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2"/>
  </p:notesMasterIdLst>
  <p:sldIdLst>
    <p:sldId id="256" r:id="rId3"/>
    <p:sldId id="271" r:id="rId4"/>
    <p:sldId id="272" r:id="rId5"/>
    <p:sldId id="304" r:id="rId6"/>
    <p:sldId id="305" r:id="rId7"/>
    <p:sldId id="324" r:id="rId8"/>
    <p:sldId id="274" r:id="rId9"/>
    <p:sldId id="276" r:id="rId10"/>
    <p:sldId id="275" r:id="rId11"/>
    <p:sldId id="306" r:id="rId12"/>
    <p:sldId id="325" r:id="rId13"/>
    <p:sldId id="335" r:id="rId14"/>
    <p:sldId id="326" r:id="rId15"/>
    <p:sldId id="307" r:id="rId16"/>
    <p:sldId id="308" r:id="rId17"/>
    <p:sldId id="327" r:id="rId18"/>
    <p:sldId id="330" r:id="rId19"/>
    <p:sldId id="331" r:id="rId20"/>
    <p:sldId id="328" r:id="rId21"/>
    <p:sldId id="332" r:id="rId22"/>
    <p:sldId id="329" r:id="rId23"/>
    <p:sldId id="291" r:id="rId24"/>
    <p:sldId id="313" r:id="rId25"/>
    <p:sldId id="314" r:id="rId26"/>
    <p:sldId id="280" r:id="rId27"/>
    <p:sldId id="317" r:id="rId28"/>
    <p:sldId id="318" r:id="rId29"/>
    <p:sldId id="319" r:id="rId30"/>
    <p:sldId id="320" r:id="rId31"/>
    <p:sldId id="321" r:id="rId32"/>
    <p:sldId id="322" r:id="rId33"/>
    <p:sldId id="333" r:id="rId34"/>
    <p:sldId id="323" r:id="rId35"/>
    <p:sldId id="279" r:id="rId36"/>
    <p:sldId id="283" r:id="rId37"/>
    <p:sldId id="334" r:id="rId38"/>
    <p:sldId id="303" r:id="rId39"/>
    <p:sldId id="269" r:id="rId40"/>
    <p:sldId id="27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95846"/>
  </p:normalViewPr>
  <p:slideViewPr>
    <p:cSldViewPr snapToGrid="0" showGuides="1">
      <p:cViewPr varScale="1">
        <p:scale>
          <a:sx n="106" d="100"/>
          <a:sy n="106" d="100"/>
        </p:scale>
        <p:origin x="708" y="9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5AC7F5-9B23-5941-B496-26F14A3A4B9B}" type="datetimeFigureOut">
              <a:rPr lang="vi-VN" smtClean="0"/>
              <a:t>24/02/2024</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54EF2-3B90-5846-9514-F3737366C29D}" type="slidenum">
              <a:rPr lang="vi-VN" smtClean="0"/>
              <a:t>‹#›</a:t>
            </a:fld>
            <a:endParaRPr lang="vi-VN"/>
          </a:p>
        </p:txBody>
      </p:sp>
    </p:spTree>
    <p:extLst>
      <p:ext uri="{BB962C8B-B14F-4D97-AF65-F5344CB8AC3E}">
        <p14:creationId xmlns:p14="http://schemas.microsoft.com/office/powerpoint/2010/main" val="3064675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247665" indent="0" algn="ctr">
              <a:buNone/>
              <a:defRPr>
                <a:solidFill>
                  <a:schemeClr val="tx1">
                    <a:tint val="75000"/>
                  </a:schemeClr>
                </a:solidFill>
              </a:defRPr>
            </a:lvl2pPr>
            <a:lvl3pPr marL="495330" indent="0" algn="ctr">
              <a:buNone/>
              <a:defRPr>
                <a:solidFill>
                  <a:schemeClr val="tx1">
                    <a:tint val="75000"/>
                  </a:schemeClr>
                </a:solidFill>
              </a:defRPr>
            </a:lvl3pPr>
            <a:lvl4pPr marL="742996" indent="0" algn="ctr">
              <a:buNone/>
              <a:defRPr>
                <a:solidFill>
                  <a:schemeClr val="tx1">
                    <a:tint val="75000"/>
                  </a:schemeClr>
                </a:solidFill>
              </a:defRPr>
            </a:lvl4pPr>
            <a:lvl5pPr marL="990661" indent="0" algn="ctr">
              <a:buNone/>
              <a:defRPr>
                <a:solidFill>
                  <a:schemeClr val="tx1">
                    <a:tint val="75000"/>
                  </a:schemeClr>
                </a:solidFill>
              </a:defRPr>
            </a:lvl5pPr>
            <a:lvl6pPr marL="1238326" indent="0" algn="ctr">
              <a:buNone/>
              <a:defRPr>
                <a:solidFill>
                  <a:schemeClr val="tx1">
                    <a:tint val="75000"/>
                  </a:schemeClr>
                </a:solidFill>
              </a:defRPr>
            </a:lvl6pPr>
            <a:lvl7pPr marL="1485991" indent="0" algn="ctr">
              <a:buNone/>
              <a:defRPr>
                <a:solidFill>
                  <a:schemeClr val="tx1">
                    <a:tint val="75000"/>
                  </a:schemeClr>
                </a:solidFill>
              </a:defRPr>
            </a:lvl7pPr>
            <a:lvl8pPr marL="1733657" indent="0" algn="ctr">
              <a:buNone/>
              <a:defRPr>
                <a:solidFill>
                  <a:schemeClr val="tx1">
                    <a:tint val="75000"/>
                  </a:schemeClr>
                </a:solidFill>
              </a:defRPr>
            </a:lvl8pPr>
            <a:lvl9pPr marL="19813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461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2213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167" b="1" cap="all"/>
            </a:lvl1pPr>
          </a:lstStyle>
          <a:p>
            <a:r>
              <a:rPr lang="en-US"/>
              <a:t>Click to edit Master title style</a:t>
            </a:r>
          </a:p>
        </p:txBody>
      </p:sp>
      <p:sp>
        <p:nvSpPr>
          <p:cNvPr id="3" name="Text Placeholder 2"/>
          <p:cNvSpPr>
            <a:spLocks noGrp="1"/>
          </p:cNvSpPr>
          <p:nvPr>
            <p:ph type="body" idx="1"/>
          </p:nvPr>
        </p:nvSpPr>
        <p:spPr>
          <a:xfrm>
            <a:off x="481542" y="1937810"/>
            <a:ext cx="5181600" cy="1000125"/>
          </a:xfrm>
        </p:spPr>
        <p:txBody>
          <a:bodyPr anchor="b"/>
          <a:lstStyle>
            <a:lvl1pPr marL="0" indent="0">
              <a:buNone/>
              <a:defRPr sz="1083">
                <a:solidFill>
                  <a:schemeClr val="tx1">
                    <a:tint val="75000"/>
                  </a:schemeClr>
                </a:solidFill>
              </a:defRPr>
            </a:lvl1pPr>
            <a:lvl2pPr marL="247665" indent="0">
              <a:buNone/>
              <a:defRPr sz="975">
                <a:solidFill>
                  <a:schemeClr val="tx1">
                    <a:tint val="75000"/>
                  </a:schemeClr>
                </a:solidFill>
              </a:defRPr>
            </a:lvl2pPr>
            <a:lvl3pPr marL="495330" indent="0">
              <a:buNone/>
              <a:defRPr sz="867">
                <a:solidFill>
                  <a:schemeClr val="tx1">
                    <a:tint val="75000"/>
                  </a:schemeClr>
                </a:solidFill>
              </a:defRPr>
            </a:lvl3pPr>
            <a:lvl4pPr marL="742996" indent="0">
              <a:buNone/>
              <a:defRPr sz="758">
                <a:solidFill>
                  <a:schemeClr val="tx1">
                    <a:tint val="75000"/>
                  </a:schemeClr>
                </a:solidFill>
              </a:defRPr>
            </a:lvl4pPr>
            <a:lvl5pPr marL="990661" indent="0">
              <a:buNone/>
              <a:defRPr sz="758">
                <a:solidFill>
                  <a:schemeClr val="tx1">
                    <a:tint val="75000"/>
                  </a:schemeClr>
                </a:solidFill>
              </a:defRPr>
            </a:lvl5pPr>
            <a:lvl6pPr marL="1238326" indent="0">
              <a:buNone/>
              <a:defRPr sz="758">
                <a:solidFill>
                  <a:schemeClr val="tx1">
                    <a:tint val="75000"/>
                  </a:schemeClr>
                </a:solidFill>
              </a:defRPr>
            </a:lvl6pPr>
            <a:lvl7pPr marL="1485991" indent="0">
              <a:buNone/>
              <a:defRPr sz="758">
                <a:solidFill>
                  <a:schemeClr val="tx1">
                    <a:tint val="75000"/>
                  </a:schemeClr>
                </a:solidFill>
              </a:defRPr>
            </a:lvl7pPr>
            <a:lvl8pPr marL="1733657" indent="0">
              <a:buNone/>
              <a:defRPr sz="758">
                <a:solidFill>
                  <a:schemeClr val="tx1">
                    <a:tint val="75000"/>
                  </a:schemeClr>
                </a:solidFill>
              </a:defRPr>
            </a:lvl8pPr>
            <a:lvl9pPr marL="1981322" indent="0">
              <a:buNone/>
              <a:defRPr sz="75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5041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1" y="1066801"/>
            <a:ext cx="2692400" cy="3017309"/>
          </a:xfrm>
        </p:spPr>
        <p:txBody>
          <a:bodyPr/>
          <a:lstStyle>
            <a:lvl1pPr>
              <a:defRPr sz="1517"/>
            </a:lvl1pPr>
            <a:lvl2pPr>
              <a:defRPr sz="1300"/>
            </a:lvl2pPr>
            <a:lvl3pPr>
              <a:defRPr sz="1083"/>
            </a:lvl3pPr>
            <a:lvl4pPr>
              <a:defRPr sz="975"/>
            </a:lvl4pPr>
            <a:lvl5pPr>
              <a:defRPr sz="975"/>
            </a:lvl5pPr>
            <a:lvl6pPr>
              <a:defRPr sz="975"/>
            </a:lvl6pPr>
            <a:lvl7pPr>
              <a:defRPr sz="975"/>
            </a:lvl7pPr>
            <a:lvl8pPr>
              <a:defRPr sz="975"/>
            </a:lvl8pPr>
            <a:lvl9pPr>
              <a:defRPr sz="9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1" y="1066801"/>
            <a:ext cx="2692400" cy="3017309"/>
          </a:xfrm>
        </p:spPr>
        <p:txBody>
          <a:bodyPr/>
          <a:lstStyle>
            <a:lvl1pPr>
              <a:defRPr sz="1517"/>
            </a:lvl1pPr>
            <a:lvl2pPr>
              <a:defRPr sz="1300"/>
            </a:lvl2pPr>
            <a:lvl3pPr>
              <a:defRPr sz="1083"/>
            </a:lvl3pPr>
            <a:lvl4pPr>
              <a:defRPr sz="975"/>
            </a:lvl4pPr>
            <a:lvl5pPr>
              <a:defRPr sz="975"/>
            </a:lvl5pPr>
            <a:lvl6pPr>
              <a:defRPr sz="975"/>
            </a:lvl6pPr>
            <a:lvl7pPr>
              <a:defRPr sz="975"/>
            </a:lvl7pPr>
            <a:lvl8pPr>
              <a:defRPr sz="975"/>
            </a:lvl8pPr>
            <a:lvl9pPr>
              <a:defRPr sz="9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0620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8" cy="426508"/>
          </a:xfrm>
        </p:spPr>
        <p:txBody>
          <a:bodyPr anchor="b"/>
          <a:lstStyle>
            <a:lvl1pPr marL="0" indent="0">
              <a:buNone/>
              <a:defRPr sz="1300" b="1"/>
            </a:lvl1pPr>
            <a:lvl2pPr marL="247665" indent="0">
              <a:buNone/>
              <a:defRPr sz="1083" b="1"/>
            </a:lvl2pPr>
            <a:lvl3pPr marL="495330" indent="0">
              <a:buNone/>
              <a:defRPr sz="975" b="1"/>
            </a:lvl3pPr>
            <a:lvl4pPr marL="742996" indent="0">
              <a:buNone/>
              <a:defRPr sz="867" b="1"/>
            </a:lvl4pPr>
            <a:lvl5pPr marL="990661" indent="0">
              <a:buNone/>
              <a:defRPr sz="867" b="1"/>
            </a:lvl5pPr>
            <a:lvl6pPr marL="1238326" indent="0">
              <a:buNone/>
              <a:defRPr sz="867" b="1"/>
            </a:lvl6pPr>
            <a:lvl7pPr marL="1485991" indent="0">
              <a:buNone/>
              <a:defRPr sz="867" b="1"/>
            </a:lvl7pPr>
            <a:lvl8pPr marL="1733657" indent="0">
              <a:buNone/>
              <a:defRPr sz="867" b="1"/>
            </a:lvl8pPr>
            <a:lvl9pPr marL="1981322" indent="0">
              <a:buNone/>
              <a:defRPr sz="867" b="1"/>
            </a:lvl9pPr>
          </a:lstStyle>
          <a:p>
            <a:pPr lvl="0"/>
            <a:r>
              <a:rPr lang="en-US"/>
              <a:t>Click to edit Master text styles</a:t>
            </a:r>
          </a:p>
        </p:txBody>
      </p:sp>
      <p:sp>
        <p:nvSpPr>
          <p:cNvPr id="4" name="Content Placeholder 3"/>
          <p:cNvSpPr>
            <a:spLocks noGrp="1"/>
          </p:cNvSpPr>
          <p:nvPr>
            <p:ph sz="half" idx="2"/>
          </p:nvPr>
        </p:nvSpPr>
        <p:spPr>
          <a:xfrm>
            <a:off x="304801" y="1449917"/>
            <a:ext cx="2693458" cy="2634192"/>
          </a:xfrm>
        </p:spPr>
        <p:txBody>
          <a:bodyPr/>
          <a:lstStyle>
            <a:lvl1pPr>
              <a:defRPr sz="1300"/>
            </a:lvl1pPr>
            <a:lvl2pPr>
              <a:defRPr sz="1083"/>
            </a:lvl2pPr>
            <a:lvl3pPr>
              <a:defRPr sz="975"/>
            </a:lvl3pPr>
            <a:lvl4pPr>
              <a:defRPr sz="867"/>
            </a:lvl4pPr>
            <a:lvl5pPr>
              <a:defRPr sz="867"/>
            </a:lvl5pPr>
            <a:lvl6pPr>
              <a:defRPr sz="867"/>
            </a:lvl6pPr>
            <a:lvl7pPr>
              <a:defRPr sz="867"/>
            </a:lvl7pPr>
            <a:lvl8pPr>
              <a:defRPr sz="867"/>
            </a:lvl8pPr>
            <a:lvl9pPr>
              <a:defRPr sz="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300" b="1"/>
            </a:lvl1pPr>
            <a:lvl2pPr marL="247665" indent="0">
              <a:buNone/>
              <a:defRPr sz="1083" b="1"/>
            </a:lvl2pPr>
            <a:lvl3pPr marL="495330" indent="0">
              <a:buNone/>
              <a:defRPr sz="975" b="1"/>
            </a:lvl3pPr>
            <a:lvl4pPr marL="742996" indent="0">
              <a:buNone/>
              <a:defRPr sz="867" b="1"/>
            </a:lvl4pPr>
            <a:lvl5pPr marL="990661" indent="0">
              <a:buNone/>
              <a:defRPr sz="867" b="1"/>
            </a:lvl5pPr>
            <a:lvl6pPr marL="1238326" indent="0">
              <a:buNone/>
              <a:defRPr sz="867" b="1"/>
            </a:lvl6pPr>
            <a:lvl7pPr marL="1485991" indent="0">
              <a:buNone/>
              <a:defRPr sz="867" b="1"/>
            </a:lvl7pPr>
            <a:lvl8pPr marL="1733657" indent="0">
              <a:buNone/>
              <a:defRPr sz="867" b="1"/>
            </a:lvl8pPr>
            <a:lvl9pPr marL="1981322" indent="0">
              <a:buNone/>
              <a:defRPr sz="8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300"/>
            </a:lvl1pPr>
            <a:lvl2pPr>
              <a:defRPr sz="1083"/>
            </a:lvl2pPr>
            <a:lvl3pPr>
              <a:defRPr sz="975"/>
            </a:lvl3pPr>
            <a:lvl4pPr>
              <a:defRPr sz="867"/>
            </a:lvl4pPr>
            <a:lvl5pPr>
              <a:defRPr sz="867"/>
            </a:lvl5pPr>
            <a:lvl6pPr>
              <a:defRPr sz="867"/>
            </a:lvl6pPr>
            <a:lvl7pPr>
              <a:defRPr sz="867"/>
            </a:lvl7pPr>
            <a:lvl8pPr>
              <a:defRPr sz="867"/>
            </a:lvl8pPr>
            <a:lvl9pPr>
              <a:defRPr sz="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3455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4193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25857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82033"/>
            <a:ext cx="2005542" cy="774700"/>
          </a:xfrm>
        </p:spPr>
        <p:txBody>
          <a:bodyPr anchor="b"/>
          <a:lstStyle>
            <a:lvl1pPr algn="l">
              <a:defRPr sz="1083" b="1"/>
            </a:lvl1pPr>
          </a:lstStyle>
          <a:p>
            <a:r>
              <a:rPr lang="en-US"/>
              <a:t>Click to edit Master title style</a:t>
            </a:r>
          </a:p>
        </p:txBody>
      </p:sp>
      <p:sp>
        <p:nvSpPr>
          <p:cNvPr id="3" name="Content Placeholder 2"/>
          <p:cNvSpPr>
            <a:spLocks noGrp="1"/>
          </p:cNvSpPr>
          <p:nvPr>
            <p:ph idx="1"/>
          </p:nvPr>
        </p:nvSpPr>
        <p:spPr>
          <a:xfrm>
            <a:off x="2383367" y="182035"/>
            <a:ext cx="3407834" cy="3902075"/>
          </a:xfrm>
        </p:spPr>
        <p:txBody>
          <a:bodyPr/>
          <a:lstStyle>
            <a:lvl1pPr>
              <a:defRPr sz="1733"/>
            </a:lvl1pPr>
            <a:lvl2pPr>
              <a:defRPr sz="1517"/>
            </a:lvl2pPr>
            <a:lvl3pPr>
              <a:defRPr sz="1300"/>
            </a:lvl3pPr>
            <a:lvl4pPr>
              <a:defRPr sz="1083"/>
            </a:lvl4pPr>
            <a:lvl5pPr>
              <a:defRPr sz="1083"/>
            </a:lvl5pPr>
            <a:lvl6pPr>
              <a:defRPr sz="1083"/>
            </a:lvl6pPr>
            <a:lvl7pPr>
              <a:defRPr sz="1083"/>
            </a:lvl7pPr>
            <a:lvl8pPr>
              <a:defRPr sz="1083"/>
            </a:lvl8pPr>
            <a:lvl9pPr>
              <a:defRPr sz="108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956735"/>
            <a:ext cx="2005542" cy="3127375"/>
          </a:xfrm>
        </p:spPr>
        <p:txBody>
          <a:bodyPr/>
          <a:lstStyle>
            <a:lvl1pPr marL="0" indent="0">
              <a:buNone/>
              <a:defRPr sz="758"/>
            </a:lvl1pPr>
            <a:lvl2pPr marL="247665" indent="0">
              <a:buNone/>
              <a:defRPr sz="650"/>
            </a:lvl2pPr>
            <a:lvl3pPr marL="495330" indent="0">
              <a:buNone/>
              <a:defRPr sz="542"/>
            </a:lvl3pPr>
            <a:lvl4pPr marL="742996" indent="0">
              <a:buNone/>
              <a:defRPr sz="488"/>
            </a:lvl4pPr>
            <a:lvl5pPr marL="990661" indent="0">
              <a:buNone/>
              <a:defRPr sz="488"/>
            </a:lvl5pPr>
            <a:lvl6pPr marL="1238326" indent="0">
              <a:buNone/>
              <a:defRPr sz="488"/>
            </a:lvl6pPr>
            <a:lvl7pPr marL="1485991" indent="0">
              <a:buNone/>
              <a:defRPr sz="488"/>
            </a:lvl7pPr>
            <a:lvl8pPr marL="1733657" indent="0">
              <a:buNone/>
              <a:defRPr sz="488"/>
            </a:lvl8pPr>
            <a:lvl9pPr marL="1981322" indent="0">
              <a:buNone/>
              <a:defRPr sz="48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8033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1"/>
            <a:ext cx="3657600" cy="377825"/>
          </a:xfrm>
        </p:spPr>
        <p:txBody>
          <a:bodyPr anchor="b"/>
          <a:lstStyle>
            <a:lvl1pPr algn="l">
              <a:defRPr sz="108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1733"/>
            </a:lvl1pPr>
            <a:lvl2pPr marL="247665" indent="0">
              <a:buNone/>
              <a:defRPr sz="1517"/>
            </a:lvl2pPr>
            <a:lvl3pPr marL="495330" indent="0">
              <a:buNone/>
              <a:defRPr sz="1300"/>
            </a:lvl3pPr>
            <a:lvl4pPr marL="742996" indent="0">
              <a:buNone/>
              <a:defRPr sz="1083"/>
            </a:lvl4pPr>
            <a:lvl5pPr marL="990661" indent="0">
              <a:buNone/>
              <a:defRPr sz="1083"/>
            </a:lvl5pPr>
            <a:lvl6pPr marL="1238326" indent="0">
              <a:buNone/>
              <a:defRPr sz="1083"/>
            </a:lvl6pPr>
            <a:lvl7pPr marL="1485991" indent="0">
              <a:buNone/>
              <a:defRPr sz="1083"/>
            </a:lvl7pPr>
            <a:lvl8pPr marL="1733657" indent="0">
              <a:buNone/>
              <a:defRPr sz="1083"/>
            </a:lvl8pPr>
            <a:lvl9pPr marL="1981322" indent="0">
              <a:buNone/>
              <a:defRPr sz="1083"/>
            </a:lvl9pPr>
          </a:lstStyle>
          <a:p>
            <a:endParaRPr lang="en-US"/>
          </a:p>
        </p:txBody>
      </p:sp>
      <p:sp>
        <p:nvSpPr>
          <p:cNvPr id="4" name="Text Placeholder 3"/>
          <p:cNvSpPr>
            <a:spLocks noGrp="1"/>
          </p:cNvSpPr>
          <p:nvPr>
            <p:ph type="body" sz="half" idx="2"/>
          </p:nvPr>
        </p:nvSpPr>
        <p:spPr>
          <a:xfrm>
            <a:off x="1194859" y="3578226"/>
            <a:ext cx="3657600" cy="536575"/>
          </a:xfrm>
        </p:spPr>
        <p:txBody>
          <a:bodyPr/>
          <a:lstStyle>
            <a:lvl1pPr marL="0" indent="0">
              <a:buNone/>
              <a:defRPr sz="758"/>
            </a:lvl1pPr>
            <a:lvl2pPr marL="247665" indent="0">
              <a:buNone/>
              <a:defRPr sz="650"/>
            </a:lvl2pPr>
            <a:lvl3pPr marL="495330" indent="0">
              <a:buNone/>
              <a:defRPr sz="542"/>
            </a:lvl3pPr>
            <a:lvl4pPr marL="742996" indent="0">
              <a:buNone/>
              <a:defRPr sz="488"/>
            </a:lvl4pPr>
            <a:lvl5pPr marL="990661" indent="0">
              <a:buNone/>
              <a:defRPr sz="488"/>
            </a:lvl5pPr>
            <a:lvl6pPr marL="1238326" indent="0">
              <a:buNone/>
              <a:defRPr sz="488"/>
            </a:lvl6pPr>
            <a:lvl7pPr marL="1485991" indent="0">
              <a:buNone/>
              <a:defRPr sz="488"/>
            </a:lvl7pPr>
            <a:lvl8pPr marL="1733657" indent="0">
              <a:buNone/>
              <a:defRPr sz="488"/>
            </a:lvl8pPr>
            <a:lvl9pPr marL="1981322" indent="0">
              <a:buNone/>
              <a:defRPr sz="48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61960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97577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1" y="183093"/>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1" y="183093"/>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4121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2/24/2024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1"/>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8"/>
            <a:ext cx="1422400" cy="243417"/>
          </a:xfrm>
          <a:prstGeom prst="rect">
            <a:avLst/>
          </a:prstGeom>
        </p:spPr>
        <p:txBody>
          <a:bodyPr vert="horz" lIns="91440" tIns="45720" rIns="91440" bIns="45720" rtlCol="0" anchor="ctr"/>
          <a:lstStyle>
            <a:lvl1pPr algn="l">
              <a:defRPr sz="650">
                <a:solidFill>
                  <a:schemeClr val="tx1">
                    <a:tint val="75000"/>
                  </a:schemeClr>
                </a:solidFill>
              </a:defRPr>
            </a:lvl1pPr>
          </a:lstStyle>
          <a:p>
            <a:fld id="{1D8BD707-D9CF-40AE-B4C6-C98DA3205C09}" type="datetimeFigureOut">
              <a:rPr lang="en-US" smtClean="0"/>
              <a:pPr/>
              <a:t>2/24/2024</a:t>
            </a:fld>
            <a:endParaRPr lang="en-US"/>
          </a:p>
        </p:txBody>
      </p:sp>
      <p:sp>
        <p:nvSpPr>
          <p:cNvPr id="5" name="Footer Placeholder 4"/>
          <p:cNvSpPr>
            <a:spLocks noGrp="1"/>
          </p:cNvSpPr>
          <p:nvPr>
            <p:ph type="ftr" sz="quarter" idx="3"/>
          </p:nvPr>
        </p:nvSpPr>
        <p:spPr>
          <a:xfrm>
            <a:off x="2082800" y="4237568"/>
            <a:ext cx="1930400" cy="243417"/>
          </a:xfrm>
          <a:prstGeom prst="rect">
            <a:avLst/>
          </a:prstGeom>
        </p:spPr>
        <p:txBody>
          <a:bodyPr vert="horz" lIns="91440" tIns="45720" rIns="91440" bIns="45720" rtlCol="0" anchor="ctr"/>
          <a:lstStyle>
            <a:lvl1pPr algn="ctr">
              <a:defRPr sz="6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8"/>
            <a:ext cx="1422400" cy="243417"/>
          </a:xfrm>
          <a:prstGeom prst="rect">
            <a:avLst/>
          </a:prstGeom>
        </p:spPr>
        <p:txBody>
          <a:bodyPr vert="horz" lIns="91440" tIns="45720" rIns="91440" bIns="45720" rtlCol="0" anchor="ctr"/>
          <a:lstStyle>
            <a:lvl1pPr algn="r">
              <a:defRPr sz="65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42816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95330" rtl="0" eaLnBrk="1" latinLnBrk="0" hangingPunct="1">
        <a:spcBef>
          <a:spcPct val="0"/>
        </a:spcBef>
        <a:buNone/>
        <a:defRPr sz="2383" kern="1200">
          <a:solidFill>
            <a:schemeClr val="tx1"/>
          </a:solidFill>
          <a:latin typeface="+mj-lt"/>
          <a:ea typeface="+mj-ea"/>
          <a:cs typeface="+mj-cs"/>
        </a:defRPr>
      </a:lvl1pPr>
    </p:titleStyle>
    <p:bodyStyle>
      <a:lvl1pPr marL="185749" indent="-185749" algn="l" defTabSz="495330" rtl="0" eaLnBrk="1" latinLnBrk="0" hangingPunct="1">
        <a:spcBef>
          <a:spcPct val="20000"/>
        </a:spcBef>
        <a:buFont typeface="Arial" pitchFamily="34" charset="0"/>
        <a:buChar char="•"/>
        <a:defRPr sz="1733" kern="1200">
          <a:solidFill>
            <a:schemeClr val="tx1"/>
          </a:solidFill>
          <a:latin typeface="+mn-lt"/>
          <a:ea typeface="+mn-ea"/>
          <a:cs typeface="+mn-cs"/>
        </a:defRPr>
      </a:lvl1pPr>
      <a:lvl2pPr marL="402456" indent="-154791" algn="l" defTabSz="495330" rtl="0" eaLnBrk="1" latinLnBrk="0" hangingPunct="1">
        <a:spcBef>
          <a:spcPct val="20000"/>
        </a:spcBef>
        <a:buFont typeface="Arial" pitchFamily="34" charset="0"/>
        <a:buChar char="–"/>
        <a:defRPr sz="1517" kern="1200">
          <a:solidFill>
            <a:schemeClr val="tx1"/>
          </a:solidFill>
          <a:latin typeface="+mn-lt"/>
          <a:ea typeface="+mn-ea"/>
          <a:cs typeface="+mn-cs"/>
        </a:defRPr>
      </a:lvl2pPr>
      <a:lvl3pPr marL="619163" indent="-123833" algn="l" defTabSz="495330" rtl="0" eaLnBrk="1" latinLnBrk="0" hangingPunct="1">
        <a:spcBef>
          <a:spcPct val="20000"/>
        </a:spcBef>
        <a:buFont typeface="Arial" pitchFamily="34" charset="0"/>
        <a:buChar char="•"/>
        <a:defRPr sz="1300" kern="1200">
          <a:solidFill>
            <a:schemeClr val="tx1"/>
          </a:solidFill>
          <a:latin typeface="+mn-lt"/>
          <a:ea typeface="+mn-ea"/>
          <a:cs typeface="+mn-cs"/>
        </a:defRPr>
      </a:lvl3pPr>
      <a:lvl4pPr marL="866828"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4pPr>
      <a:lvl5pPr marL="111449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5pPr>
      <a:lvl6pPr marL="136215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6pPr>
      <a:lvl7pPr marL="1609824"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7pPr>
      <a:lvl8pPr marL="1857489"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8pPr>
      <a:lvl9pPr marL="2105155" indent="-123833" algn="l" defTabSz="495330" rtl="0" eaLnBrk="1" latinLnBrk="0" hangingPunct="1">
        <a:spcBef>
          <a:spcPct val="20000"/>
        </a:spcBef>
        <a:buFont typeface="Arial" pitchFamily="34" charset="0"/>
        <a:buChar char="•"/>
        <a:defRPr sz="1083" kern="1200">
          <a:solidFill>
            <a:schemeClr val="tx1"/>
          </a:solidFill>
          <a:latin typeface="+mn-lt"/>
          <a:ea typeface="+mn-ea"/>
          <a:cs typeface="+mn-cs"/>
        </a:defRPr>
      </a:lvl9pPr>
    </p:bodyStyle>
    <p:otherStyle>
      <a:defPPr>
        <a:defRPr lang="en-US"/>
      </a:defPPr>
      <a:lvl1pPr marL="0" algn="l" defTabSz="495330" rtl="0" eaLnBrk="1" latinLnBrk="0" hangingPunct="1">
        <a:defRPr sz="975" kern="1200">
          <a:solidFill>
            <a:schemeClr val="tx1"/>
          </a:solidFill>
          <a:latin typeface="+mn-lt"/>
          <a:ea typeface="+mn-ea"/>
          <a:cs typeface="+mn-cs"/>
        </a:defRPr>
      </a:lvl1pPr>
      <a:lvl2pPr marL="247665" algn="l" defTabSz="495330" rtl="0" eaLnBrk="1" latinLnBrk="0" hangingPunct="1">
        <a:defRPr sz="975" kern="1200">
          <a:solidFill>
            <a:schemeClr val="tx1"/>
          </a:solidFill>
          <a:latin typeface="+mn-lt"/>
          <a:ea typeface="+mn-ea"/>
          <a:cs typeface="+mn-cs"/>
        </a:defRPr>
      </a:lvl2pPr>
      <a:lvl3pPr marL="495330" algn="l" defTabSz="495330" rtl="0" eaLnBrk="1" latinLnBrk="0" hangingPunct="1">
        <a:defRPr sz="975" kern="1200">
          <a:solidFill>
            <a:schemeClr val="tx1"/>
          </a:solidFill>
          <a:latin typeface="+mn-lt"/>
          <a:ea typeface="+mn-ea"/>
          <a:cs typeface="+mn-cs"/>
        </a:defRPr>
      </a:lvl3pPr>
      <a:lvl4pPr marL="742996" algn="l" defTabSz="495330" rtl="0" eaLnBrk="1" latinLnBrk="0" hangingPunct="1">
        <a:defRPr sz="975" kern="1200">
          <a:solidFill>
            <a:schemeClr val="tx1"/>
          </a:solidFill>
          <a:latin typeface="+mn-lt"/>
          <a:ea typeface="+mn-ea"/>
          <a:cs typeface="+mn-cs"/>
        </a:defRPr>
      </a:lvl4pPr>
      <a:lvl5pPr marL="990661" algn="l" defTabSz="495330" rtl="0" eaLnBrk="1" latinLnBrk="0" hangingPunct="1">
        <a:defRPr sz="975" kern="1200">
          <a:solidFill>
            <a:schemeClr val="tx1"/>
          </a:solidFill>
          <a:latin typeface="+mn-lt"/>
          <a:ea typeface="+mn-ea"/>
          <a:cs typeface="+mn-cs"/>
        </a:defRPr>
      </a:lvl5pPr>
      <a:lvl6pPr marL="1238326" algn="l" defTabSz="495330" rtl="0" eaLnBrk="1" latinLnBrk="0" hangingPunct="1">
        <a:defRPr sz="975" kern="1200">
          <a:solidFill>
            <a:schemeClr val="tx1"/>
          </a:solidFill>
          <a:latin typeface="+mn-lt"/>
          <a:ea typeface="+mn-ea"/>
          <a:cs typeface="+mn-cs"/>
        </a:defRPr>
      </a:lvl6pPr>
      <a:lvl7pPr marL="1485991" algn="l" defTabSz="495330" rtl="0" eaLnBrk="1" latinLnBrk="0" hangingPunct="1">
        <a:defRPr sz="975" kern="1200">
          <a:solidFill>
            <a:schemeClr val="tx1"/>
          </a:solidFill>
          <a:latin typeface="+mn-lt"/>
          <a:ea typeface="+mn-ea"/>
          <a:cs typeface="+mn-cs"/>
        </a:defRPr>
      </a:lvl7pPr>
      <a:lvl8pPr marL="1733657" algn="l" defTabSz="495330" rtl="0" eaLnBrk="1" latinLnBrk="0" hangingPunct="1">
        <a:defRPr sz="975" kern="1200">
          <a:solidFill>
            <a:schemeClr val="tx1"/>
          </a:solidFill>
          <a:latin typeface="+mn-lt"/>
          <a:ea typeface="+mn-ea"/>
          <a:cs typeface="+mn-cs"/>
        </a:defRPr>
      </a:lvl8pPr>
      <a:lvl9pPr marL="1981322" algn="l" defTabSz="495330" rtl="0" eaLnBrk="1" latinLnBrk="0" hangingPunct="1">
        <a:defRPr sz="9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huong-nghiep-8/1/442/87/"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hoat-dong-trai-nghiem,-huong-nghiep-8/1/442/87/"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8.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8.sv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7.svg"/></Relationships>
</file>

<file path=ppt/slides/_rels/slide2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41.sv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23.sv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hoat-dong-trai-nghiem,-huong-nghiep-8/1/442/87/" TargetMode="External"/><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slide" Target="slide27.xml"/><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svg"/><Relationship Id="rId2" Type="http://schemas.openxmlformats.org/officeDocument/2006/relationships/image" Target="../media/image46.jpeg"/><Relationship Id="rId1" Type="http://schemas.openxmlformats.org/officeDocument/2006/relationships/slideLayout" Target="../slideLayouts/slideLayout1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svg"/><Relationship Id="rId15" Type="http://schemas.openxmlformats.org/officeDocument/2006/relationships/image" Target="../media/image58.jpeg"/><Relationship Id="rId10" Type="http://schemas.openxmlformats.org/officeDocument/2006/relationships/image" Target="../media/image54.sv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7.png"/></Relationships>
</file>

<file path=ppt/slides/_rels/slide27.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50.png"/><Relationship Id="rId18" Type="http://schemas.openxmlformats.org/officeDocument/2006/relationships/image" Target="../media/image55.png"/><Relationship Id="rId26" Type="http://schemas.openxmlformats.org/officeDocument/2006/relationships/slide" Target="slide29.xml"/><Relationship Id="rId3" Type="http://schemas.openxmlformats.org/officeDocument/2006/relationships/image" Target="../media/image46.jpeg"/><Relationship Id="rId21" Type="http://schemas.openxmlformats.org/officeDocument/2006/relationships/image" Target="../media/image70.png"/><Relationship Id="rId7" Type="http://schemas.openxmlformats.org/officeDocument/2006/relationships/image" Target="../media/image62.svg"/><Relationship Id="rId12" Type="http://schemas.openxmlformats.org/officeDocument/2006/relationships/image" Target="../media/image65.svg"/><Relationship Id="rId17" Type="http://schemas.openxmlformats.org/officeDocument/2006/relationships/image" Target="../media/image68.svg"/><Relationship Id="rId25" Type="http://schemas.openxmlformats.org/officeDocument/2006/relationships/slide" Target="slide28.xml"/><Relationship Id="rId2" Type="http://schemas.openxmlformats.org/officeDocument/2006/relationships/audio" Target="../media/audio1.wav"/><Relationship Id="rId16" Type="http://schemas.openxmlformats.org/officeDocument/2006/relationships/image" Target="../media/image67.png"/><Relationship Id="rId20" Type="http://schemas.openxmlformats.org/officeDocument/2006/relationships/image" Target="../media/image69.png"/><Relationship Id="rId29" Type="http://schemas.openxmlformats.org/officeDocument/2006/relationships/slide" Target="slide32.xml"/><Relationship Id="rId1" Type="http://schemas.openxmlformats.org/officeDocument/2006/relationships/slideLayout" Target="../slideLayouts/slideLayout12.xml"/><Relationship Id="rId6" Type="http://schemas.openxmlformats.org/officeDocument/2006/relationships/image" Target="../media/image61.png"/><Relationship Id="rId11" Type="http://schemas.openxmlformats.org/officeDocument/2006/relationships/image" Target="../media/image48.png"/><Relationship Id="rId24" Type="http://schemas.openxmlformats.org/officeDocument/2006/relationships/image" Target="../media/image73.png"/><Relationship Id="rId32" Type="http://schemas.openxmlformats.org/officeDocument/2006/relationships/image" Target="../media/image58.jpeg"/><Relationship Id="rId5" Type="http://schemas.openxmlformats.org/officeDocument/2006/relationships/image" Target="../media/image60.svg"/><Relationship Id="rId15" Type="http://schemas.openxmlformats.org/officeDocument/2006/relationships/image" Target="../media/image66.svg"/><Relationship Id="rId23" Type="http://schemas.openxmlformats.org/officeDocument/2006/relationships/image" Target="../media/image72.png"/><Relationship Id="rId28" Type="http://schemas.openxmlformats.org/officeDocument/2006/relationships/slide" Target="slide31.xml"/><Relationship Id="rId10" Type="http://schemas.openxmlformats.org/officeDocument/2006/relationships/image" Target="../media/image47.png"/><Relationship Id="rId19" Type="http://schemas.openxmlformats.org/officeDocument/2006/relationships/image" Target="../media/image56.svg"/><Relationship Id="rId31" Type="http://schemas.openxmlformats.org/officeDocument/2006/relationships/image" Target="../media/image74.png"/><Relationship Id="rId4" Type="http://schemas.openxmlformats.org/officeDocument/2006/relationships/image" Target="../media/image59.png"/><Relationship Id="rId9" Type="http://schemas.openxmlformats.org/officeDocument/2006/relationships/image" Target="../media/image64.svg"/><Relationship Id="rId14" Type="http://schemas.openxmlformats.org/officeDocument/2006/relationships/image" Target="../media/image51.png"/><Relationship Id="rId22" Type="http://schemas.openxmlformats.org/officeDocument/2006/relationships/image" Target="../media/image71.png"/><Relationship Id="rId27" Type="http://schemas.openxmlformats.org/officeDocument/2006/relationships/slide" Target="slide30.xml"/><Relationship Id="rId30" Type="http://schemas.openxmlformats.org/officeDocument/2006/relationships/slide" Target="slide33.xml"/></Relationships>
</file>

<file path=ppt/slides/_rels/slide28.xml.rels><?xml version="1.0" encoding="UTF-8" standalone="yes"?>
<Relationships xmlns="http://schemas.openxmlformats.org/package/2006/relationships"><Relationship Id="rId8" Type="http://schemas.openxmlformats.org/officeDocument/2006/relationships/image" Target="../media/image76.png"/><Relationship Id="rId3" Type="http://schemas.microsoft.com/office/2007/relationships/media" Target="../media/media2.mp3"/><Relationship Id="rId7" Type="http://schemas.openxmlformats.org/officeDocument/2006/relationships/slide" Target="slide27.xml"/><Relationship Id="rId12" Type="http://schemas.openxmlformats.org/officeDocument/2006/relationships/image" Target="../media/image79.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5.jpeg"/><Relationship Id="rId11" Type="http://schemas.openxmlformats.org/officeDocument/2006/relationships/image" Target="../media/image58.jpeg"/><Relationship Id="rId5" Type="http://schemas.openxmlformats.org/officeDocument/2006/relationships/slideLayout" Target="../slideLayouts/slideLayout12.xml"/><Relationship Id="rId10" Type="http://schemas.openxmlformats.org/officeDocument/2006/relationships/image" Target="../media/image78.png"/><Relationship Id="rId4" Type="http://schemas.openxmlformats.org/officeDocument/2006/relationships/audio" Target="../media/media2.mp3"/><Relationship Id="rId9" Type="http://schemas.openxmlformats.org/officeDocument/2006/relationships/image" Target="../media/image77.png"/></Relationships>
</file>

<file path=ppt/slides/_rels/slide29.xml.rels><?xml version="1.0" encoding="UTF-8" standalone="yes"?>
<Relationships xmlns="http://schemas.openxmlformats.org/package/2006/relationships"><Relationship Id="rId8" Type="http://schemas.openxmlformats.org/officeDocument/2006/relationships/image" Target="../media/image78.png"/><Relationship Id="rId3" Type="http://schemas.microsoft.com/office/2007/relationships/media" Target="../media/media2.mp3"/><Relationship Id="rId7" Type="http://schemas.openxmlformats.org/officeDocument/2006/relationships/image" Target="../media/image77.png"/><Relationship Id="rId12" Type="http://schemas.openxmlformats.org/officeDocument/2006/relationships/image" Target="../media/image79.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5.jpeg"/><Relationship Id="rId11" Type="http://schemas.openxmlformats.org/officeDocument/2006/relationships/image" Target="../media/image76.png"/><Relationship Id="rId5" Type="http://schemas.openxmlformats.org/officeDocument/2006/relationships/slideLayout" Target="../slideLayouts/slideLayout12.xml"/><Relationship Id="rId10" Type="http://schemas.openxmlformats.org/officeDocument/2006/relationships/slide" Target="slide27.xml"/><Relationship Id="rId4" Type="http://schemas.openxmlformats.org/officeDocument/2006/relationships/audio" Target="../media/media2.mp3"/><Relationship Id="rId9" Type="http://schemas.openxmlformats.org/officeDocument/2006/relationships/image" Target="../media/image58.jpeg"/></Relationships>
</file>

<file path=ppt/slides/_rels/slide30.xml.rels><?xml version="1.0" encoding="UTF-8" standalone="yes"?>
<Relationships xmlns="http://schemas.openxmlformats.org/package/2006/relationships"><Relationship Id="rId8" Type="http://schemas.openxmlformats.org/officeDocument/2006/relationships/image" Target="../media/image78.png"/><Relationship Id="rId3" Type="http://schemas.microsoft.com/office/2007/relationships/media" Target="../media/media2.mp3"/><Relationship Id="rId7" Type="http://schemas.openxmlformats.org/officeDocument/2006/relationships/image" Target="../media/image77.png"/><Relationship Id="rId12" Type="http://schemas.openxmlformats.org/officeDocument/2006/relationships/image" Target="../media/image79.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5.jpeg"/><Relationship Id="rId11" Type="http://schemas.openxmlformats.org/officeDocument/2006/relationships/image" Target="../media/image76.png"/><Relationship Id="rId5" Type="http://schemas.openxmlformats.org/officeDocument/2006/relationships/slideLayout" Target="../slideLayouts/slideLayout12.xml"/><Relationship Id="rId10" Type="http://schemas.openxmlformats.org/officeDocument/2006/relationships/slide" Target="slide27.xml"/><Relationship Id="rId4" Type="http://schemas.openxmlformats.org/officeDocument/2006/relationships/audio" Target="../media/media2.mp3"/><Relationship Id="rId9" Type="http://schemas.openxmlformats.org/officeDocument/2006/relationships/image" Target="../media/image58.jpeg"/></Relationships>
</file>

<file path=ppt/slides/_rels/slide31.xml.rels><?xml version="1.0" encoding="UTF-8" standalone="yes"?>
<Relationships xmlns="http://schemas.openxmlformats.org/package/2006/relationships"><Relationship Id="rId8" Type="http://schemas.openxmlformats.org/officeDocument/2006/relationships/image" Target="../media/image78.png"/><Relationship Id="rId3" Type="http://schemas.microsoft.com/office/2007/relationships/media" Target="../media/media2.mp3"/><Relationship Id="rId7" Type="http://schemas.openxmlformats.org/officeDocument/2006/relationships/image" Target="../media/image77.png"/><Relationship Id="rId12" Type="http://schemas.openxmlformats.org/officeDocument/2006/relationships/image" Target="../media/image79.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5.jpeg"/><Relationship Id="rId11" Type="http://schemas.openxmlformats.org/officeDocument/2006/relationships/image" Target="../media/image76.png"/><Relationship Id="rId5" Type="http://schemas.openxmlformats.org/officeDocument/2006/relationships/slideLayout" Target="../slideLayouts/slideLayout12.xml"/><Relationship Id="rId10" Type="http://schemas.openxmlformats.org/officeDocument/2006/relationships/slide" Target="slide27.xml"/><Relationship Id="rId4" Type="http://schemas.openxmlformats.org/officeDocument/2006/relationships/audio" Target="../media/media2.mp3"/><Relationship Id="rId9" Type="http://schemas.openxmlformats.org/officeDocument/2006/relationships/image" Target="../media/image58.jpeg"/></Relationships>
</file>

<file path=ppt/slides/_rels/slide32.xml.rels><?xml version="1.0" encoding="UTF-8" standalone="yes"?>
<Relationships xmlns="http://schemas.openxmlformats.org/package/2006/relationships"><Relationship Id="rId8" Type="http://schemas.openxmlformats.org/officeDocument/2006/relationships/image" Target="../media/image78.png"/><Relationship Id="rId3" Type="http://schemas.microsoft.com/office/2007/relationships/media" Target="../media/media2.mp3"/><Relationship Id="rId7" Type="http://schemas.openxmlformats.org/officeDocument/2006/relationships/image" Target="../media/image77.png"/><Relationship Id="rId12" Type="http://schemas.openxmlformats.org/officeDocument/2006/relationships/image" Target="../media/image79.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5.jpeg"/><Relationship Id="rId11" Type="http://schemas.openxmlformats.org/officeDocument/2006/relationships/image" Target="../media/image76.png"/><Relationship Id="rId5" Type="http://schemas.openxmlformats.org/officeDocument/2006/relationships/slideLayout" Target="../slideLayouts/slideLayout12.xml"/><Relationship Id="rId10" Type="http://schemas.openxmlformats.org/officeDocument/2006/relationships/slide" Target="slide27.xml"/><Relationship Id="rId4" Type="http://schemas.openxmlformats.org/officeDocument/2006/relationships/audio" Target="../media/media2.mp3"/><Relationship Id="rId9" Type="http://schemas.openxmlformats.org/officeDocument/2006/relationships/image" Target="../media/image58.jpeg"/></Relationships>
</file>

<file path=ppt/slides/_rels/slide33.xml.rels><?xml version="1.0" encoding="UTF-8" standalone="yes"?>
<Relationships xmlns="http://schemas.openxmlformats.org/package/2006/relationships"><Relationship Id="rId3" Type="http://schemas.openxmlformats.org/officeDocument/2006/relationships/hyperlink" Target="https://hoc10.vn/doc-sach/hoat-dong-trai-nghiem,-huong-nghiep-8/1/442/88/" TargetMode="External"/><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hoc10.vn/doc-sach/hoat-dong-trai-nghiem,-huong-nghiep-8/1/442/88/" TargetMode="External"/><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3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8.svg"/><Relationship Id="rId5" Type="http://schemas.openxmlformats.org/officeDocument/2006/relationships/image" Target="../media/image87.png"/><Relationship Id="rId10" Type="http://schemas.openxmlformats.org/officeDocument/2006/relationships/image" Target="../media/image92.svg"/><Relationship Id="rId4" Type="http://schemas.openxmlformats.org/officeDocument/2006/relationships/image" Target="../media/image86.svg"/><Relationship Id="rId9" Type="http://schemas.openxmlformats.org/officeDocument/2006/relationships/image" Target="../media/image91.png"/></Relationships>
</file>

<file path=ppt/slides/_rels/slide38.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94.jpg"/><Relationship Id="rId1" Type="http://schemas.openxmlformats.org/officeDocument/2006/relationships/slideLayout" Target="../slideLayouts/slideLayout2.xml"/><Relationship Id="rId6" Type="http://schemas.openxmlformats.org/officeDocument/2006/relationships/image" Target="../media/image96.png"/><Relationship Id="rId5" Type="http://schemas.microsoft.com/office/2007/relationships/hdphoto" Target="../media/hdphoto1.wdp"/><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5F5EE5D-694E-F1B3-D91C-C991F1641A8F}"/>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8</a:t>
            </a:r>
          </a:p>
        </p:txBody>
      </p:sp>
      <p:sp>
        <p:nvSpPr>
          <p:cNvPr id="9" name="Subtitle 2">
            <a:extLst>
              <a:ext uri="{FF2B5EF4-FFF2-40B4-BE49-F238E27FC236}">
                <a16:creationId xmlns:a16="http://schemas.microsoft.com/office/drawing/2014/main" id="{B02FD56E-2818-B7F1-2BBB-A94AD169228A}"/>
              </a:ext>
            </a:extLst>
          </p:cNvPr>
          <p:cNvSpPr txBox="1">
            <a:spLocks/>
          </p:cNvSpPr>
          <p:nvPr/>
        </p:nvSpPr>
        <p:spPr>
          <a:xfrm>
            <a:off x="1433181" y="3556780"/>
            <a:ext cx="932563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6000" b="1" dirty="0" err="1">
                <a:solidFill>
                  <a:srgbClr val="FF0000"/>
                </a:solidFill>
                <a:latin typeface="UTM Avo" panose="02040603050506020204" pitchFamily="18" charset="0"/>
              </a:rPr>
              <a:t>Kế</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hoạch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kinh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doanh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của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em</a:t>
            </a:r>
            <a:endParaRPr lang="en-US" sz="6000" b="1" dirty="0">
              <a:solidFill>
                <a:srgbClr val="FF0000"/>
              </a:solidFill>
              <a:latin typeface="UTM Avo" panose="02040603050506020204" pitchFamily="18" charset="0"/>
            </a:endParaRPr>
          </a:p>
        </p:txBody>
      </p:sp>
      <p:sp>
        <p:nvSpPr>
          <p:cNvPr id="10" name="Title 1">
            <a:extLst>
              <a:ext uri="{FF2B5EF4-FFF2-40B4-BE49-F238E27FC236}">
                <a16:creationId xmlns:a16="http://schemas.microsoft.com/office/drawing/2014/main" id="{49A34EEE-C795-DAFF-C655-2BB168671F69}"/>
              </a:ext>
            </a:extLst>
          </p:cNvPr>
          <p:cNvSpPr txBox="1">
            <a:spLocks/>
          </p:cNvSpPr>
          <p:nvPr/>
        </p:nvSpPr>
        <p:spPr>
          <a:xfrm>
            <a:off x="-135058" y="1383217"/>
            <a:ext cx="12462115"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9</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30000"/>
              </a:lnSpc>
            </a:pPr>
            <a:r>
              <a:rPr lang="en-US" sz="5400" b="1" dirty="0" err="1">
                <a:solidFill>
                  <a:srgbClr val="002060"/>
                </a:solidFill>
                <a:latin typeface="UTM Avo" panose="02040603050506020204" pitchFamily="18" charset="0"/>
              </a:rPr>
              <a:t>Định</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hướng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nghề</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nghiệp</a:t>
            </a:r>
            <a:endParaRPr lang="en-US" sz="54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DA5BE410-C27B-255D-E69C-B6C2046619ED}"/>
              </a:ext>
            </a:extLst>
          </p:cNvPr>
          <p:cNvPicPr>
            <a:picLocks noChangeAspect="1"/>
          </p:cNvPicPr>
          <p:nvPr/>
        </p:nvPicPr>
        <p:blipFill>
          <a:blip r:embed="rId4"/>
          <a:stretch>
            <a:fillRect/>
          </a:stretch>
        </p:blipFill>
        <p:spPr>
          <a:xfrm>
            <a:off x="4643358" y="3121730"/>
            <a:ext cx="2905284" cy="1607348"/>
          </a:xfrm>
          <a:prstGeom prst="rect">
            <a:avLst/>
          </a:prstGeom>
        </p:spPr>
      </p:pic>
    </p:spTree>
    <p:extLst>
      <p:ext uri="{BB962C8B-B14F-4D97-AF65-F5344CB8AC3E}">
        <p14:creationId xmlns:p14="http://schemas.microsoft.com/office/powerpoint/2010/main" val="128841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Diagonal Corners Rounded 1">
            <a:extLst>
              <a:ext uri="{FF2B5EF4-FFF2-40B4-BE49-F238E27FC236}">
                <a16:creationId xmlns:a16="http://schemas.microsoft.com/office/drawing/2014/main" id="{F41BCA77-5FBB-2F2C-D7CA-504DFC72B87A}"/>
              </a:ext>
            </a:extLst>
          </p:cNvPr>
          <p:cNvSpPr/>
          <p:nvPr/>
        </p:nvSpPr>
        <p:spPr>
          <a:xfrm>
            <a:off x="2873515" y="1758227"/>
            <a:ext cx="6444970" cy="3258742"/>
          </a:xfrm>
          <a:prstGeom prst="round2Diag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sp>
        <p:nvSpPr>
          <p:cNvPr id="7" name="Google Shape;1029;p54">
            <a:extLst>
              <a:ext uri="{FF2B5EF4-FFF2-40B4-BE49-F238E27FC236}">
                <a16:creationId xmlns:a16="http://schemas.microsoft.com/office/drawing/2014/main" id="{A73D856D-E436-873D-7749-7BF569DFB3F1}"/>
              </a:ext>
            </a:extLst>
          </p:cNvPr>
          <p:cNvSpPr txBox="1">
            <a:spLocks noGrp="1"/>
          </p:cNvSpPr>
          <p:nvPr>
            <p:ph type="title"/>
          </p:nvPr>
        </p:nvSpPr>
        <p:spPr>
          <a:xfrm>
            <a:off x="4104450" y="1924874"/>
            <a:ext cx="3983100" cy="63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US" sz="3000" b="1" dirty="0">
                <a:latin typeface="UTM Avo" panose="02040603050506020204" pitchFamily="18"/>
              </a:rPr>
              <a:t>KHỞI ĐỘNG </a:t>
            </a:r>
          </a:p>
        </p:txBody>
      </p:sp>
      <p:sp>
        <p:nvSpPr>
          <p:cNvPr id="11" name="Google Shape;1030;p54">
            <a:extLst>
              <a:ext uri="{FF2B5EF4-FFF2-40B4-BE49-F238E27FC236}">
                <a16:creationId xmlns:a16="http://schemas.microsoft.com/office/drawing/2014/main" id="{63EA0FDA-A873-D963-7754-753ECD1C9492}"/>
              </a:ext>
            </a:extLst>
          </p:cNvPr>
          <p:cNvSpPr txBox="1">
            <a:spLocks/>
          </p:cNvSpPr>
          <p:nvPr/>
        </p:nvSpPr>
        <p:spPr>
          <a:xfrm>
            <a:off x="3520965" y="2753159"/>
            <a:ext cx="5150070" cy="1756544"/>
          </a:xfrm>
          <a:prstGeom prst="rect">
            <a:avLst/>
          </a:prstGeom>
        </p:spPr>
        <p:txBody>
          <a:bodyPr spcFirstLastPara="1" vert="horz" wrap="square" lIns="91425" tIns="91425" rIns="91425" bIns="91425"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en-US" sz="2500" dirty="0" err="1">
                <a:latin typeface="UTM Avo" panose="02040603050506020204" pitchFamily="18"/>
              </a:rPr>
              <a:t>Hãy</a:t>
            </a:r>
            <a:r>
              <a:rPr lang="en-US" sz="2500" dirty="0">
                <a:latin typeface="UTM Avo" panose="02040603050506020204" pitchFamily="18"/>
              </a:rPr>
              <a:t> </a:t>
            </a:r>
            <a:r>
              <a:rPr lang="en-US" sz="2500" dirty="0" err="1">
                <a:latin typeface="UTM Avo" panose="02040603050506020204" pitchFamily="18"/>
              </a:rPr>
              <a:t>tiến</a:t>
            </a:r>
            <a:r>
              <a:rPr lang="en-US" sz="2500" dirty="0">
                <a:latin typeface="UTM Avo" panose="02040603050506020204" pitchFamily="18"/>
              </a:rPr>
              <a:t> </a:t>
            </a:r>
            <a:r>
              <a:rPr lang="en-US" sz="2500" dirty="0" err="1">
                <a:latin typeface="UTM Avo" panose="02040603050506020204" pitchFamily="18"/>
              </a:rPr>
              <a:t>hành</a:t>
            </a:r>
            <a:r>
              <a:rPr lang="en-US" sz="2500" dirty="0">
                <a:latin typeface="UTM Avo" panose="02040603050506020204" pitchFamily="18"/>
              </a:rPr>
              <a:t> </a:t>
            </a:r>
            <a:r>
              <a:rPr lang="en-US" sz="2500" dirty="0" err="1">
                <a:latin typeface="UTM Avo" panose="02040603050506020204" pitchFamily="18"/>
              </a:rPr>
              <a:t>lập</a:t>
            </a:r>
            <a:r>
              <a:rPr lang="en-US" sz="2500" dirty="0">
                <a:latin typeface="UTM Avo" panose="02040603050506020204" pitchFamily="18"/>
              </a:rPr>
              <a:t> </a:t>
            </a:r>
            <a:r>
              <a:rPr lang="en-US" sz="2500" dirty="0" err="1">
                <a:latin typeface="UTM Avo" panose="02040603050506020204" pitchFamily="18"/>
              </a:rPr>
              <a:t>kế</a:t>
            </a:r>
            <a:r>
              <a:rPr lang="en-US" sz="2500" dirty="0">
                <a:latin typeface="UTM Avo" panose="02040603050506020204" pitchFamily="18"/>
              </a:rPr>
              <a:t> </a:t>
            </a:r>
            <a:r>
              <a:rPr lang="en-US" sz="2500" dirty="0" err="1">
                <a:latin typeface="UTM Avo" panose="02040603050506020204" pitchFamily="18"/>
              </a:rPr>
              <a:t>hoạch</a:t>
            </a:r>
            <a:r>
              <a:rPr lang="en-US" sz="2500" dirty="0">
                <a:latin typeface="UTM Avo" panose="02040603050506020204" pitchFamily="18"/>
              </a:rPr>
              <a:t> </a:t>
            </a:r>
            <a:r>
              <a:rPr lang="en-US" sz="2500" dirty="0" err="1">
                <a:latin typeface="UTM Avo" panose="02040603050506020204" pitchFamily="18"/>
              </a:rPr>
              <a:t>kinh</a:t>
            </a:r>
            <a:r>
              <a:rPr lang="en-US" sz="2500" dirty="0">
                <a:latin typeface="UTM Avo" panose="02040603050506020204" pitchFamily="18"/>
              </a:rPr>
              <a:t> </a:t>
            </a:r>
            <a:r>
              <a:rPr lang="en-US" sz="2500" dirty="0" err="1">
                <a:latin typeface="UTM Avo" panose="02040603050506020204" pitchFamily="18"/>
              </a:rPr>
              <a:t>doanh</a:t>
            </a:r>
            <a:r>
              <a:rPr lang="en-US" sz="2500" dirty="0">
                <a:latin typeface="UTM Avo" panose="02040603050506020204" pitchFamily="18"/>
              </a:rPr>
              <a:t> </a:t>
            </a:r>
            <a:r>
              <a:rPr lang="en-US" sz="2500" dirty="0" err="1">
                <a:latin typeface="UTM Avo" panose="02040603050506020204" pitchFamily="18"/>
              </a:rPr>
              <a:t>của</a:t>
            </a:r>
            <a:r>
              <a:rPr lang="en-US" sz="2500" dirty="0">
                <a:latin typeface="UTM Avo" panose="02040603050506020204" pitchFamily="18"/>
              </a:rPr>
              <a:t> </a:t>
            </a:r>
            <a:r>
              <a:rPr lang="en-US" sz="2500" dirty="0" err="1">
                <a:latin typeface="UTM Avo" panose="02040603050506020204" pitchFamily="18"/>
              </a:rPr>
              <a:t>nhóm</a:t>
            </a:r>
            <a:r>
              <a:rPr lang="en-US" sz="2500" dirty="0">
                <a:latin typeface="UTM Avo" panose="02040603050506020204" pitchFamily="18"/>
              </a:rPr>
              <a:t>, </a:t>
            </a:r>
            <a:r>
              <a:rPr lang="en-US" sz="2500" dirty="0" err="1">
                <a:latin typeface="UTM Avo" panose="02040603050506020204" pitchFamily="18"/>
              </a:rPr>
              <a:t>đặc</a:t>
            </a:r>
            <a:r>
              <a:rPr lang="en-US" sz="2500" dirty="0">
                <a:latin typeface="UTM Avo" panose="02040603050506020204" pitchFamily="18"/>
              </a:rPr>
              <a:t> </a:t>
            </a:r>
            <a:r>
              <a:rPr lang="en-US" sz="2500" dirty="0" err="1">
                <a:latin typeface="UTM Avo" panose="02040603050506020204" pitchFamily="18"/>
              </a:rPr>
              <a:t>biệt</a:t>
            </a:r>
            <a:r>
              <a:rPr lang="en-US" sz="2500" dirty="0">
                <a:latin typeface="UTM Avo" panose="02040603050506020204" pitchFamily="18"/>
              </a:rPr>
              <a:t> </a:t>
            </a:r>
            <a:r>
              <a:rPr lang="en-US" sz="2500" dirty="0" err="1">
                <a:latin typeface="UTM Avo" panose="02040603050506020204" pitchFamily="18"/>
              </a:rPr>
              <a:t>lựa</a:t>
            </a:r>
            <a:r>
              <a:rPr lang="en-US" sz="2500" dirty="0">
                <a:latin typeface="UTM Avo" panose="02040603050506020204" pitchFamily="18"/>
              </a:rPr>
              <a:t> </a:t>
            </a:r>
            <a:r>
              <a:rPr lang="en-US" sz="2500" dirty="0" err="1">
                <a:latin typeface="UTM Avo" panose="02040603050506020204" pitchFamily="18"/>
              </a:rPr>
              <a:t>chọn</a:t>
            </a:r>
            <a:r>
              <a:rPr lang="en-US" sz="2500" dirty="0">
                <a:latin typeface="UTM Avo" panose="02040603050506020204" pitchFamily="18"/>
              </a:rPr>
              <a:t> </a:t>
            </a:r>
            <a:r>
              <a:rPr lang="en-US" sz="2500" dirty="0" err="1">
                <a:latin typeface="UTM Avo" panose="02040603050506020204" pitchFamily="18"/>
              </a:rPr>
              <a:t>hình</a:t>
            </a:r>
            <a:r>
              <a:rPr lang="en-US" sz="2500" dirty="0">
                <a:latin typeface="UTM Avo" panose="02040603050506020204" pitchFamily="18"/>
              </a:rPr>
              <a:t> </a:t>
            </a:r>
            <a:r>
              <a:rPr lang="en-US" sz="2500" dirty="0" err="1">
                <a:latin typeface="UTM Avo" panose="02040603050506020204" pitchFamily="18"/>
              </a:rPr>
              <a:t>thức</a:t>
            </a:r>
            <a:r>
              <a:rPr lang="en-US" sz="2500" dirty="0">
                <a:latin typeface="UTM Avo" panose="02040603050506020204" pitchFamily="18"/>
              </a:rPr>
              <a:t> </a:t>
            </a:r>
            <a:r>
              <a:rPr lang="en-US" sz="2500" dirty="0" err="1">
                <a:latin typeface="UTM Avo" panose="02040603050506020204" pitchFamily="18"/>
              </a:rPr>
              <a:t>khuyến</a:t>
            </a:r>
            <a:r>
              <a:rPr lang="en-US" sz="2500" dirty="0">
                <a:latin typeface="UTM Avo" panose="02040603050506020204" pitchFamily="18"/>
              </a:rPr>
              <a:t> </a:t>
            </a:r>
            <a:r>
              <a:rPr lang="en-US" sz="2500" dirty="0" err="1">
                <a:latin typeface="UTM Avo" panose="02040603050506020204" pitchFamily="18"/>
              </a:rPr>
              <a:t>mãi</a:t>
            </a:r>
            <a:r>
              <a:rPr lang="en-US" sz="2500" dirty="0">
                <a:latin typeface="UTM Avo" panose="02040603050506020204" pitchFamily="18"/>
              </a:rPr>
              <a:t> </a:t>
            </a:r>
            <a:r>
              <a:rPr lang="en-US" sz="2500" dirty="0" err="1">
                <a:latin typeface="UTM Avo" panose="02040603050506020204" pitchFamily="18"/>
              </a:rPr>
              <a:t>phù</a:t>
            </a:r>
            <a:r>
              <a:rPr lang="en-US" sz="2500" dirty="0">
                <a:latin typeface="UTM Avo" panose="02040603050506020204" pitchFamily="18"/>
              </a:rPr>
              <a:t> </a:t>
            </a:r>
            <a:r>
              <a:rPr lang="en-US" sz="2500" dirty="0" err="1">
                <a:latin typeface="UTM Avo" panose="02040603050506020204" pitchFamily="18"/>
              </a:rPr>
              <a:t>hợp</a:t>
            </a:r>
            <a:r>
              <a:rPr lang="en-US" sz="2500" dirty="0">
                <a:latin typeface="UTM Avo" panose="02040603050506020204" pitchFamily="18"/>
              </a:rPr>
              <a:t> </a:t>
            </a:r>
            <a:r>
              <a:rPr lang="en-US" sz="2500" dirty="0" err="1">
                <a:latin typeface="UTM Avo" panose="02040603050506020204" pitchFamily="18"/>
              </a:rPr>
              <a:t>để</a:t>
            </a:r>
            <a:r>
              <a:rPr lang="en-US" sz="2500" dirty="0">
                <a:latin typeface="UTM Avo" panose="02040603050506020204" pitchFamily="18"/>
              </a:rPr>
              <a:t> </a:t>
            </a:r>
            <a:r>
              <a:rPr lang="en-US" sz="2500" dirty="0" err="1">
                <a:latin typeface="UTM Avo" panose="02040603050506020204" pitchFamily="18"/>
              </a:rPr>
              <a:t>tăng</a:t>
            </a:r>
            <a:r>
              <a:rPr lang="en-US" sz="2500" dirty="0">
                <a:latin typeface="UTM Avo" panose="02040603050506020204" pitchFamily="18"/>
              </a:rPr>
              <a:t> </a:t>
            </a:r>
            <a:r>
              <a:rPr lang="en-US" sz="2500" dirty="0" err="1">
                <a:latin typeface="UTM Avo" panose="02040603050506020204" pitchFamily="18"/>
              </a:rPr>
              <a:t>lãi</a:t>
            </a:r>
            <a:r>
              <a:rPr lang="en-US" sz="2500" dirty="0">
                <a:latin typeface="UTM Avo" panose="02040603050506020204" pitchFamily="18"/>
              </a:rPr>
              <a:t> </a:t>
            </a:r>
            <a:r>
              <a:rPr lang="en-US" sz="2500" dirty="0" err="1">
                <a:latin typeface="UTM Avo" panose="02040603050506020204" pitchFamily="18"/>
              </a:rPr>
              <a:t>của</a:t>
            </a:r>
            <a:r>
              <a:rPr lang="en-US" sz="2500" dirty="0">
                <a:latin typeface="UTM Avo" panose="02040603050506020204" pitchFamily="18"/>
              </a:rPr>
              <a:t> </a:t>
            </a:r>
            <a:r>
              <a:rPr lang="en-US" sz="2500" dirty="0" err="1">
                <a:latin typeface="UTM Avo" panose="02040603050506020204" pitchFamily="18"/>
              </a:rPr>
              <a:t>nhóm</a:t>
            </a:r>
            <a:r>
              <a:rPr lang="en-US" sz="2500" dirty="0">
                <a:latin typeface="UTM Avo" panose="02040603050506020204" pitchFamily="18"/>
              </a:rPr>
              <a:t>.</a:t>
            </a:r>
          </a:p>
        </p:txBody>
      </p:sp>
      <p:sp>
        <p:nvSpPr>
          <p:cNvPr id="21" name="Google Shape;1040;p54">
            <a:extLst>
              <a:ext uri="{FF2B5EF4-FFF2-40B4-BE49-F238E27FC236}">
                <a16:creationId xmlns:a16="http://schemas.microsoft.com/office/drawing/2014/main" id="{389A4813-0D35-686C-3702-F499F0749FEF}"/>
              </a:ext>
            </a:extLst>
          </p:cNvPr>
          <p:cNvSpPr/>
          <p:nvPr/>
        </p:nvSpPr>
        <p:spPr>
          <a:xfrm rot="-5002245">
            <a:off x="9902768" y="1534985"/>
            <a:ext cx="573271" cy="525482"/>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rgbClr val="F8BC7D"/>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1041;p54">
            <a:extLst>
              <a:ext uri="{FF2B5EF4-FFF2-40B4-BE49-F238E27FC236}">
                <a16:creationId xmlns:a16="http://schemas.microsoft.com/office/drawing/2014/main" id="{FC501DC1-3A13-BE7F-441E-FEB43C3C1F39}"/>
              </a:ext>
            </a:extLst>
          </p:cNvPr>
          <p:cNvSpPr/>
          <p:nvPr/>
        </p:nvSpPr>
        <p:spPr>
          <a:xfrm rot="-4424769">
            <a:off x="10721643" y="1008634"/>
            <a:ext cx="444443" cy="407382"/>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chemeClr val="accent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1042;p54">
            <a:extLst>
              <a:ext uri="{FF2B5EF4-FFF2-40B4-BE49-F238E27FC236}">
                <a16:creationId xmlns:a16="http://schemas.microsoft.com/office/drawing/2014/main" id="{75DCCEE8-3577-44F4-E9D4-5B01D73AFEF2}"/>
              </a:ext>
            </a:extLst>
          </p:cNvPr>
          <p:cNvSpPr/>
          <p:nvPr/>
        </p:nvSpPr>
        <p:spPr>
          <a:xfrm rot="-5826945">
            <a:off x="8796107" y="4730766"/>
            <a:ext cx="596544" cy="572406"/>
          </a:xfrm>
          <a:custGeom>
            <a:avLst/>
            <a:gdLst/>
            <a:ahLst/>
            <a:cxnLst/>
            <a:rect l="l" t="t" r="r" b="b"/>
            <a:pathLst>
              <a:path w="16385" h="16384" extrusionOk="0">
                <a:moveTo>
                  <a:pt x="8208" y="3587"/>
                </a:moveTo>
                <a:cubicBezTo>
                  <a:pt x="10761" y="3587"/>
                  <a:pt x="12828" y="5654"/>
                  <a:pt x="12828" y="8207"/>
                </a:cubicBezTo>
                <a:cubicBezTo>
                  <a:pt x="12828" y="10760"/>
                  <a:pt x="10761" y="12827"/>
                  <a:pt x="8208" y="12827"/>
                </a:cubicBezTo>
                <a:cubicBezTo>
                  <a:pt x="5624" y="12827"/>
                  <a:pt x="3557" y="10760"/>
                  <a:pt x="3557" y="8207"/>
                </a:cubicBezTo>
                <a:cubicBezTo>
                  <a:pt x="3557" y="5654"/>
                  <a:pt x="5624" y="3587"/>
                  <a:pt x="8208" y="3587"/>
                </a:cubicBezTo>
                <a:close/>
                <a:moveTo>
                  <a:pt x="7478" y="0"/>
                </a:moveTo>
                <a:lnTo>
                  <a:pt x="7265" y="1581"/>
                </a:lnTo>
                <a:cubicBezTo>
                  <a:pt x="6658" y="1672"/>
                  <a:pt x="6050" y="1824"/>
                  <a:pt x="5533" y="2067"/>
                </a:cubicBezTo>
                <a:lnTo>
                  <a:pt x="4530" y="851"/>
                </a:lnTo>
                <a:lnTo>
                  <a:pt x="3284" y="1611"/>
                </a:lnTo>
                <a:lnTo>
                  <a:pt x="3922" y="3040"/>
                </a:lnTo>
                <a:cubicBezTo>
                  <a:pt x="3557" y="3313"/>
                  <a:pt x="3253" y="3617"/>
                  <a:pt x="2980" y="3982"/>
                </a:cubicBezTo>
                <a:lnTo>
                  <a:pt x="1551" y="3344"/>
                </a:lnTo>
                <a:lnTo>
                  <a:pt x="791" y="4590"/>
                </a:lnTo>
                <a:lnTo>
                  <a:pt x="2007" y="5593"/>
                </a:lnTo>
                <a:cubicBezTo>
                  <a:pt x="1794" y="6110"/>
                  <a:pt x="1642" y="6657"/>
                  <a:pt x="1551" y="7265"/>
                </a:cubicBezTo>
                <a:lnTo>
                  <a:pt x="1" y="7477"/>
                </a:lnTo>
                <a:lnTo>
                  <a:pt x="1" y="8936"/>
                </a:lnTo>
                <a:lnTo>
                  <a:pt x="1551" y="9149"/>
                </a:lnTo>
                <a:cubicBezTo>
                  <a:pt x="1642" y="9757"/>
                  <a:pt x="1825" y="10335"/>
                  <a:pt x="2037" y="10882"/>
                </a:cubicBezTo>
                <a:lnTo>
                  <a:pt x="822" y="11885"/>
                </a:lnTo>
                <a:lnTo>
                  <a:pt x="1612" y="13131"/>
                </a:lnTo>
                <a:lnTo>
                  <a:pt x="3040" y="12493"/>
                </a:lnTo>
                <a:cubicBezTo>
                  <a:pt x="3314" y="12827"/>
                  <a:pt x="3618" y="13131"/>
                  <a:pt x="3952" y="13405"/>
                </a:cubicBezTo>
                <a:lnTo>
                  <a:pt x="3344" y="14833"/>
                </a:lnTo>
                <a:lnTo>
                  <a:pt x="4591" y="15593"/>
                </a:lnTo>
                <a:lnTo>
                  <a:pt x="5563" y="14377"/>
                </a:lnTo>
                <a:cubicBezTo>
                  <a:pt x="6110" y="14590"/>
                  <a:pt x="6658" y="14742"/>
                  <a:pt x="7265" y="14833"/>
                </a:cubicBezTo>
                <a:lnTo>
                  <a:pt x="7448" y="16383"/>
                </a:lnTo>
                <a:lnTo>
                  <a:pt x="8937" y="16383"/>
                </a:lnTo>
                <a:lnTo>
                  <a:pt x="9150" y="14833"/>
                </a:lnTo>
                <a:cubicBezTo>
                  <a:pt x="9758" y="14742"/>
                  <a:pt x="10335" y="14590"/>
                  <a:pt x="10883" y="14347"/>
                </a:cubicBezTo>
                <a:lnTo>
                  <a:pt x="11855" y="15563"/>
                </a:lnTo>
                <a:lnTo>
                  <a:pt x="13101" y="14803"/>
                </a:lnTo>
                <a:lnTo>
                  <a:pt x="12494" y="13374"/>
                </a:lnTo>
                <a:cubicBezTo>
                  <a:pt x="12828" y="13101"/>
                  <a:pt x="13132" y="12766"/>
                  <a:pt x="13405" y="12432"/>
                </a:cubicBezTo>
                <a:lnTo>
                  <a:pt x="14834" y="13070"/>
                </a:lnTo>
                <a:lnTo>
                  <a:pt x="15594" y="11794"/>
                </a:lnTo>
                <a:lnTo>
                  <a:pt x="14378" y="10821"/>
                </a:lnTo>
                <a:cubicBezTo>
                  <a:pt x="14591" y="10304"/>
                  <a:pt x="14743" y="9727"/>
                  <a:pt x="14834" y="9149"/>
                </a:cubicBezTo>
                <a:lnTo>
                  <a:pt x="16384" y="8936"/>
                </a:lnTo>
                <a:lnTo>
                  <a:pt x="16384" y="7477"/>
                </a:lnTo>
                <a:lnTo>
                  <a:pt x="14834" y="7265"/>
                </a:lnTo>
                <a:cubicBezTo>
                  <a:pt x="14743" y="6657"/>
                  <a:pt x="14591" y="6079"/>
                  <a:pt x="14348" y="5532"/>
                </a:cubicBezTo>
                <a:lnTo>
                  <a:pt x="15563" y="4529"/>
                </a:lnTo>
                <a:lnTo>
                  <a:pt x="14804" y="3283"/>
                </a:lnTo>
                <a:lnTo>
                  <a:pt x="13345" y="3921"/>
                </a:lnTo>
                <a:cubicBezTo>
                  <a:pt x="13071" y="3587"/>
                  <a:pt x="12767" y="3283"/>
                  <a:pt x="12433" y="3009"/>
                </a:cubicBezTo>
                <a:lnTo>
                  <a:pt x="13041" y="1550"/>
                </a:lnTo>
                <a:lnTo>
                  <a:pt x="11794" y="790"/>
                </a:lnTo>
                <a:lnTo>
                  <a:pt x="10822" y="2037"/>
                </a:lnTo>
                <a:cubicBezTo>
                  <a:pt x="10275" y="1793"/>
                  <a:pt x="9728" y="1641"/>
                  <a:pt x="9150" y="1581"/>
                </a:cubicBezTo>
                <a:lnTo>
                  <a:pt x="8937" y="0"/>
                </a:ln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Freeform 13">
            <a:extLst>
              <a:ext uri="{FF2B5EF4-FFF2-40B4-BE49-F238E27FC236}">
                <a16:creationId xmlns:a16="http://schemas.microsoft.com/office/drawing/2014/main" id="{F5E84A03-A9BC-EE4D-FA1E-4ADDAC51FC22}"/>
              </a:ext>
            </a:extLst>
          </p:cNvPr>
          <p:cNvSpPr/>
          <p:nvPr/>
        </p:nvSpPr>
        <p:spPr>
          <a:xfrm>
            <a:off x="666098" y="4366024"/>
            <a:ext cx="1784878" cy="2491976"/>
          </a:xfrm>
          <a:custGeom>
            <a:avLst/>
            <a:gdLst/>
            <a:ahLst/>
            <a:cxnLst/>
            <a:rect l="l" t="t" r="r" b="b"/>
            <a:pathLst>
              <a:path w="2947226" h="4114800">
                <a:moveTo>
                  <a:pt x="0" y="0"/>
                </a:moveTo>
                <a:lnTo>
                  <a:pt x="2947226" y="0"/>
                </a:lnTo>
                <a:lnTo>
                  <a:pt x="294722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spTree>
    <p:extLst>
      <p:ext uri="{BB962C8B-B14F-4D97-AF65-F5344CB8AC3E}">
        <p14:creationId xmlns:p14="http://schemas.microsoft.com/office/powerpoint/2010/main" val="256377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7" dur="500"/>
                                        <p:tgtEl>
                                          <p:spTgt spid="11">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9198B4C-FC67-D9AD-720D-8ABB5944C615}"/>
              </a:ext>
            </a:extLst>
          </p:cNvPr>
          <p:cNvGrpSpPr/>
          <p:nvPr/>
        </p:nvGrpSpPr>
        <p:grpSpPr>
          <a:xfrm>
            <a:off x="1601205" y="2633562"/>
            <a:ext cx="3508853" cy="5016616"/>
            <a:chOff x="482382" y="1315401"/>
            <a:chExt cx="2897826" cy="4623357"/>
          </a:xfrm>
        </p:grpSpPr>
        <p:sp>
          <p:nvSpPr>
            <p:cNvPr id="11" name="Rectangle: Rounded Corners 13">
              <a:extLst>
                <a:ext uri="{FF2B5EF4-FFF2-40B4-BE49-F238E27FC236}">
                  <a16:creationId xmlns:a16="http://schemas.microsoft.com/office/drawing/2014/main" id="{635C0F1E-7818-5026-7BCF-C06C1DD36D7F}"/>
                </a:ext>
              </a:extLst>
            </p:cNvPr>
            <p:cNvSpPr/>
            <p:nvPr/>
          </p:nvSpPr>
          <p:spPr>
            <a:xfrm rot="324807">
              <a:off x="482382" y="1400025"/>
              <a:ext cx="2897826" cy="3262160"/>
            </a:xfrm>
            <a:prstGeom prst="roundRect">
              <a:avLst>
                <a:gd name="adj" fmla="val 10305"/>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UTM Avo" panose="02040603050506020204" pitchFamily="18"/>
              </a:endParaRPr>
            </a:p>
          </p:txBody>
        </p:sp>
        <p:grpSp>
          <p:nvGrpSpPr>
            <p:cNvPr id="12" name="Google Shape;1933;p77">
              <a:extLst>
                <a:ext uri="{FF2B5EF4-FFF2-40B4-BE49-F238E27FC236}">
                  <a16:creationId xmlns:a16="http://schemas.microsoft.com/office/drawing/2014/main" id="{02306C4B-DABD-2E0F-98F4-B1EC62A8CB78}"/>
                </a:ext>
              </a:extLst>
            </p:cNvPr>
            <p:cNvGrpSpPr/>
            <p:nvPr/>
          </p:nvGrpSpPr>
          <p:grpSpPr>
            <a:xfrm rot="662415">
              <a:off x="1417088" y="1315401"/>
              <a:ext cx="1438525" cy="280824"/>
              <a:chOff x="6822350" y="4172650"/>
              <a:chExt cx="1878824" cy="366778"/>
            </a:xfrm>
          </p:grpSpPr>
          <p:sp>
            <p:nvSpPr>
              <p:cNvPr id="14" name="Google Shape;1934;p77">
                <a:extLst>
                  <a:ext uri="{FF2B5EF4-FFF2-40B4-BE49-F238E27FC236}">
                    <a16:creationId xmlns:a16="http://schemas.microsoft.com/office/drawing/2014/main" id="{35A9B2FD-86D5-E6F1-77BB-8A896071BCF1}"/>
                  </a:ext>
                </a:extLst>
              </p:cNvPr>
              <p:cNvSpPr/>
              <p:nvPr/>
            </p:nvSpPr>
            <p:spPr>
              <a:xfrm>
                <a:off x="6822350" y="4172650"/>
                <a:ext cx="1878824" cy="366778"/>
              </a:xfrm>
              <a:custGeom>
                <a:avLst/>
                <a:gdLst/>
                <a:ahLst/>
                <a:cxnLst/>
                <a:rect l="l" t="t" r="r" b="b"/>
                <a:pathLst>
                  <a:path w="46871" h="9150" extrusionOk="0">
                    <a:moveTo>
                      <a:pt x="4560" y="1"/>
                    </a:moveTo>
                    <a:cubicBezTo>
                      <a:pt x="2068" y="1"/>
                      <a:pt x="1" y="2037"/>
                      <a:pt x="1" y="4560"/>
                    </a:cubicBezTo>
                    <a:lnTo>
                      <a:pt x="1" y="4590"/>
                    </a:lnTo>
                    <a:cubicBezTo>
                      <a:pt x="1" y="7083"/>
                      <a:pt x="2068" y="9150"/>
                      <a:pt x="4560" y="9150"/>
                    </a:cubicBezTo>
                    <a:lnTo>
                      <a:pt x="42311" y="9150"/>
                    </a:lnTo>
                    <a:cubicBezTo>
                      <a:pt x="44804" y="9150"/>
                      <a:pt x="46871" y="7083"/>
                      <a:pt x="46871" y="4590"/>
                    </a:cubicBezTo>
                    <a:lnTo>
                      <a:pt x="46871" y="4560"/>
                    </a:lnTo>
                    <a:cubicBezTo>
                      <a:pt x="46871" y="2037"/>
                      <a:pt x="44804" y="1"/>
                      <a:pt x="42311" y="1"/>
                    </a:cubicBezTo>
                    <a:close/>
                  </a:path>
                </a:pathLst>
              </a:custGeom>
              <a:solidFill>
                <a:srgbClr val="51294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15" name="Google Shape;1935;p77">
                <a:extLst>
                  <a:ext uri="{FF2B5EF4-FFF2-40B4-BE49-F238E27FC236}">
                    <a16:creationId xmlns:a16="http://schemas.microsoft.com/office/drawing/2014/main" id="{78F36F5C-B5A7-3664-2AB0-81E013F169B4}"/>
                  </a:ext>
                </a:extLst>
              </p:cNvPr>
              <p:cNvSpPr/>
              <p:nvPr/>
            </p:nvSpPr>
            <p:spPr>
              <a:xfrm>
                <a:off x="7008783" y="4236024"/>
                <a:ext cx="244919" cy="223394"/>
              </a:xfrm>
              <a:custGeom>
                <a:avLst/>
                <a:gdLst/>
                <a:ahLst/>
                <a:cxnLst/>
                <a:rect l="l" t="t" r="r" b="b"/>
                <a:pathLst>
                  <a:path w="6110" h="5573" extrusionOk="0">
                    <a:moveTo>
                      <a:pt x="3055" y="0"/>
                    </a:moveTo>
                    <a:cubicBezTo>
                      <a:pt x="2895" y="0"/>
                      <a:pt x="2736" y="91"/>
                      <a:pt x="2675" y="274"/>
                    </a:cubicBezTo>
                    <a:lnTo>
                      <a:pt x="2280" y="1581"/>
                    </a:lnTo>
                    <a:cubicBezTo>
                      <a:pt x="2219" y="1733"/>
                      <a:pt x="2067" y="1824"/>
                      <a:pt x="1915" y="1824"/>
                    </a:cubicBezTo>
                    <a:lnTo>
                      <a:pt x="547" y="1824"/>
                    </a:lnTo>
                    <a:cubicBezTo>
                      <a:pt x="152" y="1824"/>
                      <a:pt x="0" y="2310"/>
                      <a:pt x="304" y="2523"/>
                    </a:cubicBezTo>
                    <a:lnTo>
                      <a:pt x="1398" y="3344"/>
                    </a:lnTo>
                    <a:cubicBezTo>
                      <a:pt x="1550" y="3435"/>
                      <a:pt x="1611" y="3617"/>
                      <a:pt x="1550" y="3769"/>
                    </a:cubicBezTo>
                    <a:lnTo>
                      <a:pt x="1125" y="5046"/>
                    </a:lnTo>
                    <a:cubicBezTo>
                      <a:pt x="1031" y="5327"/>
                      <a:pt x="1263" y="5572"/>
                      <a:pt x="1513" y="5572"/>
                    </a:cubicBezTo>
                    <a:cubicBezTo>
                      <a:pt x="1587" y="5572"/>
                      <a:pt x="1663" y="5551"/>
                      <a:pt x="1733" y="5502"/>
                    </a:cubicBezTo>
                    <a:lnTo>
                      <a:pt x="2827" y="4681"/>
                    </a:lnTo>
                    <a:cubicBezTo>
                      <a:pt x="2888" y="4636"/>
                      <a:pt x="2964" y="4613"/>
                      <a:pt x="3044" y="4613"/>
                    </a:cubicBezTo>
                    <a:cubicBezTo>
                      <a:pt x="3123" y="4613"/>
                      <a:pt x="3207" y="4636"/>
                      <a:pt x="3283" y="4681"/>
                    </a:cubicBezTo>
                    <a:lnTo>
                      <a:pt x="4377" y="5502"/>
                    </a:lnTo>
                    <a:cubicBezTo>
                      <a:pt x="4447" y="5551"/>
                      <a:pt x="4523" y="5572"/>
                      <a:pt x="4597" y="5572"/>
                    </a:cubicBezTo>
                    <a:cubicBezTo>
                      <a:pt x="4847" y="5572"/>
                      <a:pt x="5079" y="5327"/>
                      <a:pt x="4985" y="5046"/>
                    </a:cubicBezTo>
                    <a:lnTo>
                      <a:pt x="4560" y="3769"/>
                    </a:lnTo>
                    <a:cubicBezTo>
                      <a:pt x="4499" y="3617"/>
                      <a:pt x="4560" y="3435"/>
                      <a:pt x="4711" y="3344"/>
                    </a:cubicBezTo>
                    <a:lnTo>
                      <a:pt x="5806" y="2523"/>
                    </a:lnTo>
                    <a:cubicBezTo>
                      <a:pt x="6110" y="2310"/>
                      <a:pt x="5958" y="1824"/>
                      <a:pt x="5563" y="1824"/>
                    </a:cubicBezTo>
                    <a:lnTo>
                      <a:pt x="4195" y="1824"/>
                    </a:lnTo>
                    <a:cubicBezTo>
                      <a:pt x="4043" y="1824"/>
                      <a:pt x="3891" y="1733"/>
                      <a:pt x="3830" y="1581"/>
                    </a:cubicBezTo>
                    <a:lnTo>
                      <a:pt x="3435" y="274"/>
                    </a:lnTo>
                    <a:cubicBezTo>
                      <a:pt x="3374" y="91"/>
                      <a:pt x="3214" y="0"/>
                      <a:pt x="3055"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16" name="Google Shape;1936;p77">
                <a:extLst>
                  <a:ext uri="{FF2B5EF4-FFF2-40B4-BE49-F238E27FC236}">
                    <a16:creationId xmlns:a16="http://schemas.microsoft.com/office/drawing/2014/main" id="{1482D92A-54F7-12ED-77DD-2ECEA3E9892D}"/>
                  </a:ext>
                </a:extLst>
              </p:cNvPr>
              <p:cNvSpPr/>
              <p:nvPr/>
            </p:nvSpPr>
            <p:spPr>
              <a:xfrm>
                <a:off x="7324328" y="4236024"/>
                <a:ext cx="243717" cy="223394"/>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17" name="Google Shape;1937;p77">
                <a:extLst>
                  <a:ext uri="{FF2B5EF4-FFF2-40B4-BE49-F238E27FC236}">
                    <a16:creationId xmlns:a16="http://schemas.microsoft.com/office/drawing/2014/main" id="{58345FB1-57DF-37A9-7E1A-CED86CED1D29}"/>
                  </a:ext>
                </a:extLst>
              </p:cNvPr>
              <p:cNvSpPr/>
              <p:nvPr/>
            </p:nvSpPr>
            <p:spPr>
              <a:xfrm>
                <a:off x="7639913" y="4236024"/>
                <a:ext cx="243717" cy="223394"/>
              </a:xfrm>
              <a:custGeom>
                <a:avLst/>
                <a:gdLst/>
                <a:ahLst/>
                <a:cxnLst/>
                <a:rect l="l" t="t" r="r" b="b"/>
                <a:pathLst>
                  <a:path w="6080" h="5573" extrusionOk="0">
                    <a:moveTo>
                      <a:pt x="3040" y="0"/>
                    </a:moveTo>
                    <a:cubicBezTo>
                      <a:pt x="2888" y="0"/>
                      <a:pt x="2736" y="91"/>
                      <a:pt x="2675" y="274"/>
                    </a:cubicBezTo>
                    <a:lnTo>
                      <a:pt x="2249" y="1581"/>
                    </a:lnTo>
                    <a:cubicBezTo>
                      <a:pt x="2189" y="1733"/>
                      <a:pt x="2037" y="1824"/>
                      <a:pt x="1885" y="1824"/>
                    </a:cubicBezTo>
                    <a:lnTo>
                      <a:pt x="517" y="1824"/>
                    </a:lnTo>
                    <a:cubicBezTo>
                      <a:pt x="152" y="1824"/>
                      <a:pt x="0" y="2310"/>
                      <a:pt x="304" y="2523"/>
                    </a:cubicBezTo>
                    <a:lnTo>
                      <a:pt x="1398" y="3344"/>
                    </a:lnTo>
                    <a:cubicBezTo>
                      <a:pt x="1520" y="3435"/>
                      <a:pt x="1581" y="3617"/>
                      <a:pt x="1520" y="3769"/>
                    </a:cubicBezTo>
                    <a:lnTo>
                      <a:pt x="1125" y="5046"/>
                    </a:lnTo>
                    <a:cubicBezTo>
                      <a:pt x="1031" y="5327"/>
                      <a:pt x="1244" y="5572"/>
                      <a:pt x="1486" y="5572"/>
                    </a:cubicBezTo>
                    <a:cubicBezTo>
                      <a:pt x="1558" y="5572"/>
                      <a:pt x="1633" y="5551"/>
                      <a:pt x="1702" y="5502"/>
                    </a:cubicBezTo>
                    <a:lnTo>
                      <a:pt x="2797" y="4681"/>
                    </a:lnTo>
                    <a:cubicBezTo>
                      <a:pt x="2873" y="4636"/>
                      <a:pt x="2956" y="4613"/>
                      <a:pt x="3036" y="4613"/>
                    </a:cubicBezTo>
                    <a:cubicBezTo>
                      <a:pt x="3116" y="4613"/>
                      <a:pt x="3192" y="4636"/>
                      <a:pt x="3252" y="4681"/>
                    </a:cubicBezTo>
                    <a:lnTo>
                      <a:pt x="4377" y="5502"/>
                    </a:lnTo>
                    <a:cubicBezTo>
                      <a:pt x="4447" y="5551"/>
                      <a:pt x="4521" y="5572"/>
                      <a:pt x="4593" y="5572"/>
                    </a:cubicBezTo>
                    <a:cubicBezTo>
                      <a:pt x="4835" y="5572"/>
                      <a:pt x="5048" y="5327"/>
                      <a:pt x="4955" y="5046"/>
                    </a:cubicBezTo>
                    <a:lnTo>
                      <a:pt x="4529" y="3769"/>
                    </a:lnTo>
                    <a:cubicBezTo>
                      <a:pt x="4499" y="3617"/>
                      <a:pt x="4559" y="3435"/>
                      <a:pt x="4681" y="3344"/>
                    </a:cubicBezTo>
                    <a:lnTo>
                      <a:pt x="5775" y="2523"/>
                    </a:lnTo>
                    <a:cubicBezTo>
                      <a:pt x="6079" y="2310"/>
                      <a:pt x="5927" y="1824"/>
                      <a:pt x="5563" y="1824"/>
                    </a:cubicBezTo>
                    <a:lnTo>
                      <a:pt x="4195" y="1824"/>
                    </a:lnTo>
                    <a:cubicBezTo>
                      <a:pt x="4012" y="1824"/>
                      <a:pt x="3891" y="1733"/>
                      <a:pt x="3830" y="1581"/>
                    </a:cubicBezTo>
                    <a:lnTo>
                      <a:pt x="3404" y="274"/>
                    </a:lnTo>
                    <a:cubicBezTo>
                      <a:pt x="3344" y="91"/>
                      <a:pt x="3192" y="0"/>
                      <a:pt x="3040"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18" name="Google Shape;1938;p77">
                <a:extLst>
                  <a:ext uri="{FF2B5EF4-FFF2-40B4-BE49-F238E27FC236}">
                    <a16:creationId xmlns:a16="http://schemas.microsoft.com/office/drawing/2014/main" id="{95E7BC7B-285F-5584-310E-B9C2DBDF5725}"/>
                  </a:ext>
                </a:extLst>
              </p:cNvPr>
              <p:cNvSpPr/>
              <p:nvPr/>
            </p:nvSpPr>
            <p:spPr>
              <a:xfrm>
                <a:off x="7954256" y="4236024"/>
                <a:ext cx="244919" cy="223394"/>
              </a:xfrm>
              <a:custGeom>
                <a:avLst/>
                <a:gdLst/>
                <a:ahLst/>
                <a:cxnLst/>
                <a:rect l="l" t="t" r="r" b="b"/>
                <a:pathLst>
                  <a:path w="6110" h="5573" extrusionOk="0">
                    <a:moveTo>
                      <a:pt x="3059" y="0"/>
                    </a:moveTo>
                    <a:cubicBezTo>
                      <a:pt x="2903" y="0"/>
                      <a:pt x="2751" y="91"/>
                      <a:pt x="2705" y="274"/>
                    </a:cubicBezTo>
                    <a:lnTo>
                      <a:pt x="2280" y="1581"/>
                    </a:lnTo>
                    <a:cubicBezTo>
                      <a:pt x="2219" y="1733"/>
                      <a:pt x="2067" y="1824"/>
                      <a:pt x="1915" y="1824"/>
                    </a:cubicBezTo>
                    <a:lnTo>
                      <a:pt x="547" y="1824"/>
                    </a:lnTo>
                    <a:cubicBezTo>
                      <a:pt x="183" y="1824"/>
                      <a:pt x="0" y="2310"/>
                      <a:pt x="304" y="2523"/>
                    </a:cubicBezTo>
                    <a:lnTo>
                      <a:pt x="1429" y="3344"/>
                    </a:lnTo>
                    <a:cubicBezTo>
                      <a:pt x="1550" y="3435"/>
                      <a:pt x="1611" y="3617"/>
                      <a:pt x="1550" y="3769"/>
                    </a:cubicBezTo>
                    <a:lnTo>
                      <a:pt x="1125" y="5046"/>
                    </a:lnTo>
                    <a:cubicBezTo>
                      <a:pt x="1055" y="5327"/>
                      <a:pt x="1273" y="5572"/>
                      <a:pt x="1517" y="5572"/>
                    </a:cubicBezTo>
                    <a:cubicBezTo>
                      <a:pt x="1589" y="5572"/>
                      <a:pt x="1663" y="5551"/>
                      <a:pt x="1733" y="5502"/>
                    </a:cubicBezTo>
                    <a:lnTo>
                      <a:pt x="2827" y="4681"/>
                    </a:lnTo>
                    <a:cubicBezTo>
                      <a:pt x="2903" y="4636"/>
                      <a:pt x="2987" y="4613"/>
                      <a:pt x="3066" y="4613"/>
                    </a:cubicBezTo>
                    <a:cubicBezTo>
                      <a:pt x="3146" y="4613"/>
                      <a:pt x="3222" y="4636"/>
                      <a:pt x="3283" y="4681"/>
                    </a:cubicBezTo>
                    <a:lnTo>
                      <a:pt x="4377" y="5502"/>
                    </a:lnTo>
                    <a:cubicBezTo>
                      <a:pt x="4447" y="5551"/>
                      <a:pt x="4523" y="5572"/>
                      <a:pt x="4597" y="5572"/>
                    </a:cubicBezTo>
                    <a:cubicBezTo>
                      <a:pt x="4847" y="5572"/>
                      <a:pt x="5079" y="5327"/>
                      <a:pt x="4985" y="5046"/>
                    </a:cubicBezTo>
                    <a:lnTo>
                      <a:pt x="4560" y="3769"/>
                    </a:lnTo>
                    <a:cubicBezTo>
                      <a:pt x="4499" y="3617"/>
                      <a:pt x="4560" y="3435"/>
                      <a:pt x="4712" y="3344"/>
                    </a:cubicBezTo>
                    <a:lnTo>
                      <a:pt x="5806" y="2523"/>
                    </a:lnTo>
                    <a:cubicBezTo>
                      <a:pt x="6110" y="2310"/>
                      <a:pt x="5958" y="1824"/>
                      <a:pt x="5563" y="1824"/>
                    </a:cubicBezTo>
                    <a:lnTo>
                      <a:pt x="4225" y="1824"/>
                    </a:lnTo>
                    <a:cubicBezTo>
                      <a:pt x="4043" y="1824"/>
                      <a:pt x="3891" y="1733"/>
                      <a:pt x="3830" y="1581"/>
                    </a:cubicBezTo>
                    <a:lnTo>
                      <a:pt x="3435" y="274"/>
                    </a:lnTo>
                    <a:cubicBezTo>
                      <a:pt x="3374" y="91"/>
                      <a:pt x="3215" y="0"/>
                      <a:pt x="3059"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19" name="Google Shape;1939;p77">
                <a:extLst>
                  <a:ext uri="{FF2B5EF4-FFF2-40B4-BE49-F238E27FC236}">
                    <a16:creationId xmlns:a16="http://schemas.microsoft.com/office/drawing/2014/main" id="{CC3027C1-6C3F-F628-AF37-F60DCFC1DB05}"/>
                  </a:ext>
                </a:extLst>
              </p:cNvPr>
              <p:cNvSpPr/>
              <p:nvPr/>
            </p:nvSpPr>
            <p:spPr>
              <a:xfrm>
                <a:off x="8269801" y="4236024"/>
                <a:ext cx="244959" cy="223394"/>
              </a:xfrm>
              <a:custGeom>
                <a:avLst/>
                <a:gdLst/>
                <a:ahLst/>
                <a:cxnLst/>
                <a:rect l="l" t="t" r="r" b="b"/>
                <a:pathLst>
                  <a:path w="6111" h="5573" extrusionOk="0">
                    <a:moveTo>
                      <a:pt x="3052" y="0"/>
                    </a:moveTo>
                    <a:cubicBezTo>
                      <a:pt x="2896" y="0"/>
                      <a:pt x="2736" y="91"/>
                      <a:pt x="2676" y="274"/>
                    </a:cubicBezTo>
                    <a:lnTo>
                      <a:pt x="2280" y="1581"/>
                    </a:lnTo>
                    <a:cubicBezTo>
                      <a:pt x="2220" y="1733"/>
                      <a:pt x="2068" y="1824"/>
                      <a:pt x="1885" y="1824"/>
                    </a:cubicBezTo>
                    <a:lnTo>
                      <a:pt x="548" y="1824"/>
                    </a:lnTo>
                    <a:cubicBezTo>
                      <a:pt x="153" y="1824"/>
                      <a:pt x="1" y="2310"/>
                      <a:pt x="305" y="2523"/>
                    </a:cubicBezTo>
                    <a:lnTo>
                      <a:pt x="1399" y="3344"/>
                    </a:lnTo>
                    <a:cubicBezTo>
                      <a:pt x="1551" y="3435"/>
                      <a:pt x="1612" y="3617"/>
                      <a:pt x="1551" y="3769"/>
                    </a:cubicBezTo>
                    <a:lnTo>
                      <a:pt x="1125" y="5046"/>
                    </a:lnTo>
                    <a:cubicBezTo>
                      <a:pt x="1032" y="5327"/>
                      <a:pt x="1263" y="5572"/>
                      <a:pt x="1513" y="5572"/>
                    </a:cubicBezTo>
                    <a:cubicBezTo>
                      <a:pt x="1588" y="5572"/>
                      <a:pt x="1664" y="5551"/>
                      <a:pt x="1733" y="5502"/>
                    </a:cubicBezTo>
                    <a:lnTo>
                      <a:pt x="2828" y="4681"/>
                    </a:lnTo>
                    <a:cubicBezTo>
                      <a:pt x="2888" y="4636"/>
                      <a:pt x="2964" y="4613"/>
                      <a:pt x="3044" y="4613"/>
                    </a:cubicBezTo>
                    <a:cubicBezTo>
                      <a:pt x="3124" y="4613"/>
                      <a:pt x="3207" y="4636"/>
                      <a:pt x="3283" y="4681"/>
                    </a:cubicBezTo>
                    <a:lnTo>
                      <a:pt x="4378" y="5502"/>
                    </a:lnTo>
                    <a:cubicBezTo>
                      <a:pt x="4447" y="5551"/>
                      <a:pt x="4523" y="5572"/>
                      <a:pt x="4598" y="5572"/>
                    </a:cubicBezTo>
                    <a:cubicBezTo>
                      <a:pt x="4848" y="5572"/>
                      <a:pt x="5079" y="5327"/>
                      <a:pt x="4986" y="5046"/>
                    </a:cubicBezTo>
                    <a:lnTo>
                      <a:pt x="4560" y="3769"/>
                    </a:lnTo>
                    <a:cubicBezTo>
                      <a:pt x="4499" y="3617"/>
                      <a:pt x="4560" y="3435"/>
                      <a:pt x="4712" y="3344"/>
                    </a:cubicBezTo>
                    <a:lnTo>
                      <a:pt x="5806" y="2523"/>
                    </a:lnTo>
                    <a:cubicBezTo>
                      <a:pt x="6110" y="2310"/>
                      <a:pt x="5958" y="1824"/>
                      <a:pt x="5563" y="1824"/>
                    </a:cubicBezTo>
                    <a:lnTo>
                      <a:pt x="4195" y="1824"/>
                    </a:lnTo>
                    <a:cubicBezTo>
                      <a:pt x="4043" y="1824"/>
                      <a:pt x="3891" y="1733"/>
                      <a:pt x="3831" y="1581"/>
                    </a:cubicBezTo>
                    <a:lnTo>
                      <a:pt x="3405" y="274"/>
                    </a:lnTo>
                    <a:cubicBezTo>
                      <a:pt x="3359" y="91"/>
                      <a:pt x="3207" y="0"/>
                      <a:pt x="3052"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grpSp>
        <p:sp>
          <p:nvSpPr>
            <p:cNvPr id="13" name="TextBox 12">
              <a:extLst>
                <a:ext uri="{FF2B5EF4-FFF2-40B4-BE49-F238E27FC236}">
                  <a16:creationId xmlns:a16="http://schemas.microsoft.com/office/drawing/2014/main" id="{618EA02D-F340-D0B3-2274-78AEA2DEDF4F}"/>
                </a:ext>
              </a:extLst>
            </p:cNvPr>
            <p:cNvSpPr txBox="1"/>
            <p:nvPr/>
          </p:nvSpPr>
          <p:spPr>
            <a:xfrm rot="428268">
              <a:off x="532706" y="1492926"/>
              <a:ext cx="2660452" cy="4445832"/>
            </a:xfrm>
            <a:prstGeom prst="rect">
              <a:avLst/>
            </a:prstGeom>
            <a:noFill/>
          </p:spPr>
          <p:txBody>
            <a:bodyPr wrap="square">
              <a:spAutoFit/>
            </a:bodyPr>
            <a:lstStyle/>
            <a:p>
              <a:pPr algn="ctr">
                <a:lnSpc>
                  <a:spcPct val="150000"/>
                </a:lnSpc>
              </a:pPr>
              <a:r>
                <a:rPr lang="vi-VN" sz="2400" dirty="0">
                  <a:latin typeface="UTM Avo" panose="02040603050506020204" pitchFamily="18"/>
                </a:rPr>
                <a:t>Lập kế hoạch kinh doanh cho nhóm sao cho kinh doanh 10 mặt hàng không vượt quá 200.000 đồng giả định.</a:t>
              </a:r>
              <a:endParaRPr lang="en-US" sz="2400" dirty="0">
                <a:latin typeface="UTM Avo" panose="02040603050506020204" pitchFamily="18"/>
              </a:endParaRPr>
            </a:p>
          </p:txBody>
        </p:sp>
      </p:grpSp>
      <p:grpSp>
        <p:nvGrpSpPr>
          <p:cNvPr id="20" name="Group 19">
            <a:extLst>
              <a:ext uri="{FF2B5EF4-FFF2-40B4-BE49-F238E27FC236}">
                <a16:creationId xmlns:a16="http://schemas.microsoft.com/office/drawing/2014/main" id="{EE6E2CB1-D349-8B8C-7898-62555411A45E}"/>
              </a:ext>
            </a:extLst>
          </p:cNvPr>
          <p:cNvGrpSpPr/>
          <p:nvPr/>
        </p:nvGrpSpPr>
        <p:grpSpPr>
          <a:xfrm>
            <a:off x="-1456494" y="1703623"/>
            <a:ext cx="5261548" cy="559351"/>
            <a:chOff x="-1227264" y="487180"/>
            <a:chExt cx="5261548" cy="559351"/>
          </a:xfrm>
        </p:grpSpPr>
        <p:sp>
          <p:nvSpPr>
            <p:cNvPr id="21" name="Rectangle 20">
              <a:extLst>
                <a:ext uri="{FF2B5EF4-FFF2-40B4-BE49-F238E27FC236}">
                  <a16:creationId xmlns:a16="http://schemas.microsoft.com/office/drawing/2014/main" id="{6C3642A4-C0CD-33F4-24D1-186030153AC8}"/>
                </a:ext>
              </a:extLst>
            </p:cNvPr>
            <p:cNvSpPr/>
            <p:nvPr/>
          </p:nvSpPr>
          <p:spPr>
            <a:xfrm>
              <a:off x="1403510" y="487180"/>
              <a:ext cx="2630774" cy="55935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sp>
          <p:nvSpPr>
            <p:cNvPr id="22" name="TextBox 21">
              <a:extLst>
                <a:ext uri="{FF2B5EF4-FFF2-40B4-BE49-F238E27FC236}">
                  <a16:creationId xmlns:a16="http://schemas.microsoft.com/office/drawing/2014/main" id="{DF97A02E-ED7F-B90F-2862-D620A5E5D9BE}"/>
                </a:ext>
              </a:extLst>
            </p:cNvPr>
            <p:cNvSpPr txBox="1"/>
            <p:nvPr/>
          </p:nvSpPr>
          <p:spPr>
            <a:xfrm>
              <a:off x="1493942" y="520401"/>
              <a:ext cx="2365147" cy="507831"/>
            </a:xfrm>
            <a:prstGeom prst="rect">
              <a:avLst/>
            </a:prstGeom>
            <a:noFill/>
          </p:spPr>
          <p:txBody>
            <a:bodyPr wrap="square" rtlCol="0">
              <a:spAutoFit/>
            </a:bodyPr>
            <a:lstStyle/>
            <a:p>
              <a:pPr algn="ctr"/>
              <a:r>
                <a:rPr lang="en-US" sz="2700" b="1" dirty="0">
                  <a:latin typeface="UTM Avo" panose="02040603050506020204" pitchFamily="18"/>
                </a:rPr>
                <a:t>NHIỆM VỤ </a:t>
              </a:r>
            </a:p>
          </p:txBody>
        </p:sp>
        <p:cxnSp>
          <p:nvCxnSpPr>
            <p:cNvPr id="23" name="Straight Connector 22">
              <a:extLst>
                <a:ext uri="{FF2B5EF4-FFF2-40B4-BE49-F238E27FC236}">
                  <a16:creationId xmlns:a16="http://schemas.microsoft.com/office/drawing/2014/main" id="{73852FFC-7AC8-7717-9E17-8BAC60EBD152}"/>
                </a:ext>
              </a:extLst>
            </p:cNvPr>
            <p:cNvCxnSpPr/>
            <p:nvPr/>
          </p:nvCxnSpPr>
          <p:spPr>
            <a:xfrm>
              <a:off x="-1227264" y="785637"/>
              <a:ext cx="2630774" cy="0"/>
            </a:xfrm>
            <a:prstGeom prst="line">
              <a:avLst/>
            </a:prstGeom>
            <a:ln w="19050">
              <a:solidFill>
                <a:srgbClr val="512944"/>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41CE07E5-D43E-EB1A-A91A-178C25D42453}"/>
              </a:ext>
            </a:extLst>
          </p:cNvPr>
          <p:cNvGrpSpPr/>
          <p:nvPr/>
        </p:nvGrpSpPr>
        <p:grpSpPr>
          <a:xfrm>
            <a:off x="6096640" y="2433832"/>
            <a:ext cx="3375418" cy="3634851"/>
            <a:chOff x="4032701" y="1806123"/>
            <a:chExt cx="2897826" cy="3634851"/>
          </a:xfrm>
        </p:grpSpPr>
        <p:sp>
          <p:nvSpPr>
            <p:cNvPr id="25" name="Rectangle: Rounded Corners 27">
              <a:extLst>
                <a:ext uri="{FF2B5EF4-FFF2-40B4-BE49-F238E27FC236}">
                  <a16:creationId xmlns:a16="http://schemas.microsoft.com/office/drawing/2014/main" id="{5C672A72-4272-D203-BFDE-DEF631676225}"/>
                </a:ext>
              </a:extLst>
            </p:cNvPr>
            <p:cNvSpPr/>
            <p:nvPr/>
          </p:nvSpPr>
          <p:spPr>
            <a:xfrm rot="21321930">
              <a:off x="4032701" y="1900202"/>
              <a:ext cx="2897826" cy="3041445"/>
            </a:xfrm>
            <a:prstGeom prst="roundRect">
              <a:avLst>
                <a:gd name="adj" fmla="val 10305"/>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UTM Avo" panose="02040603050506020204" pitchFamily="18"/>
              </a:endParaRPr>
            </a:p>
          </p:txBody>
        </p:sp>
        <p:grpSp>
          <p:nvGrpSpPr>
            <p:cNvPr id="26" name="Google Shape;1933;p77">
              <a:extLst>
                <a:ext uri="{FF2B5EF4-FFF2-40B4-BE49-F238E27FC236}">
                  <a16:creationId xmlns:a16="http://schemas.microsoft.com/office/drawing/2014/main" id="{4F715651-05F4-866F-E315-F4850E5A19BA}"/>
                </a:ext>
              </a:extLst>
            </p:cNvPr>
            <p:cNvGrpSpPr/>
            <p:nvPr/>
          </p:nvGrpSpPr>
          <p:grpSpPr>
            <a:xfrm rot="21169851">
              <a:off x="4584988" y="1806123"/>
              <a:ext cx="1438525" cy="280824"/>
              <a:chOff x="6822350" y="4172650"/>
              <a:chExt cx="1878824" cy="366778"/>
            </a:xfrm>
          </p:grpSpPr>
          <p:sp>
            <p:nvSpPr>
              <p:cNvPr id="28" name="Google Shape;1934;p77">
                <a:extLst>
                  <a:ext uri="{FF2B5EF4-FFF2-40B4-BE49-F238E27FC236}">
                    <a16:creationId xmlns:a16="http://schemas.microsoft.com/office/drawing/2014/main" id="{68160872-FD77-A206-2EC5-E8903DE00BF9}"/>
                  </a:ext>
                </a:extLst>
              </p:cNvPr>
              <p:cNvSpPr/>
              <p:nvPr/>
            </p:nvSpPr>
            <p:spPr>
              <a:xfrm>
                <a:off x="6822350" y="4172650"/>
                <a:ext cx="1878824" cy="366778"/>
              </a:xfrm>
              <a:custGeom>
                <a:avLst/>
                <a:gdLst/>
                <a:ahLst/>
                <a:cxnLst/>
                <a:rect l="l" t="t" r="r" b="b"/>
                <a:pathLst>
                  <a:path w="46871" h="9150" extrusionOk="0">
                    <a:moveTo>
                      <a:pt x="4560" y="1"/>
                    </a:moveTo>
                    <a:cubicBezTo>
                      <a:pt x="2068" y="1"/>
                      <a:pt x="1" y="2037"/>
                      <a:pt x="1" y="4560"/>
                    </a:cubicBezTo>
                    <a:lnTo>
                      <a:pt x="1" y="4590"/>
                    </a:lnTo>
                    <a:cubicBezTo>
                      <a:pt x="1" y="7083"/>
                      <a:pt x="2068" y="9150"/>
                      <a:pt x="4560" y="9150"/>
                    </a:cubicBezTo>
                    <a:lnTo>
                      <a:pt x="42311" y="9150"/>
                    </a:lnTo>
                    <a:cubicBezTo>
                      <a:pt x="44804" y="9150"/>
                      <a:pt x="46871" y="7083"/>
                      <a:pt x="46871" y="4590"/>
                    </a:cubicBezTo>
                    <a:lnTo>
                      <a:pt x="46871" y="4560"/>
                    </a:lnTo>
                    <a:cubicBezTo>
                      <a:pt x="46871" y="2037"/>
                      <a:pt x="44804" y="1"/>
                      <a:pt x="42311" y="1"/>
                    </a:cubicBezTo>
                    <a:close/>
                  </a:path>
                </a:pathLst>
              </a:custGeom>
              <a:solidFill>
                <a:srgbClr val="512944"/>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29" name="Google Shape;1935;p77">
                <a:extLst>
                  <a:ext uri="{FF2B5EF4-FFF2-40B4-BE49-F238E27FC236}">
                    <a16:creationId xmlns:a16="http://schemas.microsoft.com/office/drawing/2014/main" id="{C939F215-636E-615B-E598-B4CCD41C246D}"/>
                  </a:ext>
                </a:extLst>
              </p:cNvPr>
              <p:cNvSpPr/>
              <p:nvPr/>
            </p:nvSpPr>
            <p:spPr>
              <a:xfrm>
                <a:off x="7008783" y="4236024"/>
                <a:ext cx="244919" cy="223394"/>
              </a:xfrm>
              <a:custGeom>
                <a:avLst/>
                <a:gdLst/>
                <a:ahLst/>
                <a:cxnLst/>
                <a:rect l="l" t="t" r="r" b="b"/>
                <a:pathLst>
                  <a:path w="6110" h="5573" extrusionOk="0">
                    <a:moveTo>
                      <a:pt x="3055" y="0"/>
                    </a:moveTo>
                    <a:cubicBezTo>
                      <a:pt x="2895" y="0"/>
                      <a:pt x="2736" y="91"/>
                      <a:pt x="2675" y="274"/>
                    </a:cubicBezTo>
                    <a:lnTo>
                      <a:pt x="2280" y="1581"/>
                    </a:lnTo>
                    <a:cubicBezTo>
                      <a:pt x="2219" y="1733"/>
                      <a:pt x="2067" y="1824"/>
                      <a:pt x="1915" y="1824"/>
                    </a:cubicBezTo>
                    <a:lnTo>
                      <a:pt x="547" y="1824"/>
                    </a:lnTo>
                    <a:cubicBezTo>
                      <a:pt x="152" y="1824"/>
                      <a:pt x="0" y="2310"/>
                      <a:pt x="304" y="2523"/>
                    </a:cubicBezTo>
                    <a:lnTo>
                      <a:pt x="1398" y="3344"/>
                    </a:lnTo>
                    <a:cubicBezTo>
                      <a:pt x="1550" y="3435"/>
                      <a:pt x="1611" y="3617"/>
                      <a:pt x="1550" y="3769"/>
                    </a:cubicBezTo>
                    <a:lnTo>
                      <a:pt x="1125" y="5046"/>
                    </a:lnTo>
                    <a:cubicBezTo>
                      <a:pt x="1031" y="5327"/>
                      <a:pt x="1263" y="5572"/>
                      <a:pt x="1513" y="5572"/>
                    </a:cubicBezTo>
                    <a:cubicBezTo>
                      <a:pt x="1587" y="5572"/>
                      <a:pt x="1663" y="5551"/>
                      <a:pt x="1733" y="5502"/>
                    </a:cubicBezTo>
                    <a:lnTo>
                      <a:pt x="2827" y="4681"/>
                    </a:lnTo>
                    <a:cubicBezTo>
                      <a:pt x="2888" y="4636"/>
                      <a:pt x="2964" y="4613"/>
                      <a:pt x="3044" y="4613"/>
                    </a:cubicBezTo>
                    <a:cubicBezTo>
                      <a:pt x="3123" y="4613"/>
                      <a:pt x="3207" y="4636"/>
                      <a:pt x="3283" y="4681"/>
                    </a:cubicBezTo>
                    <a:lnTo>
                      <a:pt x="4377" y="5502"/>
                    </a:lnTo>
                    <a:cubicBezTo>
                      <a:pt x="4447" y="5551"/>
                      <a:pt x="4523" y="5572"/>
                      <a:pt x="4597" y="5572"/>
                    </a:cubicBezTo>
                    <a:cubicBezTo>
                      <a:pt x="4847" y="5572"/>
                      <a:pt x="5079" y="5327"/>
                      <a:pt x="4985" y="5046"/>
                    </a:cubicBezTo>
                    <a:lnTo>
                      <a:pt x="4560" y="3769"/>
                    </a:lnTo>
                    <a:cubicBezTo>
                      <a:pt x="4499" y="3617"/>
                      <a:pt x="4560" y="3435"/>
                      <a:pt x="4711" y="3344"/>
                    </a:cubicBezTo>
                    <a:lnTo>
                      <a:pt x="5806" y="2523"/>
                    </a:lnTo>
                    <a:cubicBezTo>
                      <a:pt x="6110" y="2310"/>
                      <a:pt x="5958" y="1824"/>
                      <a:pt x="5563" y="1824"/>
                    </a:cubicBezTo>
                    <a:lnTo>
                      <a:pt x="4195" y="1824"/>
                    </a:lnTo>
                    <a:cubicBezTo>
                      <a:pt x="4043" y="1824"/>
                      <a:pt x="3891" y="1733"/>
                      <a:pt x="3830" y="1581"/>
                    </a:cubicBezTo>
                    <a:lnTo>
                      <a:pt x="3435" y="274"/>
                    </a:lnTo>
                    <a:cubicBezTo>
                      <a:pt x="3374" y="91"/>
                      <a:pt x="3214" y="0"/>
                      <a:pt x="3055"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30" name="Google Shape;1936;p77">
                <a:extLst>
                  <a:ext uri="{FF2B5EF4-FFF2-40B4-BE49-F238E27FC236}">
                    <a16:creationId xmlns:a16="http://schemas.microsoft.com/office/drawing/2014/main" id="{A33DED5F-54E2-7B11-B939-70B28D27D406}"/>
                  </a:ext>
                </a:extLst>
              </p:cNvPr>
              <p:cNvSpPr/>
              <p:nvPr/>
            </p:nvSpPr>
            <p:spPr>
              <a:xfrm>
                <a:off x="7324328" y="4236024"/>
                <a:ext cx="243717" cy="223394"/>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31" name="Google Shape;1937;p77">
                <a:extLst>
                  <a:ext uri="{FF2B5EF4-FFF2-40B4-BE49-F238E27FC236}">
                    <a16:creationId xmlns:a16="http://schemas.microsoft.com/office/drawing/2014/main" id="{2E8F1C80-18A2-2810-45D5-6772D5BA6590}"/>
                  </a:ext>
                </a:extLst>
              </p:cNvPr>
              <p:cNvSpPr/>
              <p:nvPr/>
            </p:nvSpPr>
            <p:spPr>
              <a:xfrm>
                <a:off x="7639913" y="4236024"/>
                <a:ext cx="243717" cy="223394"/>
              </a:xfrm>
              <a:custGeom>
                <a:avLst/>
                <a:gdLst/>
                <a:ahLst/>
                <a:cxnLst/>
                <a:rect l="l" t="t" r="r" b="b"/>
                <a:pathLst>
                  <a:path w="6080" h="5573" extrusionOk="0">
                    <a:moveTo>
                      <a:pt x="3040" y="0"/>
                    </a:moveTo>
                    <a:cubicBezTo>
                      <a:pt x="2888" y="0"/>
                      <a:pt x="2736" y="91"/>
                      <a:pt x="2675" y="274"/>
                    </a:cubicBezTo>
                    <a:lnTo>
                      <a:pt x="2249" y="1581"/>
                    </a:lnTo>
                    <a:cubicBezTo>
                      <a:pt x="2189" y="1733"/>
                      <a:pt x="2037" y="1824"/>
                      <a:pt x="1885" y="1824"/>
                    </a:cubicBezTo>
                    <a:lnTo>
                      <a:pt x="517" y="1824"/>
                    </a:lnTo>
                    <a:cubicBezTo>
                      <a:pt x="152" y="1824"/>
                      <a:pt x="0" y="2310"/>
                      <a:pt x="304" y="2523"/>
                    </a:cubicBezTo>
                    <a:lnTo>
                      <a:pt x="1398" y="3344"/>
                    </a:lnTo>
                    <a:cubicBezTo>
                      <a:pt x="1520" y="3435"/>
                      <a:pt x="1581" y="3617"/>
                      <a:pt x="1520" y="3769"/>
                    </a:cubicBezTo>
                    <a:lnTo>
                      <a:pt x="1125" y="5046"/>
                    </a:lnTo>
                    <a:cubicBezTo>
                      <a:pt x="1031" y="5327"/>
                      <a:pt x="1244" y="5572"/>
                      <a:pt x="1486" y="5572"/>
                    </a:cubicBezTo>
                    <a:cubicBezTo>
                      <a:pt x="1558" y="5572"/>
                      <a:pt x="1633" y="5551"/>
                      <a:pt x="1702" y="5502"/>
                    </a:cubicBezTo>
                    <a:lnTo>
                      <a:pt x="2797" y="4681"/>
                    </a:lnTo>
                    <a:cubicBezTo>
                      <a:pt x="2873" y="4636"/>
                      <a:pt x="2956" y="4613"/>
                      <a:pt x="3036" y="4613"/>
                    </a:cubicBezTo>
                    <a:cubicBezTo>
                      <a:pt x="3116" y="4613"/>
                      <a:pt x="3192" y="4636"/>
                      <a:pt x="3252" y="4681"/>
                    </a:cubicBezTo>
                    <a:lnTo>
                      <a:pt x="4377" y="5502"/>
                    </a:lnTo>
                    <a:cubicBezTo>
                      <a:pt x="4447" y="5551"/>
                      <a:pt x="4521" y="5572"/>
                      <a:pt x="4593" y="5572"/>
                    </a:cubicBezTo>
                    <a:cubicBezTo>
                      <a:pt x="4835" y="5572"/>
                      <a:pt x="5048" y="5327"/>
                      <a:pt x="4955" y="5046"/>
                    </a:cubicBezTo>
                    <a:lnTo>
                      <a:pt x="4529" y="3769"/>
                    </a:lnTo>
                    <a:cubicBezTo>
                      <a:pt x="4499" y="3617"/>
                      <a:pt x="4559" y="3435"/>
                      <a:pt x="4681" y="3344"/>
                    </a:cubicBezTo>
                    <a:lnTo>
                      <a:pt x="5775" y="2523"/>
                    </a:lnTo>
                    <a:cubicBezTo>
                      <a:pt x="6079" y="2310"/>
                      <a:pt x="5927" y="1824"/>
                      <a:pt x="5563" y="1824"/>
                    </a:cubicBezTo>
                    <a:lnTo>
                      <a:pt x="4195" y="1824"/>
                    </a:lnTo>
                    <a:cubicBezTo>
                      <a:pt x="4012" y="1824"/>
                      <a:pt x="3891" y="1733"/>
                      <a:pt x="3830" y="1581"/>
                    </a:cubicBezTo>
                    <a:lnTo>
                      <a:pt x="3404" y="274"/>
                    </a:lnTo>
                    <a:cubicBezTo>
                      <a:pt x="3344" y="91"/>
                      <a:pt x="3192" y="0"/>
                      <a:pt x="3040"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32" name="Google Shape;1938;p77">
                <a:extLst>
                  <a:ext uri="{FF2B5EF4-FFF2-40B4-BE49-F238E27FC236}">
                    <a16:creationId xmlns:a16="http://schemas.microsoft.com/office/drawing/2014/main" id="{8AA2230C-DCA9-7F88-DB3C-2E3D82BF3C6B}"/>
                  </a:ext>
                </a:extLst>
              </p:cNvPr>
              <p:cNvSpPr/>
              <p:nvPr/>
            </p:nvSpPr>
            <p:spPr>
              <a:xfrm>
                <a:off x="7954256" y="4236024"/>
                <a:ext cx="244919" cy="223394"/>
              </a:xfrm>
              <a:custGeom>
                <a:avLst/>
                <a:gdLst/>
                <a:ahLst/>
                <a:cxnLst/>
                <a:rect l="l" t="t" r="r" b="b"/>
                <a:pathLst>
                  <a:path w="6110" h="5573" extrusionOk="0">
                    <a:moveTo>
                      <a:pt x="3059" y="0"/>
                    </a:moveTo>
                    <a:cubicBezTo>
                      <a:pt x="2903" y="0"/>
                      <a:pt x="2751" y="91"/>
                      <a:pt x="2705" y="274"/>
                    </a:cubicBezTo>
                    <a:lnTo>
                      <a:pt x="2280" y="1581"/>
                    </a:lnTo>
                    <a:cubicBezTo>
                      <a:pt x="2219" y="1733"/>
                      <a:pt x="2067" y="1824"/>
                      <a:pt x="1915" y="1824"/>
                    </a:cubicBezTo>
                    <a:lnTo>
                      <a:pt x="547" y="1824"/>
                    </a:lnTo>
                    <a:cubicBezTo>
                      <a:pt x="183" y="1824"/>
                      <a:pt x="0" y="2310"/>
                      <a:pt x="304" y="2523"/>
                    </a:cubicBezTo>
                    <a:lnTo>
                      <a:pt x="1429" y="3344"/>
                    </a:lnTo>
                    <a:cubicBezTo>
                      <a:pt x="1550" y="3435"/>
                      <a:pt x="1611" y="3617"/>
                      <a:pt x="1550" y="3769"/>
                    </a:cubicBezTo>
                    <a:lnTo>
                      <a:pt x="1125" y="5046"/>
                    </a:lnTo>
                    <a:cubicBezTo>
                      <a:pt x="1055" y="5327"/>
                      <a:pt x="1273" y="5572"/>
                      <a:pt x="1517" y="5572"/>
                    </a:cubicBezTo>
                    <a:cubicBezTo>
                      <a:pt x="1589" y="5572"/>
                      <a:pt x="1663" y="5551"/>
                      <a:pt x="1733" y="5502"/>
                    </a:cubicBezTo>
                    <a:lnTo>
                      <a:pt x="2827" y="4681"/>
                    </a:lnTo>
                    <a:cubicBezTo>
                      <a:pt x="2903" y="4636"/>
                      <a:pt x="2987" y="4613"/>
                      <a:pt x="3066" y="4613"/>
                    </a:cubicBezTo>
                    <a:cubicBezTo>
                      <a:pt x="3146" y="4613"/>
                      <a:pt x="3222" y="4636"/>
                      <a:pt x="3283" y="4681"/>
                    </a:cubicBezTo>
                    <a:lnTo>
                      <a:pt x="4377" y="5502"/>
                    </a:lnTo>
                    <a:cubicBezTo>
                      <a:pt x="4447" y="5551"/>
                      <a:pt x="4523" y="5572"/>
                      <a:pt x="4597" y="5572"/>
                    </a:cubicBezTo>
                    <a:cubicBezTo>
                      <a:pt x="4847" y="5572"/>
                      <a:pt x="5079" y="5327"/>
                      <a:pt x="4985" y="5046"/>
                    </a:cubicBezTo>
                    <a:lnTo>
                      <a:pt x="4560" y="3769"/>
                    </a:lnTo>
                    <a:cubicBezTo>
                      <a:pt x="4499" y="3617"/>
                      <a:pt x="4560" y="3435"/>
                      <a:pt x="4712" y="3344"/>
                    </a:cubicBezTo>
                    <a:lnTo>
                      <a:pt x="5806" y="2523"/>
                    </a:lnTo>
                    <a:cubicBezTo>
                      <a:pt x="6110" y="2310"/>
                      <a:pt x="5958" y="1824"/>
                      <a:pt x="5563" y="1824"/>
                    </a:cubicBezTo>
                    <a:lnTo>
                      <a:pt x="4225" y="1824"/>
                    </a:lnTo>
                    <a:cubicBezTo>
                      <a:pt x="4043" y="1824"/>
                      <a:pt x="3891" y="1733"/>
                      <a:pt x="3830" y="1581"/>
                    </a:cubicBezTo>
                    <a:lnTo>
                      <a:pt x="3435" y="274"/>
                    </a:lnTo>
                    <a:cubicBezTo>
                      <a:pt x="3374" y="91"/>
                      <a:pt x="3215" y="0"/>
                      <a:pt x="3059"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sp>
            <p:nvSpPr>
              <p:cNvPr id="33" name="Google Shape;1939;p77">
                <a:extLst>
                  <a:ext uri="{FF2B5EF4-FFF2-40B4-BE49-F238E27FC236}">
                    <a16:creationId xmlns:a16="http://schemas.microsoft.com/office/drawing/2014/main" id="{1CDFCAA1-796F-E6D0-4DDD-66C3DB89C03C}"/>
                  </a:ext>
                </a:extLst>
              </p:cNvPr>
              <p:cNvSpPr/>
              <p:nvPr/>
            </p:nvSpPr>
            <p:spPr>
              <a:xfrm>
                <a:off x="8269801" y="4236024"/>
                <a:ext cx="244959" cy="223394"/>
              </a:xfrm>
              <a:custGeom>
                <a:avLst/>
                <a:gdLst/>
                <a:ahLst/>
                <a:cxnLst/>
                <a:rect l="l" t="t" r="r" b="b"/>
                <a:pathLst>
                  <a:path w="6111" h="5573" extrusionOk="0">
                    <a:moveTo>
                      <a:pt x="3052" y="0"/>
                    </a:moveTo>
                    <a:cubicBezTo>
                      <a:pt x="2896" y="0"/>
                      <a:pt x="2736" y="91"/>
                      <a:pt x="2676" y="274"/>
                    </a:cubicBezTo>
                    <a:lnTo>
                      <a:pt x="2280" y="1581"/>
                    </a:lnTo>
                    <a:cubicBezTo>
                      <a:pt x="2220" y="1733"/>
                      <a:pt x="2068" y="1824"/>
                      <a:pt x="1885" y="1824"/>
                    </a:cubicBezTo>
                    <a:lnTo>
                      <a:pt x="548" y="1824"/>
                    </a:lnTo>
                    <a:cubicBezTo>
                      <a:pt x="153" y="1824"/>
                      <a:pt x="1" y="2310"/>
                      <a:pt x="305" y="2523"/>
                    </a:cubicBezTo>
                    <a:lnTo>
                      <a:pt x="1399" y="3344"/>
                    </a:lnTo>
                    <a:cubicBezTo>
                      <a:pt x="1551" y="3435"/>
                      <a:pt x="1612" y="3617"/>
                      <a:pt x="1551" y="3769"/>
                    </a:cubicBezTo>
                    <a:lnTo>
                      <a:pt x="1125" y="5046"/>
                    </a:lnTo>
                    <a:cubicBezTo>
                      <a:pt x="1032" y="5327"/>
                      <a:pt x="1263" y="5572"/>
                      <a:pt x="1513" y="5572"/>
                    </a:cubicBezTo>
                    <a:cubicBezTo>
                      <a:pt x="1588" y="5572"/>
                      <a:pt x="1664" y="5551"/>
                      <a:pt x="1733" y="5502"/>
                    </a:cubicBezTo>
                    <a:lnTo>
                      <a:pt x="2828" y="4681"/>
                    </a:lnTo>
                    <a:cubicBezTo>
                      <a:pt x="2888" y="4636"/>
                      <a:pt x="2964" y="4613"/>
                      <a:pt x="3044" y="4613"/>
                    </a:cubicBezTo>
                    <a:cubicBezTo>
                      <a:pt x="3124" y="4613"/>
                      <a:pt x="3207" y="4636"/>
                      <a:pt x="3283" y="4681"/>
                    </a:cubicBezTo>
                    <a:lnTo>
                      <a:pt x="4378" y="5502"/>
                    </a:lnTo>
                    <a:cubicBezTo>
                      <a:pt x="4447" y="5551"/>
                      <a:pt x="4523" y="5572"/>
                      <a:pt x="4598" y="5572"/>
                    </a:cubicBezTo>
                    <a:cubicBezTo>
                      <a:pt x="4848" y="5572"/>
                      <a:pt x="5079" y="5327"/>
                      <a:pt x="4986" y="5046"/>
                    </a:cubicBezTo>
                    <a:lnTo>
                      <a:pt x="4560" y="3769"/>
                    </a:lnTo>
                    <a:cubicBezTo>
                      <a:pt x="4499" y="3617"/>
                      <a:pt x="4560" y="3435"/>
                      <a:pt x="4712" y="3344"/>
                    </a:cubicBezTo>
                    <a:lnTo>
                      <a:pt x="5806" y="2523"/>
                    </a:lnTo>
                    <a:cubicBezTo>
                      <a:pt x="6110" y="2310"/>
                      <a:pt x="5958" y="1824"/>
                      <a:pt x="5563" y="1824"/>
                    </a:cubicBezTo>
                    <a:lnTo>
                      <a:pt x="4195" y="1824"/>
                    </a:lnTo>
                    <a:cubicBezTo>
                      <a:pt x="4043" y="1824"/>
                      <a:pt x="3891" y="1733"/>
                      <a:pt x="3831" y="1581"/>
                    </a:cubicBezTo>
                    <a:lnTo>
                      <a:pt x="3405" y="274"/>
                    </a:lnTo>
                    <a:cubicBezTo>
                      <a:pt x="3359" y="91"/>
                      <a:pt x="3207" y="0"/>
                      <a:pt x="3052" y="0"/>
                    </a:cubicBezTo>
                    <a:close/>
                  </a:path>
                </a:pathLst>
              </a:custGeom>
              <a:solidFill>
                <a:srgbClr val="F8BC7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000">
                  <a:latin typeface="UTM Avo" panose="02040603050506020204" pitchFamily="18"/>
                </a:endParaRPr>
              </a:p>
            </p:txBody>
          </p:sp>
        </p:grpSp>
        <p:sp>
          <p:nvSpPr>
            <p:cNvPr id="27" name="TextBox 26">
              <a:extLst>
                <a:ext uri="{FF2B5EF4-FFF2-40B4-BE49-F238E27FC236}">
                  <a16:creationId xmlns:a16="http://schemas.microsoft.com/office/drawing/2014/main" id="{2225E9B3-F37D-9999-67D2-E1C9E0AA25AD}"/>
                </a:ext>
              </a:extLst>
            </p:cNvPr>
            <p:cNvSpPr txBox="1"/>
            <p:nvPr/>
          </p:nvSpPr>
          <p:spPr>
            <a:xfrm rot="21298092">
              <a:off x="4114588" y="2103137"/>
              <a:ext cx="2761142" cy="3337837"/>
            </a:xfrm>
            <a:prstGeom prst="rect">
              <a:avLst/>
            </a:prstGeom>
            <a:noFill/>
          </p:spPr>
          <p:txBody>
            <a:bodyPr wrap="square">
              <a:spAutoFit/>
            </a:bodyPr>
            <a:lstStyle/>
            <a:p>
              <a:pPr algn="ctr">
                <a:lnSpc>
                  <a:spcPct val="150000"/>
                </a:lnSpc>
              </a:pPr>
              <a:r>
                <a:rPr lang="vi-VN" sz="2400" dirty="0">
                  <a:latin typeface="UTM Avo" panose="02040603050506020204" pitchFamily="18"/>
                </a:rPr>
                <a:t>Xác định các hình thức khuyến mãi và cách thức quảng cáo, thông tin về sản phẩm.</a:t>
              </a:r>
              <a:endParaRPr lang="en-US" sz="2400" dirty="0">
                <a:latin typeface="UTM Avo" panose="02040603050506020204" pitchFamily="18"/>
              </a:endParaRPr>
            </a:p>
          </p:txBody>
        </p:sp>
      </p:grpSp>
      <p:sp>
        <p:nvSpPr>
          <p:cNvPr id="35" name="Google Shape;762;p45">
            <a:extLst>
              <a:ext uri="{FF2B5EF4-FFF2-40B4-BE49-F238E27FC236}">
                <a16:creationId xmlns:a16="http://schemas.microsoft.com/office/drawing/2014/main" id="{C3A443A9-C24A-77B4-7B25-B71AE59DB3D5}"/>
              </a:ext>
            </a:extLst>
          </p:cNvPr>
          <p:cNvSpPr/>
          <p:nvPr/>
        </p:nvSpPr>
        <p:spPr>
          <a:xfrm rot="-7222059">
            <a:off x="10894272" y="973611"/>
            <a:ext cx="573277" cy="525485"/>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rgbClr val="F8BC7D"/>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763;p45">
            <a:extLst>
              <a:ext uri="{FF2B5EF4-FFF2-40B4-BE49-F238E27FC236}">
                <a16:creationId xmlns:a16="http://schemas.microsoft.com/office/drawing/2014/main" id="{3869B1F5-AF72-FB15-AD28-0EABA9628C1F}"/>
              </a:ext>
            </a:extLst>
          </p:cNvPr>
          <p:cNvSpPr/>
          <p:nvPr/>
        </p:nvSpPr>
        <p:spPr>
          <a:xfrm rot="-6644592">
            <a:off x="10289059" y="1060944"/>
            <a:ext cx="444439" cy="407378"/>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chemeClr val="l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pic>
        <p:nvPicPr>
          <p:cNvPr id="47" name="Picture 46">
            <a:extLst>
              <a:ext uri="{FF2B5EF4-FFF2-40B4-BE49-F238E27FC236}">
                <a16:creationId xmlns:a16="http://schemas.microsoft.com/office/drawing/2014/main" id="{E5A2275D-8997-9428-E55F-DC384B93E1D8}"/>
              </a:ext>
            </a:extLst>
          </p:cNvPr>
          <p:cNvPicPr>
            <a:picLocks noChangeAspect="1"/>
          </p:cNvPicPr>
          <p:nvPr/>
        </p:nvPicPr>
        <p:blipFill>
          <a:blip r:embed="rId3"/>
          <a:stretch>
            <a:fillRect/>
          </a:stretch>
        </p:blipFill>
        <p:spPr>
          <a:xfrm rot="2015958">
            <a:off x="8773187" y="1168337"/>
            <a:ext cx="863600" cy="1270000"/>
          </a:xfrm>
          <a:prstGeom prst="rect">
            <a:avLst/>
          </a:prstGeom>
        </p:spPr>
      </p:pic>
    </p:spTree>
    <p:extLst>
      <p:ext uri="{BB962C8B-B14F-4D97-AF65-F5344CB8AC3E}">
        <p14:creationId xmlns:p14="http://schemas.microsoft.com/office/powerpoint/2010/main" val="283564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CD478E1-ECA2-828C-1A9E-265BFE1F131A}"/>
              </a:ext>
            </a:extLst>
          </p:cNvPr>
          <p:cNvGrpSpPr/>
          <p:nvPr/>
        </p:nvGrpSpPr>
        <p:grpSpPr>
          <a:xfrm>
            <a:off x="1015427" y="1902865"/>
            <a:ext cx="2915587" cy="3719422"/>
            <a:chOff x="588362" y="581815"/>
            <a:chExt cx="2915587" cy="3719422"/>
          </a:xfrm>
        </p:grpSpPr>
        <p:sp>
          <p:nvSpPr>
            <p:cNvPr id="9" name="Rectangle: Rounded Corners 3">
              <a:extLst>
                <a:ext uri="{FF2B5EF4-FFF2-40B4-BE49-F238E27FC236}">
                  <a16:creationId xmlns:a16="http://schemas.microsoft.com/office/drawing/2014/main" id="{75913C6A-4B8A-B885-D947-C7493ACCEC29}"/>
                </a:ext>
              </a:extLst>
            </p:cNvPr>
            <p:cNvSpPr/>
            <p:nvPr/>
          </p:nvSpPr>
          <p:spPr>
            <a:xfrm>
              <a:off x="892832" y="581815"/>
              <a:ext cx="2540833" cy="3587399"/>
            </a:xfrm>
            <a:prstGeom prst="roundRect">
              <a:avLst>
                <a:gd name="adj" fmla="val 8524"/>
              </a:avLst>
            </a:prstGeom>
            <a:noFill/>
            <a:ln>
              <a:solidFill>
                <a:srgbClr val="51294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sp>
          <p:nvSpPr>
            <p:cNvPr id="10" name="Rectangle: Rounded Corners 2">
              <a:extLst>
                <a:ext uri="{FF2B5EF4-FFF2-40B4-BE49-F238E27FC236}">
                  <a16:creationId xmlns:a16="http://schemas.microsoft.com/office/drawing/2014/main" id="{1D9B82E3-5F69-E297-344E-A50D4C589737}"/>
                </a:ext>
              </a:extLst>
            </p:cNvPr>
            <p:cNvSpPr/>
            <p:nvPr/>
          </p:nvSpPr>
          <p:spPr>
            <a:xfrm>
              <a:off x="775740" y="713838"/>
              <a:ext cx="2540833" cy="3587399"/>
            </a:xfrm>
            <a:prstGeom prst="roundRect">
              <a:avLst>
                <a:gd name="adj" fmla="val 8524"/>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UTM Avo" panose="02040603050506020204" pitchFamily="18"/>
              </a:endParaRPr>
            </a:p>
          </p:txBody>
        </p:sp>
        <p:sp>
          <p:nvSpPr>
            <p:cNvPr id="11" name="TextBox 10">
              <a:extLst>
                <a:ext uri="{FF2B5EF4-FFF2-40B4-BE49-F238E27FC236}">
                  <a16:creationId xmlns:a16="http://schemas.microsoft.com/office/drawing/2014/main" id="{479659AF-9BEA-7415-3855-58DFA4BE615C}"/>
                </a:ext>
              </a:extLst>
            </p:cNvPr>
            <p:cNvSpPr txBox="1"/>
            <p:nvPr/>
          </p:nvSpPr>
          <p:spPr>
            <a:xfrm>
              <a:off x="588362" y="1395110"/>
              <a:ext cx="2915587" cy="1088568"/>
            </a:xfrm>
            <a:prstGeom prst="rect">
              <a:avLst/>
            </a:prstGeom>
            <a:noFill/>
          </p:spPr>
          <p:txBody>
            <a:bodyPr wrap="square" rtlCol="0">
              <a:spAutoFit/>
            </a:bodyPr>
            <a:lstStyle/>
            <a:p>
              <a:pPr algn="ctr">
                <a:lnSpc>
                  <a:spcPct val="150000"/>
                </a:lnSpc>
              </a:pPr>
              <a:r>
                <a:rPr lang="en-US" sz="2300" b="1">
                  <a:latin typeface="UTM Avo" panose="02040603050506020204" pitchFamily="18"/>
                </a:rPr>
                <a:t>LẬP KẾ HOẠCH </a:t>
              </a:r>
            </a:p>
            <a:p>
              <a:pPr algn="ctr">
                <a:lnSpc>
                  <a:spcPct val="150000"/>
                </a:lnSpc>
              </a:pPr>
              <a:r>
                <a:rPr lang="en-US" sz="2300" b="1">
                  <a:latin typeface="UTM Avo" panose="02040603050506020204" pitchFamily="18"/>
                </a:rPr>
                <a:t>KINH DOANH </a:t>
              </a:r>
            </a:p>
          </p:txBody>
        </p:sp>
      </p:grpSp>
      <p:sp>
        <p:nvSpPr>
          <p:cNvPr id="12" name="Rectangle: Diagonal Corners Rounded 16">
            <a:extLst>
              <a:ext uri="{FF2B5EF4-FFF2-40B4-BE49-F238E27FC236}">
                <a16:creationId xmlns:a16="http://schemas.microsoft.com/office/drawing/2014/main" id="{24EC32B2-B43E-9447-08B8-E2D6B0DFDFA5}"/>
              </a:ext>
            </a:extLst>
          </p:cNvPr>
          <p:cNvSpPr/>
          <p:nvPr/>
        </p:nvSpPr>
        <p:spPr>
          <a:xfrm>
            <a:off x="4672604" y="1589946"/>
            <a:ext cx="6689495" cy="4819907"/>
          </a:xfrm>
          <a:prstGeom prst="round2Diag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UTM Avo" panose="02040603050506020204" pitchFamily="18"/>
            </a:endParaRPr>
          </a:p>
        </p:txBody>
      </p:sp>
      <p:sp>
        <p:nvSpPr>
          <p:cNvPr id="13" name="Google Shape;762;p45">
            <a:extLst>
              <a:ext uri="{FF2B5EF4-FFF2-40B4-BE49-F238E27FC236}">
                <a16:creationId xmlns:a16="http://schemas.microsoft.com/office/drawing/2014/main" id="{048DB48B-1B11-180C-5872-5129CAB93FB4}"/>
              </a:ext>
            </a:extLst>
          </p:cNvPr>
          <p:cNvSpPr/>
          <p:nvPr/>
        </p:nvSpPr>
        <p:spPr>
          <a:xfrm rot="-7222059">
            <a:off x="11072401" y="854857"/>
            <a:ext cx="573277" cy="525485"/>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rgbClr val="F8BC7D"/>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763;p45">
            <a:extLst>
              <a:ext uri="{FF2B5EF4-FFF2-40B4-BE49-F238E27FC236}">
                <a16:creationId xmlns:a16="http://schemas.microsoft.com/office/drawing/2014/main" id="{C3AF2087-F1B2-31BF-1A2F-483EB723EC9D}"/>
              </a:ext>
            </a:extLst>
          </p:cNvPr>
          <p:cNvSpPr/>
          <p:nvPr/>
        </p:nvSpPr>
        <p:spPr>
          <a:xfrm rot="-6644592">
            <a:off x="10467188" y="942190"/>
            <a:ext cx="444439" cy="407378"/>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chemeClr val="l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5" name="Freeform 2">
            <a:extLst>
              <a:ext uri="{FF2B5EF4-FFF2-40B4-BE49-F238E27FC236}">
                <a16:creationId xmlns:a16="http://schemas.microsoft.com/office/drawing/2014/main" id="{47FE2F52-449C-6453-CA72-056AE5258D5C}"/>
              </a:ext>
            </a:extLst>
          </p:cNvPr>
          <p:cNvSpPr/>
          <p:nvPr/>
        </p:nvSpPr>
        <p:spPr>
          <a:xfrm>
            <a:off x="971417" y="4552515"/>
            <a:ext cx="3009204" cy="1978551"/>
          </a:xfrm>
          <a:custGeom>
            <a:avLst/>
            <a:gdLst/>
            <a:ahLst/>
            <a:cxnLst/>
            <a:rect l="l" t="t" r="r" b="b"/>
            <a:pathLst>
              <a:path w="6258251" h="4114800">
                <a:moveTo>
                  <a:pt x="0" y="0"/>
                </a:moveTo>
                <a:lnTo>
                  <a:pt x="6258251" y="0"/>
                </a:lnTo>
                <a:lnTo>
                  <a:pt x="625825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effectLst/>
        </p:spPr>
        <p:txBody>
          <a:bodyPr/>
          <a:lstStyle/>
          <a:p>
            <a:endParaRPr lang="en-US">
              <a:latin typeface="UTM Avo" panose="02040603050506020204" pitchFamily="18"/>
            </a:endParaRPr>
          </a:p>
        </p:txBody>
      </p:sp>
      <p:sp>
        <p:nvSpPr>
          <p:cNvPr id="16" name="TextBox 15">
            <a:extLst>
              <a:ext uri="{FF2B5EF4-FFF2-40B4-BE49-F238E27FC236}">
                <a16:creationId xmlns:a16="http://schemas.microsoft.com/office/drawing/2014/main" id="{3E8F3545-349D-577A-6365-8387B3A6F8B9}"/>
              </a:ext>
            </a:extLst>
          </p:cNvPr>
          <p:cNvSpPr txBox="1"/>
          <p:nvPr/>
        </p:nvSpPr>
        <p:spPr>
          <a:xfrm>
            <a:off x="4902664" y="1750789"/>
            <a:ext cx="6055935" cy="4445832"/>
          </a:xfrm>
          <a:prstGeom prst="rect">
            <a:avLst/>
          </a:prstGeom>
          <a:noFill/>
        </p:spPr>
        <p:txBody>
          <a:bodyPr wrap="square">
            <a:spAutoFit/>
          </a:bodyPr>
          <a:lstStyle/>
          <a:p>
            <a:pPr marL="342900" indent="-342900" algn="just">
              <a:lnSpc>
                <a:spcPct val="150000"/>
              </a:lnSpc>
              <a:buFont typeface="Wingdings" panose="05000000000000000000" pitchFamily="2" charset="2"/>
              <a:buChar char="ü"/>
            </a:pPr>
            <a:r>
              <a:rPr lang="vi-VN" sz="2400" dirty="0">
                <a:latin typeface="UTM Avo" panose="02040603050506020204" pitchFamily="18"/>
              </a:rPr>
              <a:t>Lựa chọn 10 sản phẩm sao cho tổng giá trị của 10 sản phẩm đó không vượt quá 200 000 đồng giả định.</a:t>
            </a:r>
          </a:p>
          <a:p>
            <a:pPr marL="342900" indent="-342900" algn="just">
              <a:lnSpc>
                <a:spcPct val="150000"/>
              </a:lnSpc>
              <a:buFont typeface="Wingdings" panose="05000000000000000000" pitchFamily="2" charset="2"/>
              <a:buChar char="ü"/>
            </a:pPr>
            <a:r>
              <a:rPr lang="vi-VN" sz="2400" dirty="0">
                <a:latin typeface="UTM Avo" panose="02040603050506020204" pitchFamily="18"/>
              </a:rPr>
              <a:t>Lựa chọn hình thức kinh doanh, thảo luận các chiến lược kinh doanh.</a:t>
            </a:r>
          </a:p>
          <a:p>
            <a:pPr marL="342900" indent="-342900" algn="just">
              <a:lnSpc>
                <a:spcPct val="150000"/>
              </a:lnSpc>
              <a:buFont typeface="Wingdings" panose="05000000000000000000" pitchFamily="2" charset="2"/>
              <a:buChar char="ü"/>
            </a:pPr>
            <a:r>
              <a:rPr lang="en-US" sz="2400" dirty="0" err="1">
                <a:latin typeface="UTM Avo" panose="02040603050506020204" pitchFamily="18"/>
              </a:rPr>
              <a:t>Cả</a:t>
            </a:r>
            <a:r>
              <a:rPr lang="en-US" sz="2400" dirty="0">
                <a:latin typeface="UTM Avo" panose="02040603050506020204" pitchFamily="18"/>
              </a:rPr>
              <a:t> </a:t>
            </a:r>
            <a:r>
              <a:rPr lang="en-US" sz="2400" dirty="0" err="1">
                <a:latin typeface="UTM Avo" panose="02040603050506020204" pitchFamily="18"/>
              </a:rPr>
              <a:t>nhóm</a:t>
            </a:r>
            <a:r>
              <a:rPr lang="en-US" sz="2400" dirty="0">
                <a:latin typeface="UTM Avo" panose="02040603050506020204" pitchFamily="18"/>
              </a:rPr>
              <a:t> </a:t>
            </a:r>
            <a:r>
              <a:rPr lang="en-US" sz="2400" dirty="0" err="1">
                <a:latin typeface="UTM Avo" panose="02040603050506020204" pitchFamily="18"/>
              </a:rPr>
              <a:t>trao</a:t>
            </a:r>
            <a:r>
              <a:rPr lang="en-US" sz="2400" dirty="0">
                <a:latin typeface="UTM Avo" panose="02040603050506020204" pitchFamily="18"/>
              </a:rPr>
              <a:t> </a:t>
            </a:r>
            <a:r>
              <a:rPr lang="en-US" sz="2400" dirty="0" err="1">
                <a:latin typeface="UTM Avo" panose="02040603050506020204" pitchFamily="18"/>
              </a:rPr>
              <a:t>đổi</a:t>
            </a:r>
            <a:r>
              <a:rPr lang="en-US" sz="2400" dirty="0">
                <a:latin typeface="UTM Avo" panose="02040603050506020204" pitchFamily="18"/>
              </a:rPr>
              <a:t> </a:t>
            </a:r>
            <a:r>
              <a:rPr lang="en-US" sz="2400" dirty="0" err="1">
                <a:latin typeface="UTM Avo" panose="02040603050506020204" pitchFamily="18"/>
              </a:rPr>
              <a:t>góp</a:t>
            </a:r>
            <a:r>
              <a:rPr lang="en-US" sz="2400" dirty="0">
                <a:latin typeface="UTM Avo" panose="02040603050506020204" pitchFamily="18"/>
              </a:rPr>
              <a:t> </a:t>
            </a:r>
            <a:r>
              <a:rPr lang="en-US" sz="2400" dirty="0" err="1">
                <a:latin typeface="UTM Avo" panose="02040603050506020204" pitchFamily="18"/>
              </a:rPr>
              <a:t>ý</a:t>
            </a:r>
            <a:r>
              <a:rPr lang="en-US" sz="2400" dirty="0">
                <a:latin typeface="UTM Avo" panose="02040603050506020204" pitchFamily="18"/>
              </a:rPr>
              <a:t> </a:t>
            </a:r>
            <a:r>
              <a:rPr lang="en-US" sz="2400" dirty="0" err="1">
                <a:latin typeface="UTM Avo" panose="02040603050506020204" pitchFamily="18"/>
              </a:rPr>
              <a:t>về</a:t>
            </a:r>
            <a:r>
              <a:rPr lang="en-US" sz="2400" dirty="0">
                <a:latin typeface="UTM Avo" panose="02040603050506020204" pitchFamily="18"/>
              </a:rPr>
              <a:t> </a:t>
            </a:r>
            <a:r>
              <a:rPr lang="en-US" sz="2400" dirty="0" err="1">
                <a:latin typeface="UTM Avo" panose="02040603050506020204" pitchFamily="18"/>
              </a:rPr>
              <a:t>dự</a:t>
            </a:r>
            <a:r>
              <a:rPr lang="en-US" sz="2400" dirty="0">
                <a:latin typeface="UTM Avo" panose="02040603050506020204" pitchFamily="18"/>
              </a:rPr>
              <a:t> </a:t>
            </a:r>
            <a:r>
              <a:rPr lang="en-US" sz="2400" dirty="0" err="1">
                <a:latin typeface="UTM Avo" panose="02040603050506020204" pitchFamily="18"/>
              </a:rPr>
              <a:t>kiến</a:t>
            </a:r>
            <a:r>
              <a:rPr lang="en-US" sz="2400" dirty="0">
                <a:latin typeface="UTM Avo" panose="02040603050506020204" pitchFamily="18"/>
              </a:rPr>
              <a:t> </a:t>
            </a:r>
            <a:r>
              <a:rPr lang="en-US" sz="2400" dirty="0" err="1">
                <a:latin typeface="UTM Avo" panose="02040603050506020204" pitchFamily="18"/>
              </a:rPr>
              <a:t>cách</a:t>
            </a:r>
            <a:r>
              <a:rPr lang="en-US" sz="2400" dirty="0">
                <a:latin typeface="UTM Avo" panose="02040603050506020204" pitchFamily="18"/>
              </a:rPr>
              <a:t> </a:t>
            </a:r>
            <a:r>
              <a:rPr lang="en-US" sz="2400" dirty="0" err="1">
                <a:latin typeface="UTM Avo" panose="02040603050506020204" pitchFamily="18"/>
              </a:rPr>
              <a:t>làm</a:t>
            </a:r>
            <a:r>
              <a:rPr lang="en-US" sz="2400" dirty="0">
                <a:latin typeface="UTM Avo" panose="02040603050506020204" pitchFamily="18"/>
              </a:rPr>
              <a:t>, </a:t>
            </a:r>
            <a:r>
              <a:rPr lang="en-US" sz="2400" dirty="0" err="1">
                <a:latin typeface="UTM Avo" panose="02040603050506020204" pitchFamily="18"/>
              </a:rPr>
              <a:t>phân</a:t>
            </a:r>
            <a:r>
              <a:rPr lang="en-US" sz="2400" dirty="0">
                <a:latin typeface="UTM Avo" panose="02040603050506020204" pitchFamily="18"/>
              </a:rPr>
              <a:t> </a:t>
            </a:r>
            <a:r>
              <a:rPr lang="en-US" sz="2400" dirty="0" err="1">
                <a:latin typeface="UTM Avo" panose="02040603050506020204" pitchFamily="18"/>
              </a:rPr>
              <a:t>công</a:t>
            </a:r>
            <a:r>
              <a:rPr lang="en-US" sz="2400" dirty="0">
                <a:latin typeface="UTM Avo" panose="02040603050506020204" pitchFamily="18"/>
              </a:rPr>
              <a:t> </a:t>
            </a:r>
            <a:r>
              <a:rPr lang="en-US" sz="2400" dirty="0" err="1">
                <a:latin typeface="UTM Avo" panose="02040603050506020204" pitchFamily="18"/>
              </a:rPr>
              <a:t>nhiệm</a:t>
            </a:r>
            <a:r>
              <a:rPr lang="en-US" sz="2400" dirty="0">
                <a:latin typeface="UTM Avo" panose="02040603050506020204" pitchFamily="18"/>
              </a:rPr>
              <a:t> </a:t>
            </a:r>
            <a:r>
              <a:rPr lang="en-US" sz="2400" dirty="0" err="1">
                <a:latin typeface="UTM Avo" panose="02040603050506020204" pitchFamily="18"/>
              </a:rPr>
              <a:t>vụ</a:t>
            </a:r>
            <a:r>
              <a:rPr lang="en-US" sz="2400" dirty="0">
                <a:latin typeface="UTM Avo" panose="02040603050506020204" pitchFamily="18"/>
              </a:rPr>
              <a:t> </a:t>
            </a:r>
            <a:r>
              <a:rPr lang="en-US" sz="2400" dirty="0" err="1">
                <a:latin typeface="UTM Avo" panose="02040603050506020204" pitchFamily="18"/>
              </a:rPr>
              <a:t>cho</a:t>
            </a:r>
            <a:r>
              <a:rPr lang="en-US" sz="2400" dirty="0">
                <a:latin typeface="UTM Avo" panose="02040603050506020204" pitchFamily="18"/>
              </a:rPr>
              <a:t> </a:t>
            </a:r>
            <a:r>
              <a:rPr lang="en-US" sz="2400" dirty="0" err="1">
                <a:latin typeface="UTM Avo" panose="02040603050506020204" pitchFamily="18"/>
              </a:rPr>
              <a:t>từng</a:t>
            </a:r>
            <a:r>
              <a:rPr lang="en-US" sz="2400" dirty="0">
                <a:latin typeface="UTM Avo" panose="02040603050506020204" pitchFamily="18"/>
              </a:rPr>
              <a:t> </a:t>
            </a:r>
            <a:r>
              <a:rPr lang="en-US" sz="2400" dirty="0" err="1">
                <a:latin typeface="UTM Avo" panose="02040603050506020204" pitchFamily="18"/>
              </a:rPr>
              <a:t>thành</a:t>
            </a:r>
            <a:r>
              <a:rPr lang="en-US" sz="2400" dirty="0">
                <a:latin typeface="UTM Avo" panose="02040603050506020204" pitchFamily="18"/>
              </a:rPr>
              <a:t> </a:t>
            </a:r>
            <a:r>
              <a:rPr lang="en-US" sz="2400" dirty="0" err="1">
                <a:latin typeface="UTM Avo" panose="02040603050506020204" pitchFamily="18"/>
              </a:rPr>
              <a:t>viên</a:t>
            </a:r>
            <a:r>
              <a:rPr lang="en-US" sz="2400" dirty="0">
                <a:latin typeface="UTM Avo" panose="02040603050506020204" pitchFamily="18"/>
              </a:rPr>
              <a:t>. </a:t>
            </a:r>
            <a:endParaRPr lang="vi-VN" sz="2400" dirty="0">
              <a:latin typeface="UTM Avo" panose="02040603050506020204" pitchFamily="18"/>
            </a:endParaRPr>
          </a:p>
        </p:txBody>
      </p:sp>
      <p:grpSp>
        <p:nvGrpSpPr>
          <p:cNvPr id="17" name="Google Shape;1003;p52">
            <a:extLst>
              <a:ext uri="{FF2B5EF4-FFF2-40B4-BE49-F238E27FC236}">
                <a16:creationId xmlns:a16="http://schemas.microsoft.com/office/drawing/2014/main" id="{6B5ED93C-F134-5FE6-3894-7D1DE1BE62C6}"/>
              </a:ext>
            </a:extLst>
          </p:cNvPr>
          <p:cNvGrpSpPr/>
          <p:nvPr/>
        </p:nvGrpSpPr>
        <p:grpSpPr>
          <a:xfrm>
            <a:off x="4203426" y="5901065"/>
            <a:ext cx="938356" cy="804345"/>
            <a:chOff x="6820186" y="693349"/>
            <a:chExt cx="1640405" cy="1406131"/>
          </a:xfrm>
          <a:effectLst>
            <a:outerShdw blurRad="63500" sx="102000" sy="102000" algn="ctr" rotWithShape="0">
              <a:prstClr val="black">
                <a:alpha val="40000"/>
              </a:prstClr>
            </a:outerShdw>
          </a:effectLst>
        </p:grpSpPr>
        <p:sp>
          <p:nvSpPr>
            <p:cNvPr id="18" name="Google Shape;1004;p52">
              <a:extLst>
                <a:ext uri="{FF2B5EF4-FFF2-40B4-BE49-F238E27FC236}">
                  <a16:creationId xmlns:a16="http://schemas.microsoft.com/office/drawing/2014/main" id="{277CE235-4E84-6246-4B5E-C112E5917CD8}"/>
                </a:ext>
              </a:extLst>
            </p:cNvPr>
            <p:cNvSpPr/>
            <p:nvPr/>
          </p:nvSpPr>
          <p:spPr>
            <a:xfrm rot="-875678">
              <a:off x="7215419" y="1655288"/>
              <a:ext cx="348825" cy="406807"/>
            </a:xfrm>
            <a:custGeom>
              <a:avLst/>
              <a:gdLst/>
              <a:ahLst/>
              <a:cxnLst/>
              <a:rect l="l" t="t" r="r" b="b"/>
              <a:pathLst>
                <a:path w="21399" h="24956" extrusionOk="0">
                  <a:moveTo>
                    <a:pt x="2401" y="0"/>
                  </a:moveTo>
                  <a:cubicBezTo>
                    <a:pt x="973" y="0"/>
                    <a:pt x="0" y="1368"/>
                    <a:pt x="426" y="2706"/>
                  </a:cubicBezTo>
                  <a:lnTo>
                    <a:pt x="7295" y="23557"/>
                  </a:lnTo>
                  <a:cubicBezTo>
                    <a:pt x="7569" y="24378"/>
                    <a:pt x="8359" y="24955"/>
                    <a:pt x="9240" y="24955"/>
                  </a:cubicBezTo>
                  <a:lnTo>
                    <a:pt x="18906" y="24955"/>
                  </a:lnTo>
                  <a:cubicBezTo>
                    <a:pt x="20396" y="24955"/>
                    <a:pt x="21399" y="23405"/>
                    <a:pt x="20760" y="22037"/>
                  </a:cubicBezTo>
                  <a:lnTo>
                    <a:pt x="11368" y="1216"/>
                  </a:lnTo>
                  <a:cubicBezTo>
                    <a:pt x="11034" y="487"/>
                    <a:pt x="10304" y="0"/>
                    <a:pt x="9484" y="0"/>
                  </a:cubicBez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1005;p52">
              <a:extLst>
                <a:ext uri="{FF2B5EF4-FFF2-40B4-BE49-F238E27FC236}">
                  <a16:creationId xmlns:a16="http://schemas.microsoft.com/office/drawing/2014/main" id="{99A6CF98-DF69-EF3F-BA9F-4C3FE41E136C}"/>
                </a:ext>
              </a:extLst>
            </p:cNvPr>
            <p:cNvSpPr/>
            <p:nvPr/>
          </p:nvSpPr>
          <p:spPr>
            <a:xfrm rot="-875678">
              <a:off x="8093098" y="1041629"/>
              <a:ext cx="314153" cy="314153"/>
            </a:xfrm>
            <a:custGeom>
              <a:avLst/>
              <a:gdLst/>
              <a:ahLst/>
              <a:cxnLst/>
              <a:rect l="l" t="t" r="r" b="b"/>
              <a:pathLst>
                <a:path w="19272" h="19272" extrusionOk="0">
                  <a:moveTo>
                    <a:pt x="9636" y="0"/>
                  </a:moveTo>
                  <a:cubicBezTo>
                    <a:pt x="4317" y="0"/>
                    <a:pt x="1" y="4317"/>
                    <a:pt x="1" y="9636"/>
                  </a:cubicBezTo>
                  <a:cubicBezTo>
                    <a:pt x="1" y="14955"/>
                    <a:pt x="4317" y="19271"/>
                    <a:pt x="9636" y="19271"/>
                  </a:cubicBezTo>
                  <a:cubicBezTo>
                    <a:pt x="14955" y="19271"/>
                    <a:pt x="19272" y="14955"/>
                    <a:pt x="19272" y="9636"/>
                  </a:cubicBezTo>
                  <a:cubicBezTo>
                    <a:pt x="19272" y="4317"/>
                    <a:pt x="14955" y="0"/>
                    <a:pt x="9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 name="Google Shape;1006;p52">
              <a:extLst>
                <a:ext uri="{FF2B5EF4-FFF2-40B4-BE49-F238E27FC236}">
                  <a16:creationId xmlns:a16="http://schemas.microsoft.com/office/drawing/2014/main" id="{9AAADAF9-C7EA-AD2E-E22A-75444FAB591B}"/>
                </a:ext>
              </a:extLst>
            </p:cNvPr>
            <p:cNvSpPr/>
            <p:nvPr/>
          </p:nvSpPr>
          <p:spPr>
            <a:xfrm rot="-875678">
              <a:off x="6867922" y="1310191"/>
              <a:ext cx="341897" cy="422668"/>
            </a:xfrm>
            <a:custGeom>
              <a:avLst/>
              <a:gdLst/>
              <a:ahLst/>
              <a:cxnLst/>
              <a:rect l="l" t="t" r="r" b="b"/>
              <a:pathLst>
                <a:path w="20974" h="25929" extrusionOk="0">
                  <a:moveTo>
                    <a:pt x="10031" y="1"/>
                  </a:moveTo>
                  <a:cubicBezTo>
                    <a:pt x="4529" y="1"/>
                    <a:pt x="1" y="4955"/>
                    <a:pt x="1" y="11004"/>
                  </a:cubicBezTo>
                  <a:lnTo>
                    <a:pt x="1" y="14925"/>
                  </a:lnTo>
                  <a:cubicBezTo>
                    <a:pt x="1" y="20974"/>
                    <a:pt x="4499" y="25928"/>
                    <a:pt x="10031" y="25928"/>
                  </a:cubicBezTo>
                  <a:lnTo>
                    <a:pt x="19971" y="25928"/>
                  </a:lnTo>
                  <a:cubicBezTo>
                    <a:pt x="20518" y="25928"/>
                    <a:pt x="20974" y="25412"/>
                    <a:pt x="20974" y="24804"/>
                  </a:cubicBezTo>
                  <a:lnTo>
                    <a:pt x="20974" y="1126"/>
                  </a:lnTo>
                  <a:cubicBezTo>
                    <a:pt x="20974" y="487"/>
                    <a:pt x="20518" y="1"/>
                    <a:pt x="19971" y="1"/>
                  </a:cubicBezTo>
                  <a:close/>
                </a:path>
              </a:pathLst>
            </a:custGeom>
            <a:solidFill>
              <a:schemeClr val="accen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1007;p52">
              <a:extLst>
                <a:ext uri="{FF2B5EF4-FFF2-40B4-BE49-F238E27FC236}">
                  <a16:creationId xmlns:a16="http://schemas.microsoft.com/office/drawing/2014/main" id="{A8DAA1C9-289B-47F6-50DC-6B9D373D140E}"/>
                </a:ext>
              </a:extLst>
            </p:cNvPr>
            <p:cNvSpPr/>
            <p:nvPr/>
          </p:nvSpPr>
          <p:spPr>
            <a:xfrm rot="-875678">
              <a:off x="7415599" y="845192"/>
              <a:ext cx="896342" cy="922587"/>
            </a:xfrm>
            <a:custGeom>
              <a:avLst/>
              <a:gdLst/>
              <a:ahLst/>
              <a:cxnLst/>
              <a:rect l="l" t="t" r="r" b="b"/>
              <a:pathLst>
                <a:path w="54987" h="56597" extrusionOk="0">
                  <a:moveTo>
                    <a:pt x="54987" y="0"/>
                  </a:moveTo>
                  <a:lnTo>
                    <a:pt x="1" y="12128"/>
                  </a:lnTo>
                  <a:lnTo>
                    <a:pt x="1" y="44499"/>
                  </a:lnTo>
                  <a:lnTo>
                    <a:pt x="54987" y="56597"/>
                  </a:lnTo>
                  <a:lnTo>
                    <a:pt x="5498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1008;p52">
              <a:extLst>
                <a:ext uri="{FF2B5EF4-FFF2-40B4-BE49-F238E27FC236}">
                  <a16:creationId xmlns:a16="http://schemas.microsoft.com/office/drawing/2014/main" id="{ADDDD806-91DF-F84B-9BDC-BE9BB83E87FA}"/>
                </a:ext>
              </a:extLst>
            </p:cNvPr>
            <p:cNvSpPr/>
            <p:nvPr/>
          </p:nvSpPr>
          <p:spPr>
            <a:xfrm rot="-875678">
              <a:off x="6983592" y="1212974"/>
              <a:ext cx="453868" cy="527712"/>
            </a:xfrm>
            <a:custGeom>
              <a:avLst/>
              <a:gdLst/>
              <a:ahLst/>
              <a:cxnLst/>
              <a:rect l="l" t="t" r="r" b="b"/>
              <a:pathLst>
                <a:path w="27843" h="32373" extrusionOk="0">
                  <a:moveTo>
                    <a:pt x="3648" y="1"/>
                  </a:moveTo>
                  <a:cubicBezTo>
                    <a:pt x="1611" y="1"/>
                    <a:pt x="0" y="1642"/>
                    <a:pt x="0" y="3648"/>
                  </a:cubicBezTo>
                  <a:lnTo>
                    <a:pt x="0" y="28816"/>
                  </a:lnTo>
                  <a:cubicBezTo>
                    <a:pt x="0" y="30761"/>
                    <a:pt x="1581" y="32372"/>
                    <a:pt x="3526" y="32372"/>
                  </a:cubicBezTo>
                  <a:lnTo>
                    <a:pt x="27843" y="32372"/>
                  </a:lnTo>
                  <a:lnTo>
                    <a:pt x="27843" y="1"/>
                  </a:ln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1009;p52">
              <a:extLst>
                <a:ext uri="{FF2B5EF4-FFF2-40B4-BE49-F238E27FC236}">
                  <a16:creationId xmlns:a16="http://schemas.microsoft.com/office/drawing/2014/main" id="{A200F092-AF17-5CBD-328E-005FFFB57639}"/>
                </a:ext>
              </a:extLst>
            </p:cNvPr>
            <p:cNvSpPr/>
            <p:nvPr/>
          </p:nvSpPr>
          <p:spPr>
            <a:xfrm rot="-875678">
              <a:off x="8252319" y="686781"/>
              <a:ext cx="79777" cy="1030108"/>
            </a:xfrm>
            <a:custGeom>
              <a:avLst/>
              <a:gdLst/>
              <a:ahLst/>
              <a:cxnLst/>
              <a:rect l="l" t="t" r="r" b="b"/>
              <a:pathLst>
                <a:path w="4894" h="63193" extrusionOk="0">
                  <a:moveTo>
                    <a:pt x="2462" y="1"/>
                  </a:moveTo>
                  <a:cubicBezTo>
                    <a:pt x="1094" y="1"/>
                    <a:pt x="0" y="1095"/>
                    <a:pt x="0" y="2432"/>
                  </a:cubicBezTo>
                  <a:lnTo>
                    <a:pt x="0" y="60761"/>
                  </a:lnTo>
                  <a:cubicBezTo>
                    <a:pt x="0" y="62099"/>
                    <a:pt x="1094" y="63193"/>
                    <a:pt x="2462" y="63193"/>
                  </a:cubicBezTo>
                  <a:cubicBezTo>
                    <a:pt x="3800" y="63193"/>
                    <a:pt x="4894" y="62099"/>
                    <a:pt x="4894" y="60761"/>
                  </a:cubicBezTo>
                  <a:lnTo>
                    <a:pt x="4894" y="2432"/>
                  </a:lnTo>
                  <a:cubicBezTo>
                    <a:pt x="4894" y="1095"/>
                    <a:pt x="3800" y="1"/>
                    <a:pt x="2462" y="1"/>
                  </a:cubicBez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1010;p52">
              <a:extLst>
                <a:ext uri="{FF2B5EF4-FFF2-40B4-BE49-F238E27FC236}">
                  <a16:creationId xmlns:a16="http://schemas.microsoft.com/office/drawing/2014/main" id="{5C178650-68AE-942D-9E03-8155BC98F777}"/>
                </a:ext>
              </a:extLst>
            </p:cNvPr>
            <p:cNvSpPr/>
            <p:nvPr/>
          </p:nvSpPr>
          <p:spPr>
            <a:xfrm rot="-875678">
              <a:off x="7138332" y="1241262"/>
              <a:ext cx="171437" cy="40149"/>
            </a:xfrm>
            <a:custGeom>
              <a:avLst/>
              <a:gdLst/>
              <a:ahLst/>
              <a:cxnLst/>
              <a:rect l="l" t="t" r="r" b="b"/>
              <a:pathLst>
                <a:path w="10517" h="2463" extrusionOk="0">
                  <a:moveTo>
                    <a:pt x="9271" y="305"/>
                  </a:moveTo>
                  <a:cubicBezTo>
                    <a:pt x="9787" y="305"/>
                    <a:pt x="10213" y="730"/>
                    <a:pt x="10213" y="1247"/>
                  </a:cubicBezTo>
                  <a:cubicBezTo>
                    <a:pt x="10213" y="1764"/>
                    <a:pt x="9818" y="2189"/>
                    <a:pt x="9271" y="2189"/>
                  </a:cubicBezTo>
                  <a:lnTo>
                    <a:pt x="1246" y="2189"/>
                  </a:lnTo>
                  <a:cubicBezTo>
                    <a:pt x="699" y="2189"/>
                    <a:pt x="274" y="1764"/>
                    <a:pt x="274" y="1247"/>
                  </a:cubicBezTo>
                  <a:cubicBezTo>
                    <a:pt x="274" y="730"/>
                    <a:pt x="699" y="305"/>
                    <a:pt x="1246" y="305"/>
                  </a:cubicBezTo>
                  <a:close/>
                  <a:moveTo>
                    <a:pt x="1246" y="1"/>
                  </a:moveTo>
                  <a:cubicBezTo>
                    <a:pt x="547" y="1"/>
                    <a:pt x="0" y="548"/>
                    <a:pt x="0" y="1247"/>
                  </a:cubicBezTo>
                  <a:cubicBezTo>
                    <a:pt x="0" y="1916"/>
                    <a:pt x="547" y="2463"/>
                    <a:pt x="1246" y="2463"/>
                  </a:cubicBezTo>
                  <a:lnTo>
                    <a:pt x="9271" y="2463"/>
                  </a:lnTo>
                  <a:cubicBezTo>
                    <a:pt x="9970" y="2463"/>
                    <a:pt x="10517" y="1916"/>
                    <a:pt x="10517" y="1247"/>
                  </a:cubicBezTo>
                  <a:cubicBezTo>
                    <a:pt x="10517" y="578"/>
                    <a:pt x="9970" y="1"/>
                    <a:pt x="9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1011;p52">
              <a:extLst>
                <a:ext uri="{FF2B5EF4-FFF2-40B4-BE49-F238E27FC236}">
                  <a16:creationId xmlns:a16="http://schemas.microsoft.com/office/drawing/2014/main" id="{579F30CB-E117-134C-3C57-FE70421C5B26}"/>
                </a:ext>
              </a:extLst>
            </p:cNvPr>
            <p:cNvSpPr/>
            <p:nvPr/>
          </p:nvSpPr>
          <p:spPr>
            <a:xfrm rot="-875678">
              <a:off x="7361705" y="1991162"/>
              <a:ext cx="228931" cy="4972"/>
            </a:xfrm>
            <a:custGeom>
              <a:avLst/>
              <a:gdLst/>
              <a:ahLst/>
              <a:cxnLst/>
              <a:rect l="l" t="t" r="r" b="b"/>
              <a:pathLst>
                <a:path w="14044" h="305" extrusionOk="0">
                  <a:moveTo>
                    <a:pt x="1" y="0"/>
                  </a:moveTo>
                  <a:lnTo>
                    <a:pt x="1" y="304"/>
                  </a:lnTo>
                  <a:lnTo>
                    <a:pt x="14043" y="304"/>
                  </a:lnTo>
                  <a:lnTo>
                    <a:pt x="140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extLst>
      <p:ext uri="{BB962C8B-B14F-4D97-AF65-F5344CB8AC3E}">
        <p14:creationId xmlns:p14="http://schemas.microsoft.com/office/powerpoint/2010/main" val="255847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CD478E1-ECA2-828C-1A9E-265BFE1F131A}"/>
              </a:ext>
            </a:extLst>
          </p:cNvPr>
          <p:cNvGrpSpPr/>
          <p:nvPr/>
        </p:nvGrpSpPr>
        <p:grpSpPr>
          <a:xfrm>
            <a:off x="1015427" y="1902865"/>
            <a:ext cx="2915587" cy="3719422"/>
            <a:chOff x="588362" y="581815"/>
            <a:chExt cx="2915587" cy="3719422"/>
          </a:xfrm>
        </p:grpSpPr>
        <p:sp>
          <p:nvSpPr>
            <p:cNvPr id="9" name="Rectangle: Rounded Corners 3">
              <a:extLst>
                <a:ext uri="{FF2B5EF4-FFF2-40B4-BE49-F238E27FC236}">
                  <a16:creationId xmlns:a16="http://schemas.microsoft.com/office/drawing/2014/main" id="{75913C6A-4B8A-B885-D947-C7493ACCEC29}"/>
                </a:ext>
              </a:extLst>
            </p:cNvPr>
            <p:cNvSpPr/>
            <p:nvPr/>
          </p:nvSpPr>
          <p:spPr>
            <a:xfrm>
              <a:off x="892832" y="581815"/>
              <a:ext cx="2540833" cy="3587399"/>
            </a:xfrm>
            <a:prstGeom prst="roundRect">
              <a:avLst>
                <a:gd name="adj" fmla="val 8524"/>
              </a:avLst>
            </a:prstGeom>
            <a:noFill/>
            <a:ln>
              <a:solidFill>
                <a:srgbClr val="51294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sp>
          <p:nvSpPr>
            <p:cNvPr id="10" name="Rectangle: Rounded Corners 2">
              <a:extLst>
                <a:ext uri="{FF2B5EF4-FFF2-40B4-BE49-F238E27FC236}">
                  <a16:creationId xmlns:a16="http://schemas.microsoft.com/office/drawing/2014/main" id="{1D9B82E3-5F69-E297-344E-A50D4C589737}"/>
                </a:ext>
              </a:extLst>
            </p:cNvPr>
            <p:cNvSpPr/>
            <p:nvPr/>
          </p:nvSpPr>
          <p:spPr>
            <a:xfrm>
              <a:off x="775740" y="713838"/>
              <a:ext cx="2540833" cy="3587399"/>
            </a:xfrm>
            <a:prstGeom prst="roundRect">
              <a:avLst>
                <a:gd name="adj" fmla="val 8524"/>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UTM Avo" panose="02040603050506020204" pitchFamily="18"/>
              </a:endParaRPr>
            </a:p>
          </p:txBody>
        </p:sp>
        <p:sp>
          <p:nvSpPr>
            <p:cNvPr id="11" name="TextBox 10">
              <a:extLst>
                <a:ext uri="{FF2B5EF4-FFF2-40B4-BE49-F238E27FC236}">
                  <a16:creationId xmlns:a16="http://schemas.microsoft.com/office/drawing/2014/main" id="{479659AF-9BEA-7415-3855-58DFA4BE615C}"/>
                </a:ext>
              </a:extLst>
            </p:cNvPr>
            <p:cNvSpPr txBox="1"/>
            <p:nvPr/>
          </p:nvSpPr>
          <p:spPr>
            <a:xfrm>
              <a:off x="588362" y="1164578"/>
              <a:ext cx="2915587" cy="1616148"/>
            </a:xfrm>
            <a:prstGeom prst="rect">
              <a:avLst/>
            </a:prstGeom>
            <a:noFill/>
          </p:spPr>
          <p:txBody>
            <a:bodyPr wrap="square" rtlCol="0">
              <a:spAutoFit/>
            </a:bodyPr>
            <a:lstStyle/>
            <a:p>
              <a:pPr algn="ctr">
                <a:lnSpc>
                  <a:spcPct val="150000"/>
                </a:lnSpc>
              </a:pPr>
              <a:r>
                <a:rPr lang="en-US" sz="2300" b="1" dirty="0">
                  <a:latin typeface="UTM Avo" panose="02040603050506020204" pitchFamily="18"/>
                </a:rPr>
                <a:t>XÁC ĐỊNH </a:t>
              </a:r>
            </a:p>
            <a:p>
              <a:pPr algn="ctr">
                <a:lnSpc>
                  <a:spcPct val="150000"/>
                </a:lnSpc>
              </a:pPr>
              <a:r>
                <a:rPr lang="en-US" sz="2300" b="1" dirty="0">
                  <a:latin typeface="UTM Avo" panose="02040603050506020204" pitchFamily="18"/>
                </a:rPr>
                <a:t>CHIẾN LƯỢC </a:t>
              </a:r>
            </a:p>
            <a:p>
              <a:pPr algn="ctr">
                <a:lnSpc>
                  <a:spcPct val="150000"/>
                </a:lnSpc>
              </a:pPr>
              <a:r>
                <a:rPr lang="en-US" sz="2300" b="1" dirty="0">
                  <a:latin typeface="UTM Avo" panose="02040603050506020204" pitchFamily="18"/>
                </a:rPr>
                <a:t>KINH DOANH</a:t>
              </a:r>
            </a:p>
          </p:txBody>
        </p:sp>
      </p:grpSp>
      <p:sp>
        <p:nvSpPr>
          <p:cNvPr id="12" name="Rectangle: Diagonal Corners Rounded 16">
            <a:extLst>
              <a:ext uri="{FF2B5EF4-FFF2-40B4-BE49-F238E27FC236}">
                <a16:creationId xmlns:a16="http://schemas.microsoft.com/office/drawing/2014/main" id="{24EC32B2-B43E-9447-08B8-E2D6B0DFDFA5}"/>
              </a:ext>
            </a:extLst>
          </p:cNvPr>
          <p:cNvSpPr/>
          <p:nvPr/>
        </p:nvSpPr>
        <p:spPr>
          <a:xfrm>
            <a:off x="4672604" y="1589946"/>
            <a:ext cx="5747611" cy="4930513"/>
          </a:xfrm>
          <a:prstGeom prst="round2DiagRect">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UTM Avo" panose="02040603050506020204" pitchFamily="18"/>
            </a:endParaRPr>
          </a:p>
        </p:txBody>
      </p:sp>
      <p:sp>
        <p:nvSpPr>
          <p:cNvPr id="13" name="Google Shape;762;p45">
            <a:extLst>
              <a:ext uri="{FF2B5EF4-FFF2-40B4-BE49-F238E27FC236}">
                <a16:creationId xmlns:a16="http://schemas.microsoft.com/office/drawing/2014/main" id="{048DB48B-1B11-180C-5872-5129CAB93FB4}"/>
              </a:ext>
            </a:extLst>
          </p:cNvPr>
          <p:cNvSpPr/>
          <p:nvPr/>
        </p:nvSpPr>
        <p:spPr>
          <a:xfrm rot="-7222059">
            <a:off x="11072401" y="854857"/>
            <a:ext cx="573277" cy="525485"/>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rgbClr val="F8BC7D"/>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4" name="Google Shape;763;p45">
            <a:extLst>
              <a:ext uri="{FF2B5EF4-FFF2-40B4-BE49-F238E27FC236}">
                <a16:creationId xmlns:a16="http://schemas.microsoft.com/office/drawing/2014/main" id="{C3AF2087-F1B2-31BF-1A2F-483EB723EC9D}"/>
              </a:ext>
            </a:extLst>
          </p:cNvPr>
          <p:cNvSpPr/>
          <p:nvPr/>
        </p:nvSpPr>
        <p:spPr>
          <a:xfrm rot="-6644592">
            <a:off x="10467188" y="942190"/>
            <a:ext cx="444439" cy="407378"/>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chemeClr val="l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7" name="Google Shape;1003;p52">
            <a:extLst>
              <a:ext uri="{FF2B5EF4-FFF2-40B4-BE49-F238E27FC236}">
                <a16:creationId xmlns:a16="http://schemas.microsoft.com/office/drawing/2014/main" id="{6B5ED93C-F134-5FE6-3894-7D1DE1BE62C6}"/>
              </a:ext>
            </a:extLst>
          </p:cNvPr>
          <p:cNvGrpSpPr/>
          <p:nvPr/>
        </p:nvGrpSpPr>
        <p:grpSpPr>
          <a:xfrm>
            <a:off x="4133142" y="5442803"/>
            <a:ext cx="938356" cy="804345"/>
            <a:chOff x="6820186" y="693349"/>
            <a:chExt cx="1640405" cy="1406131"/>
          </a:xfrm>
          <a:effectLst>
            <a:outerShdw blurRad="63500" sx="102000" sy="102000" algn="ctr" rotWithShape="0">
              <a:prstClr val="black">
                <a:alpha val="40000"/>
              </a:prstClr>
            </a:outerShdw>
          </a:effectLst>
        </p:grpSpPr>
        <p:sp>
          <p:nvSpPr>
            <p:cNvPr id="18" name="Google Shape;1004;p52">
              <a:extLst>
                <a:ext uri="{FF2B5EF4-FFF2-40B4-BE49-F238E27FC236}">
                  <a16:creationId xmlns:a16="http://schemas.microsoft.com/office/drawing/2014/main" id="{277CE235-4E84-6246-4B5E-C112E5917CD8}"/>
                </a:ext>
              </a:extLst>
            </p:cNvPr>
            <p:cNvSpPr/>
            <p:nvPr/>
          </p:nvSpPr>
          <p:spPr>
            <a:xfrm rot="-875678">
              <a:off x="7215419" y="1655288"/>
              <a:ext cx="348825" cy="406807"/>
            </a:xfrm>
            <a:custGeom>
              <a:avLst/>
              <a:gdLst/>
              <a:ahLst/>
              <a:cxnLst/>
              <a:rect l="l" t="t" r="r" b="b"/>
              <a:pathLst>
                <a:path w="21399" h="24956" extrusionOk="0">
                  <a:moveTo>
                    <a:pt x="2401" y="0"/>
                  </a:moveTo>
                  <a:cubicBezTo>
                    <a:pt x="973" y="0"/>
                    <a:pt x="0" y="1368"/>
                    <a:pt x="426" y="2706"/>
                  </a:cubicBezTo>
                  <a:lnTo>
                    <a:pt x="7295" y="23557"/>
                  </a:lnTo>
                  <a:cubicBezTo>
                    <a:pt x="7569" y="24378"/>
                    <a:pt x="8359" y="24955"/>
                    <a:pt x="9240" y="24955"/>
                  </a:cubicBezTo>
                  <a:lnTo>
                    <a:pt x="18906" y="24955"/>
                  </a:lnTo>
                  <a:cubicBezTo>
                    <a:pt x="20396" y="24955"/>
                    <a:pt x="21399" y="23405"/>
                    <a:pt x="20760" y="22037"/>
                  </a:cubicBezTo>
                  <a:lnTo>
                    <a:pt x="11368" y="1216"/>
                  </a:lnTo>
                  <a:cubicBezTo>
                    <a:pt x="11034" y="487"/>
                    <a:pt x="10304" y="0"/>
                    <a:pt x="9484" y="0"/>
                  </a:cubicBez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9" name="Google Shape;1005;p52">
              <a:extLst>
                <a:ext uri="{FF2B5EF4-FFF2-40B4-BE49-F238E27FC236}">
                  <a16:creationId xmlns:a16="http://schemas.microsoft.com/office/drawing/2014/main" id="{99A6CF98-DF69-EF3F-BA9F-4C3FE41E136C}"/>
                </a:ext>
              </a:extLst>
            </p:cNvPr>
            <p:cNvSpPr/>
            <p:nvPr/>
          </p:nvSpPr>
          <p:spPr>
            <a:xfrm rot="-875678">
              <a:off x="8093098" y="1041629"/>
              <a:ext cx="314153" cy="314153"/>
            </a:xfrm>
            <a:custGeom>
              <a:avLst/>
              <a:gdLst/>
              <a:ahLst/>
              <a:cxnLst/>
              <a:rect l="l" t="t" r="r" b="b"/>
              <a:pathLst>
                <a:path w="19272" h="19272" extrusionOk="0">
                  <a:moveTo>
                    <a:pt x="9636" y="0"/>
                  </a:moveTo>
                  <a:cubicBezTo>
                    <a:pt x="4317" y="0"/>
                    <a:pt x="1" y="4317"/>
                    <a:pt x="1" y="9636"/>
                  </a:cubicBezTo>
                  <a:cubicBezTo>
                    <a:pt x="1" y="14955"/>
                    <a:pt x="4317" y="19271"/>
                    <a:pt x="9636" y="19271"/>
                  </a:cubicBezTo>
                  <a:cubicBezTo>
                    <a:pt x="14955" y="19271"/>
                    <a:pt x="19272" y="14955"/>
                    <a:pt x="19272" y="9636"/>
                  </a:cubicBezTo>
                  <a:cubicBezTo>
                    <a:pt x="19272" y="4317"/>
                    <a:pt x="14955" y="0"/>
                    <a:pt x="96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0" name="Google Shape;1006;p52">
              <a:extLst>
                <a:ext uri="{FF2B5EF4-FFF2-40B4-BE49-F238E27FC236}">
                  <a16:creationId xmlns:a16="http://schemas.microsoft.com/office/drawing/2014/main" id="{9AAADAF9-C7EA-AD2E-E22A-75444FAB591B}"/>
                </a:ext>
              </a:extLst>
            </p:cNvPr>
            <p:cNvSpPr/>
            <p:nvPr/>
          </p:nvSpPr>
          <p:spPr>
            <a:xfrm rot="-875678">
              <a:off x="6867922" y="1310191"/>
              <a:ext cx="341897" cy="422668"/>
            </a:xfrm>
            <a:custGeom>
              <a:avLst/>
              <a:gdLst/>
              <a:ahLst/>
              <a:cxnLst/>
              <a:rect l="l" t="t" r="r" b="b"/>
              <a:pathLst>
                <a:path w="20974" h="25929" extrusionOk="0">
                  <a:moveTo>
                    <a:pt x="10031" y="1"/>
                  </a:moveTo>
                  <a:cubicBezTo>
                    <a:pt x="4529" y="1"/>
                    <a:pt x="1" y="4955"/>
                    <a:pt x="1" y="11004"/>
                  </a:cubicBezTo>
                  <a:lnTo>
                    <a:pt x="1" y="14925"/>
                  </a:lnTo>
                  <a:cubicBezTo>
                    <a:pt x="1" y="20974"/>
                    <a:pt x="4499" y="25928"/>
                    <a:pt x="10031" y="25928"/>
                  </a:cubicBezTo>
                  <a:lnTo>
                    <a:pt x="19971" y="25928"/>
                  </a:lnTo>
                  <a:cubicBezTo>
                    <a:pt x="20518" y="25928"/>
                    <a:pt x="20974" y="25412"/>
                    <a:pt x="20974" y="24804"/>
                  </a:cubicBezTo>
                  <a:lnTo>
                    <a:pt x="20974" y="1126"/>
                  </a:lnTo>
                  <a:cubicBezTo>
                    <a:pt x="20974" y="487"/>
                    <a:pt x="20518" y="1"/>
                    <a:pt x="19971" y="1"/>
                  </a:cubicBezTo>
                  <a:close/>
                </a:path>
              </a:pathLst>
            </a:custGeom>
            <a:solidFill>
              <a:schemeClr val="accen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1007;p52">
              <a:extLst>
                <a:ext uri="{FF2B5EF4-FFF2-40B4-BE49-F238E27FC236}">
                  <a16:creationId xmlns:a16="http://schemas.microsoft.com/office/drawing/2014/main" id="{A8DAA1C9-289B-47F6-50DC-6B9D373D140E}"/>
                </a:ext>
              </a:extLst>
            </p:cNvPr>
            <p:cNvSpPr/>
            <p:nvPr/>
          </p:nvSpPr>
          <p:spPr>
            <a:xfrm rot="-875678">
              <a:off x="7415599" y="845192"/>
              <a:ext cx="896342" cy="922587"/>
            </a:xfrm>
            <a:custGeom>
              <a:avLst/>
              <a:gdLst/>
              <a:ahLst/>
              <a:cxnLst/>
              <a:rect l="l" t="t" r="r" b="b"/>
              <a:pathLst>
                <a:path w="54987" h="56597" extrusionOk="0">
                  <a:moveTo>
                    <a:pt x="54987" y="0"/>
                  </a:moveTo>
                  <a:lnTo>
                    <a:pt x="1" y="12128"/>
                  </a:lnTo>
                  <a:lnTo>
                    <a:pt x="1" y="44499"/>
                  </a:lnTo>
                  <a:lnTo>
                    <a:pt x="54987" y="56597"/>
                  </a:lnTo>
                  <a:lnTo>
                    <a:pt x="5498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1008;p52">
              <a:extLst>
                <a:ext uri="{FF2B5EF4-FFF2-40B4-BE49-F238E27FC236}">
                  <a16:creationId xmlns:a16="http://schemas.microsoft.com/office/drawing/2014/main" id="{ADDDD806-91DF-F84B-9BDC-BE9BB83E87FA}"/>
                </a:ext>
              </a:extLst>
            </p:cNvPr>
            <p:cNvSpPr/>
            <p:nvPr/>
          </p:nvSpPr>
          <p:spPr>
            <a:xfrm rot="-875678">
              <a:off x="6983592" y="1212974"/>
              <a:ext cx="453868" cy="527712"/>
            </a:xfrm>
            <a:custGeom>
              <a:avLst/>
              <a:gdLst/>
              <a:ahLst/>
              <a:cxnLst/>
              <a:rect l="l" t="t" r="r" b="b"/>
              <a:pathLst>
                <a:path w="27843" h="32373" extrusionOk="0">
                  <a:moveTo>
                    <a:pt x="3648" y="1"/>
                  </a:moveTo>
                  <a:cubicBezTo>
                    <a:pt x="1611" y="1"/>
                    <a:pt x="0" y="1642"/>
                    <a:pt x="0" y="3648"/>
                  </a:cubicBezTo>
                  <a:lnTo>
                    <a:pt x="0" y="28816"/>
                  </a:lnTo>
                  <a:cubicBezTo>
                    <a:pt x="0" y="30761"/>
                    <a:pt x="1581" y="32372"/>
                    <a:pt x="3526" y="32372"/>
                  </a:cubicBezTo>
                  <a:lnTo>
                    <a:pt x="27843" y="32372"/>
                  </a:lnTo>
                  <a:lnTo>
                    <a:pt x="27843" y="1"/>
                  </a:ln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1009;p52">
              <a:extLst>
                <a:ext uri="{FF2B5EF4-FFF2-40B4-BE49-F238E27FC236}">
                  <a16:creationId xmlns:a16="http://schemas.microsoft.com/office/drawing/2014/main" id="{A200F092-AF17-5CBD-328E-005FFFB57639}"/>
                </a:ext>
              </a:extLst>
            </p:cNvPr>
            <p:cNvSpPr/>
            <p:nvPr/>
          </p:nvSpPr>
          <p:spPr>
            <a:xfrm rot="-875678">
              <a:off x="8252319" y="686781"/>
              <a:ext cx="79777" cy="1030108"/>
            </a:xfrm>
            <a:custGeom>
              <a:avLst/>
              <a:gdLst/>
              <a:ahLst/>
              <a:cxnLst/>
              <a:rect l="l" t="t" r="r" b="b"/>
              <a:pathLst>
                <a:path w="4894" h="63193" extrusionOk="0">
                  <a:moveTo>
                    <a:pt x="2462" y="1"/>
                  </a:moveTo>
                  <a:cubicBezTo>
                    <a:pt x="1094" y="1"/>
                    <a:pt x="0" y="1095"/>
                    <a:pt x="0" y="2432"/>
                  </a:cubicBezTo>
                  <a:lnTo>
                    <a:pt x="0" y="60761"/>
                  </a:lnTo>
                  <a:cubicBezTo>
                    <a:pt x="0" y="62099"/>
                    <a:pt x="1094" y="63193"/>
                    <a:pt x="2462" y="63193"/>
                  </a:cubicBezTo>
                  <a:cubicBezTo>
                    <a:pt x="3800" y="63193"/>
                    <a:pt x="4894" y="62099"/>
                    <a:pt x="4894" y="60761"/>
                  </a:cubicBezTo>
                  <a:lnTo>
                    <a:pt x="4894" y="2432"/>
                  </a:lnTo>
                  <a:cubicBezTo>
                    <a:pt x="4894" y="1095"/>
                    <a:pt x="3800" y="1"/>
                    <a:pt x="2462" y="1"/>
                  </a:cubicBez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1010;p52">
              <a:extLst>
                <a:ext uri="{FF2B5EF4-FFF2-40B4-BE49-F238E27FC236}">
                  <a16:creationId xmlns:a16="http://schemas.microsoft.com/office/drawing/2014/main" id="{5C178650-68AE-942D-9E03-8155BC98F777}"/>
                </a:ext>
              </a:extLst>
            </p:cNvPr>
            <p:cNvSpPr/>
            <p:nvPr/>
          </p:nvSpPr>
          <p:spPr>
            <a:xfrm rot="-875678">
              <a:off x="7138332" y="1241262"/>
              <a:ext cx="171437" cy="40149"/>
            </a:xfrm>
            <a:custGeom>
              <a:avLst/>
              <a:gdLst/>
              <a:ahLst/>
              <a:cxnLst/>
              <a:rect l="l" t="t" r="r" b="b"/>
              <a:pathLst>
                <a:path w="10517" h="2463" extrusionOk="0">
                  <a:moveTo>
                    <a:pt x="9271" y="305"/>
                  </a:moveTo>
                  <a:cubicBezTo>
                    <a:pt x="9787" y="305"/>
                    <a:pt x="10213" y="730"/>
                    <a:pt x="10213" y="1247"/>
                  </a:cubicBezTo>
                  <a:cubicBezTo>
                    <a:pt x="10213" y="1764"/>
                    <a:pt x="9818" y="2189"/>
                    <a:pt x="9271" y="2189"/>
                  </a:cubicBezTo>
                  <a:lnTo>
                    <a:pt x="1246" y="2189"/>
                  </a:lnTo>
                  <a:cubicBezTo>
                    <a:pt x="699" y="2189"/>
                    <a:pt x="274" y="1764"/>
                    <a:pt x="274" y="1247"/>
                  </a:cubicBezTo>
                  <a:cubicBezTo>
                    <a:pt x="274" y="730"/>
                    <a:pt x="699" y="305"/>
                    <a:pt x="1246" y="305"/>
                  </a:cubicBezTo>
                  <a:close/>
                  <a:moveTo>
                    <a:pt x="1246" y="1"/>
                  </a:moveTo>
                  <a:cubicBezTo>
                    <a:pt x="547" y="1"/>
                    <a:pt x="0" y="548"/>
                    <a:pt x="0" y="1247"/>
                  </a:cubicBezTo>
                  <a:cubicBezTo>
                    <a:pt x="0" y="1916"/>
                    <a:pt x="547" y="2463"/>
                    <a:pt x="1246" y="2463"/>
                  </a:cubicBezTo>
                  <a:lnTo>
                    <a:pt x="9271" y="2463"/>
                  </a:lnTo>
                  <a:cubicBezTo>
                    <a:pt x="9970" y="2463"/>
                    <a:pt x="10517" y="1916"/>
                    <a:pt x="10517" y="1247"/>
                  </a:cubicBezTo>
                  <a:cubicBezTo>
                    <a:pt x="10517" y="578"/>
                    <a:pt x="9970" y="1"/>
                    <a:pt x="92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1011;p52">
              <a:extLst>
                <a:ext uri="{FF2B5EF4-FFF2-40B4-BE49-F238E27FC236}">
                  <a16:creationId xmlns:a16="http://schemas.microsoft.com/office/drawing/2014/main" id="{579F30CB-E117-134C-3C57-FE70421C5B26}"/>
                </a:ext>
              </a:extLst>
            </p:cNvPr>
            <p:cNvSpPr/>
            <p:nvPr/>
          </p:nvSpPr>
          <p:spPr>
            <a:xfrm rot="-875678">
              <a:off x="7361705" y="1991162"/>
              <a:ext cx="228931" cy="4972"/>
            </a:xfrm>
            <a:custGeom>
              <a:avLst/>
              <a:gdLst/>
              <a:ahLst/>
              <a:cxnLst/>
              <a:rect l="l" t="t" r="r" b="b"/>
              <a:pathLst>
                <a:path w="14044" h="305" extrusionOk="0">
                  <a:moveTo>
                    <a:pt x="1" y="0"/>
                  </a:moveTo>
                  <a:lnTo>
                    <a:pt x="1" y="304"/>
                  </a:lnTo>
                  <a:lnTo>
                    <a:pt x="14043" y="304"/>
                  </a:lnTo>
                  <a:lnTo>
                    <a:pt x="1404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
        <p:nvSpPr>
          <p:cNvPr id="2" name="Freeform 7">
            <a:extLst>
              <a:ext uri="{FF2B5EF4-FFF2-40B4-BE49-F238E27FC236}">
                <a16:creationId xmlns:a16="http://schemas.microsoft.com/office/drawing/2014/main" id="{684CC6EC-D55E-D7DC-CB29-582AB40CD8CC}"/>
              </a:ext>
            </a:extLst>
          </p:cNvPr>
          <p:cNvSpPr/>
          <p:nvPr/>
        </p:nvSpPr>
        <p:spPr>
          <a:xfrm>
            <a:off x="1126668" y="4352554"/>
            <a:ext cx="2540834" cy="2180498"/>
          </a:xfrm>
          <a:custGeom>
            <a:avLst/>
            <a:gdLst/>
            <a:ahLst/>
            <a:cxnLst/>
            <a:rect l="l" t="t" r="r" b="b"/>
            <a:pathLst>
              <a:path w="4794788" h="4114800">
                <a:moveTo>
                  <a:pt x="0" y="0"/>
                </a:moveTo>
                <a:lnTo>
                  <a:pt x="4794788" y="0"/>
                </a:lnTo>
                <a:lnTo>
                  <a:pt x="479478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TextBox 2">
            <a:extLst>
              <a:ext uri="{FF2B5EF4-FFF2-40B4-BE49-F238E27FC236}">
                <a16:creationId xmlns:a16="http://schemas.microsoft.com/office/drawing/2014/main" id="{BDB88871-E767-7FEC-4C79-CF9277CCB5EC}"/>
              </a:ext>
            </a:extLst>
          </p:cNvPr>
          <p:cNvSpPr txBox="1"/>
          <p:nvPr/>
        </p:nvSpPr>
        <p:spPr>
          <a:xfrm>
            <a:off x="5000181" y="1760013"/>
            <a:ext cx="5244976" cy="3337837"/>
          </a:xfrm>
          <a:prstGeom prst="rect">
            <a:avLst/>
          </a:prstGeom>
          <a:noFill/>
        </p:spPr>
        <p:txBody>
          <a:bodyPr wrap="square">
            <a:spAutoFit/>
          </a:bodyPr>
          <a:lstStyle/>
          <a:p>
            <a:pPr marL="342900" indent="-342900" algn="just">
              <a:lnSpc>
                <a:spcPct val="150000"/>
              </a:lnSpc>
              <a:buFont typeface="Wingdings" panose="05000000000000000000" pitchFamily="2" charset="2"/>
              <a:buChar char="ü"/>
            </a:pPr>
            <a:r>
              <a:rPr lang="vi-VN" sz="2400" dirty="0">
                <a:latin typeface="UTM Avo" panose="02040603050506020204" pitchFamily="18"/>
              </a:rPr>
              <a:t>Xác định hình thức giảm giá.</a:t>
            </a:r>
          </a:p>
          <a:p>
            <a:pPr marL="342900" indent="-342900" algn="just">
              <a:lnSpc>
                <a:spcPct val="150000"/>
              </a:lnSpc>
              <a:buFont typeface="Wingdings" panose="05000000000000000000" pitchFamily="2" charset="2"/>
              <a:buChar char="ü"/>
            </a:pPr>
            <a:r>
              <a:rPr lang="vi-VN" sz="2400" dirty="0">
                <a:latin typeface="UTM Avo" panose="02040603050506020204" pitchFamily="18"/>
              </a:rPr>
              <a:t>Đưa ra thêm những hình thức khuyến mãi khác (nếu có).</a:t>
            </a:r>
          </a:p>
          <a:p>
            <a:pPr marL="342900" indent="-342900" algn="just">
              <a:lnSpc>
                <a:spcPct val="150000"/>
              </a:lnSpc>
              <a:buFont typeface="Wingdings" panose="05000000000000000000" pitchFamily="2" charset="2"/>
              <a:buChar char="ü"/>
            </a:pPr>
            <a:r>
              <a:rPr lang="vi-VN" sz="2400" dirty="0">
                <a:latin typeface="UTM Avo" panose="02040603050506020204" pitchFamily="18"/>
              </a:rPr>
              <a:t>Xác định cách thực hiện quảng cáo, thông tin về sản phẩm và hình thức khuyến mãi.</a:t>
            </a:r>
          </a:p>
        </p:txBody>
      </p:sp>
      <p:sp>
        <p:nvSpPr>
          <p:cNvPr id="4" name="Freeform 15">
            <a:extLst>
              <a:ext uri="{FF2B5EF4-FFF2-40B4-BE49-F238E27FC236}">
                <a16:creationId xmlns:a16="http://schemas.microsoft.com/office/drawing/2014/main" id="{C1BDE522-5E24-6CCD-550B-71BB00B72F28}"/>
              </a:ext>
            </a:extLst>
          </p:cNvPr>
          <p:cNvSpPr/>
          <p:nvPr/>
        </p:nvSpPr>
        <p:spPr>
          <a:xfrm>
            <a:off x="6660191" y="5097850"/>
            <a:ext cx="1629418" cy="1282698"/>
          </a:xfrm>
          <a:custGeom>
            <a:avLst/>
            <a:gdLst/>
            <a:ahLst/>
            <a:cxnLst/>
            <a:rect l="l" t="t" r="r" b="b"/>
            <a:pathLst>
              <a:path w="5317997" h="4114800">
                <a:moveTo>
                  <a:pt x="0" y="0"/>
                </a:moveTo>
                <a:lnTo>
                  <a:pt x="5317997" y="0"/>
                </a:lnTo>
                <a:lnTo>
                  <a:pt x="531799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200">
              <a:latin typeface="UTM Avo" panose="02040603050506020204" pitchFamily="18"/>
            </a:endParaRPr>
          </a:p>
        </p:txBody>
      </p:sp>
    </p:spTree>
    <p:extLst>
      <p:ext uri="{BB962C8B-B14F-4D97-AF65-F5344CB8AC3E}">
        <p14:creationId xmlns:p14="http://schemas.microsoft.com/office/powerpoint/2010/main" val="426227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par>
                                <p:cTn id="12" presetID="2" presetClass="entr" presetSubtype="4"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4A45AA16-63D9-5813-A2B0-B72413F70350}"/>
              </a:ext>
            </a:extLst>
          </p:cNvPr>
          <p:cNvPicPr>
            <a:picLocks noChangeAspect="1"/>
          </p:cNvPicPr>
          <p:nvPr/>
        </p:nvPicPr>
        <p:blipFill>
          <a:blip r:embed="rId4"/>
          <a:stretch>
            <a:fillRect/>
          </a:stretch>
        </p:blipFill>
        <p:spPr>
          <a:xfrm>
            <a:off x="4643358" y="3121730"/>
            <a:ext cx="2905284" cy="1607348"/>
          </a:xfrm>
          <a:prstGeom prst="rect">
            <a:avLst/>
          </a:prstGeom>
        </p:spPr>
      </p:pic>
    </p:spTree>
    <p:extLst>
      <p:ext uri="{BB962C8B-B14F-4D97-AF65-F5344CB8AC3E}">
        <p14:creationId xmlns:p14="http://schemas.microsoft.com/office/powerpoint/2010/main" val="2669473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243A57E8-6FA6-F9E8-660B-49735ACC67BB}"/>
              </a:ext>
            </a:extLst>
          </p:cNvPr>
          <p:cNvSpPr/>
          <p:nvPr/>
        </p:nvSpPr>
        <p:spPr>
          <a:xfrm>
            <a:off x="113073" y="6218237"/>
            <a:ext cx="655773" cy="639763"/>
          </a:xfrm>
          <a:custGeom>
            <a:avLst/>
            <a:gdLst/>
            <a:ahLst/>
            <a:cxnLst/>
            <a:rect l="l" t="t" r="r" b="b"/>
            <a:pathLst>
              <a:path w="3468434" h="4114800">
                <a:moveTo>
                  <a:pt x="0" y="0"/>
                </a:moveTo>
                <a:lnTo>
                  <a:pt x="3468433" y="0"/>
                </a:lnTo>
                <a:lnTo>
                  <a:pt x="34684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pic>
        <p:nvPicPr>
          <p:cNvPr id="22" name="Picture 21">
            <a:extLst>
              <a:ext uri="{FF2B5EF4-FFF2-40B4-BE49-F238E27FC236}">
                <a16:creationId xmlns:a16="http://schemas.microsoft.com/office/drawing/2014/main" id="{0B7A9BF5-A377-7F97-DBE3-560113973D8A}"/>
              </a:ext>
            </a:extLst>
          </p:cNvPr>
          <p:cNvPicPr>
            <a:picLocks noChangeAspect="1"/>
          </p:cNvPicPr>
          <p:nvPr/>
        </p:nvPicPr>
        <p:blipFill>
          <a:blip r:embed="rId5"/>
          <a:stretch>
            <a:fillRect/>
          </a:stretch>
        </p:blipFill>
        <p:spPr>
          <a:xfrm>
            <a:off x="852573" y="2907220"/>
            <a:ext cx="5831174" cy="3571302"/>
          </a:xfrm>
          <a:prstGeom prst="rect">
            <a:avLst/>
          </a:prstGeom>
        </p:spPr>
      </p:pic>
      <p:sp>
        <p:nvSpPr>
          <p:cNvPr id="23" name="Arrow: Pentagon 12">
            <a:extLst>
              <a:ext uri="{FF2B5EF4-FFF2-40B4-BE49-F238E27FC236}">
                <a16:creationId xmlns:a16="http://schemas.microsoft.com/office/drawing/2014/main" id="{85308C4A-FFB3-180B-3B95-EE75DF840997}"/>
              </a:ext>
            </a:extLst>
          </p:cNvPr>
          <p:cNvSpPr/>
          <p:nvPr/>
        </p:nvSpPr>
        <p:spPr>
          <a:xfrm>
            <a:off x="0" y="2139378"/>
            <a:ext cx="3732551" cy="502170"/>
          </a:xfrm>
          <a:prstGeom prst="homePlate">
            <a:avLst/>
          </a:prstGeom>
          <a:solidFill>
            <a:schemeClr val="bg2"/>
          </a:solidFill>
          <a:ln>
            <a:solidFill>
              <a:srgbClr val="F8BC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rPr>
              <a:t>Thảo</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luận</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nhóm</a:t>
            </a:r>
            <a:r>
              <a:rPr lang="en-US" sz="2400" b="1" dirty="0">
                <a:solidFill>
                  <a:schemeClr val="tx1"/>
                </a:solidFill>
                <a:latin typeface="UTM Avo" panose="02040603050506020204" pitchFamily="18"/>
              </a:rPr>
              <a:t> </a:t>
            </a:r>
          </a:p>
        </p:txBody>
      </p:sp>
      <p:grpSp>
        <p:nvGrpSpPr>
          <p:cNvPr id="24" name="Group 23">
            <a:extLst>
              <a:ext uri="{FF2B5EF4-FFF2-40B4-BE49-F238E27FC236}">
                <a16:creationId xmlns:a16="http://schemas.microsoft.com/office/drawing/2014/main" id="{7A4ED165-C573-903C-F241-E7CA39815376}"/>
              </a:ext>
            </a:extLst>
          </p:cNvPr>
          <p:cNvGrpSpPr/>
          <p:nvPr/>
        </p:nvGrpSpPr>
        <p:grpSpPr>
          <a:xfrm>
            <a:off x="7873341" y="2275232"/>
            <a:ext cx="2862584" cy="4511257"/>
            <a:chOff x="5973290" y="675963"/>
            <a:chExt cx="2862584" cy="4511257"/>
          </a:xfrm>
        </p:grpSpPr>
        <p:sp>
          <p:nvSpPr>
            <p:cNvPr id="25" name="Rectangle: Rounded Corners 13">
              <a:extLst>
                <a:ext uri="{FF2B5EF4-FFF2-40B4-BE49-F238E27FC236}">
                  <a16:creationId xmlns:a16="http://schemas.microsoft.com/office/drawing/2014/main" id="{25B13D98-AB6C-2A15-85AF-22DA822508AC}"/>
                </a:ext>
              </a:extLst>
            </p:cNvPr>
            <p:cNvSpPr/>
            <p:nvPr/>
          </p:nvSpPr>
          <p:spPr>
            <a:xfrm>
              <a:off x="5973290" y="675963"/>
              <a:ext cx="2862584" cy="3791574"/>
            </a:xfrm>
            <a:prstGeom prst="roundRect">
              <a:avLst/>
            </a:prstGeom>
            <a:solidFill>
              <a:schemeClr val="bg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solidFill>
                  <a:schemeClr val="tx1"/>
                </a:solidFill>
                <a:latin typeface="UTM Avo" panose="02040603050506020204" pitchFamily="18"/>
              </a:endParaRPr>
            </a:p>
          </p:txBody>
        </p:sp>
        <p:sp>
          <p:nvSpPr>
            <p:cNvPr id="26" name="Freeform 13">
              <a:extLst>
                <a:ext uri="{FF2B5EF4-FFF2-40B4-BE49-F238E27FC236}">
                  <a16:creationId xmlns:a16="http://schemas.microsoft.com/office/drawing/2014/main" id="{3E93A131-7241-ABE6-843B-B89D1823CA1D}"/>
                </a:ext>
              </a:extLst>
            </p:cNvPr>
            <p:cNvSpPr/>
            <p:nvPr/>
          </p:nvSpPr>
          <p:spPr>
            <a:xfrm>
              <a:off x="6528810" y="2819963"/>
              <a:ext cx="1695548" cy="2367257"/>
            </a:xfrm>
            <a:custGeom>
              <a:avLst/>
              <a:gdLst/>
              <a:ahLst/>
              <a:cxnLst/>
              <a:rect l="l" t="t" r="r" b="b"/>
              <a:pathLst>
                <a:path w="2947226" h="4114800">
                  <a:moveTo>
                    <a:pt x="0" y="0"/>
                  </a:moveTo>
                  <a:lnTo>
                    <a:pt x="2947226" y="0"/>
                  </a:lnTo>
                  <a:lnTo>
                    <a:pt x="294722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algn="ctr"/>
              <a:endParaRPr lang="en-US" sz="2200">
                <a:latin typeface="UTM Avo" panose="02040603050506020204" pitchFamily="18"/>
              </a:endParaRPr>
            </a:p>
          </p:txBody>
        </p:sp>
        <p:sp>
          <p:nvSpPr>
            <p:cNvPr id="27" name="TextBox 26">
              <a:extLst>
                <a:ext uri="{FF2B5EF4-FFF2-40B4-BE49-F238E27FC236}">
                  <a16:creationId xmlns:a16="http://schemas.microsoft.com/office/drawing/2014/main" id="{79EF2ADC-8E3B-B4A7-88E2-29283ABA11ED}"/>
                </a:ext>
              </a:extLst>
            </p:cNvPr>
            <p:cNvSpPr txBox="1"/>
            <p:nvPr/>
          </p:nvSpPr>
          <p:spPr>
            <a:xfrm>
              <a:off x="6107932" y="768247"/>
              <a:ext cx="2537305" cy="2051716"/>
            </a:xfrm>
            <a:prstGeom prst="rect">
              <a:avLst/>
            </a:prstGeom>
            <a:noFill/>
          </p:spPr>
          <p:txBody>
            <a:bodyPr wrap="square">
              <a:spAutoFit/>
            </a:bodyPr>
            <a:lstStyle/>
            <a:p>
              <a:pPr algn="ctr">
                <a:lnSpc>
                  <a:spcPct val="150000"/>
                </a:lnSpc>
              </a:pPr>
              <a:r>
                <a:rPr lang="en-US" sz="2200" dirty="0" err="1">
                  <a:latin typeface="UTM Avo" panose="02040603050506020204" pitchFamily="18"/>
                </a:rPr>
                <a:t>Các</a:t>
              </a:r>
              <a:r>
                <a:rPr lang="en-US" sz="2200" dirty="0">
                  <a:latin typeface="UTM Avo" panose="02040603050506020204" pitchFamily="18"/>
                </a:rPr>
                <a:t> </a:t>
              </a:r>
              <a:r>
                <a:rPr lang="en-US" sz="2200" dirty="0" err="1">
                  <a:latin typeface="UTM Avo" panose="02040603050506020204" pitchFamily="18"/>
                </a:rPr>
                <a:t>em</a:t>
              </a:r>
              <a:r>
                <a:rPr lang="en-US" sz="2200" dirty="0">
                  <a:latin typeface="UTM Avo" panose="02040603050506020204" pitchFamily="18"/>
                </a:rPr>
                <a:t> </a:t>
              </a:r>
              <a:r>
                <a:rPr lang="en-US" sz="2200" dirty="0" err="1">
                  <a:latin typeface="UTM Avo" panose="02040603050506020204" pitchFamily="18"/>
                </a:rPr>
                <a:t>hãy</a:t>
              </a:r>
              <a:r>
                <a:rPr lang="en-US" sz="2200" dirty="0">
                  <a:latin typeface="UTM Avo" panose="02040603050506020204" pitchFamily="18"/>
                </a:rPr>
                <a:t> t</a:t>
              </a:r>
              <a:r>
                <a:rPr lang="vi-VN" sz="2200" dirty="0">
                  <a:latin typeface="UTM Avo" panose="02040603050506020204" pitchFamily="18"/>
                </a:rPr>
                <a:t>rao đổi các bước lập kế hoạch kinh doanh.</a:t>
              </a:r>
              <a:endParaRPr lang="en-US" sz="2200" dirty="0">
                <a:latin typeface="UTM Avo" panose="02040603050506020204" pitchFamily="18"/>
              </a:endParaRPr>
            </a:p>
          </p:txBody>
        </p:sp>
      </p:grpSp>
      <p:sp>
        <p:nvSpPr>
          <p:cNvPr id="28" name="Google Shape;827;p47">
            <a:extLst>
              <a:ext uri="{FF2B5EF4-FFF2-40B4-BE49-F238E27FC236}">
                <a16:creationId xmlns:a16="http://schemas.microsoft.com/office/drawing/2014/main" id="{AC04C402-2762-658B-FAEA-2455EB76BDCB}"/>
              </a:ext>
            </a:extLst>
          </p:cNvPr>
          <p:cNvSpPr txBox="1">
            <a:spLocks/>
          </p:cNvSpPr>
          <p:nvPr/>
        </p:nvSpPr>
        <p:spPr>
          <a:xfrm>
            <a:off x="1995923" y="1479380"/>
            <a:ext cx="8200154" cy="68575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2700"/>
              <a:buFont typeface="Quicksand"/>
              <a:buNone/>
              <a:defRPr sz="2720" b="1" i="0" u="none" strike="noStrike" cap="none">
                <a:solidFill>
                  <a:schemeClr val="accent2"/>
                </a:solidFill>
                <a:latin typeface="Quicksand"/>
                <a:ea typeface="Quicksand"/>
                <a:cs typeface="Quicksand"/>
                <a:sym typeface="Quicksand"/>
              </a:defRPr>
            </a:lvl1pPr>
            <a:lvl2pPr marR="0" lvl="1"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2pPr>
            <a:lvl3pPr marR="0" lvl="2"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3pPr>
            <a:lvl4pPr marR="0" lvl="3"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4pPr>
            <a:lvl5pPr marR="0" lvl="4"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5pPr>
            <a:lvl6pPr marR="0" lvl="5"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6pPr>
            <a:lvl7pPr marR="0" lvl="6"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7pPr>
            <a:lvl8pPr marR="0" lvl="7"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8pPr>
            <a:lvl9pPr marR="0" lvl="8"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9pPr>
          </a:lstStyle>
          <a:p>
            <a:pPr>
              <a:lnSpc>
                <a:spcPct val="150000"/>
              </a:lnSpc>
            </a:pPr>
            <a:r>
              <a:rPr lang="en-US" sz="2500" dirty="0" err="1">
                <a:solidFill>
                  <a:schemeClr val="tx1"/>
                </a:solidFill>
                <a:latin typeface="UTM Avo" panose="02040603050506020204" pitchFamily="18"/>
              </a:rPr>
              <a:t>Hoạt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động</a:t>
            </a:r>
            <a:r>
              <a:rPr lang="en-US" sz="2500" dirty="0">
                <a:solidFill>
                  <a:schemeClr val="tx1"/>
                </a:solidFill>
                <a:latin typeface="UTM Avo" panose="02040603050506020204" pitchFamily="18"/>
              </a:rPr>
              <a:t> 1. </a:t>
            </a:r>
            <a:r>
              <a:rPr lang="en-US" sz="2500" dirty="0" err="1">
                <a:solidFill>
                  <a:schemeClr val="tx1"/>
                </a:solidFill>
                <a:latin typeface="UTM Avo" panose="02040603050506020204" pitchFamily="18"/>
              </a:rPr>
              <a:t>Tìm</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hiểu</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về</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kế</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hoạch</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kinh</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doanh</a:t>
            </a:r>
            <a:r>
              <a:rPr lang="en-US" sz="2500" dirty="0">
                <a:solidFill>
                  <a:schemeClr val="tx1"/>
                </a:solidFill>
                <a:latin typeface="UTM Avo" panose="02040603050506020204" pitchFamily="18"/>
              </a:rPr>
              <a:t> </a:t>
            </a:r>
          </a:p>
        </p:txBody>
      </p:sp>
    </p:spTree>
    <p:extLst>
      <p:ext uri="{BB962C8B-B14F-4D97-AF65-F5344CB8AC3E}">
        <p14:creationId xmlns:p14="http://schemas.microsoft.com/office/powerpoint/2010/main" val="190783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randombar(horizontal)">
                                      <p:cBhvr>
                                        <p:cTn id="12" dur="500"/>
                                        <p:tgtEl>
                                          <p:spTgt spid="22"/>
                                        </p:tgtEl>
                                      </p:cBhvr>
                                    </p:animEffect>
                                  </p:childTnLst>
                                </p:cTn>
                              </p:par>
                              <p:par>
                                <p:cTn id="13" presetID="14" presetClass="entr" presetSubtype="1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8" name="Freeform 5">
            <a:extLst>
              <a:ext uri="{FF2B5EF4-FFF2-40B4-BE49-F238E27FC236}">
                <a16:creationId xmlns:a16="http://schemas.microsoft.com/office/drawing/2014/main" id="{26B7DF65-5D1E-BBDB-EA62-1CB2AD4FDB2F}"/>
              </a:ext>
            </a:extLst>
          </p:cNvPr>
          <p:cNvSpPr/>
          <p:nvPr/>
        </p:nvSpPr>
        <p:spPr>
          <a:xfrm flipH="1">
            <a:off x="225130" y="3622262"/>
            <a:ext cx="2565728" cy="3224759"/>
          </a:xfrm>
          <a:custGeom>
            <a:avLst/>
            <a:gdLst/>
            <a:ahLst/>
            <a:cxnLst/>
            <a:rect l="l" t="t" r="r" b="b"/>
            <a:pathLst>
              <a:path w="7200900" h="8229600">
                <a:moveTo>
                  <a:pt x="0" y="0"/>
                </a:moveTo>
                <a:lnTo>
                  <a:pt x="7200900" y="0"/>
                </a:lnTo>
                <a:lnTo>
                  <a:pt x="7200900" y="8229600"/>
                </a:lnTo>
                <a:lnTo>
                  <a:pt x="0" y="8229600"/>
                </a:lnTo>
                <a:lnTo>
                  <a:pt x="0" y="0"/>
                </a:lnTo>
                <a:close/>
              </a:path>
            </a:pathLst>
          </a:custGeom>
          <a:blipFill>
            <a:blip r:embed="rId3"/>
            <a:stretch>
              <a:fillRect/>
            </a:stretch>
          </a:blipFill>
        </p:spPr>
        <p:txBody>
          <a:bodyPr/>
          <a:lstStyle/>
          <a:p>
            <a:endParaRPr lang="en-US">
              <a:latin typeface="UTM Avo" panose="02040603050506020204" pitchFamily="18"/>
            </a:endParaRPr>
          </a:p>
        </p:txBody>
      </p:sp>
      <p:sp>
        <p:nvSpPr>
          <p:cNvPr id="39" name="Plaque 38">
            <a:extLst>
              <a:ext uri="{FF2B5EF4-FFF2-40B4-BE49-F238E27FC236}">
                <a16:creationId xmlns:a16="http://schemas.microsoft.com/office/drawing/2014/main" id="{0C982796-AAE3-C3A9-55E2-99439E35260D}"/>
              </a:ext>
            </a:extLst>
          </p:cNvPr>
          <p:cNvSpPr/>
          <p:nvPr/>
        </p:nvSpPr>
        <p:spPr>
          <a:xfrm>
            <a:off x="4602823" y="1468320"/>
            <a:ext cx="3252866" cy="682053"/>
          </a:xfrm>
          <a:prstGeom prst="plaque">
            <a:avLst/>
          </a:prstGeom>
          <a:solidFill>
            <a:srgbClr val="80C5A6"/>
          </a:solid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a:solidFill>
                  <a:schemeClr val="tx1"/>
                </a:solidFill>
                <a:latin typeface="UTM Avo" panose="02040603050506020204" pitchFamily="18"/>
              </a:rPr>
              <a:t>Câu hỏi </a:t>
            </a:r>
          </a:p>
        </p:txBody>
      </p:sp>
      <p:grpSp>
        <p:nvGrpSpPr>
          <p:cNvPr id="40" name="Group 39">
            <a:extLst>
              <a:ext uri="{FF2B5EF4-FFF2-40B4-BE49-F238E27FC236}">
                <a16:creationId xmlns:a16="http://schemas.microsoft.com/office/drawing/2014/main" id="{7015075F-B336-43FD-AACF-33C73B99FDC1}"/>
              </a:ext>
            </a:extLst>
          </p:cNvPr>
          <p:cNvGrpSpPr/>
          <p:nvPr/>
        </p:nvGrpSpPr>
        <p:grpSpPr>
          <a:xfrm>
            <a:off x="3005107" y="2425764"/>
            <a:ext cx="6181786" cy="2795665"/>
            <a:chOff x="-134750" y="1969343"/>
            <a:chExt cx="6181786" cy="2795665"/>
          </a:xfrm>
        </p:grpSpPr>
        <p:sp>
          <p:nvSpPr>
            <p:cNvPr id="41" name="Parallelogram 40">
              <a:extLst>
                <a:ext uri="{FF2B5EF4-FFF2-40B4-BE49-F238E27FC236}">
                  <a16:creationId xmlns:a16="http://schemas.microsoft.com/office/drawing/2014/main" id="{261DCE0F-532D-3059-1F40-FD92861DDE45}"/>
                </a:ext>
              </a:extLst>
            </p:cNvPr>
            <p:cNvSpPr/>
            <p:nvPr/>
          </p:nvSpPr>
          <p:spPr>
            <a:xfrm>
              <a:off x="-134750" y="1969343"/>
              <a:ext cx="6181786" cy="2795665"/>
            </a:xfrm>
            <a:prstGeom prst="parallelogram">
              <a:avLst/>
            </a:prstGeom>
            <a:solidFill>
              <a:schemeClr val="accent2">
                <a:lumMod val="20000"/>
                <a:lumOff val="8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solidFill>
                  <a:schemeClr val="tx1"/>
                </a:solidFill>
                <a:latin typeface="UTM Avo" panose="02040603050506020204" pitchFamily="18"/>
              </a:endParaRPr>
            </a:p>
          </p:txBody>
        </p:sp>
        <p:sp>
          <p:nvSpPr>
            <p:cNvPr id="42" name="TextBox 41">
              <a:extLst>
                <a:ext uri="{FF2B5EF4-FFF2-40B4-BE49-F238E27FC236}">
                  <a16:creationId xmlns:a16="http://schemas.microsoft.com/office/drawing/2014/main" id="{26140AF6-EA0E-705E-BB54-3CA6773368C6}"/>
                </a:ext>
              </a:extLst>
            </p:cNvPr>
            <p:cNvSpPr txBox="1"/>
            <p:nvPr/>
          </p:nvSpPr>
          <p:spPr>
            <a:xfrm>
              <a:off x="798620" y="2252254"/>
              <a:ext cx="4581558" cy="2229841"/>
            </a:xfrm>
            <a:prstGeom prst="rect">
              <a:avLst/>
            </a:prstGeom>
            <a:noFill/>
          </p:spPr>
          <p:txBody>
            <a:bodyPr wrap="square">
              <a:spAutoFit/>
            </a:bodyPr>
            <a:lstStyle/>
            <a:p>
              <a:pPr marL="342900" indent="-342900">
                <a:lnSpc>
                  <a:spcPct val="150000"/>
                </a:lnSpc>
                <a:buFont typeface="Wingdings" panose="05000000000000000000" pitchFamily="2" charset="2"/>
                <a:buChar char="§"/>
              </a:pPr>
              <a:r>
                <a:rPr lang="vi-VN" sz="2400" dirty="0">
                  <a:latin typeface="UTM Avo" panose="02040603050506020204" pitchFamily="18"/>
                </a:rPr>
                <a:t>Trong 6 bước đã tìm hiểu, em thấy những bước nào khó nhất/dễ nhất? Vì sao?</a:t>
              </a:r>
            </a:p>
            <a:p>
              <a:pPr marL="342900" indent="-342900">
                <a:lnSpc>
                  <a:spcPct val="150000"/>
                </a:lnSpc>
                <a:buFont typeface="Wingdings" panose="05000000000000000000" pitchFamily="2" charset="2"/>
                <a:buChar char="§"/>
              </a:pPr>
              <a:r>
                <a:rPr lang="vi-VN" sz="2400" dirty="0">
                  <a:latin typeface="UTM Avo" panose="02040603050506020204" pitchFamily="18"/>
                </a:rPr>
                <a:t>Cần lưu ý trong mỗi bước?</a:t>
              </a:r>
            </a:p>
          </p:txBody>
        </p:sp>
      </p:grpSp>
      <p:sp>
        <p:nvSpPr>
          <p:cNvPr id="43" name="Google Shape;727;p44">
            <a:extLst>
              <a:ext uri="{FF2B5EF4-FFF2-40B4-BE49-F238E27FC236}">
                <a16:creationId xmlns:a16="http://schemas.microsoft.com/office/drawing/2014/main" id="{AFDA7664-5A06-FFE0-7B87-2034CB8C4B85}"/>
              </a:ext>
            </a:extLst>
          </p:cNvPr>
          <p:cNvSpPr/>
          <p:nvPr/>
        </p:nvSpPr>
        <p:spPr>
          <a:xfrm>
            <a:off x="10365898" y="2191822"/>
            <a:ext cx="780877" cy="780829"/>
          </a:xfrm>
          <a:custGeom>
            <a:avLst/>
            <a:gdLst/>
            <a:ahLst/>
            <a:cxnLst/>
            <a:rect l="l" t="t" r="r" b="b"/>
            <a:pathLst>
              <a:path w="16385" h="16384" extrusionOk="0">
                <a:moveTo>
                  <a:pt x="8208" y="3587"/>
                </a:moveTo>
                <a:cubicBezTo>
                  <a:pt x="10761" y="3587"/>
                  <a:pt x="12828" y="5654"/>
                  <a:pt x="12828" y="8207"/>
                </a:cubicBezTo>
                <a:cubicBezTo>
                  <a:pt x="12828" y="10760"/>
                  <a:pt x="10761" y="12827"/>
                  <a:pt x="8208" y="12827"/>
                </a:cubicBezTo>
                <a:cubicBezTo>
                  <a:pt x="5624" y="12827"/>
                  <a:pt x="3557" y="10760"/>
                  <a:pt x="3557" y="8207"/>
                </a:cubicBezTo>
                <a:cubicBezTo>
                  <a:pt x="3557" y="5654"/>
                  <a:pt x="5624" y="3587"/>
                  <a:pt x="8208" y="3587"/>
                </a:cubicBezTo>
                <a:close/>
                <a:moveTo>
                  <a:pt x="7478" y="0"/>
                </a:moveTo>
                <a:lnTo>
                  <a:pt x="7265" y="1581"/>
                </a:lnTo>
                <a:cubicBezTo>
                  <a:pt x="6658" y="1672"/>
                  <a:pt x="6050" y="1824"/>
                  <a:pt x="5533" y="2067"/>
                </a:cubicBezTo>
                <a:lnTo>
                  <a:pt x="4530" y="851"/>
                </a:lnTo>
                <a:lnTo>
                  <a:pt x="3284" y="1611"/>
                </a:lnTo>
                <a:lnTo>
                  <a:pt x="3922" y="3040"/>
                </a:lnTo>
                <a:cubicBezTo>
                  <a:pt x="3557" y="3313"/>
                  <a:pt x="3253" y="3617"/>
                  <a:pt x="2980" y="3982"/>
                </a:cubicBezTo>
                <a:lnTo>
                  <a:pt x="1551" y="3344"/>
                </a:lnTo>
                <a:lnTo>
                  <a:pt x="791" y="4590"/>
                </a:lnTo>
                <a:lnTo>
                  <a:pt x="2007" y="5593"/>
                </a:lnTo>
                <a:cubicBezTo>
                  <a:pt x="1794" y="6110"/>
                  <a:pt x="1642" y="6657"/>
                  <a:pt x="1551" y="7265"/>
                </a:cubicBezTo>
                <a:lnTo>
                  <a:pt x="1" y="7477"/>
                </a:lnTo>
                <a:lnTo>
                  <a:pt x="1" y="8936"/>
                </a:lnTo>
                <a:lnTo>
                  <a:pt x="1551" y="9149"/>
                </a:lnTo>
                <a:cubicBezTo>
                  <a:pt x="1642" y="9757"/>
                  <a:pt x="1825" y="10335"/>
                  <a:pt x="2037" y="10882"/>
                </a:cubicBezTo>
                <a:lnTo>
                  <a:pt x="822" y="11885"/>
                </a:lnTo>
                <a:lnTo>
                  <a:pt x="1612" y="13131"/>
                </a:lnTo>
                <a:lnTo>
                  <a:pt x="3040" y="12493"/>
                </a:lnTo>
                <a:cubicBezTo>
                  <a:pt x="3314" y="12827"/>
                  <a:pt x="3618" y="13131"/>
                  <a:pt x="3952" y="13405"/>
                </a:cubicBezTo>
                <a:lnTo>
                  <a:pt x="3344" y="14833"/>
                </a:lnTo>
                <a:lnTo>
                  <a:pt x="4591" y="15593"/>
                </a:lnTo>
                <a:lnTo>
                  <a:pt x="5563" y="14377"/>
                </a:lnTo>
                <a:cubicBezTo>
                  <a:pt x="6110" y="14590"/>
                  <a:pt x="6658" y="14742"/>
                  <a:pt x="7265" y="14833"/>
                </a:cubicBezTo>
                <a:lnTo>
                  <a:pt x="7448" y="16383"/>
                </a:lnTo>
                <a:lnTo>
                  <a:pt x="8937" y="16383"/>
                </a:lnTo>
                <a:lnTo>
                  <a:pt x="9150" y="14833"/>
                </a:lnTo>
                <a:cubicBezTo>
                  <a:pt x="9758" y="14742"/>
                  <a:pt x="10335" y="14590"/>
                  <a:pt x="10883" y="14347"/>
                </a:cubicBezTo>
                <a:lnTo>
                  <a:pt x="11855" y="15563"/>
                </a:lnTo>
                <a:lnTo>
                  <a:pt x="13101" y="14803"/>
                </a:lnTo>
                <a:lnTo>
                  <a:pt x="12494" y="13374"/>
                </a:lnTo>
                <a:cubicBezTo>
                  <a:pt x="12828" y="13101"/>
                  <a:pt x="13132" y="12766"/>
                  <a:pt x="13405" y="12432"/>
                </a:cubicBezTo>
                <a:lnTo>
                  <a:pt x="14834" y="13070"/>
                </a:lnTo>
                <a:lnTo>
                  <a:pt x="15594" y="11794"/>
                </a:lnTo>
                <a:lnTo>
                  <a:pt x="14378" y="10821"/>
                </a:lnTo>
                <a:cubicBezTo>
                  <a:pt x="14591" y="10304"/>
                  <a:pt x="14743" y="9727"/>
                  <a:pt x="14834" y="9149"/>
                </a:cubicBezTo>
                <a:lnTo>
                  <a:pt x="16384" y="8936"/>
                </a:lnTo>
                <a:lnTo>
                  <a:pt x="16384" y="7477"/>
                </a:lnTo>
                <a:lnTo>
                  <a:pt x="14834" y="7265"/>
                </a:lnTo>
                <a:cubicBezTo>
                  <a:pt x="14743" y="6657"/>
                  <a:pt x="14591" y="6079"/>
                  <a:pt x="14348" y="5532"/>
                </a:cubicBezTo>
                <a:lnTo>
                  <a:pt x="15563" y="4529"/>
                </a:lnTo>
                <a:lnTo>
                  <a:pt x="14804" y="3283"/>
                </a:lnTo>
                <a:lnTo>
                  <a:pt x="13345" y="3921"/>
                </a:lnTo>
                <a:cubicBezTo>
                  <a:pt x="13071" y="3587"/>
                  <a:pt x="12767" y="3283"/>
                  <a:pt x="12433" y="3009"/>
                </a:cubicBezTo>
                <a:lnTo>
                  <a:pt x="13041" y="1550"/>
                </a:lnTo>
                <a:lnTo>
                  <a:pt x="11794" y="790"/>
                </a:lnTo>
                <a:lnTo>
                  <a:pt x="10822" y="2037"/>
                </a:lnTo>
                <a:cubicBezTo>
                  <a:pt x="10275" y="1793"/>
                  <a:pt x="9728" y="1641"/>
                  <a:pt x="9150" y="1581"/>
                </a:cubicBezTo>
                <a:lnTo>
                  <a:pt x="8937" y="0"/>
                </a:lnTo>
                <a:close/>
              </a:path>
            </a:pathLst>
          </a:custGeom>
          <a:solidFill>
            <a:schemeClr val="l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44" name="Google Shape;728;p44">
            <a:extLst>
              <a:ext uri="{FF2B5EF4-FFF2-40B4-BE49-F238E27FC236}">
                <a16:creationId xmlns:a16="http://schemas.microsoft.com/office/drawing/2014/main" id="{B42780BF-3596-1F53-03DE-8D6A40BB0FE5}"/>
              </a:ext>
            </a:extLst>
          </p:cNvPr>
          <p:cNvGrpSpPr/>
          <p:nvPr/>
        </p:nvGrpSpPr>
        <p:grpSpPr>
          <a:xfrm rot="1043841">
            <a:off x="10371286" y="1393154"/>
            <a:ext cx="818865" cy="572422"/>
            <a:chOff x="135700" y="1601500"/>
            <a:chExt cx="1166450" cy="815400"/>
          </a:xfrm>
        </p:grpSpPr>
        <p:sp>
          <p:nvSpPr>
            <p:cNvPr id="45" name="Google Shape;729;p44">
              <a:extLst>
                <a:ext uri="{FF2B5EF4-FFF2-40B4-BE49-F238E27FC236}">
                  <a16:creationId xmlns:a16="http://schemas.microsoft.com/office/drawing/2014/main" id="{90DB4509-6467-8496-D889-79E01E9EC015}"/>
                </a:ext>
              </a:extLst>
            </p:cNvPr>
            <p:cNvSpPr/>
            <p:nvPr/>
          </p:nvSpPr>
          <p:spPr>
            <a:xfrm>
              <a:off x="135700" y="1601500"/>
              <a:ext cx="1166450" cy="815400"/>
            </a:xfrm>
            <a:custGeom>
              <a:avLst/>
              <a:gdLst/>
              <a:ahLst/>
              <a:cxnLst/>
              <a:rect l="l" t="t" r="r" b="b"/>
              <a:pathLst>
                <a:path w="46658" h="32616" extrusionOk="0">
                  <a:moveTo>
                    <a:pt x="4833" y="1"/>
                  </a:moveTo>
                  <a:cubicBezTo>
                    <a:pt x="2159" y="1"/>
                    <a:pt x="0" y="2189"/>
                    <a:pt x="0" y="4834"/>
                  </a:cubicBezTo>
                  <a:lnTo>
                    <a:pt x="0" y="22038"/>
                  </a:lnTo>
                  <a:cubicBezTo>
                    <a:pt x="0" y="24712"/>
                    <a:pt x="2189" y="26901"/>
                    <a:pt x="4833" y="26901"/>
                  </a:cubicBezTo>
                  <a:lnTo>
                    <a:pt x="7265" y="26901"/>
                  </a:lnTo>
                  <a:lnTo>
                    <a:pt x="7204" y="32615"/>
                  </a:lnTo>
                  <a:lnTo>
                    <a:pt x="11703" y="26901"/>
                  </a:lnTo>
                  <a:lnTo>
                    <a:pt x="41795" y="26901"/>
                  </a:lnTo>
                  <a:cubicBezTo>
                    <a:pt x="44469" y="26901"/>
                    <a:pt x="46658" y="24712"/>
                    <a:pt x="46627" y="22038"/>
                  </a:cubicBezTo>
                  <a:lnTo>
                    <a:pt x="46627" y="4834"/>
                  </a:lnTo>
                  <a:cubicBezTo>
                    <a:pt x="46627" y="2159"/>
                    <a:pt x="44439" y="1"/>
                    <a:pt x="41795" y="1"/>
                  </a:cubicBez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730;p44">
              <a:extLst>
                <a:ext uri="{FF2B5EF4-FFF2-40B4-BE49-F238E27FC236}">
                  <a16:creationId xmlns:a16="http://schemas.microsoft.com/office/drawing/2014/main" id="{15E74191-4BB9-B17C-44CC-0581EBF62E34}"/>
                </a:ext>
              </a:extLst>
            </p:cNvPr>
            <p:cNvSpPr/>
            <p:nvPr/>
          </p:nvSpPr>
          <p:spPr>
            <a:xfrm>
              <a:off x="321875" y="1884175"/>
              <a:ext cx="91975" cy="91975"/>
            </a:xfrm>
            <a:custGeom>
              <a:avLst/>
              <a:gdLst/>
              <a:ahLst/>
              <a:cxnLst/>
              <a:rect l="l" t="t" r="r" b="b"/>
              <a:pathLst>
                <a:path w="3679" h="3679" extrusionOk="0">
                  <a:moveTo>
                    <a:pt x="1824" y="1"/>
                  </a:moveTo>
                  <a:cubicBezTo>
                    <a:pt x="821" y="1"/>
                    <a:pt x="0" y="822"/>
                    <a:pt x="0" y="1825"/>
                  </a:cubicBezTo>
                  <a:cubicBezTo>
                    <a:pt x="0" y="2858"/>
                    <a:pt x="821" y="3679"/>
                    <a:pt x="1824" y="3679"/>
                  </a:cubicBezTo>
                  <a:cubicBezTo>
                    <a:pt x="2858" y="3679"/>
                    <a:pt x="3678" y="2858"/>
                    <a:pt x="3678" y="1825"/>
                  </a:cubicBezTo>
                  <a:cubicBezTo>
                    <a:pt x="3678" y="822"/>
                    <a:pt x="2858" y="1"/>
                    <a:pt x="18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 name="Google Shape;731;p44">
              <a:extLst>
                <a:ext uri="{FF2B5EF4-FFF2-40B4-BE49-F238E27FC236}">
                  <a16:creationId xmlns:a16="http://schemas.microsoft.com/office/drawing/2014/main" id="{3224CC21-2198-1674-F467-EE572DD5E6F7}"/>
                </a:ext>
              </a:extLst>
            </p:cNvPr>
            <p:cNvSpPr/>
            <p:nvPr/>
          </p:nvSpPr>
          <p:spPr>
            <a:xfrm>
              <a:off x="497400" y="1884175"/>
              <a:ext cx="91975" cy="91975"/>
            </a:xfrm>
            <a:custGeom>
              <a:avLst/>
              <a:gdLst/>
              <a:ahLst/>
              <a:cxnLst/>
              <a:rect l="l" t="t" r="r" b="b"/>
              <a:pathLst>
                <a:path w="3679" h="3679" extrusionOk="0">
                  <a:moveTo>
                    <a:pt x="1825" y="1"/>
                  </a:moveTo>
                  <a:cubicBezTo>
                    <a:pt x="822" y="1"/>
                    <a:pt x="1" y="822"/>
                    <a:pt x="1" y="1825"/>
                  </a:cubicBezTo>
                  <a:cubicBezTo>
                    <a:pt x="1" y="2858"/>
                    <a:pt x="822" y="3679"/>
                    <a:pt x="1825" y="3679"/>
                  </a:cubicBezTo>
                  <a:cubicBezTo>
                    <a:pt x="2858" y="3679"/>
                    <a:pt x="3679" y="2858"/>
                    <a:pt x="3679" y="1825"/>
                  </a:cubicBezTo>
                  <a:cubicBezTo>
                    <a:pt x="3679" y="822"/>
                    <a:pt x="2858" y="1"/>
                    <a:pt x="18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 name="Google Shape;732;p44">
              <a:extLst>
                <a:ext uri="{FF2B5EF4-FFF2-40B4-BE49-F238E27FC236}">
                  <a16:creationId xmlns:a16="http://schemas.microsoft.com/office/drawing/2014/main" id="{554141F4-D7AB-B18E-7A8C-3B3D91C84EB5}"/>
                </a:ext>
              </a:extLst>
            </p:cNvPr>
            <p:cNvSpPr/>
            <p:nvPr/>
          </p:nvSpPr>
          <p:spPr>
            <a:xfrm>
              <a:off x="672175" y="1884175"/>
              <a:ext cx="92750" cy="91975"/>
            </a:xfrm>
            <a:custGeom>
              <a:avLst/>
              <a:gdLst/>
              <a:ahLst/>
              <a:cxnLst/>
              <a:rect l="l" t="t" r="r" b="b"/>
              <a:pathLst>
                <a:path w="3710" h="3679" extrusionOk="0">
                  <a:moveTo>
                    <a:pt x="1855" y="1"/>
                  </a:moveTo>
                  <a:cubicBezTo>
                    <a:pt x="822" y="1"/>
                    <a:pt x="1" y="822"/>
                    <a:pt x="1" y="1825"/>
                  </a:cubicBezTo>
                  <a:cubicBezTo>
                    <a:pt x="1" y="2858"/>
                    <a:pt x="852" y="3679"/>
                    <a:pt x="1855" y="3679"/>
                  </a:cubicBezTo>
                  <a:cubicBezTo>
                    <a:pt x="2888" y="3679"/>
                    <a:pt x="3709" y="2858"/>
                    <a:pt x="3709" y="1825"/>
                  </a:cubicBezTo>
                  <a:cubicBezTo>
                    <a:pt x="3709" y="822"/>
                    <a:pt x="2888" y="1"/>
                    <a:pt x="18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733;p44">
              <a:extLst>
                <a:ext uri="{FF2B5EF4-FFF2-40B4-BE49-F238E27FC236}">
                  <a16:creationId xmlns:a16="http://schemas.microsoft.com/office/drawing/2014/main" id="{E50DB32B-9091-1412-F864-D4AA77376CC7}"/>
                </a:ext>
              </a:extLst>
            </p:cNvPr>
            <p:cNvSpPr/>
            <p:nvPr/>
          </p:nvSpPr>
          <p:spPr>
            <a:xfrm>
              <a:off x="847725" y="1884175"/>
              <a:ext cx="92725" cy="91975"/>
            </a:xfrm>
            <a:custGeom>
              <a:avLst/>
              <a:gdLst/>
              <a:ahLst/>
              <a:cxnLst/>
              <a:rect l="l" t="t" r="r" b="b"/>
              <a:pathLst>
                <a:path w="3709" h="3679" extrusionOk="0">
                  <a:moveTo>
                    <a:pt x="1854" y="1"/>
                  </a:moveTo>
                  <a:cubicBezTo>
                    <a:pt x="821" y="1"/>
                    <a:pt x="0" y="822"/>
                    <a:pt x="0" y="1825"/>
                  </a:cubicBezTo>
                  <a:cubicBezTo>
                    <a:pt x="0" y="2858"/>
                    <a:pt x="821" y="3679"/>
                    <a:pt x="1854" y="3679"/>
                  </a:cubicBezTo>
                  <a:cubicBezTo>
                    <a:pt x="2857" y="3679"/>
                    <a:pt x="3709" y="2858"/>
                    <a:pt x="3709" y="1825"/>
                  </a:cubicBezTo>
                  <a:cubicBezTo>
                    <a:pt x="3709" y="822"/>
                    <a:pt x="2857" y="1"/>
                    <a:pt x="185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0" name="Google Shape;734;p44">
              <a:extLst>
                <a:ext uri="{FF2B5EF4-FFF2-40B4-BE49-F238E27FC236}">
                  <a16:creationId xmlns:a16="http://schemas.microsoft.com/office/drawing/2014/main" id="{96344670-211C-4F5A-208F-948824AD187F}"/>
                </a:ext>
              </a:extLst>
            </p:cNvPr>
            <p:cNvSpPr/>
            <p:nvPr/>
          </p:nvSpPr>
          <p:spPr>
            <a:xfrm>
              <a:off x="1023250" y="1884175"/>
              <a:ext cx="91975" cy="91975"/>
            </a:xfrm>
            <a:custGeom>
              <a:avLst/>
              <a:gdLst/>
              <a:ahLst/>
              <a:cxnLst/>
              <a:rect l="l" t="t" r="r" b="b"/>
              <a:pathLst>
                <a:path w="3679" h="3679" extrusionOk="0">
                  <a:moveTo>
                    <a:pt x="1855" y="1"/>
                  </a:moveTo>
                  <a:cubicBezTo>
                    <a:pt x="821" y="1"/>
                    <a:pt x="1" y="822"/>
                    <a:pt x="1" y="1825"/>
                  </a:cubicBezTo>
                  <a:cubicBezTo>
                    <a:pt x="1" y="2858"/>
                    <a:pt x="821" y="3679"/>
                    <a:pt x="1855" y="3679"/>
                  </a:cubicBezTo>
                  <a:cubicBezTo>
                    <a:pt x="2858" y="3679"/>
                    <a:pt x="3679" y="2858"/>
                    <a:pt x="3679" y="1825"/>
                  </a:cubicBezTo>
                  <a:cubicBezTo>
                    <a:pt x="3679" y="822"/>
                    <a:pt x="2858" y="1"/>
                    <a:pt x="18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51" name="Google Shape;735;p44">
            <a:extLst>
              <a:ext uri="{FF2B5EF4-FFF2-40B4-BE49-F238E27FC236}">
                <a16:creationId xmlns:a16="http://schemas.microsoft.com/office/drawing/2014/main" id="{20632739-AD96-2ED1-90E4-F6401FA57339}"/>
              </a:ext>
            </a:extLst>
          </p:cNvPr>
          <p:cNvGrpSpPr/>
          <p:nvPr/>
        </p:nvGrpSpPr>
        <p:grpSpPr>
          <a:xfrm>
            <a:off x="2878789" y="2150374"/>
            <a:ext cx="952564" cy="863728"/>
            <a:chOff x="5889976" y="452096"/>
            <a:chExt cx="952564" cy="863728"/>
          </a:xfrm>
        </p:grpSpPr>
        <p:sp>
          <p:nvSpPr>
            <p:cNvPr id="52" name="Google Shape;736;p44">
              <a:extLst>
                <a:ext uri="{FF2B5EF4-FFF2-40B4-BE49-F238E27FC236}">
                  <a16:creationId xmlns:a16="http://schemas.microsoft.com/office/drawing/2014/main" id="{22E59E1F-09E7-6FAD-6DDF-5715BFFC8FBF}"/>
                </a:ext>
              </a:extLst>
            </p:cNvPr>
            <p:cNvSpPr/>
            <p:nvPr/>
          </p:nvSpPr>
          <p:spPr>
            <a:xfrm rot="-1166298">
              <a:off x="5973947" y="564441"/>
              <a:ext cx="784621" cy="639037"/>
            </a:xfrm>
            <a:custGeom>
              <a:avLst/>
              <a:gdLst/>
              <a:ahLst/>
              <a:cxnLst/>
              <a:rect l="l" t="t" r="r" b="b"/>
              <a:pathLst>
                <a:path w="24409" h="19880" extrusionOk="0">
                  <a:moveTo>
                    <a:pt x="2220" y="0"/>
                  </a:moveTo>
                  <a:cubicBezTo>
                    <a:pt x="1004" y="0"/>
                    <a:pt x="1" y="973"/>
                    <a:pt x="1" y="2219"/>
                  </a:cubicBezTo>
                  <a:lnTo>
                    <a:pt x="1" y="13922"/>
                  </a:lnTo>
                  <a:cubicBezTo>
                    <a:pt x="1" y="15137"/>
                    <a:pt x="1004" y="16140"/>
                    <a:pt x="2220" y="16140"/>
                  </a:cubicBezTo>
                  <a:lnTo>
                    <a:pt x="20092" y="16140"/>
                  </a:lnTo>
                  <a:lnTo>
                    <a:pt x="22189" y="19879"/>
                  </a:lnTo>
                  <a:lnTo>
                    <a:pt x="22189" y="16140"/>
                  </a:lnTo>
                  <a:cubicBezTo>
                    <a:pt x="23436" y="16140"/>
                    <a:pt x="24408" y="15137"/>
                    <a:pt x="24408" y="13922"/>
                  </a:cubicBezTo>
                  <a:lnTo>
                    <a:pt x="24408" y="2219"/>
                  </a:lnTo>
                  <a:cubicBezTo>
                    <a:pt x="24408" y="973"/>
                    <a:pt x="23436" y="0"/>
                    <a:pt x="22189" y="0"/>
                  </a:cubicBezTo>
                  <a:close/>
                </a:path>
              </a:pathLst>
            </a:custGeom>
            <a:solidFill>
              <a:schemeClr val="accent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3" name="Google Shape;737;p44">
              <a:extLst>
                <a:ext uri="{FF2B5EF4-FFF2-40B4-BE49-F238E27FC236}">
                  <a16:creationId xmlns:a16="http://schemas.microsoft.com/office/drawing/2014/main" id="{C8BE3A91-3D26-A0F1-0821-B78ABF802B25}"/>
                </a:ext>
              </a:extLst>
            </p:cNvPr>
            <p:cNvSpPr/>
            <p:nvPr/>
          </p:nvSpPr>
          <p:spPr>
            <a:xfrm rot="-1166298">
              <a:off x="5961807" y="615741"/>
              <a:ext cx="687865" cy="190586"/>
            </a:xfrm>
            <a:custGeom>
              <a:avLst/>
              <a:gdLst/>
              <a:ahLst/>
              <a:cxnLst/>
              <a:rect l="l" t="t" r="r" b="b"/>
              <a:pathLst>
                <a:path w="21399" h="5929" extrusionOk="0">
                  <a:moveTo>
                    <a:pt x="21247" y="1"/>
                  </a:moveTo>
                  <a:lnTo>
                    <a:pt x="12250" y="5229"/>
                  </a:lnTo>
                  <a:cubicBezTo>
                    <a:pt x="11750" y="5510"/>
                    <a:pt x="11194" y="5655"/>
                    <a:pt x="10640" y="5655"/>
                  </a:cubicBezTo>
                  <a:cubicBezTo>
                    <a:pt x="10115" y="5655"/>
                    <a:pt x="9592" y="5525"/>
                    <a:pt x="9119" y="5259"/>
                  </a:cubicBezTo>
                  <a:lnTo>
                    <a:pt x="122" y="305"/>
                  </a:lnTo>
                  <a:lnTo>
                    <a:pt x="0" y="548"/>
                  </a:lnTo>
                  <a:lnTo>
                    <a:pt x="8967" y="5503"/>
                  </a:lnTo>
                  <a:cubicBezTo>
                    <a:pt x="9484" y="5807"/>
                    <a:pt x="10061" y="5928"/>
                    <a:pt x="10639" y="5928"/>
                  </a:cubicBezTo>
                  <a:cubicBezTo>
                    <a:pt x="11247" y="5928"/>
                    <a:pt x="11855" y="5776"/>
                    <a:pt x="12402" y="5472"/>
                  </a:cubicBezTo>
                  <a:lnTo>
                    <a:pt x="21399" y="244"/>
                  </a:lnTo>
                  <a:lnTo>
                    <a:pt x="21247" y="1"/>
                  </a:lnTo>
                  <a:close/>
                </a:path>
              </a:pathLst>
            </a:custGeom>
            <a:solidFill>
              <a:srgbClr val="512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4" name="Google Shape;738;p44">
              <a:extLst>
                <a:ext uri="{FF2B5EF4-FFF2-40B4-BE49-F238E27FC236}">
                  <a16:creationId xmlns:a16="http://schemas.microsoft.com/office/drawing/2014/main" id="{995216F4-0EED-DD69-C0B5-7EF03B0041F4}"/>
                </a:ext>
              </a:extLst>
            </p:cNvPr>
            <p:cNvSpPr/>
            <p:nvPr/>
          </p:nvSpPr>
          <p:spPr>
            <a:xfrm rot="-1166298">
              <a:off x="6463800" y="665914"/>
              <a:ext cx="240378" cy="299010"/>
            </a:xfrm>
            <a:custGeom>
              <a:avLst/>
              <a:gdLst/>
              <a:ahLst/>
              <a:cxnLst/>
              <a:rect l="l" t="t" r="r" b="b"/>
              <a:pathLst>
                <a:path w="7478" h="9302" extrusionOk="0">
                  <a:moveTo>
                    <a:pt x="213" y="0"/>
                  </a:moveTo>
                  <a:lnTo>
                    <a:pt x="0" y="183"/>
                  </a:lnTo>
                  <a:lnTo>
                    <a:pt x="7265" y="9301"/>
                  </a:lnTo>
                  <a:lnTo>
                    <a:pt x="7478" y="9119"/>
                  </a:lnTo>
                  <a:lnTo>
                    <a:pt x="213" y="0"/>
                  </a:lnTo>
                  <a:close/>
                </a:path>
              </a:pathLst>
            </a:custGeom>
            <a:solidFill>
              <a:srgbClr val="512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5" name="Google Shape;739;p44">
              <a:extLst>
                <a:ext uri="{FF2B5EF4-FFF2-40B4-BE49-F238E27FC236}">
                  <a16:creationId xmlns:a16="http://schemas.microsoft.com/office/drawing/2014/main" id="{32640D81-D8C3-5B39-BBC0-3B3F729CAC6C}"/>
                </a:ext>
              </a:extLst>
            </p:cNvPr>
            <p:cNvSpPr/>
            <p:nvPr/>
          </p:nvSpPr>
          <p:spPr>
            <a:xfrm rot="-1166298">
              <a:off x="6034426" y="817418"/>
              <a:ext cx="240410" cy="299010"/>
            </a:xfrm>
            <a:custGeom>
              <a:avLst/>
              <a:gdLst/>
              <a:ahLst/>
              <a:cxnLst/>
              <a:rect l="l" t="t" r="r" b="b"/>
              <a:pathLst>
                <a:path w="7479" h="9302" extrusionOk="0">
                  <a:moveTo>
                    <a:pt x="7265" y="0"/>
                  </a:moveTo>
                  <a:lnTo>
                    <a:pt x="1" y="9119"/>
                  </a:lnTo>
                  <a:lnTo>
                    <a:pt x="214" y="9301"/>
                  </a:lnTo>
                  <a:lnTo>
                    <a:pt x="7478" y="183"/>
                  </a:lnTo>
                  <a:lnTo>
                    <a:pt x="7265" y="0"/>
                  </a:lnTo>
                  <a:close/>
                </a:path>
              </a:pathLst>
            </a:custGeom>
            <a:solidFill>
              <a:srgbClr val="5129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extLst>
      <p:ext uri="{BB962C8B-B14F-4D97-AF65-F5344CB8AC3E}">
        <p14:creationId xmlns:p14="http://schemas.microsoft.com/office/powerpoint/2010/main" val="11911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500"/>
                                        <p:tgtEl>
                                          <p:spTgt spid="4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randombar(horizontal)">
                                      <p:cBhvr>
                                        <p:cTn id="1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Rounded Corners 2">
            <a:extLst>
              <a:ext uri="{FF2B5EF4-FFF2-40B4-BE49-F238E27FC236}">
                <a16:creationId xmlns:a16="http://schemas.microsoft.com/office/drawing/2014/main" id="{DBF46969-B372-305C-9BDE-619B64A0D15E}"/>
              </a:ext>
            </a:extLst>
          </p:cNvPr>
          <p:cNvSpPr/>
          <p:nvPr/>
        </p:nvSpPr>
        <p:spPr>
          <a:xfrm>
            <a:off x="579772" y="1730102"/>
            <a:ext cx="9082944" cy="4944695"/>
          </a:xfrm>
          <a:prstGeom prst="roundRect">
            <a:avLst>
              <a:gd name="adj" fmla="val 2524"/>
            </a:avLst>
          </a:prstGeom>
          <a:solidFill>
            <a:srgbClr val="F8BC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solidFill>
                <a:schemeClr val="tx1"/>
              </a:solidFill>
              <a:latin typeface="UTM Avo" panose="02040603050506020204" pitchFamily="18"/>
            </a:endParaRPr>
          </a:p>
        </p:txBody>
      </p:sp>
      <p:sp>
        <p:nvSpPr>
          <p:cNvPr id="13" name="Rectangle: Rounded Corners 4">
            <a:extLst>
              <a:ext uri="{FF2B5EF4-FFF2-40B4-BE49-F238E27FC236}">
                <a16:creationId xmlns:a16="http://schemas.microsoft.com/office/drawing/2014/main" id="{F5A0559B-4E8A-F345-E255-D523BAC2E987}"/>
              </a:ext>
            </a:extLst>
          </p:cNvPr>
          <p:cNvSpPr/>
          <p:nvPr/>
        </p:nvSpPr>
        <p:spPr>
          <a:xfrm>
            <a:off x="779172" y="1865895"/>
            <a:ext cx="8684143" cy="4673108"/>
          </a:xfrm>
          <a:custGeom>
            <a:avLst/>
            <a:gdLst>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432052 w 8684143"/>
              <a:gd name="connsiteY4" fmla="*/ 0 h 4673108"/>
              <a:gd name="connsiteX5" fmla="*/ 3345539 w 8684143"/>
              <a:gd name="connsiteY5" fmla="*/ 0 h 4673108"/>
              <a:gd name="connsiteX6" fmla="*/ 4009894 w 8684143"/>
              <a:gd name="connsiteY6" fmla="*/ 0 h 4673108"/>
              <a:gd name="connsiteX7" fmla="*/ 4591204 w 8684143"/>
              <a:gd name="connsiteY7" fmla="*/ 0 h 4673108"/>
              <a:gd name="connsiteX8" fmla="*/ 5255558 w 8684143"/>
              <a:gd name="connsiteY8" fmla="*/ 0 h 4673108"/>
              <a:gd name="connsiteX9" fmla="*/ 6086001 w 8684143"/>
              <a:gd name="connsiteY9" fmla="*/ 0 h 4673108"/>
              <a:gd name="connsiteX10" fmla="*/ 6916445 w 8684143"/>
              <a:gd name="connsiteY10" fmla="*/ 0 h 4673108"/>
              <a:gd name="connsiteX11" fmla="*/ 7663844 w 8684143"/>
              <a:gd name="connsiteY11" fmla="*/ 0 h 4673108"/>
              <a:gd name="connsiteX12" fmla="*/ 8494287 w 8684143"/>
              <a:gd name="connsiteY12" fmla="*/ 0 h 4673108"/>
              <a:gd name="connsiteX13" fmla="*/ 8684143 w 8684143"/>
              <a:gd name="connsiteY13" fmla="*/ 117949 h 4673108"/>
              <a:gd name="connsiteX14" fmla="*/ 8684143 w 8684143"/>
              <a:gd name="connsiteY14" fmla="*/ 610971 h 4673108"/>
              <a:gd name="connsiteX15" fmla="*/ 8684143 w 8684143"/>
              <a:gd name="connsiteY15" fmla="*/ 1015251 h 4673108"/>
              <a:gd name="connsiteX16" fmla="*/ 8684143 w 8684143"/>
              <a:gd name="connsiteY16" fmla="*/ 1552646 h 4673108"/>
              <a:gd name="connsiteX17" fmla="*/ 8684143 w 8684143"/>
              <a:gd name="connsiteY17" fmla="*/ 1956925 h 4673108"/>
              <a:gd name="connsiteX18" fmla="*/ 8684143 w 8684143"/>
              <a:gd name="connsiteY18" fmla="*/ 2316833 h 4673108"/>
              <a:gd name="connsiteX19" fmla="*/ 8684143 w 8684143"/>
              <a:gd name="connsiteY19" fmla="*/ 2721112 h 4673108"/>
              <a:gd name="connsiteX20" fmla="*/ 8684143 w 8684143"/>
              <a:gd name="connsiteY20" fmla="*/ 3169763 h 4673108"/>
              <a:gd name="connsiteX21" fmla="*/ 8684143 w 8684143"/>
              <a:gd name="connsiteY21" fmla="*/ 3618414 h 4673108"/>
              <a:gd name="connsiteX22" fmla="*/ 8684143 w 8684143"/>
              <a:gd name="connsiteY22" fmla="*/ 4555158 h 4673108"/>
              <a:gd name="connsiteX23" fmla="*/ 8494287 w 8684143"/>
              <a:gd name="connsiteY23" fmla="*/ 4673108 h 4673108"/>
              <a:gd name="connsiteX24" fmla="*/ 8105640 w 8684143"/>
              <a:gd name="connsiteY24" fmla="*/ 4673108 h 4673108"/>
              <a:gd name="connsiteX25" fmla="*/ 7746888 w 8684143"/>
              <a:gd name="connsiteY25" fmla="*/ 4673108 h 4673108"/>
              <a:gd name="connsiteX26" fmla="*/ 6833401 w 8684143"/>
              <a:gd name="connsiteY26" fmla="*/ 4673108 h 4673108"/>
              <a:gd name="connsiteX27" fmla="*/ 6002958 w 8684143"/>
              <a:gd name="connsiteY27" fmla="*/ 4673108 h 4673108"/>
              <a:gd name="connsiteX28" fmla="*/ 5172515 w 8684143"/>
              <a:gd name="connsiteY28" fmla="*/ 4673108 h 4673108"/>
              <a:gd name="connsiteX29" fmla="*/ 4175982 w 8684143"/>
              <a:gd name="connsiteY29" fmla="*/ 4673108 h 4673108"/>
              <a:gd name="connsiteX30" fmla="*/ 3594672 w 8684143"/>
              <a:gd name="connsiteY30" fmla="*/ 4673108 h 4673108"/>
              <a:gd name="connsiteX31" fmla="*/ 3013362 w 8684143"/>
              <a:gd name="connsiteY31" fmla="*/ 4673108 h 4673108"/>
              <a:gd name="connsiteX32" fmla="*/ 2265963 w 8684143"/>
              <a:gd name="connsiteY32" fmla="*/ 4673108 h 4673108"/>
              <a:gd name="connsiteX33" fmla="*/ 1518564 w 8684143"/>
              <a:gd name="connsiteY33" fmla="*/ 4673108 h 4673108"/>
              <a:gd name="connsiteX34" fmla="*/ 189855 w 8684143"/>
              <a:gd name="connsiteY34" fmla="*/ 4673108 h 4673108"/>
              <a:gd name="connsiteX35" fmla="*/ 0 w 8684143"/>
              <a:gd name="connsiteY35" fmla="*/ 4555158 h 4673108"/>
              <a:gd name="connsiteX36" fmla="*/ 0 w 8684143"/>
              <a:gd name="connsiteY36" fmla="*/ 4017763 h 4673108"/>
              <a:gd name="connsiteX37" fmla="*/ 0 w 8684143"/>
              <a:gd name="connsiteY37" fmla="*/ 3524740 h 4673108"/>
              <a:gd name="connsiteX38" fmla="*/ 0 w 8684143"/>
              <a:gd name="connsiteY38" fmla="*/ 3120461 h 4673108"/>
              <a:gd name="connsiteX39" fmla="*/ 0 w 8684143"/>
              <a:gd name="connsiteY39" fmla="*/ 2716182 h 4673108"/>
              <a:gd name="connsiteX40" fmla="*/ 0 w 8684143"/>
              <a:gd name="connsiteY40" fmla="*/ 2134414 h 4673108"/>
              <a:gd name="connsiteX41" fmla="*/ 0 w 8684143"/>
              <a:gd name="connsiteY41" fmla="*/ 1774507 h 4673108"/>
              <a:gd name="connsiteX42" fmla="*/ 0 w 8684143"/>
              <a:gd name="connsiteY42" fmla="*/ 1414600 h 4673108"/>
              <a:gd name="connsiteX43" fmla="*/ 0 w 8684143"/>
              <a:gd name="connsiteY43" fmla="*/ 1010321 h 4673108"/>
              <a:gd name="connsiteX44" fmla="*/ 0 w 8684143"/>
              <a:gd name="connsiteY44" fmla="*/ 117949 h 4673108"/>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515096 w 8684143"/>
              <a:gd name="connsiteY4" fmla="*/ 0 h 4673108"/>
              <a:gd name="connsiteX5" fmla="*/ 3179451 w 8684143"/>
              <a:gd name="connsiteY5" fmla="*/ 0 h 4673108"/>
              <a:gd name="connsiteX6" fmla="*/ 4175982 w 8684143"/>
              <a:gd name="connsiteY6" fmla="*/ 0 h 4673108"/>
              <a:gd name="connsiteX7" fmla="*/ 4757293 w 8684143"/>
              <a:gd name="connsiteY7" fmla="*/ 0 h 4673108"/>
              <a:gd name="connsiteX8" fmla="*/ 5753825 w 8684143"/>
              <a:gd name="connsiteY8" fmla="*/ 0 h 4673108"/>
              <a:gd name="connsiteX9" fmla="*/ 6335135 w 8684143"/>
              <a:gd name="connsiteY9" fmla="*/ 0 h 4673108"/>
              <a:gd name="connsiteX10" fmla="*/ 6999489 w 8684143"/>
              <a:gd name="connsiteY10" fmla="*/ 0 h 4673108"/>
              <a:gd name="connsiteX11" fmla="*/ 8494287 w 8684143"/>
              <a:gd name="connsiteY11" fmla="*/ 0 h 4673108"/>
              <a:gd name="connsiteX12" fmla="*/ 8684143 w 8684143"/>
              <a:gd name="connsiteY12" fmla="*/ 117949 h 4673108"/>
              <a:gd name="connsiteX13" fmla="*/ 8684143 w 8684143"/>
              <a:gd name="connsiteY13" fmla="*/ 477856 h 4673108"/>
              <a:gd name="connsiteX14" fmla="*/ 8684143 w 8684143"/>
              <a:gd name="connsiteY14" fmla="*/ 1059623 h 4673108"/>
              <a:gd name="connsiteX15" fmla="*/ 8684143 w 8684143"/>
              <a:gd name="connsiteY15" fmla="*/ 1641390 h 4673108"/>
              <a:gd name="connsiteX16" fmla="*/ 8684143 w 8684143"/>
              <a:gd name="connsiteY16" fmla="*/ 2045670 h 4673108"/>
              <a:gd name="connsiteX17" fmla="*/ 8684143 w 8684143"/>
              <a:gd name="connsiteY17" fmla="*/ 2627437 h 4673108"/>
              <a:gd name="connsiteX18" fmla="*/ 8684143 w 8684143"/>
              <a:gd name="connsiteY18" fmla="*/ 3209205 h 4673108"/>
              <a:gd name="connsiteX19" fmla="*/ 8684143 w 8684143"/>
              <a:gd name="connsiteY19" fmla="*/ 3746601 h 4673108"/>
              <a:gd name="connsiteX20" fmla="*/ 8684143 w 8684143"/>
              <a:gd name="connsiteY20" fmla="*/ 4555158 h 4673108"/>
              <a:gd name="connsiteX21" fmla="*/ 8494287 w 8684143"/>
              <a:gd name="connsiteY21" fmla="*/ 4673108 h 4673108"/>
              <a:gd name="connsiteX22" fmla="*/ 7663844 w 8684143"/>
              <a:gd name="connsiteY22" fmla="*/ 4673108 h 4673108"/>
              <a:gd name="connsiteX23" fmla="*/ 7082533 w 8684143"/>
              <a:gd name="connsiteY23" fmla="*/ 4673108 h 4673108"/>
              <a:gd name="connsiteX24" fmla="*/ 6501223 w 8684143"/>
              <a:gd name="connsiteY24" fmla="*/ 4673108 h 4673108"/>
              <a:gd name="connsiteX25" fmla="*/ 5670780 w 8684143"/>
              <a:gd name="connsiteY25" fmla="*/ 4673108 h 4673108"/>
              <a:gd name="connsiteX26" fmla="*/ 4923381 w 8684143"/>
              <a:gd name="connsiteY26" fmla="*/ 4673108 h 4673108"/>
              <a:gd name="connsiteX27" fmla="*/ 4092938 w 8684143"/>
              <a:gd name="connsiteY27" fmla="*/ 4673108 h 4673108"/>
              <a:gd name="connsiteX28" fmla="*/ 3096406 w 8684143"/>
              <a:gd name="connsiteY28" fmla="*/ 4673108 h 4673108"/>
              <a:gd name="connsiteX29" fmla="*/ 2182919 w 8684143"/>
              <a:gd name="connsiteY29" fmla="*/ 4673108 h 4673108"/>
              <a:gd name="connsiteX30" fmla="*/ 1352476 w 8684143"/>
              <a:gd name="connsiteY30" fmla="*/ 4673108 h 4673108"/>
              <a:gd name="connsiteX31" fmla="*/ 189855 w 8684143"/>
              <a:gd name="connsiteY31" fmla="*/ 4673108 h 4673108"/>
              <a:gd name="connsiteX32" fmla="*/ 0 w 8684143"/>
              <a:gd name="connsiteY32" fmla="*/ 4555158 h 4673108"/>
              <a:gd name="connsiteX33" fmla="*/ 0 w 8684143"/>
              <a:gd name="connsiteY33" fmla="*/ 4106508 h 4673108"/>
              <a:gd name="connsiteX34" fmla="*/ 0 w 8684143"/>
              <a:gd name="connsiteY34" fmla="*/ 3524740 h 4673108"/>
              <a:gd name="connsiteX35" fmla="*/ 0 w 8684143"/>
              <a:gd name="connsiteY35" fmla="*/ 2987344 h 4673108"/>
              <a:gd name="connsiteX36" fmla="*/ 0 w 8684143"/>
              <a:gd name="connsiteY36" fmla="*/ 2583065 h 4673108"/>
              <a:gd name="connsiteX37" fmla="*/ 0 w 8684143"/>
              <a:gd name="connsiteY37" fmla="*/ 2223158 h 4673108"/>
              <a:gd name="connsiteX38" fmla="*/ 0 w 8684143"/>
              <a:gd name="connsiteY38" fmla="*/ 1685763 h 4673108"/>
              <a:gd name="connsiteX39" fmla="*/ 0 w 8684143"/>
              <a:gd name="connsiteY39" fmla="*/ 1103995 h 4673108"/>
              <a:gd name="connsiteX40" fmla="*/ 0 w 8684143"/>
              <a:gd name="connsiteY40" fmla="*/ 655344 h 4673108"/>
              <a:gd name="connsiteX41" fmla="*/ 0 w 8684143"/>
              <a:gd name="connsiteY41" fmla="*/ 117949 h 4673108"/>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432052 w 8684143"/>
              <a:gd name="connsiteY4" fmla="*/ 0 h 4673108"/>
              <a:gd name="connsiteX5" fmla="*/ 3345539 w 8684143"/>
              <a:gd name="connsiteY5" fmla="*/ 0 h 4673108"/>
              <a:gd name="connsiteX6" fmla="*/ 4009894 w 8684143"/>
              <a:gd name="connsiteY6" fmla="*/ 0 h 4673108"/>
              <a:gd name="connsiteX7" fmla="*/ 4591204 w 8684143"/>
              <a:gd name="connsiteY7" fmla="*/ 0 h 4673108"/>
              <a:gd name="connsiteX8" fmla="*/ 5255558 w 8684143"/>
              <a:gd name="connsiteY8" fmla="*/ 0 h 4673108"/>
              <a:gd name="connsiteX9" fmla="*/ 6086001 w 8684143"/>
              <a:gd name="connsiteY9" fmla="*/ 0 h 4673108"/>
              <a:gd name="connsiteX10" fmla="*/ 6916445 w 8684143"/>
              <a:gd name="connsiteY10" fmla="*/ 0 h 4673108"/>
              <a:gd name="connsiteX11" fmla="*/ 7663844 w 8684143"/>
              <a:gd name="connsiteY11" fmla="*/ 0 h 4673108"/>
              <a:gd name="connsiteX12" fmla="*/ 8494287 w 8684143"/>
              <a:gd name="connsiteY12" fmla="*/ 0 h 4673108"/>
              <a:gd name="connsiteX13" fmla="*/ 8684143 w 8684143"/>
              <a:gd name="connsiteY13" fmla="*/ 117949 h 4673108"/>
              <a:gd name="connsiteX14" fmla="*/ 8684143 w 8684143"/>
              <a:gd name="connsiteY14" fmla="*/ 610971 h 4673108"/>
              <a:gd name="connsiteX15" fmla="*/ 8684143 w 8684143"/>
              <a:gd name="connsiteY15" fmla="*/ 1015251 h 4673108"/>
              <a:gd name="connsiteX16" fmla="*/ 8684143 w 8684143"/>
              <a:gd name="connsiteY16" fmla="*/ 1552646 h 4673108"/>
              <a:gd name="connsiteX17" fmla="*/ 8684143 w 8684143"/>
              <a:gd name="connsiteY17" fmla="*/ 1956925 h 4673108"/>
              <a:gd name="connsiteX18" fmla="*/ 8684143 w 8684143"/>
              <a:gd name="connsiteY18" fmla="*/ 2316833 h 4673108"/>
              <a:gd name="connsiteX19" fmla="*/ 8684143 w 8684143"/>
              <a:gd name="connsiteY19" fmla="*/ 2721112 h 4673108"/>
              <a:gd name="connsiteX20" fmla="*/ 8684143 w 8684143"/>
              <a:gd name="connsiteY20" fmla="*/ 3169763 h 4673108"/>
              <a:gd name="connsiteX21" fmla="*/ 8684143 w 8684143"/>
              <a:gd name="connsiteY21" fmla="*/ 3618414 h 4673108"/>
              <a:gd name="connsiteX22" fmla="*/ 8684143 w 8684143"/>
              <a:gd name="connsiteY22" fmla="*/ 4555158 h 4673108"/>
              <a:gd name="connsiteX23" fmla="*/ 8494287 w 8684143"/>
              <a:gd name="connsiteY23" fmla="*/ 4673108 h 4673108"/>
              <a:gd name="connsiteX24" fmla="*/ 8135535 w 8684143"/>
              <a:gd name="connsiteY24" fmla="*/ 4673108 h 4673108"/>
              <a:gd name="connsiteX25" fmla="*/ 7746888 w 8684143"/>
              <a:gd name="connsiteY25" fmla="*/ 4673108 h 4673108"/>
              <a:gd name="connsiteX26" fmla="*/ 6833401 w 8684143"/>
              <a:gd name="connsiteY26" fmla="*/ 4673108 h 4673108"/>
              <a:gd name="connsiteX27" fmla="*/ 6002958 w 8684143"/>
              <a:gd name="connsiteY27" fmla="*/ 4673108 h 4673108"/>
              <a:gd name="connsiteX28" fmla="*/ 5172515 w 8684143"/>
              <a:gd name="connsiteY28" fmla="*/ 4673108 h 4673108"/>
              <a:gd name="connsiteX29" fmla="*/ 4175982 w 8684143"/>
              <a:gd name="connsiteY29" fmla="*/ 4673108 h 4673108"/>
              <a:gd name="connsiteX30" fmla="*/ 3594672 w 8684143"/>
              <a:gd name="connsiteY30" fmla="*/ 4673108 h 4673108"/>
              <a:gd name="connsiteX31" fmla="*/ 3013362 w 8684143"/>
              <a:gd name="connsiteY31" fmla="*/ 4673108 h 4673108"/>
              <a:gd name="connsiteX32" fmla="*/ 2265963 w 8684143"/>
              <a:gd name="connsiteY32" fmla="*/ 4673108 h 4673108"/>
              <a:gd name="connsiteX33" fmla="*/ 1518564 w 8684143"/>
              <a:gd name="connsiteY33" fmla="*/ 4673108 h 4673108"/>
              <a:gd name="connsiteX34" fmla="*/ 189855 w 8684143"/>
              <a:gd name="connsiteY34" fmla="*/ 4673108 h 4673108"/>
              <a:gd name="connsiteX35" fmla="*/ 0 w 8684143"/>
              <a:gd name="connsiteY35" fmla="*/ 4555158 h 4673108"/>
              <a:gd name="connsiteX36" fmla="*/ 0 w 8684143"/>
              <a:gd name="connsiteY36" fmla="*/ 4017763 h 4673108"/>
              <a:gd name="connsiteX37" fmla="*/ 0 w 8684143"/>
              <a:gd name="connsiteY37" fmla="*/ 3524740 h 4673108"/>
              <a:gd name="connsiteX38" fmla="*/ 0 w 8684143"/>
              <a:gd name="connsiteY38" fmla="*/ 3120461 h 4673108"/>
              <a:gd name="connsiteX39" fmla="*/ 0 w 8684143"/>
              <a:gd name="connsiteY39" fmla="*/ 2716182 h 4673108"/>
              <a:gd name="connsiteX40" fmla="*/ 0 w 8684143"/>
              <a:gd name="connsiteY40" fmla="*/ 2134414 h 4673108"/>
              <a:gd name="connsiteX41" fmla="*/ 0 w 8684143"/>
              <a:gd name="connsiteY41" fmla="*/ 1774507 h 4673108"/>
              <a:gd name="connsiteX42" fmla="*/ 0 w 8684143"/>
              <a:gd name="connsiteY42" fmla="*/ 1414600 h 4673108"/>
              <a:gd name="connsiteX43" fmla="*/ 0 w 8684143"/>
              <a:gd name="connsiteY43" fmla="*/ 1010321 h 4673108"/>
              <a:gd name="connsiteX44" fmla="*/ 0 w 8684143"/>
              <a:gd name="connsiteY44" fmla="*/ 117949 h 467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684143" h="4673108" fill="none" extrusionOk="0">
                <a:moveTo>
                  <a:pt x="0" y="117949"/>
                </a:moveTo>
                <a:cubicBezTo>
                  <a:pt x="-20421" y="67841"/>
                  <a:pt x="118339" y="265"/>
                  <a:pt x="189855" y="0"/>
                </a:cubicBezTo>
                <a:cubicBezTo>
                  <a:pt x="352477" y="-16317"/>
                  <a:pt x="569949" y="-40229"/>
                  <a:pt x="937254" y="0"/>
                </a:cubicBezTo>
                <a:cubicBezTo>
                  <a:pt x="1289523" y="-56465"/>
                  <a:pt x="1445051" y="46403"/>
                  <a:pt x="1684653" y="0"/>
                </a:cubicBezTo>
                <a:cubicBezTo>
                  <a:pt x="1906809" y="-105250"/>
                  <a:pt x="2254315" y="-7307"/>
                  <a:pt x="2432052" y="0"/>
                </a:cubicBezTo>
                <a:cubicBezTo>
                  <a:pt x="2690117" y="5504"/>
                  <a:pt x="3162403" y="118515"/>
                  <a:pt x="3345539" y="0"/>
                </a:cubicBezTo>
                <a:cubicBezTo>
                  <a:pt x="3539881" y="34609"/>
                  <a:pt x="3820776" y="3043"/>
                  <a:pt x="4009894" y="0"/>
                </a:cubicBezTo>
                <a:cubicBezTo>
                  <a:pt x="4165669" y="-86318"/>
                  <a:pt x="4475258" y="-117"/>
                  <a:pt x="4591204" y="0"/>
                </a:cubicBezTo>
                <a:cubicBezTo>
                  <a:pt x="4799533" y="-28818"/>
                  <a:pt x="5079201" y="6549"/>
                  <a:pt x="5255558" y="0"/>
                </a:cubicBezTo>
                <a:cubicBezTo>
                  <a:pt x="5409432" y="45237"/>
                  <a:pt x="5749122" y="74062"/>
                  <a:pt x="6086001" y="0"/>
                </a:cubicBezTo>
                <a:cubicBezTo>
                  <a:pt x="6422662" y="-57216"/>
                  <a:pt x="6477224" y="62721"/>
                  <a:pt x="6916445" y="0"/>
                </a:cubicBezTo>
                <a:cubicBezTo>
                  <a:pt x="7331072" y="-29728"/>
                  <a:pt x="7325608" y="41475"/>
                  <a:pt x="7663844" y="0"/>
                </a:cubicBezTo>
                <a:cubicBezTo>
                  <a:pt x="7966530" y="43967"/>
                  <a:pt x="8216001" y="-19027"/>
                  <a:pt x="8494287" y="0"/>
                </a:cubicBezTo>
                <a:cubicBezTo>
                  <a:pt x="8583448" y="41558"/>
                  <a:pt x="8641496" y="42342"/>
                  <a:pt x="8684143" y="117949"/>
                </a:cubicBezTo>
                <a:cubicBezTo>
                  <a:pt x="8763228" y="375644"/>
                  <a:pt x="8628373" y="488612"/>
                  <a:pt x="8684143" y="610971"/>
                </a:cubicBezTo>
                <a:cubicBezTo>
                  <a:pt x="8746932" y="739684"/>
                  <a:pt x="8615391" y="846528"/>
                  <a:pt x="8684143" y="1015251"/>
                </a:cubicBezTo>
                <a:cubicBezTo>
                  <a:pt x="8728671" y="1247777"/>
                  <a:pt x="8677186" y="1392111"/>
                  <a:pt x="8684143" y="1552646"/>
                </a:cubicBezTo>
                <a:cubicBezTo>
                  <a:pt x="8663751" y="1693986"/>
                  <a:pt x="8678844" y="1819795"/>
                  <a:pt x="8684143" y="1956925"/>
                </a:cubicBezTo>
                <a:cubicBezTo>
                  <a:pt x="8660919" y="2053417"/>
                  <a:pt x="8591085" y="2156023"/>
                  <a:pt x="8684143" y="2316833"/>
                </a:cubicBezTo>
                <a:cubicBezTo>
                  <a:pt x="8743122" y="2463236"/>
                  <a:pt x="8605739" y="2599697"/>
                  <a:pt x="8684143" y="2721112"/>
                </a:cubicBezTo>
                <a:cubicBezTo>
                  <a:pt x="8713443" y="2810974"/>
                  <a:pt x="8679696" y="2945646"/>
                  <a:pt x="8684143" y="3169763"/>
                </a:cubicBezTo>
                <a:cubicBezTo>
                  <a:pt x="8693642" y="3370888"/>
                  <a:pt x="8652521" y="3426594"/>
                  <a:pt x="8684143" y="3618414"/>
                </a:cubicBezTo>
                <a:cubicBezTo>
                  <a:pt x="8747913" y="3785116"/>
                  <a:pt x="8672502" y="4382415"/>
                  <a:pt x="8684143" y="4555158"/>
                </a:cubicBezTo>
                <a:cubicBezTo>
                  <a:pt x="8687828" y="4637497"/>
                  <a:pt x="8631311" y="4683755"/>
                  <a:pt x="8494287" y="4673108"/>
                </a:cubicBezTo>
                <a:cubicBezTo>
                  <a:pt x="8395760" y="4708182"/>
                  <a:pt x="8198130" y="4627798"/>
                  <a:pt x="8105640" y="4673108"/>
                </a:cubicBezTo>
                <a:cubicBezTo>
                  <a:pt x="7982187" y="4734502"/>
                  <a:pt x="7881275" y="4642996"/>
                  <a:pt x="7746888" y="4673108"/>
                </a:cubicBezTo>
                <a:cubicBezTo>
                  <a:pt x="7495769" y="4744434"/>
                  <a:pt x="7118031" y="4726693"/>
                  <a:pt x="6833401" y="4673108"/>
                </a:cubicBezTo>
                <a:cubicBezTo>
                  <a:pt x="6460865" y="4667842"/>
                  <a:pt x="6408674" y="4654681"/>
                  <a:pt x="6002958" y="4673108"/>
                </a:cubicBezTo>
                <a:cubicBezTo>
                  <a:pt x="5725434" y="4697980"/>
                  <a:pt x="5369524" y="4660758"/>
                  <a:pt x="5172515" y="4673108"/>
                </a:cubicBezTo>
                <a:cubicBezTo>
                  <a:pt x="4948230" y="4667804"/>
                  <a:pt x="4545514" y="4465864"/>
                  <a:pt x="4175982" y="4673108"/>
                </a:cubicBezTo>
                <a:cubicBezTo>
                  <a:pt x="3766492" y="4726481"/>
                  <a:pt x="3751495" y="4653262"/>
                  <a:pt x="3594672" y="4673108"/>
                </a:cubicBezTo>
                <a:cubicBezTo>
                  <a:pt x="3432078" y="4734819"/>
                  <a:pt x="3269545" y="4570859"/>
                  <a:pt x="3013362" y="4673108"/>
                </a:cubicBezTo>
                <a:cubicBezTo>
                  <a:pt x="2812464" y="4751678"/>
                  <a:pt x="2574884" y="4698032"/>
                  <a:pt x="2265963" y="4673108"/>
                </a:cubicBezTo>
                <a:cubicBezTo>
                  <a:pt x="2047770" y="4721758"/>
                  <a:pt x="1909395" y="4686726"/>
                  <a:pt x="1518564" y="4673108"/>
                </a:cubicBezTo>
                <a:cubicBezTo>
                  <a:pt x="1046318" y="4617344"/>
                  <a:pt x="562383" y="4853865"/>
                  <a:pt x="189855" y="4673108"/>
                </a:cubicBezTo>
                <a:cubicBezTo>
                  <a:pt x="132670" y="4652906"/>
                  <a:pt x="1073" y="4644872"/>
                  <a:pt x="0" y="4555158"/>
                </a:cubicBezTo>
                <a:cubicBezTo>
                  <a:pt x="-131259" y="4401950"/>
                  <a:pt x="71469" y="4303003"/>
                  <a:pt x="0" y="4017763"/>
                </a:cubicBezTo>
                <a:cubicBezTo>
                  <a:pt x="-52247" y="3829762"/>
                  <a:pt x="118495" y="3688653"/>
                  <a:pt x="0" y="3524740"/>
                </a:cubicBezTo>
                <a:cubicBezTo>
                  <a:pt x="-76677" y="3336333"/>
                  <a:pt x="30608" y="3275604"/>
                  <a:pt x="0" y="3120461"/>
                </a:cubicBezTo>
                <a:cubicBezTo>
                  <a:pt x="-92142" y="3041588"/>
                  <a:pt x="17310" y="2873659"/>
                  <a:pt x="0" y="2716182"/>
                </a:cubicBezTo>
                <a:cubicBezTo>
                  <a:pt x="-54350" y="2534537"/>
                  <a:pt x="96759" y="2314936"/>
                  <a:pt x="0" y="2134414"/>
                </a:cubicBezTo>
                <a:cubicBezTo>
                  <a:pt x="-89550" y="1943237"/>
                  <a:pt x="115536" y="1960150"/>
                  <a:pt x="0" y="1774507"/>
                </a:cubicBezTo>
                <a:cubicBezTo>
                  <a:pt x="-81474" y="1560695"/>
                  <a:pt x="16594" y="1553741"/>
                  <a:pt x="0" y="1414600"/>
                </a:cubicBezTo>
                <a:cubicBezTo>
                  <a:pt x="-29803" y="1278499"/>
                  <a:pt x="21664" y="1157732"/>
                  <a:pt x="0" y="1010321"/>
                </a:cubicBezTo>
                <a:cubicBezTo>
                  <a:pt x="6536" y="985166"/>
                  <a:pt x="-96167" y="333513"/>
                  <a:pt x="0" y="117949"/>
                </a:cubicBezTo>
                <a:close/>
              </a:path>
              <a:path w="8684143" h="4673108" stroke="0" extrusionOk="0">
                <a:moveTo>
                  <a:pt x="0" y="117949"/>
                </a:moveTo>
                <a:cubicBezTo>
                  <a:pt x="30891" y="11288"/>
                  <a:pt x="107067" y="15222"/>
                  <a:pt x="189855" y="0"/>
                </a:cubicBezTo>
                <a:cubicBezTo>
                  <a:pt x="479444" y="17616"/>
                  <a:pt x="721743" y="-51049"/>
                  <a:pt x="937254" y="0"/>
                </a:cubicBezTo>
                <a:cubicBezTo>
                  <a:pt x="1219440" y="-355"/>
                  <a:pt x="1415963" y="591"/>
                  <a:pt x="1684653" y="0"/>
                </a:cubicBezTo>
                <a:cubicBezTo>
                  <a:pt x="2065318" y="-20112"/>
                  <a:pt x="2199494" y="101526"/>
                  <a:pt x="2515096" y="0"/>
                </a:cubicBezTo>
                <a:cubicBezTo>
                  <a:pt x="2818818" y="-75108"/>
                  <a:pt x="2877040" y="63687"/>
                  <a:pt x="3179451" y="0"/>
                </a:cubicBezTo>
                <a:cubicBezTo>
                  <a:pt x="3551697" y="-95725"/>
                  <a:pt x="3807803" y="29165"/>
                  <a:pt x="4175982" y="0"/>
                </a:cubicBezTo>
                <a:cubicBezTo>
                  <a:pt x="4470477" y="-39142"/>
                  <a:pt x="4593239" y="-4085"/>
                  <a:pt x="4757293" y="0"/>
                </a:cubicBezTo>
                <a:cubicBezTo>
                  <a:pt x="4862145" y="-160581"/>
                  <a:pt x="5479894" y="-63798"/>
                  <a:pt x="5753825" y="0"/>
                </a:cubicBezTo>
                <a:cubicBezTo>
                  <a:pt x="6049516" y="-28930"/>
                  <a:pt x="6117806" y="25474"/>
                  <a:pt x="6335135" y="0"/>
                </a:cubicBezTo>
                <a:cubicBezTo>
                  <a:pt x="6558047" y="-83710"/>
                  <a:pt x="6706429" y="-32220"/>
                  <a:pt x="6999489" y="0"/>
                </a:cubicBezTo>
                <a:cubicBezTo>
                  <a:pt x="7394807" y="-158517"/>
                  <a:pt x="8219928" y="190459"/>
                  <a:pt x="8494287" y="0"/>
                </a:cubicBezTo>
                <a:cubicBezTo>
                  <a:pt x="8629618" y="5473"/>
                  <a:pt x="8698706" y="80764"/>
                  <a:pt x="8684143" y="117949"/>
                </a:cubicBezTo>
                <a:cubicBezTo>
                  <a:pt x="8689044" y="166568"/>
                  <a:pt x="8682281" y="310820"/>
                  <a:pt x="8684143" y="477856"/>
                </a:cubicBezTo>
                <a:cubicBezTo>
                  <a:pt x="8738334" y="528951"/>
                  <a:pt x="8630455" y="869248"/>
                  <a:pt x="8684143" y="1059623"/>
                </a:cubicBezTo>
                <a:cubicBezTo>
                  <a:pt x="8733717" y="1291169"/>
                  <a:pt x="8597564" y="1505613"/>
                  <a:pt x="8684143" y="1641390"/>
                </a:cubicBezTo>
                <a:cubicBezTo>
                  <a:pt x="8700798" y="1857964"/>
                  <a:pt x="8610709" y="1922362"/>
                  <a:pt x="8684143" y="2045670"/>
                </a:cubicBezTo>
                <a:cubicBezTo>
                  <a:pt x="8747339" y="2166262"/>
                  <a:pt x="8596307" y="2578564"/>
                  <a:pt x="8684143" y="2627437"/>
                </a:cubicBezTo>
                <a:cubicBezTo>
                  <a:pt x="8755184" y="2850671"/>
                  <a:pt x="8516046" y="2915581"/>
                  <a:pt x="8684143" y="3209205"/>
                </a:cubicBezTo>
                <a:cubicBezTo>
                  <a:pt x="8743611" y="3483976"/>
                  <a:pt x="8597713" y="3640760"/>
                  <a:pt x="8684143" y="3746601"/>
                </a:cubicBezTo>
                <a:cubicBezTo>
                  <a:pt x="8717154" y="3953459"/>
                  <a:pt x="8563475" y="4290375"/>
                  <a:pt x="8684143" y="4555158"/>
                </a:cubicBezTo>
                <a:cubicBezTo>
                  <a:pt x="8694101" y="4597166"/>
                  <a:pt x="8584665" y="4663980"/>
                  <a:pt x="8494287" y="4673108"/>
                </a:cubicBezTo>
                <a:cubicBezTo>
                  <a:pt x="8267093" y="4665279"/>
                  <a:pt x="7872201" y="4677757"/>
                  <a:pt x="7663844" y="4673108"/>
                </a:cubicBezTo>
                <a:cubicBezTo>
                  <a:pt x="7479954" y="4656520"/>
                  <a:pt x="7218530" y="4586665"/>
                  <a:pt x="7082533" y="4673108"/>
                </a:cubicBezTo>
                <a:cubicBezTo>
                  <a:pt x="6922918" y="4662384"/>
                  <a:pt x="6709260" y="4581239"/>
                  <a:pt x="6501223" y="4673108"/>
                </a:cubicBezTo>
                <a:cubicBezTo>
                  <a:pt x="6336345" y="4760255"/>
                  <a:pt x="5795335" y="4677355"/>
                  <a:pt x="5670780" y="4673108"/>
                </a:cubicBezTo>
                <a:cubicBezTo>
                  <a:pt x="5464798" y="4715099"/>
                  <a:pt x="5094323" y="4642658"/>
                  <a:pt x="4923381" y="4673108"/>
                </a:cubicBezTo>
                <a:cubicBezTo>
                  <a:pt x="4665952" y="4684382"/>
                  <a:pt x="4484172" y="4705834"/>
                  <a:pt x="4092938" y="4673108"/>
                </a:cubicBezTo>
                <a:cubicBezTo>
                  <a:pt x="3818135" y="4735998"/>
                  <a:pt x="3591721" y="4665411"/>
                  <a:pt x="3096406" y="4673108"/>
                </a:cubicBezTo>
                <a:cubicBezTo>
                  <a:pt x="2537401" y="4667705"/>
                  <a:pt x="2445344" y="4710630"/>
                  <a:pt x="2182919" y="4673108"/>
                </a:cubicBezTo>
                <a:cubicBezTo>
                  <a:pt x="1859561" y="4681190"/>
                  <a:pt x="1561643" y="4764967"/>
                  <a:pt x="1352476" y="4673108"/>
                </a:cubicBezTo>
                <a:cubicBezTo>
                  <a:pt x="1008111" y="4691848"/>
                  <a:pt x="728700" y="4607871"/>
                  <a:pt x="189855" y="4673108"/>
                </a:cubicBezTo>
                <a:cubicBezTo>
                  <a:pt x="100117" y="4678270"/>
                  <a:pt x="33126" y="4598893"/>
                  <a:pt x="0" y="4555158"/>
                </a:cubicBezTo>
                <a:cubicBezTo>
                  <a:pt x="-33942" y="4425788"/>
                  <a:pt x="56795" y="4185831"/>
                  <a:pt x="0" y="4106508"/>
                </a:cubicBezTo>
                <a:cubicBezTo>
                  <a:pt x="5025" y="4038000"/>
                  <a:pt x="138889" y="3862325"/>
                  <a:pt x="0" y="3524740"/>
                </a:cubicBezTo>
                <a:cubicBezTo>
                  <a:pt x="-79095" y="3228756"/>
                  <a:pt x="77079" y="3112588"/>
                  <a:pt x="0" y="2987344"/>
                </a:cubicBezTo>
                <a:cubicBezTo>
                  <a:pt x="-66433" y="2815767"/>
                  <a:pt x="39598" y="2733044"/>
                  <a:pt x="0" y="2583065"/>
                </a:cubicBezTo>
                <a:cubicBezTo>
                  <a:pt x="-46508" y="2402803"/>
                  <a:pt x="-17392" y="2304096"/>
                  <a:pt x="0" y="2223158"/>
                </a:cubicBezTo>
                <a:cubicBezTo>
                  <a:pt x="78632" y="2134786"/>
                  <a:pt x="5292" y="1928340"/>
                  <a:pt x="0" y="1685763"/>
                </a:cubicBezTo>
                <a:cubicBezTo>
                  <a:pt x="-77136" y="1418035"/>
                  <a:pt x="80705" y="1346977"/>
                  <a:pt x="0" y="1103995"/>
                </a:cubicBezTo>
                <a:cubicBezTo>
                  <a:pt x="-791" y="858691"/>
                  <a:pt x="26958" y="760115"/>
                  <a:pt x="0" y="655344"/>
                </a:cubicBezTo>
                <a:cubicBezTo>
                  <a:pt x="-19793" y="505936"/>
                  <a:pt x="100655" y="183169"/>
                  <a:pt x="0" y="117949"/>
                </a:cubicBezTo>
                <a:close/>
              </a:path>
              <a:path w="8684143" h="4673108" fill="none" stroke="0" extrusionOk="0">
                <a:moveTo>
                  <a:pt x="0" y="117949"/>
                </a:moveTo>
                <a:cubicBezTo>
                  <a:pt x="4805" y="43120"/>
                  <a:pt x="61425" y="-15748"/>
                  <a:pt x="189855" y="0"/>
                </a:cubicBezTo>
                <a:cubicBezTo>
                  <a:pt x="434927" y="-79491"/>
                  <a:pt x="592543" y="13368"/>
                  <a:pt x="937254" y="0"/>
                </a:cubicBezTo>
                <a:cubicBezTo>
                  <a:pt x="1287114" y="3613"/>
                  <a:pt x="1431727" y="30875"/>
                  <a:pt x="1684653" y="0"/>
                </a:cubicBezTo>
                <a:cubicBezTo>
                  <a:pt x="2055502" y="-47512"/>
                  <a:pt x="2227983" y="55963"/>
                  <a:pt x="2432052" y="0"/>
                </a:cubicBezTo>
                <a:cubicBezTo>
                  <a:pt x="2560380" y="-113270"/>
                  <a:pt x="3109856" y="19556"/>
                  <a:pt x="3345539" y="0"/>
                </a:cubicBezTo>
                <a:cubicBezTo>
                  <a:pt x="3641191" y="-85525"/>
                  <a:pt x="3804430" y="10583"/>
                  <a:pt x="4009894" y="0"/>
                </a:cubicBezTo>
                <a:cubicBezTo>
                  <a:pt x="4175940" y="-39006"/>
                  <a:pt x="4459713" y="40322"/>
                  <a:pt x="4591204" y="0"/>
                </a:cubicBezTo>
                <a:cubicBezTo>
                  <a:pt x="4731317" y="-17459"/>
                  <a:pt x="5028180" y="28366"/>
                  <a:pt x="5255558" y="0"/>
                </a:cubicBezTo>
                <a:cubicBezTo>
                  <a:pt x="5534647" y="88024"/>
                  <a:pt x="5791893" y="-74627"/>
                  <a:pt x="6086001" y="0"/>
                </a:cubicBezTo>
                <a:cubicBezTo>
                  <a:pt x="6402356" y="-82084"/>
                  <a:pt x="6568654" y="23989"/>
                  <a:pt x="6916445" y="0"/>
                </a:cubicBezTo>
                <a:cubicBezTo>
                  <a:pt x="7327727" y="-22601"/>
                  <a:pt x="7338039" y="29071"/>
                  <a:pt x="7663844" y="0"/>
                </a:cubicBezTo>
                <a:cubicBezTo>
                  <a:pt x="7979711" y="-61308"/>
                  <a:pt x="8178394" y="39707"/>
                  <a:pt x="8494287" y="0"/>
                </a:cubicBezTo>
                <a:cubicBezTo>
                  <a:pt x="8586076" y="5985"/>
                  <a:pt x="8667459" y="56259"/>
                  <a:pt x="8684143" y="117949"/>
                </a:cubicBezTo>
                <a:cubicBezTo>
                  <a:pt x="8728370" y="356508"/>
                  <a:pt x="8674299" y="477974"/>
                  <a:pt x="8684143" y="610971"/>
                </a:cubicBezTo>
                <a:cubicBezTo>
                  <a:pt x="8698309" y="765696"/>
                  <a:pt x="8613069" y="810004"/>
                  <a:pt x="8684143" y="1015251"/>
                </a:cubicBezTo>
                <a:cubicBezTo>
                  <a:pt x="8747685" y="1191854"/>
                  <a:pt x="8645201" y="1413990"/>
                  <a:pt x="8684143" y="1552646"/>
                </a:cubicBezTo>
                <a:cubicBezTo>
                  <a:pt x="8728080" y="1680555"/>
                  <a:pt x="8641761" y="1874312"/>
                  <a:pt x="8684143" y="1956925"/>
                </a:cubicBezTo>
                <a:cubicBezTo>
                  <a:pt x="8715134" y="2083918"/>
                  <a:pt x="8629046" y="2161541"/>
                  <a:pt x="8684143" y="2316833"/>
                </a:cubicBezTo>
                <a:cubicBezTo>
                  <a:pt x="8743309" y="2487223"/>
                  <a:pt x="8651942" y="2641921"/>
                  <a:pt x="8684143" y="2721112"/>
                </a:cubicBezTo>
                <a:cubicBezTo>
                  <a:pt x="8716103" y="2786401"/>
                  <a:pt x="8632184" y="2987606"/>
                  <a:pt x="8684143" y="3169763"/>
                </a:cubicBezTo>
                <a:cubicBezTo>
                  <a:pt x="8710870" y="3393126"/>
                  <a:pt x="8660645" y="3409303"/>
                  <a:pt x="8684143" y="3618414"/>
                </a:cubicBezTo>
                <a:cubicBezTo>
                  <a:pt x="8644484" y="3819038"/>
                  <a:pt x="8578292" y="4289710"/>
                  <a:pt x="8684143" y="4555158"/>
                </a:cubicBezTo>
                <a:cubicBezTo>
                  <a:pt x="8658754" y="4633877"/>
                  <a:pt x="8587280" y="4676920"/>
                  <a:pt x="8494287" y="4673108"/>
                </a:cubicBezTo>
                <a:cubicBezTo>
                  <a:pt x="8432565" y="4745343"/>
                  <a:pt x="8284984" y="4626423"/>
                  <a:pt x="8135535" y="4673108"/>
                </a:cubicBezTo>
                <a:cubicBezTo>
                  <a:pt x="7988750" y="4707317"/>
                  <a:pt x="7870558" y="4650059"/>
                  <a:pt x="7746888" y="4673108"/>
                </a:cubicBezTo>
                <a:cubicBezTo>
                  <a:pt x="7531968" y="4548029"/>
                  <a:pt x="7257651" y="4582047"/>
                  <a:pt x="6833401" y="4673108"/>
                </a:cubicBezTo>
                <a:cubicBezTo>
                  <a:pt x="6535306" y="4683016"/>
                  <a:pt x="6413872" y="4676043"/>
                  <a:pt x="6002958" y="4673108"/>
                </a:cubicBezTo>
                <a:cubicBezTo>
                  <a:pt x="5606036" y="4768103"/>
                  <a:pt x="5383900" y="4604835"/>
                  <a:pt x="5172515" y="4673108"/>
                </a:cubicBezTo>
                <a:cubicBezTo>
                  <a:pt x="4993401" y="4774201"/>
                  <a:pt x="4583742" y="4654611"/>
                  <a:pt x="4175982" y="4673108"/>
                </a:cubicBezTo>
                <a:cubicBezTo>
                  <a:pt x="3790489" y="4760618"/>
                  <a:pt x="3748223" y="4646582"/>
                  <a:pt x="3594672" y="4673108"/>
                </a:cubicBezTo>
                <a:cubicBezTo>
                  <a:pt x="3405582" y="4686010"/>
                  <a:pt x="3298907" y="4657632"/>
                  <a:pt x="3013362" y="4673108"/>
                </a:cubicBezTo>
                <a:cubicBezTo>
                  <a:pt x="2758893" y="4699109"/>
                  <a:pt x="2498833" y="4654811"/>
                  <a:pt x="2265963" y="4673108"/>
                </a:cubicBezTo>
                <a:cubicBezTo>
                  <a:pt x="2004864" y="4689121"/>
                  <a:pt x="1871646" y="4635219"/>
                  <a:pt x="1518564" y="4673108"/>
                </a:cubicBezTo>
                <a:cubicBezTo>
                  <a:pt x="1175773" y="4709130"/>
                  <a:pt x="640137" y="4676281"/>
                  <a:pt x="189855" y="4673108"/>
                </a:cubicBezTo>
                <a:cubicBezTo>
                  <a:pt x="115010" y="4678441"/>
                  <a:pt x="16673" y="4631743"/>
                  <a:pt x="0" y="4555158"/>
                </a:cubicBezTo>
                <a:cubicBezTo>
                  <a:pt x="-36355" y="4401688"/>
                  <a:pt x="53512" y="4220795"/>
                  <a:pt x="0" y="4017763"/>
                </a:cubicBezTo>
                <a:cubicBezTo>
                  <a:pt x="-31108" y="3844229"/>
                  <a:pt x="65759" y="3763838"/>
                  <a:pt x="0" y="3524740"/>
                </a:cubicBezTo>
                <a:cubicBezTo>
                  <a:pt x="-53338" y="3327097"/>
                  <a:pt x="61108" y="3239449"/>
                  <a:pt x="0" y="3120461"/>
                </a:cubicBezTo>
                <a:cubicBezTo>
                  <a:pt x="-72422" y="2999463"/>
                  <a:pt x="70332" y="2816807"/>
                  <a:pt x="0" y="2716182"/>
                </a:cubicBezTo>
                <a:cubicBezTo>
                  <a:pt x="30160" y="2629277"/>
                  <a:pt x="80950" y="2384893"/>
                  <a:pt x="0" y="2134414"/>
                </a:cubicBezTo>
                <a:cubicBezTo>
                  <a:pt x="-51015" y="1943594"/>
                  <a:pt x="86027" y="1952133"/>
                  <a:pt x="0" y="1774507"/>
                </a:cubicBezTo>
                <a:cubicBezTo>
                  <a:pt x="-78510" y="1623203"/>
                  <a:pt x="33087" y="1591301"/>
                  <a:pt x="0" y="1414600"/>
                </a:cubicBezTo>
                <a:cubicBezTo>
                  <a:pt x="-3100" y="1197132"/>
                  <a:pt x="4591" y="1116926"/>
                  <a:pt x="0" y="1010321"/>
                </a:cubicBezTo>
                <a:cubicBezTo>
                  <a:pt x="-25720" y="860519"/>
                  <a:pt x="64708" y="392625"/>
                  <a:pt x="0" y="117949"/>
                </a:cubicBezTo>
                <a:close/>
              </a:path>
              <a:path w="8684143" h="4673108" fill="none" stroke="0" extrusionOk="0">
                <a:moveTo>
                  <a:pt x="0" y="117949"/>
                </a:moveTo>
                <a:cubicBezTo>
                  <a:pt x="-2929" y="54974"/>
                  <a:pt x="109845" y="-2145"/>
                  <a:pt x="189855" y="0"/>
                </a:cubicBezTo>
                <a:cubicBezTo>
                  <a:pt x="364882" y="-88143"/>
                  <a:pt x="542254" y="-2918"/>
                  <a:pt x="937254" y="0"/>
                </a:cubicBezTo>
                <a:cubicBezTo>
                  <a:pt x="1285521" y="-10959"/>
                  <a:pt x="1461697" y="43733"/>
                  <a:pt x="1684653" y="0"/>
                </a:cubicBezTo>
                <a:cubicBezTo>
                  <a:pt x="1935669" y="-70041"/>
                  <a:pt x="2240311" y="21996"/>
                  <a:pt x="2432052" y="0"/>
                </a:cubicBezTo>
                <a:cubicBezTo>
                  <a:pt x="2632953" y="-31448"/>
                  <a:pt x="3145191" y="64688"/>
                  <a:pt x="3345539" y="0"/>
                </a:cubicBezTo>
                <a:cubicBezTo>
                  <a:pt x="3604916" y="-29132"/>
                  <a:pt x="3796839" y="11260"/>
                  <a:pt x="4009894" y="0"/>
                </a:cubicBezTo>
                <a:cubicBezTo>
                  <a:pt x="4170774" y="-51649"/>
                  <a:pt x="4486696" y="48952"/>
                  <a:pt x="4591204" y="0"/>
                </a:cubicBezTo>
                <a:cubicBezTo>
                  <a:pt x="4714097" y="5371"/>
                  <a:pt x="5078311" y="1938"/>
                  <a:pt x="5255558" y="0"/>
                </a:cubicBezTo>
                <a:cubicBezTo>
                  <a:pt x="5444385" y="75891"/>
                  <a:pt x="5770762" y="39922"/>
                  <a:pt x="6086001" y="0"/>
                </a:cubicBezTo>
                <a:cubicBezTo>
                  <a:pt x="6435188" y="-56256"/>
                  <a:pt x="6506246" y="51123"/>
                  <a:pt x="6916445" y="0"/>
                </a:cubicBezTo>
                <a:cubicBezTo>
                  <a:pt x="7332014" y="-30273"/>
                  <a:pt x="7320329" y="36868"/>
                  <a:pt x="7663844" y="0"/>
                </a:cubicBezTo>
                <a:cubicBezTo>
                  <a:pt x="7991187" y="-57396"/>
                  <a:pt x="8191755" y="363"/>
                  <a:pt x="8494287" y="0"/>
                </a:cubicBezTo>
                <a:cubicBezTo>
                  <a:pt x="8602224" y="24568"/>
                  <a:pt x="8649228" y="52387"/>
                  <a:pt x="8684143" y="117949"/>
                </a:cubicBezTo>
                <a:cubicBezTo>
                  <a:pt x="8791328" y="357610"/>
                  <a:pt x="8646490" y="517371"/>
                  <a:pt x="8684143" y="610971"/>
                </a:cubicBezTo>
                <a:cubicBezTo>
                  <a:pt x="8704458" y="773826"/>
                  <a:pt x="8604295" y="811642"/>
                  <a:pt x="8684143" y="1015251"/>
                </a:cubicBezTo>
                <a:cubicBezTo>
                  <a:pt x="8737820" y="1231213"/>
                  <a:pt x="8666901" y="1414941"/>
                  <a:pt x="8684143" y="1552646"/>
                </a:cubicBezTo>
                <a:cubicBezTo>
                  <a:pt x="8699726" y="1690200"/>
                  <a:pt x="8666416" y="1834573"/>
                  <a:pt x="8684143" y="1956925"/>
                </a:cubicBezTo>
                <a:cubicBezTo>
                  <a:pt x="8690382" y="2074778"/>
                  <a:pt x="8622954" y="2153448"/>
                  <a:pt x="8684143" y="2316833"/>
                </a:cubicBezTo>
                <a:cubicBezTo>
                  <a:pt x="8751078" y="2477974"/>
                  <a:pt x="8643968" y="2631556"/>
                  <a:pt x="8684143" y="2721112"/>
                </a:cubicBezTo>
                <a:cubicBezTo>
                  <a:pt x="8722804" y="2805989"/>
                  <a:pt x="8629695" y="2942114"/>
                  <a:pt x="8684143" y="3169763"/>
                </a:cubicBezTo>
                <a:cubicBezTo>
                  <a:pt x="8701899" y="3393562"/>
                  <a:pt x="8654282" y="3411556"/>
                  <a:pt x="8684143" y="3618414"/>
                </a:cubicBezTo>
                <a:cubicBezTo>
                  <a:pt x="8715396" y="3788235"/>
                  <a:pt x="8594104" y="4302356"/>
                  <a:pt x="8684143" y="4555158"/>
                </a:cubicBezTo>
                <a:cubicBezTo>
                  <a:pt x="8685086" y="4633129"/>
                  <a:pt x="8614922" y="4694874"/>
                  <a:pt x="8494287" y="4673108"/>
                </a:cubicBezTo>
                <a:cubicBezTo>
                  <a:pt x="8386127" y="4726369"/>
                  <a:pt x="8187960" y="4634998"/>
                  <a:pt x="8105640" y="4673108"/>
                </a:cubicBezTo>
                <a:cubicBezTo>
                  <a:pt x="8020773" y="4716686"/>
                  <a:pt x="7910015" y="4656714"/>
                  <a:pt x="7746888" y="4673108"/>
                </a:cubicBezTo>
                <a:cubicBezTo>
                  <a:pt x="7549460" y="4678466"/>
                  <a:pt x="7153360" y="4681826"/>
                  <a:pt x="6833401" y="4673108"/>
                </a:cubicBezTo>
                <a:cubicBezTo>
                  <a:pt x="6479609" y="4681051"/>
                  <a:pt x="6420667" y="4652252"/>
                  <a:pt x="6002958" y="4673108"/>
                </a:cubicBezTo>
                <a:cubicBezTo>
                  <a:pt x="5675061" y="4736764"/>
                  <a:pt x="5372759" y="4640684"/>
                  <a:pt x="5172515" y="4673108"/>
                </a:cubicBezTo>
                <a:cubicBezTo>
                  <a:pt x="5012867" y="4579478"/>
                  <a:pt x="4609277" y="4577965"/>
                  <a:pt x="4175982" y="4673108"/>
                </a:cubicBezTo>
                <a:cubicBezTo>
                  <a:pt x="3783030" y="4746035"/>
                  <a:pt x="3749593" y="4652915"/>
                  <a:pt x="3594672" y="4673108"/>
                </a:cubicBezTo>
                <a:cubicBezTo>
                  <a:pt x="3416172" y="4749715"/>
                  <a:pt x="3332273" y="4602787"/>
                  <a:pt x="3013362" y="4673108"/>
                </a:cubicBezTo>
                <a:cubicBezTo>
                  <a:pt x="2783318" y="4689687"/>
                  <a:pt x="2523663" y="4655863"/>
                  <a:pt x="2265963" y="4673108"/>
                </a:cubicBezTo>
                <a:cubicBezTo>
                  <a:pt x="2037000" y="4675352"/>
                  <a:pt x="1848291" y="4644994"/>
                  <a:pt x="1518564" y="4673108"/>
                </a:cubicBezTo>
                <a:cubicBezTo>
                  <a:pt x="1106604" y="4770906"/>
                  <a:pt x="607301" y="4674380"/>
                  <a:pt x="189855" y="4673108"/>
                </a:cubicBezTo>
                <a:cubicBezTo>
                  <a:pt x="118922" y="4659608"/>
                  <a:pt x="10889" y="4646422"/>
                  <a:pt x="0" y="4555158"/>
                </a:cubicBezTo>
                <a:cubicBezTo>
                  <a:pt x="-103350" y="4402381"/>
                  <a:pt x="35780" y="4266236"/>
                  <a:pt x="0" y="4017763"/>
                </a:cubicBezTo>
                <a:cubicBezTo>
                  <a:pt x="-40527" y="3850800"/>
                  <a:pt x="89047" y="3716652"/>
                  <a:pt x="0" y="3524740"/>
                </a:cubicBezTo>
                <a:cubicBezTo>
                  <a:pt x="-58812" y="3324799"/>
                  <a:pt x="47314" y="3255780"/>
                  <a:pt x="0" y="3120461"/>
                </a:cubicBezTo>
                <a:cubicBezTo>
                  <a:pt x="-49280" y="3037501"/>
                  <a:pt x="41434" y="2845431"/>
                  <a:pt x="0" y="2716182"/>
                </a:cubicBezTo>
                <a:cubicBezTo>
                  <a:pt x="-30451" y="2573780"/>
                  <a:pt x="62909" y="2372367"/>
                  <a:pt x="0" y="2134414"/>
                </a:cubicBezTo>
                <a:cubicBezTo>
                  <a:pt x="-63081" y="1960388"/>
                  <a:pt x="105001" y="1939997"/>
                  <a:pt x="0" y="1774507"/>
                </a:cubicBezTo>
                <a:cubicBezTo>
                  <a:pt x="-86014" y="1572876"/>
                  <a:pt x="37297" y="1584423"/>
                  <a:pt x="0" y="1414600"/>
                </a:cubicBezTo>
                <a:cubicBezTo>
                  <a:pt x="-15278" y="1233892"/>
                  <a:pt x="32258" y="1135879"/>
                  <a:pt x="0" y="1010321"/>
                </a:cubicBezTo>
                <a:cubicBezTo>
                  <a:pt x="19854" y="931322"/>
                  <a:pt x="-65121" y="355328"/>
                  <a:pt x="0" y="117949"/>
                </a:cubicBezTo>
                <a:close/>
              </a:path>
            </a:pathLst>
          </a:custGeom>
          <a:solidFill>
            <a:schemeClr val="accent2">
              <a:lumMod val="20000"/>
              <a:lumOff val="80000"/>
            </a:schemeClr>
          </a:solidFill>
          <a:ln>
            <a:solidFill>
              <a:schemeClr val="accent1">
                <a:lumMod val="50000"/>
              </a:schemeClr>
            </a:solidFill>
            <a:extLst>
              <a:ext uri="{C807C97D-BFC1-408E-A445-0C87EB9F89A2}">
                <ask:lineSketchStyleProps xmlns:ask="http://schemas.microsoft.com/office/drawing/2018/sketchyshapes" sd="4231473587">
                  <a:custGeom>
                    <a:avLst/>
                    <a:gdLst>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432052 w 8684143"/>
                      <a:gd name="connsiteY4" fmla="*/ 0 h 4673108"/>
                      <a:gd name="connsiteX5" fmla="*/ 3345539 w 8684143"/>
                      <a:gd name="connsiteY5" fmla="*/ 0 h 4673108"/>
                      <a:gd name="connsiteX6" fmla="*/ 4009894 w 8684143"/>
                      <a:gd name="connsiteY6" fmla="*/ 0 h 4673108"/>
                      <a:gd name="connsiteX7" fmla="*/ 4591204 w 8684143"/>
                      <a:gd name="connsiteY7" fmla="*/ 0 h 4673108"/>
                      <a:gd name="connsiteX8" fmla="*/ 5255558 w 8684143"/>
                      <a:gd name="connsiteY8" fmla="*/ 0 h 4673108"/>
                      <a:gd name="connsiteX9" fmla="*/ 6086001 w 8684143"/>
                      <a:gd name="connsiteY9" fmla="*/ 0 h 4673108"/>
                      <a:gd name="connsiteX10" fmla="*/ 6916445 w 8684143"/>
                      <a:gd name="connsiteY10" fmla="*/ 0 h 4673108"/>
                      <a:gd name="connsiteX11" fmla="*/ 7663844 w 8684143"/>
                      <a:gd name="connsiteY11" fmla="*/ 0 h 4673108"/>
                      <a:gd name="connsiteX12" fmla="*/ 8494287 w 8684143"/>
                      <a:gd name="connsiteY12" fmla="*/ 0 h 4673108"/>
                      <a:gd name="connsiteX13" fmla="*/ 8684143 w 8684143"/>
                      <a:gd name="connsiteY13" fmla="*/ 117949 h 4673108"/>
                      <a:gd name="connsiteX14" fmla="*/ 8684143 w 8684143"/>
                      <a:gd name="connsiteY14" fmla="*/ 610971 h 4673108"/>
                      <a:gd name="connsiteX15" fmla="*/ 8684143 w 8684143"/>
                      <a:gd name="connsiteY15" fmla="*/ 1015251 h 4673108"/>
                      <a:gd name="connsiteX16" fmla="*/ 8684143 w 8684143"/>
                      <a:gd name="connsiteY16" fmla="*/ 1552646 h 4673108"/>
                      <a:gd name="connsiteX17" fmla="*/ 8684143 w 8684143"/>
                      <a:gd name="connsiteY17" fmla="*/ 1956925 h 4673108"/>
                      <a:gd name="connsiteX18" fmla="*/ 8684143 w 8684143"/>
                      <a:gd name="connsiteY18" fmla="*/ 2316833 h 4673108"/>
                      <a:gd name="connsiteX19" fmla="*/ 8684143 w 8684143"/>
                      <a:gd name="connsiteY19" fmla="*/ 2721112 h 4673108"/>
                      <a:gd name="connsiteX20" fmla="*/ 8684143 w 8684143"/>
                      <a:gd name="connsiteY20" fmla="*/ 3169763 h 4673108"/>
                      <a:gd name="connsiteX21" fmla="*/ 8684143 w 8684143"/>
                      <a:gd name="connsiteY21" fmla="*/ 3618414 h 4673108"/>
                      <a:gd name="connsiteX22" fmla="*/ 8684143 w 8684143"/>
                      <a:gd name="connsiteY22" fmla="*/ 4555158 h 4673108"/>
                      <a:gd name="connsiteX23" fmla="*/ 8494287 w 8684143"/>
                      <a:gd name="connsiteY23" fmla="*/ 4673108 h 4673108"/>
                      <a:gd name="connsiteX24" fmla="*/ 8105640 w 8684143"/>
                      <a:gd name="connsiteY24" fmla="*/ 4673108 h 4673108"/>
                      <a:gd name="connsiteX25" fmla="*/ 7746888 w 8684143"/>
                      <a:gd name="connsiteY25" fmla="*/ 4673108 h 4673108"/>
                      <a:gd name="connsiteX26" fmla="*/ 6833401 w 8684143"/>
                      <a:gd name="connsiteY26" fmla="*/ 4673108 h 4673108"/>
                      <a:gd name="connsiteX27" fmla="*/ 6002958 w 8684143"/>
                      <a:gd name="connsiteY27" fmla="*/ 4673108 h 4673108"/>
                      <a:gd name="connsiteX28" fmla="*/ 5172515 w 8684143"/>
                      <a:gd name="connsiteY28" fmla="*/ 4673108 h 4673108"/>
                      <a:gd name="connsiteX29" fmla="*/ 4175982 w 8684143"/>
                      <a:gd name="connsiteY29" fmla="*/ 4673108 h 4673108"/>
                      <a:gd name="connsiteX30" fmla="*/ 3594672 w 8684143"/>
                      <a:gd name="connsiteY30" fmla="*/ 4673108 h 4673108"/>
                      <a:gd name="connsiteX31" fmla="*/ 3013362 w 8684143"/>
                      <a:gd name="connsiteY31" fmla="*/ 4673108 h 4673108"/>
                      <a:gd name="connsiteX32" fmla="*/ 2265963 w 8684143"/>
                      <a:gd name="connsiteY32" fmla="*/ 4673108 h 4673108"/>
                      <a:gd name="connsiteX33" fmla="*/ 1518564 w 8684143"/>
                      <a:gd name="connsiteY33" fmla="*/ 4673108 h 4673108"/>
                      <a:gd name="connsiteX34" fmla="*/ 189855 w 8684143"/>
                      <a:gd name="connsiteY34" fmla="*/ 4673108 h 4673108"/>
                      <a:gd name="connsiteX35" fmla="*/ 0 w 8684143"/>
                      <a:gd name="connsiteY35" fmla="*/ 4555158 h 4673108"/>
                      <a:gd name="connsiteX36" fmla="*/ 0 w 8684143"/>
                      <a:gd name="connsiteY36" fmla="*/ 4017763 h 4673108"/>
                      <a:gd name="connsiteX37" fmla="*/ 0 w 8684143"/>
                      <a:gd name="connsiteY37" fmla="*/ 3524740 h 4673108"/>
                      <a:gd name="connsiteX38" fmla="*/ 0 w 8684143"/>
                      <a:gd name="connsiteY38" fmla="*/ 3120461 h 4673108"/>
                      <a:gd name="connsiteX39" fmla="*/ 0 w 8684143"/>
                      <a:gd name="connsiteY39" fmla="*/ 2716182 h 4673108"/>
                      <a:gd name="connsiteX40" fmla="*/ 0 w 8684143"/>
                      <a:gd name="connsiteY40" fmla="*/ 2134414 h 4673108"/>
                      <a:gd name="connsiteX41" fmla="*/ 0 w 8684143"/>
                      <a:gd name="connsiteY41" fmla="*/ 1774507 h 4673108"/>
                      <a:gd name="connsiteX42" fmla="*/ 0 w 8684143"/>
                      <a:gd name="connsiteY42" fmla="*/ 1414600 h 4673108"/>
                      <a:gd name="connsiteX43" fmla="*/ 0 w 8684143"/>
                      <a:gd name="connsiteY43" fmla="*/ 1010321 h 4673108"/>
                      <a:gd name="connsiteX44" fmla="*/ 0 w 8684143"/>
                      <a:gd name="connsiteY44" fmla="*/ 117949 h 4673108"/>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515096 w 8684143"/>
                      <a:gd name="connsiteY4" fmla="*/ 0 h 4673108"/>
                      <a:gd name="connsiteX5" fmla="*/ 3179451 w 8684143"/>
                      <a:gd name="connsiteY5" fmla="*/ 0 h 4673108"/>
                      <a:gd name="connsiteX6" fmla="*/ 4175982 w 8684143"/>
                      <a:gd name="connsiteY6" fmla="*/ 0 h 4673108"/>
                      <a:gd name="connsiteX7" fmla="*/ 4757293 w 8684143"/>
                      <a:gd name="connsiteY7" fmla="*/ 0 h 4673108"/>
                      <a:gd name="connsiteX8" fmla="*/ 5753825 w 8684143"/>
                      <a:gd name="connsiteY8" fmla="*/ 0 h 4673108"/>
                      <a:gd name="connsiteX9" fmla="*/ 6335135 w 8684143"/>
                      <a:gd name="connsiteY9" fmla="*/ 0 h 4673108"/>
                      <a:gd name="connsiteX10" fmla="*/ 6999489 w 8684143"/>
                      <a:gd name="connsiteY10" fmla="*/ 0 h 4673108"/>
                      <a:gd name="connsiteX11" fmla="*/ 8494287 w 8684143"/>
                      <a:gd name="connsiteY11" fmla="*/ 0 h 4673108"/>
                      <a:gd name="connsiteX12" fmla="*/ 8684143 w 8684143"/>
                      <a:gd name="connsiteY12" fmla="*/ 117949 h 4673108"/>
                      <a:gd name="connsiteX13" fmla="*/ 8684143 w 8684143"/>
                      <a:gd name="connsiteY13" fmla="*/ 477856 h 4673108"/>
                      <a:gd name="connsiteX14" fmla="*/ 8684143 w 8684143"/>
                      <a:gd name="connsiteY14" fmla="*/ 1059623 h 4673108"/>
                      <a:gd name="connsiteX15" fmla="*/ 8684143 w 8684143"/>
                      <a:gd name="connsiteY15" fmla="*/ 1641390 h 4673108"/>
                      <a:gd name="connsiteX16" fmla="*/ 8684143 w 8684143"/>
                      <a:gd name="connsiteY16" fmla="*/ 2045670 h 4673108"/>
                      <a:gd name="connsiteX17" fmla="*/ 8684143 w 8684143"/>
                      <a:gd name="connsiteY17" fmla="*/ 2627437 h 4673108"/>
                      <a:gd name="connsiteX18" fmla="*/ 8684143 w 8684143"/>
                      <a:gd name="connsiteY18" fmla="*/ 3209205 h 4673108"/>
                      <a:gd name="connsiteX19" fmla="*/ 8684143 w 8684143"/>
                      <a:gd name="connsiteY19" fmla="*/ 3746601 h 4673108"/>
                      <a:gd name="connsiteX20" fmla="*/ 8684143 w 8684143"/>
                      <a:gd name="connsiteY20" fmla="*/ 4555158 h 4673108"/>
                      <a:gd name="connsiteX21" fmla="*/ 8494287 w 8684143"/>
                      <a:gd name="connsiteY21" fmla="*/ 4673108 h 4673108"/>
                      <a:gd name="connsiteX22" fmla="*/ 7663844 w 8684143"/>
                      <a:gd name="connsiteY22" fmla="*/ 4673108 h 4673108"/>
                      <a:gd name="connsiteX23" fmla="*/ 7082533 w 8684143"/>
                      <a:gd name="connsiteY23" fmla="*/ 4673108 h 4673108"/>
                      <a:gd name="connsiteX24" fmla="*/ 6501223 w 8684143"/>
                      <a:gd name="connsiteY24" fmla="*/ 4673108 h 4673108"/>
                      <a:gd name="connsiteX25" fmla="*/ 5670780 w 8684143"/>
                      <a:gd name="connsiteY25" fmla="*/ 4673108 h 4673108"/>
                      <a:gd name="connsiteX26" fmla="*/ 4923381 w 8684143"/>
                      <a:gd name="connsiteY26" fmla="*/ 4673108 h 4673108"/>
                      <a:gd name="connsiteX27" fmla="*/ 4092938 w 8684143"/>
                      <a:gd name="connsiteY27" fmla="*/ 4673108 h 4673108"/>
                      <a:gd name="connsiteX28" fmla="*/ 3096406 w 8684143"/>
                      <a:gd name="connsiteY28" fmla="*/ 4673108 h 4673108"/>
                      <a:gd name="connsiteX29" fmla="*/ 2182919 w 8684143"/>
                      <a:gd name="connsiteY29" fmla="*/ 4673108 h 4673108"/>
                      <a:gd name="connsiteX30" fmla="*/ 1352476 w 8684143"/>
                      <a:gd name="connsiteY30" fmla="*/ 4673108 h 4673108"/>
                      <a:gd name="connsiteX31" fmla="*/ 189855 w 8684143"/>
                      <a:gd name="connsiteY31" fmla="*/ 4673108 h 4673108"/>
                      <a:gd name="connsiteX32" fmla="*/ 0 w 8684143"/>
                      <a:gd name="connsiteY32" fmla="*/ 4555158 h 4673108"/>
                      <a:gd name="connsiteX33" fmla="*/ 0 w 8684143"/>
                      <a:gd name="connsiteY33" fmla="*/ 4106508 h 4673108"/>
                      <a:gd name="connsiteX34" fmla="*/ 0 w 8684143"/>
                      <a:gd name="connsiteY34" fmla="*/ 3524740 h 4673108"/>
                      <a:gd name="connsiteX35" fmla="*/ 0 w 8684143"/>
                      <a:gd name="connsiteY35" fmla="*/ 2987344 h 4673108"/>
                      <a:gd name="connsiteX36" fmla="*/ 0 w 8684143"/>
                      <a:gd name="connsiteY36" fmla="*/ 2583065 h 4673108"/>
                      <a:gd name="connsiteX37" fmla="*/ 0 w 8684143"/>
                      <a:gd name="connsiteY37" fmla="*/ 2223158 h 4673108"/>
                      <a:gd name="connsiteX38" fmla="*/ 0 w 8684143"/>
                      <a:gd name="connsiteY38" fmla="*/ 1685763 h 4673108"/>
                      <a:gd name="connsiteX39" fmla="*/ 0 w 8684143"/>
                      <a:gd name="connsiteY39" fmla="*/ 1103995 h 4673108"/>
                      <a:gd name="connsiteX40" fmla="*/ 0 w 8684143"/>
                      <a:gd name="connsiteY40" fmla="*/ 655344 h 4673108"/>
                      <a:gd name="connsiteX41" fmla="*/ 0 w 8684143"/>
                      <a:gd name="connsiteY41" fmla="*/ 117949 h 467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84143" h="4673108" fill="none" extrusionOk="0">
                        <a:moveTo>
                          <a:pt x="0" y="117949"/>
                        </a:moveTo>
                        <a:cubicBezTo>
                          <a:pt x="-2936" y="68227"/>
                          <a:pt x="109932" y="769"/>
                          <a:pt x="189855" y="0"/>
                        </a:cubicBezTo>
                        <a:cubicBezTo>
                          <a:pt x="385369" y="-30252"/>
                          <a:pt x="591613" y="-6308"/>
                          <a:pt x="937254" y="0"/>
                        </a:cubicBezTo>
                        <a:cubicBezTo>
                          <a:pt x="1276689" y="-17666"/>
                          <a:pt x="1438678" y="45050"/>
                          <a:pt x="1684653" y="0"/>
                        </a:cubicBezTo>
                        <a:cubicBezTo>
                          <a:pt x="1931693" y="-72774"/>
                          <a:pt x="2251327" y="-930"/>
                          <a:pt x="2432052" y="0"/>
                        </a:cubicBezTo>
                        <a:cubicBezTo>
                          <a:pt x="2656448" y="-26808"/>
                          <a:pt x="3140948" y="94735"/>
                          <a:pt x="3345539" y="0"/>
                        </a:cubicBezTo>
                        <a:cubicBezTo>
                          <a:pt x="3570221" y="-7764"/>
                          <a:pt x="3820455" y="39756"/>
                          <a:pt x="4009894" y="0"/>
                        </a:cubicBezTo>
                        <a:cubicBezTo>
                          <a:pt x="4182156" y="-68061"/>
                          <a:pt x="4453806" y="25892"/>
                          <a:pt x="4591204" y="0"/>
                        </a:cubicBezTo>
                        <a:cubicBezTo>
                          <a:pt x="4751768" y="-32329"/>
                          <a:pt x="5072342" y="6553"/>
                          <a:pt x="5255558" y="0"/>
                        </a:cubicBezTo>
                        <a:cubicBezTo>
                          <a:pt x="5457586" y="12578"/>
                          <a:pt x="5771239" y="62422"/>
                          <a:pt x="6086001" y="0"/>
                        </a:cubicBezTo>
                        <a:cubicBezTo>
                          <a:pt x="6400284" y="-58193"/>
                          <a:pt x="6495918" y="40940"/>
                          <a:pt x="6916445" y="0"/>
                        </a:cubicBezTo>
                        <a:cubicBezTo>
                          <a:pt x="7325568" y="-25429"/>
                          <a:pt x="7328591" y="32236"/>
                          <a:pt x="7663844" y="0"/>
                        </a:cubicBezTo>
                        <a:cubicBezTo>
                          <a:pt x="7982725" y="6828"/>
                          <a:pt x="8204758" y="4156"/>
                          <a:pt x="8494287" y="0"/>
                        </a:cubicBezTo>
                        <a:cubicBezTo>
                          <a:pt x="8584619" y="21858"/>
                          <a:pt x="8647546" y="45882"/>
                          <a:pt x="8684143" y="117949"/>
                        </a:cubicBezTo>
                        <a:cubicBezTo>
                          <a:pt x="8759195" y="373232"/>
                          <a:pt x="8644622" y="475999"/>
                          <a:pt x="8684143" y="610971"/>
                        </a:cubicBezTo>
                        <a:cubicBezTo>
                          <a:pt x="8720003" y="753669"/>
                          <a:pt x="8613567" y="834013"/>
                          <a:pt x="8684143" y="1015251"/>
                        </a:cubicBezTo>
                        <a:cubicBezTo>
                          <a:pt x="8740793" y="1233808"/>
                          <a:pt x="8678269" y="1418552"/>
                          <a:pt x="8684143" y="1552646"/>
                        </a:cubicBezTo>
                        <a:cubicBezTo>
                          <a:pt x="8686409" y="1680195"/>
                          <a:pt x="8671329" y="1832662"/>
                          <a:pt x="8684143" y="1956925"/>
                        </a:cubicBezTo>
                        <a:cubicBezTo>
                          <a:pt x="8672767" y="2056014"/>
                          <a:pt x="8616398" y="2153685"/>
                          <a:pt x="8684143" y="2316833"/>
                        </a:cubicBezTo>
                        <a:cubicBezTo>
                          <a:pt x="8743342" y="2470455"/>
                          <a:pt x="8623916" y="2620005"/>
                          <a:pt x="8684143" y="2721112"/>
                        </a:cubicBezTo>
                        <a:cubicBezTo>
                          <a:pt x="8720642" y="2811134"/>
                          <a:pt x="8658512" y="2955228"/>
                          <a:pt x="8684143" y="3169763"/>
                        </a:cubicBezTo>
                        <a:cubicBezTo>
                          <a:pt x="8705114" y="3377956"/>
                          <a:pt x="8661015" y="3418952"/>
                          <a:pt x="8684143" y="3618414"/>
                        </a:cubicBezTo>
                        <a:cubicBezTo>
                          <a:pt x="8728585" y="3800840"/>
                          <a:pt x="8619780" y="4351365"/>
                          <a:pt x="8684143" y="4555158"/>
                        </a:cubicBezTo>
                        <a:cubicBezTo>
                          <a:pt x="8690104" y="4632845"/>
                          <a:pt x="8616727" y="4674266"/>
                          <a:pt x="8494287" y="4673108"/>
                        </a:cubicBezTo>
                        <a:cubicBezTo>
                          <a:pt x="8385134" y="4696810"/>
                          <a:pt x="8196599" y="4629824"/>
                          <a:pt x="8105640" y="4673108"/>
                        </a:cubicBezTo>
                        <a:cubicBezTo>
                          <a:pt x="8014681" y="4716392"/>
                          <a:pt x="7902041" y="4654121"/>
                          <a:pt x="7746888" y="4673108"/>
                        </a:cubicBezTo>
                        <a:cubicBezTo>
                          <a:pt x="7560822" y="4698720"/>
                          <a:pt x="7146451" y="4692656"/>
                          <a:pt x="6833401" y="4673108"/>
                        </a:cubicBezTo>
                        <a:cubicBezTo>
                          <a:pt x="6473677" y="4681995"/>
                          <a:pt x="6403114" y="4657705"/>
                          <a:pt x="6002958" y="4673108"/>
                        </a:cubicBezTo>
                        <a:cubicBezTo>
                          <a:pt x="5667942" y="4686616"/>
                          <a:pt x="5371009" y="4648775"/>
                          <a:pt x="5172515" y="4673108"/>
                        </a:cubicBezTo>
                        <a:cubicBezTo>
                          <a:pt x="4952816" y="4681713"/>
                          <a:pt x="4556225" y="4543419"/>
                          <a:pt x="4175982" y="4673108"/>
                        </a:cubicBezTo>
                        <a:cubicBezTo>
                          <a:pt x="3776519" y="4735102"/>
                          <a:pt x="3749798" y="4659281"/>
                          <a:pt x="3594672" y="4673108"/>
                        </a:cubicBezTo>
                        <a:cubicBezTo>
                          <a:pt x="3435034" y="4716886"/>
                          <a:pt x="3275813" y="4603161"/>
                          <a:pt x="3013362" y="4673108"/>
                        </a:cubicBezTo>
                        <a:cubicBezTo>
                          <a:pt x="2768973" y="4727193"/>
                          <a:pt x="2559917" y="4676986"/>
                          <a:pt x="2265963" y="4673108"/>
                        </a:cubicBezTo>
                        <a:cubicBezTo>
                          <a:pt x="2011561" y="4705670"/>
                          <a:pt x="1877292" y="4669605"/>
                          <a:pt x="1518564" y="4673108"/>
                        </a:cubicBezTo>
                        <a:cubicBezTo>
                          <a:pt x="1120910" y="4656332"/>
                          <a:pt x="570351" y="4760575"/>
                          <a:pt x="189855" y="4673108"/>
                        </a:cubicBezTo>
                        <a:cubicBezTo>
                          <a:pt x="118321" y="4657717"/>
                          <a:pt x="-1895" y="4629013"/>
                          <a:pt x="0" y="4555158"/>
                        </a:cubicBezTo>
                        <a:cubicBezTo>
                          <a:pt x="-84701" y="4389666"/>
                          <a:pt x="55577" y="4271036"/>
                          <a:pt x="0" y="4017763"/>
                        </a:cubicBezTo>
                        <a:cubicBezTo>
                          <a:pt x="-43342" y="3820212"/>
                          <a:pt x="79004" y="3712087"/>
                          <a:pt x="0" y="3524740"/>
                        </a:cubicBezTo>
                        <a:cubicBezTo>
                          <a:pt x="-70675" y="3332636"/>
                          <a:pt x="46991" y="3252309"/>
                          <a:pt x="0" y="3120461"/>
                        </a:cubicBezTo>
                        <a:cubicBezTo>
                          <a:pt x="-78974" y="3027085"/>
                          <a:pt x="26254" y="2845096"/>
                          <a:pt x="0" y="2716182"/>
                        </a:cubicBezTo>
                        <a:cubicBezTo>
                          <a:pt x="-42503" y="2567839"/>
                          <a:pt x="61860" y="2329004"/>
                          <a:pt x="0" y="2134414"/>
                        </a:cubicBezTo>
                        <a:cubicBezTo>
                          <a:pt x="-51567" y="1934006"/>
                          <a:pt x="87318" y="1953025"/>
                          <a:pt x="0" y="1774507"/>
                        </a:cubicBezTo>
                        <a:cubicBezTo>
                          <a:pt x="-74671" y="1578104"/>
                          <a:pt x="16390" y="1568530"/>
                          <a:pt x="0" y="1414600"/>
                        </a:cubicBezTo>
                        <a:cubicBezTo>
                          <a:pt x="-19493" y="1254282"/>
                          <a:pt x="7016" y="1132200"/>
                          <a:pt x="0" y="1010321"/>
                        </a:cubicBezTo>
                        <a:cubicBezTo>
                          <a:pt x="2078" y="929077"/>
                          <a:pt x="-34946" y="340193"/>
                          <a:pt x="0" y="117949"/>
                        </a:cubicBezTo>
                        <a:close/>
                      </a:path>
                      <a:path w="8684143" h="4673108" stroke="0" extrusionOk="0">
                        <a:moveTo>
                          <a:pt x="0" y="117949"/>
                        </a:moveTo>
                        <a:cubicBezTo>
                          <a:pt x="15548" y="30261"/>
                          <a:pt x="98424" y="3991"/>
                          <a:pt x="189855" y="0"/>
                        </a:cubicBezTo>
                        <a:cubicBezTo>
                          <a:pt x="452370" y="-19757"/>
                          <a:pt x="709129" y="-26801"/>
                          <a:pt x="937254" y="0"/>
                        </a:cubicBezTo>
                        <a:cubicBezTo>
                          <a:pt x="1209978" y="-9202"/>
                          <a:pt x="1396303" y="19065"/>
                          <a:pt x="1684653" y="0"/>
                        </a:cubicBezTo>
                        <a:cubicBezTo>
                          <a:pt x="2058615" y="-24014"/>
                          <a:pt x="2203508" y="75506"/>
                          <a:pt x="2515096" y="0"/>
                        </a:cubicBezTo>
                        <a:cubicBezTo>
                          <a:pt x="2821869" y="-53435"/>
                          <a:pt x="2871984" y="35993"/>
                          <a:pt x="3179451" y="0"/>
                        </a:cubicBezTo>
                        <a:cubicBezTo>
                          <a:pt x="3535053" y="-73602"/>
                          <a:pt x="3815979" y="25740"/>
                          <a:pt x="4175982" y="0"/>
                        </a:cubicBezTo>
                        <a:cubicBezTo>
                          <a:pt x="4480801" y="-23521"/>
                          <a:pt x="4615847" y="19449"/>
                          <a:pt x="4757293" y="0"/>
                        </a:cubicBezTo>
                        <a:cubicBezTo>
                          <a:pt x="4872556" y="-89251"/>
                          <a:pt x="5455552" y="-18855"/>
                          <a:pt x="5753825" y="0"/>
                        </a:cubicBezTo>
                        <a:cubicBezTo>
                          <a:pt x="6057356" y="-12637"/>
                          <a:pt x="6105892" y="30425"/>
                          <a:pt x="6335135" y="0"/>
                        </a:cubicBezTo>
                        <a:cubicBezTo>
                          <a:pt x="6564523" y="-49424"/>
                          <a:pt x="6691201" y="-15201"/>
                          <a:pt x="6999489" y="0"/>
                        </a:cubicBezTo>
                        <a:cubicBezTo>
                          <a:pt x="7362840" y="-86226"/>
                          <a:pt x="8170738" y="105275"/>
                          <a:pt x="8494287" y="0"/>
                        </a:cubicBezTo>
                        <a:cubicBezTo>
                          <a:pt x="8626681" y="3255"/>
                          <a:pt x="8699404" y="67408"/>
                          <a:pt x="8684143" y="117949"/>
                        </a:cubicBezTo>
                        <a:cubicBezTo>
                          <a:pt x="8690080" y="185549"/>
                          <a:pt x="8668049" y="331236"/>
                          <a:pt x="8684143" y="477856"/>
                        </a:cubicBezTo>
                        <a:cubicBezTo>
                          <a:pt x="8724440" y="565969"/>
                          <a:pt x="8648454" y="839882"/>
                          <a:pt x="8684143" y="1059623"/>
                        </a:cubicBezTo>
                        <a:cubicBezTo>
                          <a:pt x="8719445" y="1294985"/>
                          <a:pt x="8614224" y="1494307"/>
                          <a:pt x="8684143" y="1641390"/>
                        </a:cubicBezTo>
                        <a:cubicBezTo>
                          <a:pt x="8712824" y="1829746"/>
                          <a:pt x="8632374" y="1919119"/>
                          <a:pt x="8684143" y="2045670"/>
                        </a:cubicBezTo>
                        <a:cubicBezTo>
                          <a:pt x="8731170" y="2170748"/>
                          <a:pt x="8589497" y="2544494"/>
                          <a:pt x="8684143" y="2627437"/>
                        </a:cubicBezTo>
                        <a:cubicBezTo>
                          <a:pt x="8765620" y="2816877"/>
                          <a:pt x="8575675" y="2941267"/>
                          <a:pt x="8684143" y="3209205"/>
                        </a:cubicBezTo>
                        <a:cubicBezTo>
                          <a:pt x="8752121" y="3466344"/>
                          <a:pt x="8603064" y="3622685"/>
                          <a:pt x="8684143" y="3746601"/>
                        </a:cubicBezTo>
                        <a:cubicBezTo>
                          <a:pt x="8726824" y="3938361"/>
                          <a:pt x="8553394" y="4316860"/>
                          <a:pt x="8684143" y="4555158"/>
                        </a:cubicBezTo>
                        <a:cubicBezTo>
                          <a:pt x="8688520" y="4607642"/>
                          <a:pt x="8600577" y="4674162"/>
                          <a:pt x="8494287" y="4673108"/>
                        </a:cubicBezTo>
                        <a:cubicBezTo>
                          <a:pt x="8239169" y="4670427"/>
                          <a:pt x="7865540" y="4648426"/>
                          <a:pt x="7663844" y="4673108"/>
                        </a:cubicBezTo>
                        <a:cubicBezTo>
                          <a:pt x="7470262" y="4703137"/>
                          <a:pt x="7220457" y="4592576"/>
                          <a:pt x="7082533" y="4673108"/>
                        </a:cubicBezTo>
                        <a:cubicBezTo>
                          <a:pt x="6930286" y="4706557"/>
                          <a:pt x="6708542" y="4591600"/>
                          <a:pt x="6501223" y="4673108"/>
                        </a:cubicBezTo>
                        <a:cubicBezTo>
                          <a:pt x="6308760" y="4728575"/>
                          <a:pt x="5827076" y="4671984"/>
                          <a:pt x="5670780" y="4673108"/>
                        </a:cubicBezTo>
                        <a:cubicBezTo>
                          <a:pt x="5497964" y="4680946"/>
                          <a:pt x="5156025" y="4645127"/>
                          <a:pt x="4923381" y="4673108"/>
                        </a:cubicBezTo>
                        <a:cubicBezTo>
                          <a:pt x="4660429" y="4691693"/>
                          <a:pt x="4440632" y="4674945"/>
                          <a:pt x="4092938" y="4673108"/>
                        </a:cubicBezTo>
                        <a:cubicBezTo>
                          <a:pt x="3808496" y="4721748"/>
                          <a:pt x="3589848" y="4654772"/>
                          <a:pt x="3096406" y="4673108"/>
                        </a:cubicBezTo>
                        <a:cubicBezTo>
                          <a:pt x="2565248" y="4680677"/>
                          <a:pt x="2429005" y="4693746"/>
                          <a:pt x="2182919" y="4673108"/>
                        </a:cubicBezTo>
                        <a:cubicBezTo>
                          <a:pt x="1905609" y="4679509"/>
                          <a:pt x="1550880" y="4717169"/>
                          <a:pt x="1352476" y="4673108"/>
                        </a:cubicBezTo>
                        <a:cubicBezTo>
                          <a:pt x="1060181" y="4686324"/>
                          <a:pt x="695225" y="4605041"/>
                          <a:pt x="189855" y="4673108"/>
                        </a:cubicBezTo>
                        <a:cubicBezTo>
                          <a:pt x="99894" y="4672595"/>
                          <a:pt x="24110" y="4608855"/>
                          <a:pt x="0" y="4555158"/>
                        </a:cubicBezTo>
                        <a:cubicBezTo>
                          <a:pt x="-37860" y="4421483"/>
                          <a:pt x="40438" y="4212564"/>
                          <a:pt x="0" y="4106508"/>
                        </a:cubicBezTo>
                        <a:cubicBezTo>
                          <a:pt x="-12200" y="4010245"/>
                          <a:pt x="108456" y="3828043"/>
                          <a:pt x="0" y="3524740"/>
                        </a:cubicBezTo>
                        <a:cubicBezTo>
                          <a:pt x="-78913" y="3232184"/>
                          <a:pt x="49625" y="3138214"/>
                          <a:pt x="0" y="2987344"/>
                        </a:cubicBezTo>
                        <a:cubicBezTo>
                          <a:pt x="-42395" y="2819203"/>
                          <a:pt x="45752" y="2736726"/>
                          <a:pt x="0" y="2583065"/>
                        </a:cubicBezTo>
                        <a:cubicBezTo>
                          <a:pt x="-48951" y="2412117"/>
                          <a:pt x="-14631" y="2306790"/>
                          <a:pt x="0" y="2223158"/>
                        </a:cubicBezTo>
                        <a:cubicBezTo>
                          <a:pt x="22418" y="2125167"/>
                          <a:pt x="22872" y="1922164"/>
                          <a:pt x="0" y="1685763"/>
                        </a:cubicBezTo>
                        <a:cubicBezTo>
                          <a:pt x="-74034" y="1423590"/>
                          <a:pt x="49975" y="1338356"/>
                          <a:pt x="0" y="1103995"/>
                        </a:cubicBezTo>
                        <a:cubicBezTo>
                          <a:pt x="-3971" y="861044"/>
                          <a:pt x="9870" y="753591"/>
                          <a:pt x="0" y="655344"/>
                        </a:cubicBezTo>
                        <a:cubicBezTo>
                          <a:pt x="-11775" y="532422"/>
                          <a:pt x="85738" y="204809"/>
                          <a:pt x="0" y="117949"/>
                        </a:cubicBezTo>
                        <a:close/>
                      </a:path>
                      <a:path w="8684143" h="4673108" fill="none" stroke="0" extrusionOk="0">
                        <a:moveTo>
                          <a:pt x="0" y="117949"/>
                        </a:moveTo>
                        <a:cubicBezTo>
                          <a:pt x="12947" y="60790"/>
                          <a:pt x="82705" y="-7085"/>
                          <a:pt x="189855" y="0"/>
                        </a:cubicBezTo>
                        <a:cubicBezTo>
                          <a:pt x="416895" y="-94257"/>
                          <a:pt x="552923" y="11569"/>
                          <a:pt x="937254" y="0"/>
                        </a:cubicBezTo>
                        <a:cubicBezTo>
                          <a:pt x="1285266" y="599"/>
                          <a:pt x="1419098" y="38991"/>
                          <a:pt x="1684653" y="0"/>
                        </a:cubicBezTo>
                        <a:cubicBezTo>
                          <a:pt x="2000521" y="-9666"/>
                          <a:pt x="2218878" y="67791"/>
                          <a:pt x="2432052" y="0"/>
                        </a:cubicBezTo>
                        <a:cubicBezTo>
                          <a:pt x="2561828" y="-61621"/>
                          <a:pt x="3098264" y="20917"/>
                          <a:pt x="3345539" y="0"/>
                        </a:cubicBezTo>
                        <a:cubicBezTo>
                          <a:pt x="3623018" y="-60447"/>
                          <a:pt x="3797384" y="21209"/>
                          <a:pt x="4009894" y="0"/>
                        </a:cubicBezTo>
                        <a:cubicBezTo>
                          <a:pt x="4185881" y="-29438"/>
                          <a:pt x="4452058" y="36777"/>
                          <a:pt x="4591204" y="0"/>
                        </a:cubicBezTo>
                        <a:cubicBezTo>
                          <a:pt x="4729775" y="-28407"/>
                          <a:pt x="5031979" y="1402"/>
                          <a:pt x="5255558" y="0"/>
                        </a:cubicBezTo>
                        <a:cubicBezTo>
                          <a:pt x="5479539" y="23602"/>
                          <a:pt x="5777218" y="-11338"/>
                          <a:pt x="6086001" y="0"/>
                        </a:cubicBezTo>
                        <a:cubicBezTo>
                          <a:pt x="6415815" y="-57249"/>
                          <a:pt x="6538974" y="46400"/>
                          <a:pt x="6916445" y="0"/>
                        </a:cubicBezTo>
                        <a:cubicBezTo>
                          <a:pt x="7322061" y="-22622"/>
                          <a:pt x="7327028" y="28318"/>
                          <a:pt x="7663844" y="0"/>
                        </a:cubicBezTo>
                        <a:cubicBezTo>
                          <a:pt x="7999019" y="-40136"/>
                          <a:pt x="8160425" y="38392"/>
                          <a:pt x="8494287" y="0"/>
                        </a:cubicBezTo>
                        <a:cubicBezTo>
                          <a:pt x="8589739" y="4824"/>
                          <a:pt x="8659481" y="55139"/>
                          <a:pt x="8684143" y="117949"/>
                        </a:cubicBezTo>
                        <a:cubicBezTo>
                          <a:pt x="8739118" y="356761"/>
                          <a:pt x="8668400" y="482820"/>
                          <a:pt x="8684143" y="610971"/>
                        </a:cubicBezTo>
                        <a:cubicBezTo>
                          <a:pt x="8697490" y="768080"/>
                          <a:pt x="8610072" y="813775"/>
                          <a:pt x="8684143" y="1015251"/>
                        </a:cubicBezTo>
                        <a:cubicBezTo>
                          <a:pt x="8753287" y="1211135"/>
                          <a:pt x="8649108" y="1417707"/>
                          <a:pt x="8684143" y="1552646"/>
                        </a:cubicBezTo>
                        <a:cubicBezTo>
                          <a:pt x="8700152" y="1686090"/>
                          <a:pt x="8656748" y="1851948"/>
                          <a:pt x="8684143" y="1956925"/>
                        </a:cubicBezTo>
                        <a:cubicBezTo>
                          <a:pt x="8720340" y="2077521"/>
                          <a:pt x="8654144" y="2151859"/>
                          <a:pt x="8684143" y="2316833"/>
                        </a:cubicBezTo>
                        <a:cubicBezTo>
                          <a:pt x="8745989" y="2483009"/>
                          <a:pt x="8659762" y="2645871"/>
                          <a:pt x="8684143" y="2721112"/>
                        </a:cubicBezTo>
                        <a:cubicBezTo>
                          <a:pt x="8742734" y="2792393"/>
                          <a:pt x="8633104" y="2946612"/>
                          <a:pt x="8684143" y="3169763"/>
                        </a:cubicBezTo>
                        <a:cubicBezTo>
                          <a:pt x="8710177" y="3396634"/>
                          <a:pt x="8659856" y="3410608"/>
                          <a:pt x="8684143" y="3618414"/>
                        </a:cubicBezTo>
                        <a:cubicBezTo>
                          <a:pt x="8675284" y="3793871"/>
                          <a:pt x="8570247" y="4301620"/>
                          <a:pt x="8684143" y="4555158"/>
                        </a:cubicBezTo>
                        <a:cubicBezTo>
                          <a:pt x="8663048" y="4632385"/>
                          <a:pt x="8602104" y="4671438"/>
                          <a:pt x="8494287" y="4673108"/>
                        </a:cubicBezTo>
                        <a:cubicBezTo>
                          <a:pt x="8416743" y="4712365"/>
                          <a:pt x="8309034" y="4650549"/>
                          <a:pt x="8135535" y="4673108"/>
                        </a:cubicBezTo>
                        <a:cubicBezTo>
                          <a:pt x="7962036" y="4695667"/>
                          <a:pt x="7866971" y="4644088"/>
                          <a:pt x="7746888" y="4673108"/>
                        </a:cubicBezTo>
                        <a:cubicBezTo>
                          <a:pt x="7550153" y="4608231"/>
                          <a:pt x="7222487" y="4586323"/>
                          <a:pt x="6833401" y="4673108"/>
                        </a:cubicBezTo>
                        <a:cubicBezTo>
                          <a:pt x="6512526" y="4690888"/>
                          <a:pt x="6388887" y="4666772"/>
                          <a:pt x="6002958" y="4673108"/>
                        </a:cubicBezTo>
                        <a:cubicBezTo>
                          <a:pt x="5631076" y="4736578"/>
                          <a:pt x="5377949" y="4601606"/>
                          <a:pt x="5172515" y="4673108"/>
                        </a:cubicBezTo>
                        <a:cubicBezTo>
                          <a:pt x="4988015" y="4701477"/>
                          <a:pt x="4614529" y="4634226"/>
                          <a:pt x="4175982" y="4673108"/>
                        </a:cubicBezTo>
                        <a:cubicBezTo>
                          <a:pt x="3789331" y="4747438"/>
                          <a:pt x="3748152" y="4643578"/>
                          <a:pt x="3594672" y="4673108"/>
                        </a:cubicBezTo>
                        <a:cubicBezTo>
                          <a:pt x="3417635" y="4723216"/>
                          <a:pt x="3287309" y="4632344"/>
                          <a:pt x="3013362" y="4673108"/>
                        </a:cubicBezTo>
                        <a:cubicBezTo>
                          <a:pt x="2757569" y="4681596"/>
                          <a:pt x="2519883" y="4637506"/>
                          <a:pt x="2265963" y="4673108"/>
                        </a:cubicBezTo>
                        <a:cubicBezTo>
                          <a:pt x="2012389" y="4672069"/>
                          <a:pt x="1857633" y="4654906"/>
                          <a:pt x="1518564" y="4673108"/>
                        </a:cubicBezTo>
                        <a:cubicBezTo>
                          <a:pt x="1162903" y="4705792"/>
                          <a:pt x="588460" y="4643973"/>
                          <a:pt x="189855" y="4673108"/>
                        </a:cubicBezTo>
                        <a:cubicBezTo>
                          <a:pt x="104150" y="4667473"/>
                          <a:pt x="1534" y="4628033"/>
                          <a:pt x="0" y="4555158"/>
                        </a:cubicBezTo>
                        <a:cubicBezTo>
                          <a:pt x="-89418" y="4404065"/>
                          <a:pt x="29366" y="4225190"/>
                          <a:pt x="0" y="4017763"/>
                        </a:cubicBezTo>
                        <a:cubicBezTo>
                          <a:pt x="-31059" y="3833248"/>
                          <a:pt x="76145" y="3728206"/>
                          <a:pt x="0" y="3524740"/>
                        </a:cubicBezTo>
                        <a:cubicBezTo>
                          <a:pt x="-44692" y="3315841"/>
                          <a:pt x="59683" y="3265313"/>
                          <a:pt x="0" y="3120461"/>
                        </a:cubicBezTo>
                        <a:cubicBezTo>
                          <a:pt x="-47812" y="3006299"/>
                          <a:pt x="37998" y="2831300"/>
                          <a:pt x="0" y="2716182"/>
                        </a:cubicBezTo>
                        <a:cubicBezTo>
                          <a:pt x="23747" y="2628032"/>
                          <a:pt x="42587" y="2397222"/>
                          <a:pt x="0" y="2134414"/>
                        </a:cubicBezTo>
                        <a:cubicBezTo>
                          <a:pt x="-48315" y="1947913"/>
                          <a:pt x="69198" y="1944823"/>
                          <a:pt x="0" y="1774507"/>
                        </a:cubicBezTo>
                        <a:cubicBezTo>
                          <a:pt x="-77350" y="1596043"/>
                          <a:pt x="26795" y="1590720"/>
                          <a:pt x="0" y="1414600"/>
                        </a:cubicBezTo>
                        <a:cubicBezTo>
                          <a:pt x="-9727" y="1215243"/>
                          <a:pt x="4138" y="1120906"/>
                          <a:pt x="0" y="1010321"/>
                        </a:cubicBezTo>
                        <a:cubicBezTo>
                          <a:pt x="28848" y="903979"/>
                          <a:pt x="25430" y="349984"/>
                          <a:pt x="0" y="117949"/>
                        </a:cubicBezTo>
                        <a:close/>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solidFill>
                <a:schemeClr val="tx1"/>
              </a:solidFill>
              <a:latin typeface="UTM Avo" panose="02040603050506020204" pitchFamily="18"/>
            </a:endParaRPr>
          </a:p>
        </p:txBody>
      </p:sp>
      <p:sp>
        <p:nvSpPr>
          <p:cNvPr id="14" name="TextBox 13">
            <a:extLst>
              <a:ext uri="{FF2B5EF4-FFF2-40B4-BE49-F238E27FC236}">
                <a16:creationId xmlns:a16="http://schemas.microsoft.com/office/drawing/2014/main" id="{471FADE5-49CC-B6C0-509E-38DA7DDD04F6}"/>
              </a:ext>
            </a:extLst>
          </p:cNvPr>
          <p:cNvSpPr txBox="1"/>
          <p:nvPr/>
        </p:nvSpPr>
        <p:spPr>
          <a:xfrm>
            <a:off x="927558" y="1915738"/>
            <a:ext cx="8334124" cy="1056315"/>
          </a:xfrm>
          <a:prstGeom prst="rect">
            <a:avLst/>
          </a:prstGeom>
          <a:noFill/>
        </p:spPr>
        <p:txBody>
          <a:bodyPr wrap="square">
            <a:spAutoFit/>
          </a:bodyPr>
          <a:lstStyle/>
          <a:p>
            <a:pPr algn="ctr">
              <a:lnSpc>
                <a:spcPct val="120000"/>
              </a:lnSpc>
            </a:pPr>
            <a:r>
              <a:rPr lang="en-US" b="1" dirty="0">
                <a:latin typeface="UTM Avo" panose="02040603050506020204" pitchFamily="18"/>
              </a:rPr>
              <a:t>KẾ HOẠCH KINH DOANH CỦA LỘC VÀ NHÓM BẠN</a:t>
            </a:r>
          </a:p>
          <a:p>
            <a:pPr algn="ctr">
              <a:lnSpc>
                <a:spcPct val="120000"/>
              </a:lnSpc>
            </a:pPr>
            <a:r>
              <a:rPr lang="en-US" b="1" dirty="0" err="1">
                <a:latin typeface="UTM Avo" panose="02040603050506020204" pitchFamily="18"/>
              </a:rPr>
              <a:t>Tên</a:t>
            </a:r>
            <a:r>
              <a:rPr lang="en-US" b="1" dirty="0">
                <a:latin typeface="UTM Avo" panose="02040603050506020204" pitchFamily="18"/>
              </a:rPr>
              <a:t> </a:t>
            </a:r>
            <a:r>
              <a:rPr lang="en-US" b="1" dirty="0" err="1">
                <a:latin typeface="UTM Avo" panose="02040603050506020204" pitchFamily="18"/>
              </a:rPr>
              <a:t>kế</a:t>
            </a:r>
            <a:r>
              <a:rPr lang="en-US" b="1" dirty="0">
                <a:latin typeface="UTM Avo" panose="02040603050506020204" pitchFamily="18"/>
              </a:rPr>
              <a:t> </a:t>
            </a:r>
            <a:r>
              <a:rPr lang="en-US" b="1" dirty="0" err="1">
                <a:latin typeface="UTM Avo" panose="02040603050506020204" pitchFamily="18"/>
              </a:rPr>
              <a:t>hoạch</a:t>
            </a:r>
            <a:r>
              <a:rPr lang="en-US" b="1" dirty="0">
                <a:latin typeface="UTM Avo" panose="02040603050506020204" pitchFamily="18"/>
              </a:rPr>
              <a:t>:</a:t>
            </a:r>
          </a:p>
          <a:p>
            <a:pPr algn="ctr">
              <a:lnSpc>
                <a:spcPct val="120000"/>
              </a:lnSpc>
            </a:pPr>
            <a:r>
              <a:rPr lang="en-US" b="1" dirty="0">
                <a:latin typeface="UTM Avo" panose="02040603050506020204" pitchFamily="18"/>
              </a:rPr>
              <a:t>GÓC HỌC TẬP XANH</a:t>
            </a:r>
          </a:p>
        </p:txBody>
      </p:sp>
      <p:sp>
        <p:nvSpPr>
          <p:cNvPr id="15" name="TextBox 14">
            <a:extLst>
              <a:ext uri="{FF2B5EF4-FFF2-40B4-BE49-F238E27FC236}">
                <a16:creationId xmlns:a16="http://schemas.microsoft.com/office/drawing/2014/main" id="{8D1DCB0C-11A8-B4BE-724A-B9E60FE9617E}"/>
              </a:ext>
            </a:extLst>
          </p:cNvPr>
          <p:cNvSpPr txBox="1"/>
          <p:nvPr/>
        </p:nvSpPr>
        <p:spPr>
          <a:xfrm>
            <a:off x="927558" y="2828372"/>
            <a:ext cx="8334124" cy="3710631"/>
          </a:xfrm>
          <a:prstGeom prst="rect">
            <a:avLst/>
          </a:prstGeom>
          <a:noFill/>
        </p:spPr>
        <p:txBody>
          <a:bodyPr wrap="square">
            <a:spAutoFit/>
          </a:bodyPr>
          <a:lstStyle/>
          <a:p>
            <a:pPr algn="just">
              <a:lnSpc>
                <a:spcPct val="120000"/>
              </a:lnSpc>
            </a:pPr>
            <a:r>
              <a:rPr lang="vi-VN" dirty="0">
                <a:latin typeface="UTM Avo" panose="02040603050506020204" pitchFamily="18"/>
              </a:rPr>
              <a:t>1. Mục tiêu</a:t>
            </a:r>
          </a:p>
          <a:p>
            <a:pPr algn="just">
              <a:lnSpc>
                <a:spcPct val="120000"/>
              </a:lnSpc>
            </a:pPr>
            <a:r>
              <a:rPr lang="vi-VN" dirty="0">
                <a:latin typeface="UTM Avo" panose="02040603050506020204" pitchFamily="18"/>
              </a:rPr>
              <a:t>Kinh doanh cây cảnh mini để bàn học, hưởng ứng ngày Môi trường Thế giới 5 – 6.</a:t>
            </a:r>
          </a:p>
          <a:p>
            <a:pPr algn="just">
              <a:lnSpc>
                <a:spcPct val="120000"/>
              </a:lnSpc>
            </a:pPr>
            <a:r>
              <a:rPr lang="vi-VN" dirty="0">
                <a:latin typeface="UTM Avo" panose="02040603050506020204" pitchFamily="18"/>
              </a:rPr>
              <a:t>2. Thời gian thực hiện</a:t>
            </a:r>
          </a:p>
          <a:p>
            <a:pPr algn="just">
              <a:lnSpc>
                <a:spcPct val="120000"/>
              </a:lnSpc>
            </a:pPr>
            <a:r>
              <a:rPr lang="vi-VN" dirty="0">
                <a:latin typeface="UTM Avo" panose="02040603050506020204" pitchFamily="18"/>
              </a:rPr>
              <a:t>Trong một tháng.</a:t>
            </a:r>
          </a:p>
          <a:p>
            <a:pPr algn="just">
              <a:lnSpc>
                <a:spcPct val="120000"/>
              </a:lnSpc>
            </a:pPr>
            <a:r>
              <a:rPr lang="vi-VN" dirty="0">
                <a:latin typeface="UTM Avo" panose="02040603050506020204" pitchFamily="18"/>
              </a:rPr>
              <a:t>3. Quy mô thực hiện</a:t>
            </a:r>
          </a:p>
          <a:p>
            <a:pPr algn="just">
              <a:lnSpc>
                <a:spcPct val="120000"/>
              </a:lnSpc>
            </a:pPr>
            <a:r>
              <a:rPr lang="vi-VN" dirty="0">
                <a:latin typeface="UTM Avo" panose="02040603050506020204" pitchFamily="18"/>
              </a:rPr>
              <a:t>Cung cấp sản phẩm tới các bạn trong lớp, trong trường.</a:t>
            </a:r>
          </a:p>
          <a:p>
            <a:pPr algn="just">
              <a:lnSpc>
                <a:spcPct val="120000"/>
              </a:lnSpc>
            </a:pPr>
            <a:r>
              <a:rPr lang="vi-VN" dirty="0">
                <a:latin typeface="UTM Avo" panose="02040603050506020204" pitchFamily="18"/>
              </a:rPr>
              <a:t>4. Bối cảnh thị trường</a:t>
            </a:r>
          </a:p>
          <a:p>
            <a:pPr algn="just">
              <a:lnSpc>
                <a:spcPct val="120000"/>
              </a:lnSpc>
            </a:pPr>
            <a:r>
              <a:rPr lang="vi-VN" dirty="0">
                <a:latin typeface="UTM Avo" panose="02040603050506020204" pitchFamily="18"/>
              </a:rPr>
              <a:t>Trong lớp, trong trường, nhiều bạn có nhu cầu trang trí bàn học bằng cây xanh. Đặc biệt, nhà trường đang phát động phong trào hưởng ứng ngày Môi trường Thế giới nhưng chưa có dịch vụ nào.</a:t>
            </a:r>
          </a:p>
        </p:txBody>
      </p:sp>
      <p:sp>
        <p:nvSpPr>
          <p:cNvPr id="16" name="Freeform 16">
            <a:extLst>
              <a:ext uri="{FF2B5EF4-FFF2-40B4-BE49-F238E27FC236}">
                <a16:creationId xmlns:a16="http://schemas.microsoft.com/office/drawing/2014/main" id="{8522EB9E-E80B-E181-DAEA-7F5FC3E00B66}"/>
              </a:ext>
            </a:extLst>
          </p:cNvPr>
          <p:cNvSpPr/>
          <p:nvPr/>
        </p:nvSpPr>
        <p:spPr>
          <a:xfrm>
            <a:off x="9512154" y="2972053"/>
            <a:ext cx="1697638" cy="3449899"/>
          </a:xfrm>
          <a:custGeom>
            <a:avLst/>
            <a:gdLst/>
            <a:ahLst/>
            <a:cxnLst/>
            <a:rect l="l" t="t" r="r" b="b"/>
            <a:pathLst>
              <a:path w="4049649" h="8229600">
                <a:moveTo>
                  <a:pt x="0" y="0"/>
                </a:moveTo>
                <a:lnTo>
                  <a:pt x="4049649" y="0"/>
                </a:lnTo>
                <a:lnTo>
                  <a:pt x="4049649" y="8229600"/>
                </a:lnTo>
                <a:lnTo>
                  <a:pt x="0" y="8229600"/>
                </a:lnTo>
                <a:lnTo>
                  <a:pt x="0" y="0"/>
                </a:lnTo>
                <a:close/>
              </a:path>
            </a:pathLst>
          </a:custGeom>
          <a:blipFill>
            <a:blip r:embed="rId3"/>
            <a:stretch>
              <a:fillRect/>
            </a:stretch>
          </a:blipFill>
        </p:spPr>
        <p:txBody>
          <a:bodyPr/>
          <a:lstStyle/>
          <a:p>
            <a:endParaRPr lang="en-US">
              <a:latin typeface="UTM Avo" panose="02040603050506020204" pitchFamily="18"/>
            </a:endParaRPr>
          </a:p>
        </p:txBody>
      </p:sp>
      <p:sp>
        <p:nvSpPr>
          <p:cNvPr id="17" name="TextBox 16">
            <a:extLst>
              <a:ext uri="{FF2B5EF4-FFF2-40B4-BE49-F238E27FC236}">
                <a16:creationId xmlns:a16="http://schemas.microsoft.com/office/drawing/2014/main" id="{CEB4BCB9-BB69-1665-253B-D9549A3C2AB5}"/>
              </a:ext>
            </a:extLst>
          </p:cNvPr>
          <p:cNvSpPr txBox="1"/>
          <p:nvPr/>
        </p:nvSpPr>
        <p:spPr>
          <a:xfrm>
            <a:off x="3357151" y="1006661"/>
            <a:ext cx="5477698" cy="534249"/>
          </a:xfrm>
          <a:prstGeom prst="rect">
            <a:avLst/>
          </a:prstGeom>
          <a:noFill/>
        </p:spPr>
        <p:txBody>
          <a:bodyPr wrap="square" rtlCol="0">
            <a:spAutoFit/>
          </a:bodyPr>
          <a:lstStyle/>
          <a:p>
            <a:pPr algn="ctr">
              <a:lnSpc>
                <a:spcPct val="150000"/>
              </a:lnSpc>
            </a:pPr>
            <a:r>
              <a:rPr lang="en-US" sz="2200" b="1" dirty="0" err="1">
                <a:latin typeface="UTM Avo" panose="02040603050506020204" pitchFamily="18"/>
              </a:rPr>
              <a:t>Đọc</a:t>
            </a:r>
            <a:r>
              <a:rPr lang="en-US" sz="2200" b="1" dirty="0">
                <a:latin typeface="UTM Avo" panose="02040603050506020204" pitchFamily="18"/>
              </a:rPr>
              <a:t> </a:t>
            </a:r>
            <a:r>
              <a:rPr lang="en-US" sz="2200" b="1" dirty="0" err="1">
                <a:latin typeface="UTM Avo" panose="02040603050506020204" pitchFamily="18"/>
              </a:rPr>
              <a:t>kĩ</a:t>
            </a:r>
            <a:r>
              <a:rPr lang="en-US" sz="2200" b="1" dirty="0">
                <a:latin typeface="UTM Avo" panose="02040603050506020204" pitchFamily="18"/>
              </a:rPr>
              <a:t> </a:t>
            </a:r>
            <a:r>
              <a:rPr lang="en-US" sz="2200" b="1" dirty="0" err="1">
                <a:latin typeface="UTM Avo" panose="02040603050506020204" pitchFamily="18"/>
              </a:rPr>
              <a:t>ví</a:t>
            </a:r>
            <a:r>
              <a:rPr lang="en-US" sz="2200" b="1" dirty="0">
                <a:latin typeface="UTM Avo" panose="02040603050506020204" pitchFamily="18"/>
              </a:rPr>
              <a:t> </a:t>
            </a:r>
            <a:r>
              <a:rPr lang="en-US" sz="2200" b="1" dirty="0" err="1">
                <a:latin typeface="UTM Avo" panose="02040603050506020204" pitchFamily="18"/>
              </a:rPr>
              <a:t>dụ</a:t>
            </a:r>
            <a:r>
              <a:rPr lang="en-US" sz="2200" b="1" dirty="0">
                <a:latin typeface="UTM Avo" panose="02040603050506020204" pitchFamily="18"/>
              </a:rPr>
              <a:t> </a:t>
            </a:r>
            <a:r>
              <a:rPr lang="en-US" sz="2200" b="1" dirty="0" err="1">
                <a:latin typeface="UTM Avo" panose="02040603050506020204" pitchFamily="18"/>
              </a:rPr>
              <a:t>học</a:t>
            </a:r>
            <a:r>
              <a:rPr lang="en-US" sz="2200" b="1" dirty="0">
                <a:latin typeface="UTM Avo" panose="02040603050506020204" pitchFamily="18"/>
              </a:rPr>
              <a:t> </a:t>
            </a:r>
            <a:r>
              <a:rPr lang="en-US" sz="2200" b="1" dirty="0" err="1">
                <a:latin typeface="UTM Avo" panose="02040603050506020204" pitchFamily="18"/>
              </a:rPr>
              <a:t>tập</a:t>
            </a:r>
            <a:r>
              <a:rPr lang="en-US" sz="2200" b="1" dirty="0">
                <a:latin typeface="UTM Avo" panose="02040603050506020204" pitchFamily="18"/>
              </a:rPr>
              <a:t> </a:t>
            </a:r>
            <a:r>
              <a:rPr lang="en-US" sz="2200" b="1" dirty="0" err="1">
                <a:latin typeface="UTM Avo" panose="02040603050506020204" pitchFamily="18"/>
              </a:rPr>
              <a:t>sau</a:t>
            </a:r>
            <a:r>
              <a:rPr lang="en-US" sz="2200" b="1" dirty="0">
                <a:latin typeface="UTM Avo" panose="02040603050506020204" pitchFamily="18"/>
              </a:rPr>
              <a:t>: </a:t>
            </a:r>
          </a:p>
        </p:txBody>
      </p:sp>
    </p:spTree>
    <p:extLst>
      <p:ext uri="{BB962C8B-B14F-4D97-AF65-F5344CB8AC3E}">
        <p14:creationId xmlns:p14="http://schemas.microsoft.com/office/powerpoint/2010/main" val="3717928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Rounded Corners 2">
            <a:extLst>
              <a:ext uri="{FF2B5EF4-FFF2-40B4-BE49-F238E27FC236}">
                <a16:creationId xmlns:a16="http://schemas.microsoft.com/office/drawing/2014/main" id="{DBF46969-B372-305C-9BDE-619B64A0D15E}"/>
              </a:ext>
            </a:extLst>
          </p:cNvPr>
          <p:cNvSpPr/>
          <p:nvPr/>
        </p:nvSpPr>
        <p:spPr>
          <a:xfrm>
            <a:off x="579772" y="1730102"/>
            <a:ext cx="9082944" cy="4944695"/>
          </a:xfrm>
          <a:prstGeom prst="roundRect">
            <a:avLst>
              <a:gd name="adj" fmla="val 2524"/>
            </a:avLst>
          </a:prstGeom>
          <a:solidFill>
            <a:srgbClr val="F8BC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solidFill>
                <a:schemeClr val="tx1"/>
              </a:solidFill>
              <a:latin typeface="UTM Avo" panose="02040603050506020204" pitchFamily="18"/>
            </a:endParaRPr>
          </a:p>
        </p:txBody>
      </p:sp>
      <p:sp>
        <p:nvSpPr>
          <p:cNvPr id="13" name="Rectangle: Rounded Corners 4">
            <a:extLst>
              <a:ext uri="{FF2B5EF4-FFF2-40B4-BE49-F238E27FC236}">
                <a16:creationId xmlns:a16="http://schemas.microsoft.com/office/drawing/2014/main" id="{F5A0559B-4E8A-F345-E255-D523BAC2E987}"/>
              </a:ext>
            </a:extLst>
          </p:cNvPr>
          <p:cNvSpPr/>
          <p:nvPr/>
        </p:nvSpPr>
        <p:spPr>
          <a:xfrm>
            <a:off x="779172" y="1865895"/>
            <a:ext cx="8684143" cy="4673108"/>
          </a:xfrm>
          <a:custGeom>
            <a:avLst/>
            <a:gdLst>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432052 w 8684143"/>
              <a:gd name="connsiteY4" fmla="*/ 0 h 4673108"/>
              <a:gd name="connsiteX5" fmla="*/ 3345539 w 8684143"/>
              <a:gd name="connsiteY5" fmla="*/ 0 h 4673108"/>
              <a:gd name="connsiteX6" fmla="*/ 4009894 w 8684143"/>
              <a:gd name="connsiteY6" fmla="*/ 0 h 4673108"/>
              <a:gd name="connsiteX7" fmla="*/ 4591204 w 8684143"/>
              <a:gd name="connsiteY7" fmla="*/ 0 h 4673108"/>
              <a:gd name="connsiteX8" fmla="*/ 5255558 w 8684143"/>
              <a:gd name="connsiteY8" fmla="*/ 0 h 4673108"/>
              <a:gd name="connsiteX9" fmla="*/ 6086001 w 8684143"/>
              <a:gd name="connsiteY9" fmla="*/ 0 h 4673108"/>
              <a:gd name="connsiteX10" fmla="*/ 6916445 w 8684143"/>
              <a:gd name="connsiteY10" fmla="*/ 0 h 4673108"/>
              <a:gd name="connsiteX11" fmla="*/ 7663844 w 8684143"/>
              <a:gd name="connsiteY11" fmla="*/ 0 h 4673108"/>
              <a:gd name="connsiteX12" fmla="*/ 8494287 w 8684143"/>
              <a:gd name="connsiteY12" fmla="*/ 0 h 4673108"/>
              <a:gd name="connsiteX13" fmla="*/ 8684143 w 8684143"/>
              <a:gd name="connsiteY13" fmla="*/ 117949 h 4673108"/>
              <a:gd name="connsiteX14" fmla="*/ 8684143 w 8684143"/>
              <a:gd name="connsiteY14" fmla="*/ 610971 h 4673108"/>
              <a:gd name="connsiteX15" fmla="*/ 8684143 w 8684143"/>
              <a:gd name="connsiteY15" fmla="*/ 1015251 h 4673108"/>
              <a:gd name="connsiteX16" fmla="*/ 8684143 w 8684143"/>
              <a:gd name="connsiteY16" fmla="*/ 1552646 h 4673108"/>
              <a:gd name="connsiteX17" fmla="*/ 8684143 w 8684143"/>
              <a:gd name="connsiteY17" fmla="*/ 1956925 h 4673108"/>
              <a:gd name="connsiteX18" fmla="*/ 8684143 w 8684143"/>
              <a:gd name="connsiteY18" fmla="*/ 2316833 h 4673108"/>
              <a:gd name="connsiteX19" fmla="*/ 8684143 w 8684143"/>
              <a:gd name="connsiteY19" fmla="*/ 2721112 h 4673108"/>
              <a:gd name="connsiteX20" fmla="*/ 8684143 w 8684143"/>
              <a:gd name="connsiteY20" fmla="*/ 3169763 h 4673108"/>
              <a:gd name="connsiteX21" fmla="*/ 8684143 w 8684143"/>
              <a:gd name="connsiteY21" fmla="*/ 3618414 h 4673108"/>
              <a:gd name="connsiteX22" fmla="*/ 8684143 w 8684143"/>
              <a:gd name="connsiteY22" fmla="*/ 4555158 h 4673108"/>
              <a:gd name="connsiteX23" fmla="*/ 8494287 w 8684143"/>
              <a:gd name="connsiteY23" fmla="*/ 4673108 h 4673108"/>
              <a:gd name="connsiteX24" fmla="*/ 8105640 w 8684143"/>
              <a:gd name="connsiteY24" fmla="*/ 4673108 h 4673108"/>
              <a:gd name="connsiteX25" fmla="*/ 7746888 w 8684143"/>
              <a:gd name="connsiteY25" fmla="*/ 4673108 h 4673108"/>
              <a:gd name="connsiteX26" fmla="*/ 6833401 w 8684143"/>
              <a:gd name="connsiteY26" fmla="*/ 4673108 h 4673108"/>
              <a:gd name="connsiteX27" fmla="*/ 6002958 w 8684143"/>
              <a:gd name="connsiteY27" fmla="*/ 4673108 h 4673108"/>
              <a:gd name="connsiteX28" fmla="*/ 5172515 w 8684143"/>
              <a:gd name="connsiteY28" fmla="*/ 4673108 h 4673108"/>
              <a:gd name="connsiteX29" fmla="*/ 4175982 w 8684143"/>
              <a:gd name="connsiteY29" fmla="*/ 4673108 h 4673108"/>
              <a:gd name="connsiteX30" fmla="*/ 3594672 w 8684143"/>
              <a:gd name="connsiteY30" fmla="*/ 4673108 h 4673108"/>
              <a:gd name="connsiteX31" fmla="*/ 3013362 w 8684143"/>
              <a:gd name="connsiteY31" fmla="*/ 4673108 h 4673108"/>
              <a:gd name="connsiteX32" fmla="*/ 2265963 w 8684143"/>
              <a:gd name="connsiteY32" fmla="*/ 4673108 h 4673108"/>
              <a:gd name="connsiteX33" fmla="*/ 1518564 w 8684143"/>
              <a:gd name="connsiteY33" fmla="*/ 4673108 h 4673108"/>
              <a:gd name="connsiteX34" fmla="*/ 189855 w 8684143"/>
              <a:gd name="connsiteY34" fmla="*/ 4673108 h 4673108"/>
              <a:gd name="connsiteX35" fmla="*/ 0 w 8684143"/>
              <a:gd name="connsiteY35" fmla="*/ 4555158 h 4673108"/>
              <a:gd name="connsiteX36" fmla="*/ 0 w 8684143"/>
              <a:gd name="connsiteY36" fmla="*/ 4017763 h 4673108"/>
              <a:gd name="connsiteX37" fmla="*/ 0 w 8684143"/>
              <a:gd name="connsiteY37" fmla="*/ 3524740 h 4673108"/>
              <a:gd name="connsiteX38" fmla="*/ 0 w 8684143"/>
              <a:gd name="connsiteY38" fmla="*/ 3120461 h 4673108"/>
              <a:gd name="connsiteX39" fmla="*/ 0 w 8684143"/>
              <a:gd name="connsiteY39" fmla="*/ 2716182 h 4673108"/>
              <a:gd name="connsiteX40" fmla="*/ 0 w 8684143"/>
              <a:gd name="connsiteY40" fmla="*/ 2134414 h 4673108"/>
              <a:gd name="connsiteX41" fmla="*/ 0 w 8684143"/>
              <a:gd name="connsiteY41" fmla="*/ 1774507 h 4673108"/>
              <a:gd name="connsiteX42" fmla="*/ 0 w 8684143"/>
              <a:gd name="connsiteY42" fmla="*/ 1414600 h 4673108"/>
              <a:gd name="connsiteX43" fmla="*/ 0 w 8684143"/>
              <a:gd name="connsiteY43" fmla="*/ 1010321 h 4673108"/>
              <a:gd name="connsiteX44" fmla="*/ 0 w 8684143"/>
              <a:gd name="connsiteY44" fmla="*/ 117949 h 4673108"/>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515096 w 8684143"/>
              <a:gd name="connsiteY4" fmla="*/ 0 h 4673108"/>
              <a:gd name="connsiteX5" fmla="*/ 3179451 w 8684143"/>
              <a:gd name="connsiteY5" fmla="*/ 0 h 4673108"/>
              <a:gd name="connsiteX6" fmla="*/ 4175982 w 8684143"/>
              <a:gd name="connsiteY6" fmla="*/ 0 h 4673108"/>
              <a:gd name="connsiteX7" fmla="*/ 4757293 w 8684143"/>
              <a:gd name="connsiteY7" fmla="*/ 0 h 4673108"/>
              <a:gd name="connsiteX8" fmla="*/ 5753825 w 8684143"/>
              <a:gd name="connsiteY8" fmla="*/ 0 h 4673108"/>
              <a:gd name="connsiteX9" fmla="*/ 6335135 w 8684143"/>
              <a:gd name="connsiteY9" fmla="*/ 0 h 4673108"/>
              <a:gd name="connsiteX10" fmla="*/ 6999489 w 8684143"/>
              <a:gd name="connsiteY10" fmla="*/ 0 h 4673108"/>
              <a:gd name="connsiteX11" fmla="*/ 8494287 w 8684143"/>
              <a:gd name="connsiteY11" fmla="*/ 0 h 4673108"/>
              <a:gd name="connsiteX12" fmla="*/ 8684143 w 8684143"/>
              <a:gd name="connsiteY12" fmla="*/ 117949 h 4673108"/>
              <a:gd name="connsiteX13" fmla="*/ 8684143 w 8684143"/>
              <a:gd name="connsiteY13" fmla="*/ 477856 h 4673108"/>
              <a:gd name="connsiteX14" fmla="*/ 8684143 w 8684143"/>
              <a:gd name="connsiteY14" fmla="*/ 1059623 h 4673108"/>
              <a:gd name="connsiteX15" fmla="*/ 8684143 w 8684143"/>
              <a:gd name="connsiteY15" fmla="*/ 1641390 h 4673108"/>
              <a:gd name="connsiteX16" fmla="*/ 8684143 w 8684143"/>
              <a:gd name="connsiteY16" fmla="*/ 2045670 h 4673108"/>
              <a:gd name="connsiteX17" fmla="*/ 8684143 w 8684143"/>
              <a:gd name="connsiteY17" fmla="*/ 2627437 h 4673108"/>
              <a:gd name="connsiteX18" fmla="*/ 8684143 w 8684143"/>
              <a:gd name="connsiteY18" fmla="*/ 3209205 h 4673108"/>
              <a:gd name="connsiteX19" fmla="*/ 8684143 w 8684143"/>
              <a:gd name="connsiteY19" fmla="*/ 3746601 h 4673108"/>
              <a:gd name="connsiteX20" fmla="*/ 8684143 w 8684143"/>
              <a:gd name="connsiteY20" fmla="*/ 4555158 h 4673108"/>
              <a:gd name="connsiteX21" fmla="*/ 8494287 w 8684143"/>
              <a:gd name="connsiteY21" fmla="*/ 4673108 h 4673108"/>
              <a:gd name="connsiteX22" fmla="*/ 7663844 w 8684143"/>
              <a:gd name="connsiteY22" fmla="*/ 4673108 h 4673108"/>
              <a:gd name="connsiteX23" fmla="*/ 7082533 w 8684143"/>
              <a:gd name="connsiteY23" fmla="*/ 4673108 h 4673108"/>
              <a:gd name="connsiteX24" fmla="*/ 6501223 w 8684143"/>
              <a:gd name="connsiteY24" fmla="*/ 4673108 h 4673108"/>
              <a:gd name="connsiteX25" fmla="*/ 5670780 w 8684143"/>
              <a:gd name="connsiteY25" fmla="*/ 4673108 h 4673108"/>
              <a:gd name="connsiteX26" fmla="*/ 4923381 w 8684143"/>
              <a:gd name="connsiteY26" fmla="*/ 4673108 h 4673108"/>
              <a:gd name="connsiteX27" fmla="*/ 4092938 w 8684143"/>
              <a:gd name="connsiteY27" fmla="*/ 4673108 h 4673108"/>
              <a:gd name="connsiteX28" fmla="*/ 3096406 w 8684143"/>
              <a:gd name="connsiteY28" fmla="*/ 4673108 h 4673108"/>
              <a:gd name="connsiteX29" fmla="*/ 2182919 w 8684143"/>
              <a:gd name="connsiteY29" fmla="*/ 4673108 h 4673108"/>
              <a:gd name="connsiteX30" fmla="*/ 1352476 w 8684143"/>
              <a:gd name="connsiteY30" fmla="*/ 4673108 h 4673108"/>
              <a:gd name="connsiteX31" fmla="*/ 189855 w 8684143"/>
              <a:gd name="connsiteY31" fmla="*/ 4673108 h 4673108"/>
              <a:gd name="connsiteX32" fmla="*/ 0 w 8684143"/>
              <a:gd name="connsiteY32" fmla="*/ 4555158 h 4673108"/>
              <a:gd name="connsiteX33" fmla="*/ 0 w 8684143"/>
              <a:gd name="connsiteY33" fmla="*/ 4106508 h 4673108"/>
              <a:gd name="connsiteX34" fmla="*/ 0 w 8684143"/>
              <a:gd name="connsiteY34" fmla="*/ 3524740 h 4673108"/>
              <a:gd name="connsiteX35" fmla="*/ 0 w 8684143"/>
              <a:gd name="connsiteY35" fmla="*/ 2987344 h 4673108"/>
              <a:gd name="connsiteX36" fmla="*/ 0 w 8684143"/>
              <a:gd name="connsiteY36" fmla="*/ 2583065 h 4673108"/>
              <a:gd name="connsiteX37" fmla="*/ 0 w 8684143"/>
              <a:gd name="connsiteY37" fmla="*/ 2223158 h 4673108"/>
              <a:gd name="connsiteX38" fmla="*/ 0 w 8684143"/>
              <a:gd name="connsiteY38" fmla="*/ 1685763 h 4673108"/>
              <a:gd name="connsiteX39" fmla="*/ 0 w 8684143"/>
              <a:gd name="connsiteY39" fmla="*/ 1103995 h 4673108"/>
              <a:gd name="connsiteX40" fmla="*/ 0 w 8684143"/>
              <a:gd name="connsiteY40" fmla="*/ 655344 h 4673108"/>
              <a:gd name="connsiteX41" fmla="*/ 0 w 8684143"/>
              <a:gd name="connsiteY41" fmla="*/ 117949 h 4673108"/>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432052 w 8684143"/>
              <a:gd name="connsiteY4" fmla="*/ 0 h 4673108"/>
              <a:gd name="connsiteX5" fmla="*/ 3345539 w 8684143"/>
              <a:gd name="connsiteY5" fmla="*/ 0 h 4673108"/>
              <a:gd name="connsiteX6" fmla="*/ 4009894 w 8684143"/>
              <a:gd name="connsiteY6" fmla="*/ 0 h 4673108"/>
              <a:gd name="connsiteX7" fmla="*/ 4591204 w 8684143"/>
              <a:gd name="connsiteY7" fmla="*/ 0 h 4673108"/>
              <a:gd name="connsiteX8" fmla="*/ 5255558 w 8684143"/>
              <a:gd name="connsiteY8" fmla="*/ 0 h 4673108"/>
              <a:gd name="connsiteX9" fmla="*/ 6086001 w 8684143"/>
              <a:gd name="connsiteY9" fmla="*/ 0 h 4673108"/>
              <a:gd name="connsiteX10" fmla="*/ 6916445 w 8684143"/>
              <a:gd name="connsiteY10" fmla="*/ 0 h 4673108"/>
              <a:gd name="connsiteX11" fmla="*/ 7663844 w 8684143"/>
              <a:gd name="connsiteY11" fmla="*/ 0 h 4673108"/>
              <a:gd name="connsiteX12" fmla="*/ 8494287 w 8684143"/>
              <a:gd name="connsiteY12" fmla="*/ 0 h 4673108"/>
              <a:gd name="connsiteX13" fmla="*/ 8684143 w 8684143"/>
              <a:gd name="connsiteY13" fmla="*/ 117949 h 4673108"/>
              <a:gd name="connsiteX14" fmla="*/ 8684143 w 8684143"/>
              <a:gd name="connsiteY14" fmla="*/ 610971 h 4673108"/>
              <a:gd name="connsiteX15" fmla="*/ 8684143 w 8684143"/>
              <a:gd name="connsiteY15" fmla="*/ 1015251 h 4673108"/>
              <a:gd name="connsiteX16" fmla="*/ 8684143 w 8684143"/>
              <a:gd name="connsiteY16" fmla="*/ 1552646 h 4673108"/>
              <a:gd name="connsiteX17" fmla="*/ 8684143 w 8684143"/>
              <a:gd name="connsiteY17" fmla="*/ 1956925 h 4673108"/>
              <a:gd name="connsiteX18" fmla="*/ 8684143 w 8684143"/>
              <a:gd name="connsiteY18" fmla="*/ 2316833 h 4673108"/>
              <a:gd name="connsiteX19" fmla="*/ 8684143 w 8684143"/>
              <a:gd name="connsiteY19" fmla="*/ 2721112 h 4673108"/>
              <a:gd name="connsiteX20" fmla="*/ 8684143 w 8684143"/>
              <a:gd name="connsiteY20" fmla="*/ 3169763 h 4673108"/>
              <a:gd name="connsiteX21" fmla="*/ 8684143 w 8684143"/>
              <a:gd name="connsiteY21" fmla="*/ 3618414 h 4673108"/>
              <a:gd name="connsiteX22" fmla="*/ 8684143 w 8684143"/>
              <a:gd name="connsiteY22" fmla="*/ 4555158 h 4673108"/>
              <a:gd name="connsiteX23" fmla="*/ 8494287 w 8684143"/>
              <a:gd name="connsiteY23" fmla="*/ 4673108 h 4673108"/>
              <a:gd name="connsiteX24" fmla="*/ 8135535 w 8684143"/>
              <a:gd name="connsiteY24" fmla="*/ 4673108 h 4673108"/>
              <a:gd name="connsiteX25" fmla="*/ 7746888 w 8684143"/>
              <a:gd name="connsiteY25" fmla="*/ 4673108 h 4673108"/>
              <a:gd name="connsiteX26" fmla="*/ 6833401 w 8684143"/>
              <a:gd name="connsiteY26" fmla="*/ 4673108 h 4673108"/>
              <a:gd name="connsiteX27" fmla="*/ 6002958 w 8684143"/>
              <a:gd name="connsiteY27" fmla="*/ 4673108 h 4673108"/>
              <a:gd name="connsiteX28" fmla="*/ 5172515 w 8684143"/>
              <a:gd name="connsiteY28" fmla="*/ 4673108 h 4673108"/>
              <a:gd name="connsiteX29" fmla="*/ 4175982 w 8684143"/>
              <a:gd name="connsiteY29" fmla="*/ 4673108 h 4673108"/>
              <a:gd name="connsiteX30" fmla="*/ 3594672 w 8684143"/>
              <a:gd name="connsiteY30" fmla="*/ 4673108 h 4673108"/>
              <a:gd name="connsiteX31" fmla="*/ 3013362 w 8684143"/>
              <a:gd name="connsiteY31" fmla="*/ 4673108 h 4673108"/>
              <a:gd name="connsiteX32" fmla="*/ 2265963 w 8684143"/>
              <a:gd name="connsiteY32" fmla="*/ 4673108 h 4673108"/>
              <a:gd name="connsiteX33" fmla="*/ 1518564 w 8684143"/>
              <a:gd name="connsiteY33" fmla="*/ 4673108 h 4673108"/>
              <a:gd name="connsiteX34" fmla="*/ 189855 w 8684143"/>
              <a:gd name="connsiteY34" fmla="*/ 4673108 h 4673108"/>
              <a:gd name="connsiteX35" fmla="*/ 0 w 8684143"/>
              <a:gd name="connsiteY35" fmla="*/ 4555158 h 4673108"/>
              <a:gd name="connsiteX36" fmla="*/ 0 w 8684143"/>
              <a:gd name="connsiteY36" fmla="*/ 4017763 h 4673108"/>
              <a:gd name="connsiteX37" fmla="*/ 0 w 8684143"/>
              <a:gd name="connsiteY37" fmla="*/ 3524740 h 4673108"/>
              <a:gd name="connsiteX38" fmla="*/ 0 w 8684143"/>
              <a:gd name="connsiteY38" fmla="*/ 3120461 h 4673108"/>
              <a:gd name="connsiteX39" fmla="*/ 0 w 8684143"/>
              <a:gd name="connsiteY39" fmla="*/ 2716182 h 4673108"/>
              <a:gd name="connsiteX40" fmla="*/ 0 w 8684143"/>
              <a:gd name="connsiteY40" fmla="*/ 2134414 h 4673108"/>
              <a:gd name="connsiteX41" fmla="*/ 0 w 8684143"/>
              <a:gd name="connsiteY41" fmla="*/ 1774507 h 4673108"/>
              <a:gd name="connsiteX42" fmla="*/ 0 w 8684143"/>
              <a:gd name="connsiteY42" fmla="*/ 1414600 h 4673108"/>
              <a:gd name="connsiteX43" fmla="*/ 0 w 8684143"/>
              <a:gd name="connsiteY43" fmla="*/ 1010321 h 4673108"/>
              <a:gd name="connsiteX44" fmla="*/ 0 w 8684143"/>
              <a:gd name="connsiteY44" fmla="*/ 117949 h 467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684143" h="4673108" fill="none" extrusionOk="0">
                <a:moveTo>
                  <a:pt x="0" y="117949"/>
                </a:moveTo>
                <a:cubicBezTo>
                  <a:pt x="-20421" y="67841"/>
                  <a:pt x="118339" y="265"/>
                  <a:pt x="189855" y="0"/>
                </a:cubicBezTo>
                <a:cubicBezTo>
                  <a:pt x="352477" y="-16317"/>
                  <a:pt x="569949" y="-40229"/>
                  <a:pt x="937254" y="0"/>
                </a:cubicBezTo>
                <a:cubicBezTo>
                  <a:pt x="1289523" y="-56465"/>
                  <a:pt x="1445051" y="46403"/>
                  <a:pt x="1684653" y="0"/>
                </a:cubicBezTo>
                <a:cubicBezTo>
                  <a:pt x="1906809" y="-105250"/>
                  <a:pt x="2254315" y="-7307"/>
                  <a:pt x="2432052" y="0"/>
                </a:cubicBezTo>
                <a:cubicBezTo>
                  <a:pt x="2690117" y="5504"/>
                  <a:pt x="3162403" y="118515"/>
                  <a:pt x="3345539" y="0"/>
                </a:cubicBezTo>
                <a:cubicBezTo>
                  <a:pt x="3539881" y="34609"/>
                  <a:pt x="3820776" y="3043"/>
                  <a:pt x="4009894" y="0"/>
                </a:cubicBezTo>
                <a:cubicBezTo>
                  <a:pt x="4165669" y="-86318"/>
                  <a:pt x="4475258" y="-117"/>
                  <a:pt x="4591204" y="0"/>
                </a:cubicBezTo>
                <a:cubicBezTo>
                  <a:pt x="4799533" y="-28818"/>
                  <a:pt x="5079201" y="6549"/>
                  <a:pt x="5255558" y="0"/>
                </a:cubicBezTo>
                <a:cubicBezTo>
                  <a:pt x="5409432" y="45237"/>
                  <a:pt x="5749122" y="74062"/>
                  <a:pt x="6086001" y="0"/>
                </a:cubicBezTo>
                <a:cubicBezTo>
                  <a:pt x="6422662" y="-57216"/>
                  <a:pt x="6477224" y="62721"/>
                  <a:pt x="6916445" y="0"/>
                </a:cubicBezTo>
                <a:cubicBezTo>
                  <a:pt x="7331072" y="-29728"/>
                  <a:pt x="7325608" y="41475"/>
                  <a:pt x="7663844" y="0"/>
                </a:cubicBezTo>
                <a:cubicBezTo>
                  <a:pt x="7966530" y="43967"/>
                  <a:pt x="8216001" y="-19027"/>
                  <a:pt x="8494287" y="0"/>
                </a:cubicBezTo>
                <a:cubicBezTo>
                  <a:pt x="8583448" y="41558"/>
                  <a:pt x="8641496" y="42342"/>
                  <a:pt x="8684143" y="117949"/>
                </a:cubicBezTo>
                <a:cubicBezTo>
                  <a:pt x="8763228" y="375644"/>
                  <a:pt x="8628373" y="488612"/>
                  <a:pt x="8684143" y="610971"/>
                </a:cubicBezTo>
                <a:cubicBezTo>
                  <a:pt x="8746932" y="739684"/>
                  <a:pt x="8615391" y="846528"/>
                  <a:pt x="8684143" y="1015251"/>
                </a:cubicBezTo>
                <a:cubicBezTo>
                  <a:pt x="8728671" y="1247777"/>
                  <a:pt x="8677186" y="1392111"/>
                  <a:pt x="8684143" y="1552646"/>
                </a:cubicBezTo>
                <a:cubicBezTo>
                  <a:pt x="8663751" y="1693986"/>
                  <a:pt x="8678844" y="1819795"/>
                  <a:pt x="8684143" y="1956925"/>
                </a:cubicBezTo>
                <a:cubicBezTo>
                  <a:pt x="8660919" y="2053417"/>
                  <a:pt x="8591085" y="2156023"/>
                  <a:pt x="8684143" y="2316833"/>
                </a:cubicBezTo>
                <a:cubicBezTo>
                  <a:pt x="8743122" y="2463236"/>
                  <a:pt x="8605739" y="2599697"/>
                  <a:pt x="8684143" y="2721112"/>
                </a:cubicBezTo>
                <a:cubicBezTo>
                  <a:pt x="8713443" y="2810974"/>
                  <a:pt x="8679696" y="2945646"/>
                  <a:pt x="8684143" y="3169763"/>
                </a:cubicBezTo>
                <a:cubicBezTo>
                  <a:pt x="8693642" y="3370888"/>
                  <a:pt x="8652521" y="3426594"/>
                  <a:pt x="8684143" y="3618414"/>
                </a:cubicBezTo>
                <a:cubicBezTo>
                  <a:pt x="8747913" y="3785116"/>
                  <a:pt x="8672502" y="4382415"/>
                  <a:pt x="8684143" y="4555158"/>
                </a:cubicBezTo>
                <a:cubicBezTo>
                  <a:pt x="8687828" y="4637497"/>
                  <a:pt x="8631311" y="4683755"/>
                  <a:pt x="8494287" y="4673108"/>
                </a:cubicBezTo>
                <a:cubicBezTo>
                  <a:pt x="8395760" y="4708182"/>
                  <a:pt x="8198130" y="4627798"/>
                  <a:pt x="8105640" y="4673108"/>
                </a:cubicBezTo>
                <a:cubicBezTo>
                  <a:pt x="7982187" y="4734502"/>
                  <a:pt x="7881275" y="4642996"/>
                  <a:pt x="7746888" y="4673108"/>
                </a:cubicBezTo>
                <a:cubicBezTo>
                  <a:pt x="7495769" y="4744434"/>
                  <a:pt x="7118031" y="4726693"/>
                  <a:pt x="6833401" y="4673108"/>
                </a:cubicBezTo>
                <a:cubicBezTo>
                  <a:pt x="6460865" y="4667842"/>
                  <a:pt x="6408674" y="4654681"/>
                  <a:pt x="6002958" y="4673108"/>
                </a:cubicBezTo>
                <a:cubicBezTo>
                  <a:pt x="5725434" y="4697980"/>
                  <a:pt x="5369524" y="4660758"/>
                  <a:pt x="5172515" y="4673108"/>
                </a:cubicBezTo>
                <a:cubicBezTo>
                  <a:pt x="4948230" y="4667804"/>
                  <a:pt x="4545514" y="4465864"/>
                  <a:pt x="4175982" y="4673108"/>
                </a:cubicBezTo>
                <a:cubicBezTo>
                  <a:pt x="3766492" y="4726481"/>
                  <a:pt x="3751495" y="4653262"/>
                  <a:pt x="3594672" y="4673108"/>
                </a:cubicBezTo>
                <a:cubicBezTo>
                  <a:pt x="3432078" y="4734819"/>
                  <a:pt x="3269545" y="4570859"/>
                  <a:pt x="3013362" y="4673108"/>
                </a:cubicBezTo>
                <a:cubicBezTo>
                  <a:pt x="2812464" y="4751678"/>
                  <a:pt x="2574884" y="4698032"/>
                  <a:pt x="2265963" y="4673108"/>
                </a:cubicBezTo>
                <a:cubicBezTo>
                  <a:pt x="2047770" y="4721758"/>
                  <a:pt x="1909395" y="4686726"/>
                  <a:pt x="1518564" y="4673108"/>
                </a:cubicBezTo>
                <a:cubicBezTo>
                  <a:pt x="1046318" y="4617344"/>
                  <a:pt x="562383" y="4853865"/>
                  <a:pt x="189855" y="4673108"/>
                </a:cubicBezTo>
                <a:cubicBezTo>
                  <a:pt x="132670" y="4652906"/>
                  <a:pt x="1073" y="4644872"/>
                  <a:pt x="0" y="4555158"/>
                </a:cubicBezTo>
                <a:cubicBezTo>
                  <a:pt x="-131259" y="4401950"/>
                  <a:pt x="71469" y="4303003"/>
                  <a:pt x="0" y="4017763"/>
                </a:cubicBezTo>
                <a:cubicBezTo>
                  <a:pt x="-52247" y="3829762"/>
                  <a:pt x="118495" y="3688653"/>
                  <a:pt x="0" y="3524740"/>
                </a:cubicBezTo>
                <a:cubicBezTo>
                  <a:pt x="-76677" y="3336333"/>
                  <a:pt x="30608" y="3275604"/>
                  <a:pt x="0" y="3120461"/>
                </a:cubicBezTo>
                <a:cubicBezTo>
                  <a:pt x="-92142" y="3041588"/>
                  <a:pt x="17310" y="2873659"/>
                  <a:pt x="0" y="2716182"/>
                </a:cubicBezTo>
                <a:cubicBezTo>
                  <a:pt x="-54350" y="2534537"/>
                  <a:pt x="96759" y="2314936"/>
                  <a:pt x="0" y="2134414"/>
                </a:cubicBezTo>
                <a:cubicBezTo>
                  <a:pt x="-89550" y="1943237"/>
                  <a:pt x="115536" y="1960150"/>
                  <a:pt x="0" y="1774507"/>
                </a:cubicBezTo>
                <a:cubicBezTo>
                  <a:pt x="-81474" y="1560695"/>
                  <a:pt x="16594" y="1553741"/>
                  <a:pt x="0" y="1414600"/>
                </a:cubicBezTo>
                <a:cubicBezTo>
                  <a:pt x="-29803" y="1278499"/>
                  <a:pt x="21664" y="1157732"/>
                  <a:pt x="0" y="1010321"/>
                </a:cubicBezTo>
                <a:cubicBezTo>
                  <a:pt x="6536" y="985166"/>
                  <a:pt x="-96167" y="333513"/>
                  <a:pt x="0" y="117949"/>
                </a:cubicBezTo>
                <a:close/>
              </a:path>
              <a:path w="8684143" h="4673108" stroke="0" extrusionOk="0">
                <a:moveTo>
                  <a:pt x="0" y="117949"/>
                </a:moveTo>
                <a:cubicBezTo>
                  <a:pt x="30891" y="11288"/>
                  <a:pt x="107067" y="15222"/>
                  <a:pt x="189855" y="0"/>
                </a:cubicBezTo>
                <a:cubicBezTo>
                  <a:pt x="479444" y="17616"/>
                  <a:pt x="721743" y="-51049"/>
                  <a:pt x="937254" y="0"/>
                </a:cubicBezTo>
                <a:cubicBezTo>
                  <a:pt x="1219440" y="-355"/>
                  <a:pt x="1415963" y="591"/>
                  <a:pt x="1684653" y="0"/>
                </a:cubicBezTo>
                <a:cubicBezTo>
                  <a:pt x="2065318" y="-20112"/>
                  <a:pt x="2199494" y="101526"/>
                  <a:pt x="2515096" y="0"/>
                </a:cubicBezTo>
                <a:cubicBezTo>
                  <a:pt x="2818818" y="-75108"/>
                  <a:pt x="2877040" y="63687"/>
                  <a:pt x="3179451" y="0"/>
                </a:cubicBezTo>
                <a:cubicBezTo>
                  <a:pt x="3551697" y="-95725"/>
                  <a:pt x="3807803" y="29165"/>
                  <a:pt x="4175982" y="0"/>
                </a:cubicBezTo>
                <a:cubicBezTo>
                  <a:pt x="4470477" y="-39142"/>
                  <a:pt x="4593239" y="-4085"/>
                  <a:pt x="4757293" y="0"/>
                </a:cubicBezTo>
                <a:cubicBezTo>
                  <a:pt x="4862145" y="-160581"/>
                  <a:pt x="5479894" y="-63798"/>
                  <a:pt x="5753825" y="0"/>
                </a:cubicBezTo>
                <a:cubicBezTo>
                  <a:pt x="6049516" y="-28930"/>
                  <a:pt x="6117806" y="25474"/>
                  <a:pt x="6335135" y="0"/>
                </a:cubicBezTo>
                <a:cubicBezTo>
                  <a:pt x="6558047" y="-83710"/>
                  <a:pt x="6706429" y="-32220"/>
                  <a:pt x="6999489" y="0"/>
                </a:cubicBezTo>
                <a:cubicBezTo>
                  <a:pt x="7394807" y="-158517"/>
                  <a:pt x="8219928" y="190459"/>
                  <a:pt x="8494287" y="0"/>
                </a:cubicBezTo>
                <a:cubicBezTo>
                  <a:pt x="8629618" y="5473"/>
                  <a:pt x="8698706" y="80764"/>
                  <a:pt x="8684143" y="117949"/>
                </a:cubicBezTo>
                <a:cubicBezTo>
                  <a:pt x="8689044" y="166568"/>
                  <a:pt x="8682281" y="310820"/>
                  <a:pt x="8684143" y="477856"/>
                </a:cubicBezTo>
                <a:cubicBezTo>
                  <a:pt x="8738334" y="528951"/>
                  <a:pt x="8630455" y="869248"/>
                  <a:pt x="8684143" y="1059623"/>
                </a:cubicBezTo>
                <a:cubicBezTo>
                  <a:pt x="8733717" y="1291169"/>
                  <a:pt x="8597564" y="1505613"/>
                  <a:pt x="8684143" y="1641390"/>
                </a:cubicBezTo>
                <a:cubicBezTo>
                  <a:pt x="8700798" y="1857964"/>
                  <a:pt x="8610709" y="1922362"/>
                  <a:pt x="8684143" y="2045670"/>
                </a:cubicBezTo>
                <a:cubicBezTo>
                  <a:pt x="8747339" y="2166262"/>
                  <a:pt x="8596307" y="2578564"/>
                  <a:pt x="8684143" y="2627437"/>
                </a:cubicBezTo>
                <a:cubicBezTo>
                  <a:pt x="8755184" y="2850671"/>
                  <a:pt x="8516046" y="2915581"/>
                  <a:pt x="8684143" y="3209205"/>
                </a:cubicBezTo>
                <a:cubicBezTo>
                  <a:pt x="8743611" y="3483976"/>
                  <a:pt x="8597713" y="3640760"/>
                  <a:pt x="8684143" y="3746601"/>
                </a:cubicBezTo>
                <a:cubicBezTo>
                  <a:pt x="8717154" y="3953459"/>
                  <a:pt x="8563475" y="4290375"/>
                  <a:pt x="8684143" y="4555158"/>
                </a:cubicBezTo>
                <a:cubicBezTo>
                  <a:pt x="8694101" y="4597166"/>
                  <a:pt x="8584665" y="4663980"/>
                  <a:pt x="8494287" y="4673108"/>
                </a:cubicBezTo>
                <a:cubicBezTo>
                  <a:pt x="8267093" y="4665279"/>
                  <a:pt x="7872201" y="4677757"/>
                  <a:pt x="7663844" y="4673108"/>
                </a:cubicBezTo>
                <a:cubicBezTo>
                  <a:pt x="7479954" y="4656520"/>
                  <a:pt x="7218530" y="4586665"/>
                  <a:pt x="7082533" y="4673108"/>
                </a:cubicBezTo>
                <a:cubicBezTo>
                  <a:pt x="6922918" y="4662384"/>
                  <a:pt x="6709260" y="4581239"/>
                  <a:pt x="6501223" y="4673108"/>
                </a:cubicBezTo>
                <a:cubicBezTo>
                  <a:pt x="6336345" y="4760255"/>
                  <a:pt x="5795335" y="4677355"/>
                  <a:pt x="5670780" y="4673108"/>
                </a:cubicBezTo>
                <a:cubicBezTo>
                  <a:pt x="5464798" y="4715099"/>
                  <a:pt x="5094323" y="4642658"/>
                  <a:pt x="4923381" y="4673108"/>
                </a:cubicBezTo>
                <a:cubicBezTo>
                  <a:pt x="4665952" y="4684382"/>
                  <a:pt x="4484172" y="4705834"/>
                  <a:pt x="4092938" y="4673108"/>
                </a:cubicBezTo>
                <a:cubicBezTo>
                  <a:pt x="3818135" y="4735998"/>
                  <a:pt x="3591721" y="4665411"/>
                  <a:pt x="3096406" y="4673108"/>
                </a:cubicBezTo>
                <a:cubicBezTo>
                  <a:pt x="2537401" y="4667705"/>
                  <a:pt x="2445344" y="4710630"/>
                  <a:pt x="2182919" y="4673108"/>
                </a:cubicBezTo>
                <a:cubicBezTo>
                  <a:pt x="1859561" y="4681190"/>
                  <a:pt x="1561643" y="4764967"/>
                  <a:pt x="1352476" y="4673108"/>
                </a:cubicBezTo>
                <a:cubicBezTo>
                  <a:pt x="1008111" y="4691848"/>
                  <a:pt x="728700" y="4607871"/>
                  <a:pt x="189855" y="4673108"/>
                </a:cubicBezTo>
                <a:cubicBezTo>
                  <a:pt x="100117" y="4678270"/>
                  <a:pt x="33126" y="4598893"/>
                  <a:pt x="0" y="4555158"/>
                </a:cubicBezTo>
                <a:cubicBezTo>
                  <a:pt x="-33942" y="4425788"/>
                  <a:pt x="56795" y="4185831"/>
                  <a:pt x="0" y="4106508"/>
                </a:cubicBezTo>
                <a:cubicBezTo>
                  <a:pt x="5025" y="4038000"/>
                  <a:pt x="138889" y="3862325"/>
                  <a:pt x="0" y="3524740"/>
                </a:cubicBezTo>
                <a:cubicBezTo>
                  <a:pt x="-79095" y="3228756"/>
                  <a:pt x="77079" y="3112588"/>
                  <a:pt x="0" y="2987344"/>
                </a:cubicBezTo>
                <a:cubicBezTo>
                  <a:pt x="-66433" y="2815767"/>
                  <a:pt x="39598" y="2733044"/>
                  <a:pt x="0" y="2583065"/>
                </a:cubicBezTo>
                <a:cubicBezTo>
                  <a:pt x="-46508" y="2402803"/>
                  <a:pt x="-17392" y="2304096"/>
                  <a:pt x="0" y="2223158"/>
                </a:cubicBezTo>
                <a:cubicBezTo>
                  <a:pt x="78632" y="2134786"/>
                  <a:pt x="5292" y="1928340"/>
                  <a:pt x="0" y="1685763"/>
                </a:cubicBezTo>
                <a:cubicBezTo>
                  <a:pt x="-77136" y="1418035"/>
                  <a:pt x="80705" y="1346977"/>
                  <a:pt x="0" y="1103995"/>
                </a:cubicBezTo>
                <a:cubicBezTo>
                  <a:pt x="-791" y="858691"/>
                  <a:pt x="26958" y="760115"/>
                  <a:pt x="0" y="655344"/>
                </a:cubicBezTo>
                <a:cubicBezTo>
                  <a:pt x="-19793" y="505936"/>
                  <a:pt x="100655" y="183169"/>
                  <a:pt x="0" y="117949"/>
                </a:cubicBezTo>
                <a:close/>
              </a:path>
              <a:path w="8684143" h="4673108" fill="none" stroke="0" extrusionOk="0">
                <a:moveTo>
                  <a:pt x="0" y="117949"/>
                </a:moveTo>
                <a:cubicBezTo>
                  <a:pt x="4805" y="43120"/>
                  <a:pt x="61425" y="-15748"/>
                  <a:pt x="189855" y="0"/>
                </a:cubicBezTo>
                <a:cubicBezTo>
                  <a:pt x="434927" y="-79491"/>
                  <a:pt x="592543" y="13368"/>
                  <a:pt x="937254" y="0"/>
                </a:cubicBezTo>
                <a:cubicBezTo>
                  <a:pt x="1287114" y="3613"/>
                  <a:pt x="1431727" y="30875"/>
                  <a:pt x="1684653" y="0"/>
                </a:cubicBezTo>
                <a:cubicBezTo>
                  <a:pt x="2055502" y="-47512"/>
                  <a:pt x="2227983" y="55963"/>
                  <a:pt x="2432052" y="0"/>
                </a:cubicBezTo>
                <a:cubicBezTo>
                  <a:pt x="2560380" y="-113270"/>
                  <a:pt x="3109856" y="19556"/>
                  <a:pt x="3345539" y="0"/>
                </a:cubicBezTo>
                <a:cubicBezTo>
                  <a:pt x="3641191" y="-85525"/>
                  <a:pt x="3804430" y="10583"/>
                  <a:pt x="4009894" y="0"/>
                </a:cubicBezTo>
                <a:cubicBezTo>
                  <a:pt x="4175940" y="-39006"/>
                  <a:pt x="4459713" y="40322"/>
                  <a:pt x="4591204" y="0"/>
                </a:cubicBezTo>
                <a:cubicBezTo>
                  <a:pt x="4731317" y="-17459"/>
                  <a:pt x="5028180" y="28366"/>
                  <a:pt x="5255558" y="0"/>
                </a:cubicBezTo>
                <a:cubicBezTo>
                  <a:pt x="5534647" y="88024"/>
                  <a:pt x="5791893" y="-74627"/>
                  <a:pt x="6086001" y="0"/>
                </a:cubicBezTo>
                <a:cubicBezTo>
                  <a:pt x="6402356" y="-82084"/>
                  <a:pt x="6568654" y="23989"/>
                  <a:pt x="6916445" y="0"/>
                </a:cubicBezTo>
                <a:cubicBezTo>
                  <a:pt x="7327727" y="-22601"/>
                  <a:pt x="7338039" y="29071"/>
                  <a:pt x="7663844" y="0"/>
                </a:cubicBezTo>
                <a:cubicBezTo>
                  <a:pt x="7979711" y="-61308"/>
                  <a:pt x="8178394" y="39707"/>
                  <a:pt x="8494287" y="0"/>
                </a:cubicBezTo>
                <a:cubicBezTo>
                  <a:pt x="8586076" y="5985"/>
                  <a:pt x="8667459" y="56259"/>
                  <a:pt x="8684143" y="117949"/>
                </a:cubicBezTo>
                <a:cubicBezTo>
                  <a:pt x="8728370" y="356508"/>
                  <a:pt x="8674299" y="477974"/>
                  <a:pt x="8684143" y="610971"/>
                </a:cubicBezTo>
                <a:cubicBezTo>
                  <a:pt x="8698309" y="765696"/>
                  <a:pt x="8613069" y="810004"/>
                  <a:pt x="8684143" y="1015251"/>
                </a:cubicBezTo>
                <a:cubicBezTo>
                  <a:pt x="8747685" y="1191854"/>
                  <a:pt x="8645201" y="1413990"/>
                  <a:pt x="8684143" y="1552646"/>
                </a:cubicBezTo>
                <a:cubicBezTo>
                  <a:pt x="8728080" y="1680555"/>
                  <a:pt x="8641761" y="1874312"/>
                  <a:pt x="8684143" y="1956925"/>
                </a:cubicBezTo>
                <a:cubicBezTo>
                  <a:pt x="8715134" y="2083918"/>
                  <a:pt x="8629046" y="2161541"/>
                  <a:pt x="8684143" y="2316833"/>
                </a:cubicBezTo>
                <a:cubicBezTo>
                  <a:pt x="8743309" y="2487223"/>
                  <a:pt x="8651942" y="2641921"/>
                  <a:pt x="8684143" y="2721112"/>
                </a:cubicBezTo>
                <a:cubicBezTo>
                  <a:pt x="8716103" y="2786401"/>
                  <a:pt x="8632184" y="2987606"/>
                  <a:pt x="8684143" y="3169763"/>
                </a:cubicBezTo>
                <a:cubicBezTo>
                  <a:pt x="8710870" y="3393126"/>
                  <a:pt x="8660645" y="3409303"/>
                  <a:pt x="8684143" y="3618414"/>
                </a:cubicBezTo>
                <a:cubicBezTo>
                  <a:pt x="8644484" y="3819038"/>
                  <a:pt x="8578292" y="4289710"/>
                  <a:pt x="8684143" y="4555158"/>
                </a:cubicBezTo>
                <a:cubicBezTo>
                  <a:pt x="8658754" y="4633877"/>
                  <a:pt x="8587280" y="4676920"/>
                  <a:pt x="8494287" y="4673108"/>
                </a:cubicBezTo>
                <a:cubicBezTo>
                  <a:pt x="8432565" y="4745343"/>
                  <a:pt x="8284984" y="4626423"/>
                  <a:pt x="8135535" y="4673108"/>
                </a:cubicBezTo>
                <a:cubicBezTo>
                  <a:pt x="7988750" y="4707317"/>
                  <a:pt x="7870558" y="4650059"/>
                  <a:pt x="7746888" y="4673108"/>
                </a:cubicBezTo>
                <a:cubicBezTo>
                  <a:pt x="7531968" y="4548029"/>
                  <a:pt x="7257651" y="4582047"/>
                  <a:pt x="6833401" y="4673108"/>
                </a:cubicBezTo>
                <a:cubicBezTo>
                  <a:pt x="6535306" y="4683016"/>
                  <a:pt x="6413872" y="4676043"/>
                  <a:pt x="6002958" y="4673108"/>
                </a:cubicBezTo>
                <a:cubicBezTo>
                  <a:pt x="5606036" y="4768103"/>
                  <a:pt x="5383900" y="4604835"/>
                  <a:pt x="5172515" y="4673108"/>
                </a:cubicBezTo>
                <a:cubicBezTo>
                  <a:pt x="4993401" y="4774201"/>
                  <a:pt x="4583742" y="4654611"/>
                  <a:pt x="4175982" y="4673108"/>
                </a:cubicBezTo>
                <a:cubicBezTo>
                  <a:pt x="3790489" y="4760618"/>
                  <a:pt x="3748223" y="4646582"/>
                  <a:pt x="3594672" y="4673108"/>
                </a:cubicBezTo>
                <a:cubicBezTo>
                  <a:pt x="3405582" y="4686010"/>
                  <a:pt x="3298907" y="4657632"/>
                  <a:pt x="3013362" y="4673108"/>
                </a:cubicBezTo>
                <a:cubicBezTo>
                  <a:pt x="2758893" y="4699109"/>
                  <a:pt x="2498833" y="4654811"/>
                  <a:pt x="2265963" y="4673108"/>
                </a:cubicBezTo>
                <a:cubicBezTo>
                  <a:pt x="2004864" y="4689121"/>
                  <a:pt x="1871646" y="4635219"/>
                  <a:pt x="1518564" y="4673108"/>
                </a:cubicBezTo>
                <a:cubicBezTo>
                  <a:pt x="1175773" y="4709130"/>
                  <a:pt x="640137" y="4676281"/>
                  <a:pt x="189855" y="4673108"/>
                </a:cubicBezTo>
                <a:cubicBezTo>
                  <a:pt x="115010" y="4678441"/>
                  <a:pt x="16673" y="4631743"/>
                  <a:pt x="0" y="4555158"/>
                </a:cubicBezTo>
                <a:cubicBezTo>
                  <a:pt x="-36355" y="4401688"/>
                  <a:pt x="53512" y="4220795"/>
                  <a:pt x="0" y="4017763"/>
                </a:cubicBezTo>
                <a:cubicBezTo>
                  <a:pt x="-31108" y="3844229"/>
                  <a:pt x="65759" y="3763838"/>
                  <a:pt x="0" y="3524740"/>
                </a:cubicBezTo>
                <a:cubicBezTo>
                  <a:pt x="-53338" y="3327097"/>
                  <a:pt x="61108" y="3239449"/>
                  <a:pt x="0" y="3120461"/>
                </a:cubicBezTo>
                <a:cubicBezTo>
                  <a:pt x="-72422" y="2999463"/>
                  <a:pt x="70332" y="2816807"/>
                  <a:pt x="0" y="2716182"/>
                </a:cubicBezTo>
                <a:cubicBezTo>
                  <a:pt x="30160" y="2629277"/>
                  <a:pt x="80950" y="2384893"/>
                  <a:pt x="0" y="2134414"/>
                </a:cubicBezTo>
                <a:cubicBezTo>
                  <a:pt x="-51015" y="1943594"/>
                  <a:pt x="86027" y="1952133"/>
                  <a:pt x="0" y="1774507"/>
                </a:cubicBezTo>
                <a:cubicBezTo>
                  <a:pt x="-78510" y="1623203"/>
                  <a:pt x="33087" y="1591301"/>
                  <a:pt x="0" y="1414600"/>
                </a:cubicBezTo>
                <a:cubicBezTo>
                  <a:pt x="-3100" y="1197132"/>
                  <a:pt x="4591" y="1116926"/>
                  <a:pt x="0" y="1010321"/>
                </a:cubicBezTo>
                <a:cubicBezTo>
                  <a:pt x="-25720" y="860519"/>
                  <a:pt x="64708" y="392625"/>
                  <a:pt x="0" y="117949"/>
                </a:cubicBezTo>
                <a:close/>
              </a:path>
              <a:path w="8684143" h="4673108" fill="none" stroke="0" extrusionOk="0">
                <a:moveTo>
                  <a:pt x="0" y="117949"/>
                </a:moveTo>
                <a:cubicBezTo>
                  <a:pt x="-2929" y="54974"/>
                  <a:pt x="109845" y="-2145"/>
                  <a:pt x="189855" y="0"/>
                </a:cubicBezTo>
                <a:cubicBezTo>
                  <a:pt x="364882" y="-88143"/>
                  <a:pt x="542254" y="-2918"/>
                  <a:pt x="937254" y="0"/>
                </a:cubicBezTo>
                <a:cubicBezTo>
                  <a:pt x="1285521" y="-10959"/>
                  <a:pt x="1461697" y="43733"/>
                  <a:pt x="1684653" y="0"/>
                </a:cubicBezTo>
                <a:cubicBezTo>
                  <a:pt x="1935669" y="-70041"/>
                  <a:pt x="2240311" y="21996"/>
                  <a:pt x="2432052" y="0"/>
                </a:cubicBezTo>
                <a:cubicBezTo>
                  <a:pt x="2632953" y="-31448"/>
                  <a:pt x="3145191" y="64688"/>
                  <a:pt x="3345539" y="0"/>
                </a:cubicBezTo>
                <a:cubicBezTo>
                  <a:pt x="3604916" y="-29132"/>
                  <a:pt x="3796839" y="11260"/>
                  <a:pt x="4009894" y="0"/>
                </a:cubicBezTo>
                <a:cubicBezTo>
                  <a:pt x="4170774" y="-51649"/>
                  <a:pt x="4486696" y="48952"/>
                  <a:pt x="4591204" y="0"/>
                </a:cubicBezTo>
                <a:cubicBezTo>
                  <a:pt x="4714097" y="5371"/>
                  <a:pt x="5078311" y="1938"/>
                  <a:pt x="5255558" y="0"/>
                </a:cubicBezTo>
                <a:cubicBezTo>
                  <a:pt x="5444385" y="75891"/>
                  <a:pt x="5770762" y="39922"/>
                  <a:pt x="6086001" y="0"/>
                </a:cubicBezTo>
                <a:cubicBezTo>
                  <a:pt x="6435188" y="-56256"/>
                  <a:pt x="6506246" y="51123"/>
                  <a:pt x="6916445" y="0"/>
                </a:cubicBezTo>
                <a:cubicBezTo>
                  <a:pt x="7332014" y="-30273"/>
                  <a:pt x="7320329" y="36868"/>
                  <a:pt x="7663844" y="0"/>
                </a:cubicBezTo>
                <a:cubicBezTo>
                  <a:pt x="7991187" y="-57396"/>
                  <a:pt x="8191755" y="363"/>
                  <a:pt x="8494287" y="0"/>
                </a:cubicBezTo>
                <a:cubicBezTo>
                  <a:pt x="8602224" y="24568"/>
                  <a:pt x="8649228" y="52387"/>
                  <a:pt x="8684143" y="117949"/>
                </a:cubicBezTo>
                <a:cubicBezTo>
                  <a:pt x="8791328" y="357610"/>
                  <a:pt x="8646490" y="517371"/>
                  <a:pt x="8684143" y="610971"/>
                </a:cubicBezTo>
                <a:cubicBezTo>
                  <a:pt x="8704458" y="773826"/>
                  <a:pt x="8604295" y="811642"/>
                  <a:pt x="8684143" y="1015251"/>
                </a:cubicBezTo>
                <a:cubicBezTo>
                  <a:pt x="8737820" y="1231213"/>
                  <a:pt x="8666901" y="1414941"/>
                  <a:pt x="8684143" y="1552646"/>
                </a:cubicBezTo>
                <a:cubicBezTo>
                  <a:pt x="8699726" y="1690200"/>
                  <a:pt x="8666416" y="1834573"/>
                  <a:pt x="8684143" y="1956925"/>
                </a:cubicBezTo>
                <a:cubicBezTo>
                  <a:pt x="8690382" y="2074778"/>
                  <a:pt x="8622954" y="2153448"/>
                  <a:pt x="8684143" y="2316833"/>
                </a:cubicBezTo>
                <a:cubicBezTo>
                  <a:pt x="8751078" y="2477974"/>
                  <a:pt x="8643968" y="2631556"/>
                  <a:pt x="8684143" y="2721112"/>
                </a:cubicBezTo>
                <a:cubicBezTo>
                  <a:pt x="8722804" y="2805989"/>
                  <a:pt x="8629695" y="2942114"/>
                  <a:pt x="8684143" y="3169763"/>
                </a:cubicBezTo>
                <a:cubicBezTo>
                  <a:pt x="8701899" y="3393562"/>
                  <a:pt x="8654282" y="3411556"/>
                  <a:pt x="8684143" y="3618414"/>
                </a:cubicBezTo>
                <a:cubicBezTo>
                  <a:pt x="8715396" y="3788235"/>
                  <a:pt x="8594104" y="4302356"/>
                  <a:pt x="8684143" y="4555158"/>
                </a:cubicBezTo>
                <a:cubicBezTo>
                  <a:pt x="8685086" y="4633129"/>
                  <a:pt x="8614922" y="4694874"/>
                  <a:pt x="8494287" y="4673108"/>
                </a:cubicBezTo>
                <a:cubicBezTo>
                  <a:pt x="8386127" y="4726369"/>
                  <a:pt x="8187960" y="4634998"/>
                  <a:pt x="8105640" y="4673108"/>
                </a:cubicBezTo>
                <a:cubicBezTo>
                  <a:pt x="8020773" y="4716686"/>
                  <a:pt x="7910015" y="4656714"/>
                  <a:pt x="7746888" y="4673108"/>
                </a:cubicBezTo>
                <a:cubicBezTo>
                  <a:pt x="7549460" y="4678466"/>
                  <a:pt x="7153360" y="4681826"/>
                  <a:pt x="6833401" y="4673108"/>
                </a:cubicBezTo>
                <a:cubicBezTo>
                  <a:pt x="6479609" y="4681051"/>
                  <a:pt x="6420667" y="4652252"/>
                  <a:pt x="6002958" y="4673108"/>
                </a:cubicBezTo>
                <a:cubicBezTo>
                  <a:pt x="5675061" y="4736764"/>
                  <a:pt x="5372759" y="4640684"/>
                  <a:pt x="5172515" y="4673108"/>
                </a:cubicBezTo>
                <a:cubicBezTo>
                  <a:pt x="5012867" y="4579478"/>
                  <a:pt x="4609277" y="4577965"/>
                  <a:pt x="4175982" y="4673108"/>
                </a:cubicBezTo>
                <a:cubicBezTo>
                  <a:pt x="3783030" y="4746035"/>
                  <a:pt x="3749593" y="4652915"/>
                  <a:pt x="3594672" y="4673108"/>
                </a:cubicBezTo>
                <a:cubicBezTo>
                  <a:pt x="3416172" y="4749715"/>
                  <a:pt x="3332273" y="4602787"/>
                  <a:pt x="3013362" y="4673108"/>
                </a:cubicBezTo>
                <a:cubicBezTo>
                  <a:pt x="2783318" y="4689687"/>
                  <a:pt x="2523663" y="4655863"/>
                  <a:pt x="2265963" y="4673108"/>
                </a:cubicBezTo>
                <a:cubicBezTo>
                  <a:pt x="2037000" y="4675352"/>
                  <a:pt x="1848291" y="4644994"/>
                  <a:pt x="1518564" y="4673108"/>
                </a:cubicBezTo>
                <a:cubicBezTo>
                  <a:pt x="1106604" y="4770906"/>
                  <a:pt x="607301" y="4674380"/>
                  <a:pt x="189855" y="4673108"/>
                </a:cubicBezTo>
                <a:cubicBezTo>
                  <a:pt x="118922" y="4659608"/>
                  <a:pt x="10889" y="4646422"/>
                  <a:pt x="0" y="4555158"/>
                </a:cubicBezTo>
                <a:cubicBezTo>
                  <a:pt x="-103350" y="4402381"/>
                  <a:pt x="35780" y="4266236"/>
                  <a:pt x="0" y="4017763"/>
                </a:cubicBezTo>
                <a:cubicBezTo>
                  <a:pt x="-40527" y="3850800"/>
                  <a:pt x="89047" y="3716652"/>
                  <a:pt x="0" y="3524740"/>
                </a:cubicBezTo>
                <a:cubicBezTo>
                  <a:pt x="-58812" y="3324799"/>
                  <a:pt x="47314" y="3255780"/>
                  <a:pt x="0" y="3120461"/>
                </a:cubicBezTo>
                <a:cubicBezTo>
                  <a:pt x="-49280" y="3037501"/>
                  <a:pt x="41434" y="2845431"/>
                  <a:pt x="0" y="2716182"/>
                </a:cubicBezTo>
                <a:cubicBezTo>
                  <a:pt x="-30451" y="2573780"/>
                  <a:pt x="62909" y="2372367"/>
                  <a:pt x="0" y="2134414"/>
                </a:cubicBezTo>
                <a:cubicBezTo>
                  <a:pt x="-63081" y="1960388"/>
                  <a:pt x="105001" y="1939997"/>
                  <a:pt x="0" y="1774507"/>
                </a:cubicBezTo>
                <a:cubicBezTo>
                  <a:pt x="-86014" y="1572876"/>
                  <a:pt x="37297" y="1584423"/>
                  <a:pt x="0" y="1414600"/>
                </a:cubicBezTo>
                <a:cubicBezTo>
                  <a:pt x="-15278" y="1233892"/>
                  <a:pt x="32258" y="1135879"/>
                  <a:pt x="0" y="1010321"/>
                </a:cubicBezTo>
                <a:cubicBezTo>
                  <a:pt x="19854" y="931322"/>
                  <a:pt x="-65121" y="355328"/>
                  <a:pt x="0" y="117949"/>
                </a:cubicBezTo>
                <a:close/>
              </a:path>
            </a:pathLst>
          </a:custGeom>
          <a:solidFill>
            <a:schemeClr val="accent2">
              <a:lumMod val="20000"/>
              <a:lumOff val="80000"/>
            </a:schemeClr>
          </a:solidFill>
          <a:ln>
            <a:solidFill>
              <a:schemeClr val="accent1">
                <a:lumMod val="50000"/>
              </a:schemeClr>
            </a:solidFill>
            <a:extLst>
              <a:ext uri="{C807C97D-BFC1-408E-A445-0C87EB9F89A2}">
                <ask:lineSketchStyleProps xmlns:ask="http://schemas.microsoft.com/office/drawing/2018/sketchyshapes" sd="4231473587">
                  <a:custGeom>
                    <a:avLst/>
                    <a:gdLst>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432052 w 8684143"/>
                      <a:gd name="connsiteY4" fmla="*/ 0 h 4673108"/>
                      <a:gd name="connsiteX5" fmla="*/ 3345539 w 8684143"/>
                      <a:gd name="connsiteY5" fmla="*/ 0 h 4673108"/>
                      <a:gd name="connsiteX6" fmla="*/ 4009894 w 8684143"/>
                      <a:gd name="connsiteY6" fmla="*/ 0 h 4673108"/>
                      <a:gd name="connsiteX7" fmla="*/ 4591204 w 8684143"/>
                      <a:gd name="connsiteY7" fmla="*/ 0 h 4673108"/>
                      <a:gd name="connsiteX8" fmla="*/ 5255558 w 8684143"/>
                      <a:gd name="connsiteY8" fmla="*/ 0 h 4673108"/>
                      <a:gd name="connsiteX9" fmla="*/ 6086001 w 8684143"/>
                      <a:gd name="connsiteY9" fmla="*/ 0 h 4673108"/>
                      <a:gd name="connsiteX10" fmla="*/ 6916445 w 8684143"/>
                      <a:gd name="connsiteY10" fmla="*/ 0 h 4673108"/>
                      <a:gd name="connsiteX11" fmla="*/ 7663844 w 8684143"/>
                      <a:gd name="connsiteY11" fmla="*/ 0 h 4673108"/>
                      <a:gd name="connsiteX12" fmla="*/ 8494287 w 8684143"/>
                      <a:gd name="connsiteY12" fmla="*/ 0 h 4673108"/>
                      <a:gd name="connsiteX13" fmla="*/ 8684143 w 8684143"/>
                      <a:gd name="connsiteY13" fmla="*/ 117949 h 4673108"/>
                      <a:gd name="connsiteX14" fmla="*/ 8684143 w 8684143"/>
                      <a:gd name="connsiteY14" fmla="*/ 610971 h 4673108"/>
                      <a:gd name="connsiteX15" fmla="*/ 8684143 w 8684143"/>
                      <a:gd name="connsiteY15" fmla="*/ 1015251 h 4673108"/>
                      <a:gd name="connsiteX16" fmla="*/ 8684143 w 8684143"/>
                      <a:gd name="connsiteY16" fmla="*/ 1552646 h 4673108"/>
                      <a:gd name="connsiteX17" fmla="*/ 8684143 w 8684143"/>
                      <a:gd name="connsiteY17" fmla="*/ 1956925 h 4673108"/>
                      <a:gd name="connsiteX18" fmla="*/ 8684143 w 8684143"/>
                      <a:gd name="connsiteY18" fmla="*/ 2316833 h 4673108"/>
                      <a:gd name="connsiteX19" fmla="*/ 8684143 w 8684143"/>
                      <a:gd name="connsiteY19" fmla="*/ 2721112 h 4673108"/>
                      <a:gd name="connsiteX20" fmla="*/ 8684143 w 8684143"/>
                      <a:gd name="connsiteY20" fmla="*/ 3169763 h 4673108"/>
                      <a:gd name="connsiteX21" fmla="*/ 8684143 w 8684143"/>
                      <a:gd name="connsiteY21" fmla="*/ 3618414 h 4673108"/>
                      <a:gd name="connsiteX22" fmla="*/ 8684143 w 8684143"/>
                      <a:gd name="connsiteY22" fmla="*/ 4555158 h 4673108"/>
                      <a:gd name="connsiteX23" fmla="*/ 8494287 w 8684143"/>
                      <a:gd name="connsiteY23" fmla="*/ 4673108 h 4673108"/>
                      <a:gd name="connsiteX24" fmla="*/ 8105640 w 8684143"/>
                      <a:gd name="connsiteY24" fmla="*/ 4673108 h 4673108"/>
                      <a:gd name="connsiteX25" fmla="*/ 7746888 w 8684143"/>
                      <a:gd name="connsiteY25" fmla="*/ 4673108 h 4673108"/>
                      <a:gd name="connsiteX26" fmla="*/ 6833401 w 8684143"/>
                      <a:gd name="connsiteY26" fmla="*/ 4673108 h 4673108"/>
                      <a:gd name="connsiteX27" fmla="*/ 6002958 w 8684143"/>
                      <a:gd name="connsiteY27" fmla="*/ 4673108 h 4673108"/>
                      <a:gd name="connsiteX28" fmla="*/ 5172515 w 8684143"/>
                      <a:gd name="connsiteY28" fmla="*/ 4673108 h 4673108"/>
                      <a:gd name="connsiteX29" fmla="*/ 4175982 w 8684143"/>
                      <a:gd name="connsiteY29" fmla="*/ 4673108 h 4673108"/>
                      <a:gd name="connsiteX30" fmla="*/ 3594672 w 8684143"/>
                      <a:gd name="connsiteY30" fmla="*/ 4673108 h 4673108"/>
                      <a:gd name="connsiteX31" fmla="*/ 3013362 w 8684143"/>
                      <a:gd name="connsiteY31" fmla="*/ 4673108 h 4673108"/>
                      <a:gd name="connsiteX32" fmla="*/ 2265963 w 8684143"/>
                      <a:gd name="connsiteY32" fmla="*/ 4673108 h 4673108"/>
                      <a:gd name="connsiteX33" fmla="*/ 1518564 w 8684143"/>
                      <a:gd name="connsiteY33" fmla="*/ 4673108 h 4673108"/>
                      <a:gd name="connsiteX34" fmla="*/ 189855 w 8684143"/>
                      <a:gd name="connsiteY34" fmla="*/ 4673108 h 4673108"/>
                      <a:gd name="connsiteX35" fmla="*/ 0 w 8684143"/>
                      <a:gd name="connsiteY35" fmla="*/ 4555158 h 4673108"/>
                      <a:gd name="connsiteX36" fmla="*/ 0 w 8684143"/>
                      <a:gd name="connsiteY36" fmla="*/ 4017763 h 4673108"/>
                      <a:gd name="connsiteX37" fmla="*/ 0 w 8684143"/>
                      <a:gd name="connsiteY37" fmla="*/ 3524740 h 4673108"/>
                      <a:gd name="connsiteX38" fmla="*/ 0 w 8684143"/>
                      <a:gd name="connsiteY38" fmla="*/ 3120461 h 4673108"/>
                      <a:gd name="connsiteX39" fmla="*/ 0 w 8684143"/>
                      <a:gd name="connsiteY39" fmla="*/ 2716182 h 4673108"/>
                      <a:gd name="connsiteX40" fmla="*/ 0 w 8684143"/>
                      <a:gd name="connsiteY40" fmla="*/ 2134414 h 4673108"/>
                      <a:gd name="connsiteX41" fmla="*/ 0 w 8684143"/>
                      <a:gd name="connsiteY41" fmla="*/ 1774507 h 4673108"/>
                      <a:gd name="connsiteX42" fmla="*/ 0 w 8684143"/>
                      <a:gd name="connsiteY42" fmla="*/ 1414600 h 4673108"/>
                      <a:gd name="connsiteX43" fmla="*/ 0 w 8684143"/>
                      <a:gd name="connsiteY43" fmla="*/ 1010321 h 4673108"/>
                      <a:gd name="connsiteX44" fmla="*/ 0 w 8684143"/>
                      <a:gd name="connsiteY44" fmla="*/ 117949 h 4673108"/>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515096 w 8684143"/>
                      <a:gd name="connsiteY4" fmla="*/ 0 h 4673108"/>
                      <a:gd name="connsiteX5" fmla="*/ 3179451 w 8684143"/>
                      <a:gd name="connsiteY5" fmla="*/ 0 h 4673108"/>
                      <a:gd name="connsiteX6" fmla="*/ 4175982 w 8684143"/>
                      <a:gd name="connsiteY6" fmla="*/ 0 h 4673108"/>
                      <a:gd name="connsiteX7" fmla="*/ 4757293 w 8684143"/>
                      <a:gd name="connsiteY7" fmla="*/ 0 h 4673108"/>
                      <a:gd name="connsiteX8" fmla="*/ 5753825 w 8684143"/>
                      <a:gd name="connsiteY8" fmla="*/ 0 h 4673108"/>
                      <a:gd name="connsiteX9" fmla="*/ 6335135 w 8684143"/>
                      <a:gd name="connsiteY9" fmla="*/ 0 h 4673108"/>
                      <a:gd name="connsiteX10" fmla="*/ 6999489 w 8684143"/>
                      <a:gd name="connsiteY10" fmla="*/ 0 h 4673108"/>
                      <a:gd name="connsiteX11" fmla="*/ 8494287 w 8684143"/>
                      <a:gd name="connsiteY11" fmla="*/ 0 h 4673108"/>
                      <a:gd name="connsiteX12" fmla="*/ 8684143 w 8684143"/>
                      <a:gd name="connsiteY12" fmla="*/ 117949 h 4673108"/>
                      <a:gd name="connsiteX13" fmla="*/ 8684143 w 8684143"/>
                      <a:gd name="connsiteY13" fmla="*/ 477856 h 4673108"/>
                      <a:gd name="connsiteX14" fmla="*/ 8684143 w 8684143"/>
                      <a:gd name="connsiteY14" fmla="*/ 1059623 h 4673108"/>
                      <a:gd name="connsiteX15" fmla="*/ 8684143 w 8684143"/>
                      <a:gd name="connsiteY15" fmla="*/ 1641390 h 4673108"/>
                      <a:gd name="connsiteX16" fmla="*/ 8684143 w 8684143"/>
                      <a:gd name="connsiteY16" fmla="*/ 2045670 h 4673108"/>
                      <a:gd name="connsiteX17" fmla="*/ 8684143 w 8684143"/>
                      <a:gd name="connsiteY17" fmla="*/ 2627437 h 4673108"/>
                      <a:gd name="connsiteX18" fmla="*/ 8684143 w 8684143"/>
                      <a:gd name="connsiteY18" fmla="*/ 3209205 h 4673108"/>
                      <a:gd name="connsiteX19" fmla="*/ 8684143 w 8684143"/>
                      <a:gd name="connsiteY19" fmla="*/ 3746601 h 4673108"/>
                      <a:gd name="connsiteX20" fmla="*/ 8684143 w 8684143"/>
                      <a:gd name="connsiteY20" fmla="*/ 4555158 h 4673108"/>
                      <a:gd name="connsiteX21" fmla="*/ 8494287 w 8684143"/>
                      <a:gd name="connsiteY21" fmla="*/ 4673108 h 4673108"/>
                      <a:gd name="connsiteX22" fmla="*/ 7663844 w 8684143"/>
                      <a:gd name="connsiteY22" fmla="*/ 4673108 h 4673108"/>
                      <a:gd name="connsiteX23" fmla="*/ 7082533 w 8684143"/>
                      <a:gd name="connsiteY23" fmla="*/ 4673108 h 4673108"/>
                      <a:gd name="connsiteX24" fmla="*/ 6501223 w 8684143"/>
                      <a:gd name="connsiteY24" fmla="*/ 4673108 h 4673108"/>
                      <a:gd name="connsiteX25" fmla="*/ 5670780 w 8684143"/>
                      <a:gd name="connsiteY25" fmla="*/ 4673108 h 4673108"/>
                      <a:gd name="connsiteX26" fmla="*/ 4923381 w 8684143"/>
                      <a:gd name="connsiteY26" fmla="*/ 4673108 h 4673108"/>
                      <a:gd name="connsiteX27" fmla="*/ 4092938 w 8684143"/>
                      <a:gd name="connsiteY27" fmla="*/ 4673108 h 4673108"/>
                      <a:gd name="connsiteX28" fmla="*/ 3096406 w 8684143"/>
                      <a:gd name="connsiteY28" fmla="*/ 4673108 h 4673108"/>
                      <a:gd name="connsiteX29" fmla="*/ 2182919 w 8684143"/>
                      <a:gd name="connsiteY29" fmla="*/ 4673108 h 4673108"/>
                      <a:gd name="connsiteX30" fmla="*/ 1352476 w 8684143"/>
                      <a:gd name="connsiteY30" fmla="*/ 4673108 h 4673108"/>
                      <a:gd name="connsiteX31" fmla="*/ 189855 w 8684143"/>
                      <a:gd name="connsiteY31" fmla="*/ 4673108 h 4673108"/>
                      <a:gd name="connsiteX32" fmla="*/ 0 w 8684143"/>
                      <a:gd name="connsiteY32" fmla="*/ 4555158 h 4673108"/>
                      <a:gd name="connsiteX33" fmla="*/ 0 w 8684143"/>
                      <a:gd name="connsiteY33" fmla="*/ 4106508 h 4673108"/>
                      <a:gd name="connsiteX34" fmla="*/ 0 w 8684143"/>
                      <a:gd name="connsiteY34" fmla="*/ 3524740 h 4673108"/>
                      <a:gd name="connsiteX35" fmla="*/ 0 w 8684143"/>
                      <a:gd name="connsiteY35" fmla="*/ 2987344 h 4673108"/>
                      <a:gd name="connsiteX36" fmla="*/ 0 w 8684143"/>
                      <a:gd name="connsiteY36" fmla="*/ 2583065 h 4673108"/>
                      <a:gd name="connsiteX37" fmla="*/ 0 w 8684143"/>
                      <a:gd name="connsiteY37" fmla="*/ 2223158 h 4673108"/>
                      <a:gd name="connsiteX38" fmla="*/ 0 w 8684143"/>
                      <a:gd name="connsiteY38" fmla="*/ 1685763 h 4673108"/>
                      <a:gd name="connsiteX39" fmla="*/ 0 w 8684143"/>
                      <a:gd name="connsiteY39" fmla="*/ 1103995 h 4673108"/>
                      <a:gd name="connsiteX40" fmla="*/ 0 w 8684143"/>
                      <a:gd name="connsiteY40" fmla="*/ 655344 h 4673108"/>
                      <a:gd name="connsiteX41" fmla="*/ 0 w 8684143"/>
                      <a:gd name="connsiteY41" fmla="*/ 117949 h 467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84143" h="4673108" fill="none" extrusionOk="0">
                        <a:moveTo>
                          <a:pt x="0" y="117949"/>
                        </a:moveTo>
                        <a:cubicBezTo>
                          <a:pt x="-2936" y="68227"/>
                          <a:pt x="109932" y="769"/>
                          <a:pt x="189855" y="0"/>
                        </a:cubicBezTo>
                        <a:cubicBezTo>
                          <a:pt x="385369" y="-30252"/>
                          <a:pt x="591613" y="-6308"/>
                          <a:pt x="937254" y="0"/>
                        </a:cubicBezTo>
                        <a:cubicBezTo>
                          <a:pt x="1276689" y="-17666"/>
                          <a:pt x="1438678" y="45050"/>
                          <a:pt x="1684653" y="0"/>
                        </a:cubicBezTo>
                        <a:cubicBezTo>
                          <a:pt x="1931693" y="-72774"/>
                          <a:pt x="2251327" y="-930"/>
                          <a:pt x="2432052" y="0"/>
                        </a:cubicBezTo>
                        <a:cubicBezTo>
                          <a:pt x="2656448" y="-26808"/>
                          <a:pt x="3140948" y="94735"/>
                          <a:pt x="3345539" y="0"/>
                        </a:cubicBezTo>
                        <a:cubicBezTo>
                          <a:pt x="3570221" y="-7764"/>
                          <a:pt x="3820455" y="39756"/>
                          <a:pt x="4009894" y="0"/>
                        </a:cubicBezTo>
                        <a:cubicBezTo>
                          <a:pt x="4182156" y="-68061"/>
                          <a:pt x="4453806" y="25892"/>
                          <a:pt x="4591204" y="0"/>
                        </a:cubicBezTo>
                        <a:cubicBezTo>
                          <a:pt x="4751768" y="-32329"/>
                          <a:pt x="5072342" y="6553"/>
                          <a:pt x="5255558" y="0"/>
                        </a:cubicBezTo>
                        <a:cubicBezTo>
                          <a:pt x="5457586" y="12578"/>
                          <a:pt x="5771239" y="62422"/>
                          <a:pt x="6086001" y="0"/>
                        </a:cubicBezTo>
                        <a:cubicBezTo>
                          <a:pt x="6400284" y="-58193"/>
                          <a:pt x="6495918" y="40940"/>
                          <a:pt x="6916445" y="0"/>
                        </a:cubicBezTo>
                        <a:cubicBezTo>
                          <a:pt x="7325568" y="-25429"/>
                          <a:pt x="7328591" y="32236"/>
                          <a:pt x="7663844" y="0"/>
                        </a:cubicBezTo>
                        <a:cubicBezTo>
                          <a:pt x="7982725" y="6828"/>
                          <a:pt x="8204758" y="4156"/>
                          <a:pt x="8494287" y="0"/>
                        </a:cubicBezTo>
                        <a:cubicBezTo>
                          <a:pt x="8584619" y="21858"/>
                          <a:pt x="8647546" y="45882"/>
                          <a:pt x="8684143" y="117949"/>
                        </a:cubicBezTo>
                        <a:cubicBezTo>
                          <a:pt x="8759195" y="373232"/>
                          <a:pt x="8644622" y="475999"/>
                          <a:pt x="8684143" y="610971"/>
                        </a:cubicBezTo>
                        <a:cubicBezTo>
                          <a:pt x="8720003" y="753669"/>
                          <a:pt x="8613567" y="834013"/>
                          <a:pt x="8684143" y="1015251"/>
                        </a:cubicBezTo>
                        <a:cubicBezTo>
                          <a:pt x="8740793" y="1233808"/>
                          <a:pt x="8678269" y="1418552"/>
                          <a:pt x="8684143" y="1552646"/>
                        </a:cubicBezTo>
                        <a:cubicBezTo>
                          <a:pt x="8686409" y="1680195"/>
                          <a:pt x="8671329" y="1832662"/>
                          <a:pt x="8684143" y="1956925"/>
                        </a:cubicBezTo>
                        <a:cubicBezTo>
                          <a:pt x="8672767" y="2056014"/>
                          <a:pt x="8616398" y="2153685"/>
                          <a:pt x="8684143" y="2316833"/>
                        </a:cubicBezTo>
                        <a:cubicBezTo>
                          <a:pt x="8743342" y="2470455"/>
                          <a:pt x="8623916" y="2620005"/>
                          <a:pt x="8684143" y="2721112"/>
                        </a:cubicBezTo>
                        <a:cubicBezTo>
                          <a:pt x="8720642" y="2811134"/>
                          <a:pt x="8658512" y="2955228"/>
                          <a:pt x="8684143" y="3169763"/>
                        </a:cubicBezTo>
                        <a:cubicBezTo>
                          <a:pt x="8705114" y="3377956"/>
                          <a:pt x="8661015" y="3418952"/>
                          <a:pt x="8684143" y="3618414"/>
                        </a:cubicBezTo>
                        <a:cubicBezTo>
                          <a:pt x="8728585" y="3800840"/>
                          <a:pt x="8619780" y="4351365"/>
                          <a:pt x="8684143" y="4555158"/>
                        </a:cubicBezTo>
                        <a:cubicBezTo>
                          <a:pt x="8690104" y="4632845"/>
                          <a:pt x="8616727" y="4674266"/>
                          <a:pt x="8494287" y="4673108"/>
                        </a:cubicBezTo>
                        <a:cubicBezTo>
                          <a:pt x="8385134" y="4696810"/>
                          <a:pt x="8196599" y="4629824"/>
                          <a:pt x="8105640" y="4673108"/>
                        </a:cubicBezTo>
                        <a:cubicBezTo>
                          <a:pt x="8014681" y="4716392"/>
                          <a:pt x="7902041" y="4654121"/>
                          <a:pt x="7746888" y="4673108"/>
                        </a:cubicBezTo>
                        <a:cubicBezTo>
                          <a:pt x="7560822" y="4698720"/>
                          <a:pt x="7146451" y="4692656"/>
                          <a:pt x="6833401" y="4673108"/>
                        </a:cubicBezTo>
                        <a:cubicBezTo>
                          <a:pt x="6473677" y="4681995"/>
                          <a:pt x="6403114" y="4657705"/>
                          <a:pt x="6002958" y="4673108"/>
                        </a:cubicBezTo>
                        <a:cubicBezTo>
                          <a:pt x="5667942" y="4686616"/>
                          <a:pt x="5371009" y="4648775"/>
                          <a:pt x="5172515" y="4673108"/>
                        </a:cubicBezTo>
                        <a:cubicBezTo>
                          <a:pt x="4952816" y="4681713"/>
                          <a:pt x="4556225" y="4543419"/>
                          <a:pt x="4175982" y="4673108"/>
                        </a:cubicBezTo>
                        <a:cubicBezTo>
                          <a:pt x="3776519" y="4735102"/>
                          <a:pt x="3749798" y="4659281"/>
                          <a:pt x="3594672" y="4673108"/>
                        </a:cubicBezTo>
                        <a:cubicBezTo>
                          <a:pt x="3435034" y="4716886"/>
                          <a:pt x="3275813" y="4603161"/>
                          <a:pt x="3013362" y="4673108"/>
                        </a:cubicBezTo>
                        <a:cubicBezTo>
                          <a:pt x="2768973" y="4727193"/>
                          <a:pt x="2559917" y="4676986"/>
                          <a:pt x="2265963" y="4673108"/>
                        </a:cubicBezTo>
                        <a:cubicBezTo>
                          <a:pt x="2011561" y="4705670"/>
                          <a:pt x="1877292" y="4669605"/>
                          <a:pt x="1518564" y="4673108"/>
                        </a:cubicBezTo>
                        <a:cubicBezTo>
                          <a:pt x="1120910" y="4656332"/>
                          <a:pt x="570351" y="4760575"/>
                          <a:pt x="189855" y="4673108"/>
                        </a:cubicBezTo>
                        <a:cubicBezTo>
                          <a:pt x="118321" y="4657717"/>
                          <a:pt x="-1895" y="4629013"/>
                          <a:pt x="0" y="4555158"/>
                        </a:cubicBezTo>
                        <a:cubicBezTo>
                          <a:pt x="-84701" y="4389666"/>
                          <a:pt x="55577" y="4271036"/>
                          <a:pt x="0" y="4017763"/>
                        </a:cubicBezTo>
                        <a:cubicBezTo>
                          <a:pt x="-43342" y="3820212"/>
                          <a:pt x="79004" y="3712087"/>
                          <a:pt x="0" y="3524740"/>
                        </a:cubicBezTo>
                        <a:cubicBezTo>
                          <a:pt x="-70675" y="3332636"/>
                          <a:pt x="46991" y="3252309"/>
                          <a:pt x="0" y="3120461"/>
                        </a:cubicBezTo>
                        <a:cubicBezTo>
                          <a:pt x="-78974" y="3027085"/>
                          <a:pt x="26254" y="2845096"/>
                          <a:pt x="0" y="2716182"/>
                        </a:cubicBezTo>
                        <a:cubicBezTo>
                          <a:pt x="-42503" y="2567839"/>
                          <a:pt x="61860" y="2329004"/>
                          <a:pt x="0" y="2134414"/>
                        </a:cubicBezTo>
                        <a:cubicBezTo>
                          <a:pt x="-51567" y="1934006"/>
                          <a:pt x="87318" y="1953025"/>
                          <a:pt x="0" y="1774507"/>
                        </a:cubicBezTo>
                        <a:cubicBezTo>
                          <a:pt x="-74671" y="1578104"/>
                          <a:pt x="16390" y="1568530"/>
                          <a:pt x="0" y="1414600"/>
                        </a:cubicBezTo>
                        <a:cubicBezTo>
                          <a:pt x="-19493" y="1254282"/>
                          <a:pt x="7016" y="1132200"/>
                          <a:pt x="0" y="1010321"/>
                        </a:cubicBezTo>
                        <a:cubicBezTo>
                          <a:pt x="2078" y="929077"/>
                          <a:pt x="-34946" y="340193"/>
                          <a:pt x="0" y="117949"/>
                        </a:cubicBezTo>
                        <a:close/>
                      </a:path>
                      <a:path w="8684143" h="4673108" stroke="0" extrusionOk="0">
                        <a:moveTo>
                          <a:pt x="0" y="117949"/>
                        </a:moveTo>
                        <a:cubicBezTo>
                          <a:pt x="15548" y="30261"/>
                          <a:pt x="98424" y="3991"/>
                          <a:pt x="189855" y="0"/>
                        </a:cubicBezTo>
                        <a:cubicBezTo>
                          <a:pt x="452370" y="-19757"/>
                          <a:pt x="709129" y="-26801"/>
                          <a:pt x="937254" y="0"/>
                        </a:cubicBezTo>
                        <a:cubicBezTo>
                          <a:pt x="1209978" y="-9202"/>
                          <a:pt x="1396303" y="19065"/>
                          <a:pt x="1684653" y="0"/>
                        </a:cubicBezTo>
                        <a:cubicBezTo>
                          <a:pt x="2058615" y="-24014"/>
                          <a:pt x="2203508" y="75506"/>
                          <a:pt x="2515096" y="0"/>
                        </a:cubicBezTo>
                        <a:cubicBezTo>
                          <a:pt x="2821869" y="-53435"/>
                          <a:pt x="2871984" y="35993"/>
                          <a:pt x="3179451" y="0"/>
                        </a:cubicBezTo>
                        <a:cubicBezTo>
                          <a:pt x="3535053" y="-73602"/>
                          <a:pt x="3815979" y="25740"/>
                          <a:pt x="4175982" y="0"/>
                        </a:cubicBezTo>
                        <a:cubicBezTo>
                          <a:pt x="4480801" y="-23521"/>
                          <a:pt x="4615847" y="19449"/>
                          <a:pt x="4757293" y="0"/>
                        </a:cubicBezTo>
                        <a:cubicBezTo>
                          <a:pt x="4872556" y="-89251"/>
                          <a:pt x="5455552" y="-18855"/>
                          <a:pt x="5753825" y="0"/>
                        </a:cubicBezTo>
                        <a:cubicBezTo>
                          <a:pt x="6057356" y="-12637"/>
                          <a:pt x="6105892" y="30425"/>
                          <a:pt x="6335135" y="0"/>
                        </a:cubicBezTo>
                        <a:cubicBezTo>
                          <a:pt x="6564523" y="-49424"/>
                          <a:pt x="6691201" y="-15201"/>
                          <a:pt x="6999489" y="0"/>
                        </a:cubicBezTo>
                        <a:cubicBezTo>
                          <a:pt x="7362840" y="-86226"/>
                          <a:pt x="8170738" y="105275"/>
                          <a:pt x="8494287" y="0"/>
                        </a:cubicBezTo>
                        <a:cubicBezTo>
                          <a:pt x="8626681" y="3255"/>
                          <a:pt x="8699404" y="67408"/>
                          <a:pt x="8684143" y="117949"/>
                        </a:cubicBezTo>
                        <a:cubicBezTo>
                          <a:pt x="8690080" y="185549"/>
                          <a:pt x="8668049" y="331236"/>
                          <a:pt x="8684143" y="477856"/>
                        </a:cubicBezTo>
                        <a:cubicBezTo>
                          <a:pt x="8724440" y="565969"/>
                          <a:pt x="8648454" y="839882"/>
                          <a:pt x="8684143" y="1059623"/>
                        </a:cubicBezTo>
                        <a:cubicBezTo>
                          <a:pt x="8719445" y="1294985"/>
                          <a:pt x="8614224" y="1494307"/>
                          <a:pt x="8684143" y="1641390"/>
                        </a:cubicBezTo>
                        <a:cubicBezTo>
                          <a:pt x="8712824" y="1829746"/>
                          <a:pt x="8632374" y="1919119"/>
                          <a:pt x="8684143" y="2045670"/>
                        </a:cubicBezTo>
                        <a:cubicBezTo>
                          <a:pt x="8731170" y="2170748"/>
                          <a:pt x="8589497" y="2544494"/>
                          <a:pt x="8684143" y="2627437"/>
                        </a:cubicBezTo>
                        <a:cubicBezTo>
                          <a:pt x="8765620" y="2816877"/>
                          <a:pt x="8575675" y="2941267"/>
                          <a:pt x="8684143" y="3209205"/>
                        </a:cubicBezTo>
                        <a:cubicBezTo>
                          <a:pt x="8752121" y="3466344"/>
                          <a:pt x="8603064" y="3622685"/>
                          <a:pt x="8684143" y="3746601"/>
                        </a:cubicBezTo>
                        <a:cubicBezTo>
                          <a:pt x="8726824" y="3938361"/>
                          <a:pt x="8553394" y="4316860"/>
                          <a:pt x="8684143" y="4555158"/>
                        </a:cubicBezTo>
                        <a:cubicBezTo>
                          <a:pt x="8688520" y="4607642"/>
                          <a:pt x="8600577" y="4674162"/>
                          <a:pt x="8494287" y="4673108"/>
                        </a:cubicBezTo>
                        <a:cubicBezTo>
                          <a:pt x="8239169" y="4670427"/>
                          <a:pt x="7865540" y="4648426"/>
                          <a:pt x="7663844" y="4673108"/>
                        </a:cubicBezTo>
                        <a:cubicBezTo>
                          <a:pt x="7470262" y="4703137"/>
                          <a:pt x="7220457" y="4592576"/>
                          <a:pt x="7082533" y="4673108"/>
                        </a:cubicBezTo>
                        <a:cubicBezTo>
                          <a:pt x="6930286" y="4706557"/>
                          <a:pt x="6708542" y="4591600"/>
                          <a:pt x="6501223" y="4673108"/>
                        </a:cubicBezTo>
                        <a:cubicBezTo>
                          <a:pt x="6308760" y="4728575"/>
                          <a:pt x="5827076" y="4671984"/>
                          <a:pt x="5670780" y="4673108"/>
                        </a:cubicBezTo>
                        <a:cubicBezTo>
                          <a:pt x="5497964" y="4680946"/>
                          <a:pt x="5156025" y="4645127"/>
                          <a:pt x="4923381" y="4673108"/>
                        </a:cubicBezTo>
                        <a:cubicBezTo>
                          <a:pt x="4660429" y="4691693"/>
                          <a:pt x="4440632" y="4674945"/>
                          <a:pt x="4092938" y="4673108"/>
                        </a:cubicBezTo>
                        <a:cubicBezTo>
                          <a:pt x="3808496" y="4721748"/>
                          <a:pt x="3589848" y="4654772"/>
                          <a:pt x="3096406" y="4673108"/>
                        </a:cubicBezTo>
                        <a:cubicBezTo>
                          <a:pt x="2565248" y="4680677"/>
                          <a:pt x="2429005" y="4693746"/>
                          <a:pt x="2182919" y="4673108"/>
                        </a:cubicBezTo>
                        <a:cubicBezTo>
                          <a:pt x="1905609" y="4679509"/>
                          <a:pt x="1550880" y="4717169"/>
                          <a:pt x="1352476" y="4673108"/>
                        </a:cubicBezTo>
                        <a:cubicBezTo>
                          <a:pt x="1060181" y="4686324"/>
                          <a:pt x="695225" y="4605041"/>
                          <a:pt x="189855" y="4673108"/>
                        </a:cubicBezTo>
                        <a:cubicBezTo>
                          <a:pt x="99894" y="4672595"/>
                          <a:pt x="24110" y="4608855"/>
                          <a:pt x="0" y="4555158"/>
                        </a:cubicBezTo>
                        <a:cubicBezTo>
                          <a:pt x="-37860" y="4421483"/>
                          <a:pt x="40438" y="4212564"/>
                          <a:pt x="0" y="4106508"/>
                        </a:cubicBezTo>
                        <a:cubicBezTo>
                          <a:pt x="-12200" y="4010245"/>
                          <a:pt x="108456" y="3828043"/>
                          <a:pt x="0" y="3524740"/>
                        </a:cubicBezTo>
                        <a:cubicBezTo>
                          <a:pt x="-78913" y="3232184"/>
                          <a:pt x="49625" y="3138214"/>
                          <a:pt x="0" y="2987344"/>
                        </a:cubicBezTo>
                        <a:cubicBezTo>
                          <a:pt x="-42395" y="2819203"/>
                          <a:pt x="45752" y="2736726"/>
                          <a:pt x="0" y="2583065"/>
                        </a:cubicBezTo>
                        <a:cubicBezTo>
                          <a:pt x="-48951" y="2412117"/>
                          <a:pt x="-14631" y="2306790"/>
                          <a:pt x="0" y="2223158"/>
                        </a:cubicBezTo>
                        <a:cubicBezTo>
                          <a:pt x="22418" y="2125167"/>
                          <a:pt x="22872" y="1922164"/>
                          <a:pt x="0" y="1685763"/>
                        </a:cubicBezTo>
                        <a:cubicBezTo>
                          <a:pt x="-74034" y="1423590"/>
                          <a:pt x="49975" y="1338356"/>
                          <a:pt x="0" y="1103995"/>
                        </a:cubicBezTo>
                        <a:cubicBezTo>
                          <a:pt x="-3971" y="861044"/>
                          <a:pt x="9870" y="753591"/>
                          <a:pt x="0" y="655344"/>
                        </a:cubicBezTo>
                        <a:cubicBezTo>
                          <a:pt x="-11775" y="532422"/>
                          <a:pt x="85738" y="204809"/>
                          <a:pt x="0" y="117949"/>
                        </a:cubicBezTo>
                        <a:close/>
                      </a:path>
                      <a:path w="8684143" h="4673108" fill="none" stroke="0" extrusionOk="0">
                        <a:moveTo>
                          <a:pt x="0" y="117949"/>
                        </a:moveTo>
                        <a:cubicBezTo>
                          <a:pt x="12947" y="60790"/>
                          <a:pt x="82705" y="-7085"/>
                          <a:pt x="189855" y="0"/>
                        </a:cubicBezTo>
                        <a:cubicBezTo>
                          <a:pt x="416895" y="-94257"/>
                          <a:pt x="552923" y="11569"/>
                          <a:pt x="937254" y="0"/>
                        </a:cubicBezTo>
                        <a:cubicBezTo>
                          <a:pt x="1285266" y="599"/>
                          <a:pt x="1419098" y="38991"/>
                          <a:pt x="1684653" y="0"/>
                        </a:cubicBezTo>
                        <a:cubicBezTo>
                          <a:pt x="2000521" y="-9666"/>
                          <a:pt x="2218878" y="67791"/>
                          <a:pt x="2432052" y="0"/>
                        </a:cubicBezTo>
                        <a:cubicBezTo>
                          <a:pt x="2561828" y="-61621"/>
                          <a:pt x="3098264" y="20917"/>
                          <a:pt x="3345539" y="0"/>
                        </a:cubicBezTo>
                        <a:cubicBezTo>
                          <a:pt x="3623018" y="-60447"/>
                          <a:pt x="3797384" y="21209"/>
                          <a:pt x="4009894" y="0"/>
                        </a:cubicBezTo>
                        <a:cubicBezTo>
                          <a:pt x="4185881" y="-29438"/>
                          <a:pt x="4452058" y="36777"/>
                          <a:pt x="4591204" y="0"/>
                        </a:cubicBezTo>
                        <a:cubicBezTo>
                          <a:pt x="4729775" y="-28407"/>
                          <a:pt x="5031979" y="1402"/>
                          <a:pt x="5255558" y="0"/>
                        </a:cubicBezTo>
                        <a:cubicBezTo>
                          <a:pt x="5479539" y="23602"/>
                          <a:pt x="5777218" y="-11338"/>
                          <a:pt x="6086001" y="0"/>
                        </a:cubicBezTo>
                        <a:cubicBezTo>
                          <a:pt x="6415815" y="-57249"/>
                          <a:pt x="6538974" y="46400"/>
                          <a:pt x="6916445" y="0"/>
                        </a:cubicBezTo>
                        <a:cubicBezTo>
                          <a:pt x="7322061" y="-22622"/>
                          <a:pt x="7327028" y="28318"/>
                          <a:pt x="7663844" y="0"/>
                        </a:cubicBezTo>
                        <a:cubicBezTo>
                          <a:pt x="7999019" y="-40136"/>
                          <a:pt x="8160425" y="38392"/>
                          <a:pt x="8494287" y="0"/>
                        </a:cubicBezTo>
                        <a:cubicBezTo>
                          <a:pt x="8589739" y="4824"/>
                          <a:pt x="8659481" y="55139"/>
                          <a:pt x="8684143" y="117949"/>
                        </a:cubicBezTo>
                        <a:cubicBezTo>
                          <a:pt x="8739118" y="356761"/>
                          <a:pt x="8668400" y="482820"/>
                          <a:pt x="8684143" y="610971"/>
                        </a:cubicBezTo>
                        <a:cubicBezTo>
                          <a:pt x="8697490" y="768080"/>
                          <a:pt x="8610072" y="813775"/>
                          <a:pt x="8684143" y="1015251"/>
                        </a:cubicBezTo>
                        <a:cubicBezTo>
                          <a:pt x="8753287" y="1211135"/>
                          <a:pt x="8649108" y="1417707"/>
                          <a:pt x="8684143" y="1552646"/>
                        </a:cubicBezTo>
                        <a:cubicBezTo>
                          <a:pt x="8700152" y="1686090"/>
                          <a:pt x="8656748" y="1851948"/>
                          <a:pt x="8684143" y="1956925"/>
                        </a:cubicBezTo>
                        <a:cubicBezTo>
                          <a:pt x="8720340" y="2077521"/>
                          <a:pt x="8654144" y="2151859"/>
                          <a:pt x="8684143" y="2316833"/>
                        </a:cubicBezTo>
                        <a:cubicBezTo>
                          <a:pt x="8745989" y="2483009"/>
                          <a:pt x="8659762" y="2645871"/>
                          <a:pt x="8684143" y="2721112"/>
                        </a:cubicBezTo>
                        <a:cubicBezTo>
                          <a:pt x="8742734" y="2792393"/>
                          <a:pt x="8633104" y="2946612"/>
                          <a:pt x="8684143" y="3169763"/>
                        </a:cubicBezTo>
                        <a:cubicBezTo>
                          <a:pt x="8710177" y="3396634"/>
                          <a:pt x="8659856" y="3410608"/>
                          <a:pt x="8684143" y="3618414"/>
                        </a:cubicBezTo>
                        <a:cubicBezTo>
                          <a:pt x="8675284" y="3793871"/>
                          <a:pt x="8570247" y="4301620"/>
                          <a:pt x="8684143" y="4555158"/>
                        </a:cubicBezTo>
                        <a:cubicBezTo>
                          <a:pt x="8663048" y="4632385"/>
                          <a:pt x="8602104" y="4671438"/>
                          <a:pt x="8494287" y="4673108"/>
                        </a:cubicBezTo>
                        <a:cubicBezTo>
                          <a:pt x="8416743" y="4712365"/>
                          <a:pt x="8309034" y="4650549"/>
                          <a:pt x="8135535" y="4673108"/>
                        </a:cubicBezTo>
                        <a:cubicBezTo>
                          <a:pt x="7962036" y="4695667"/>
                          <a:pt x="7866971" y="4644088"/>
                          <a:pt x="7746888" y="4673108"/>
                        </a:cubicBezTo>
                        <a:cubicBezTo>
                          <a:pt x="7550153" y="4608231"/>
                          <a:pt x="7222487" y="4586323"/>
                          <a:pt x="6833401" y="4673108"/>
                        </a:cubicBezTo>
                        <a:cubicBezTo>
                          <a:pt x="6512526" y="4690888"/>
                          <a:pt x="6388887" y="4666772"/>
                          <a:pt x="6002958" y="4673108"/>
                        </a:cubicBezTo>
                        <a:cubicBezTo>
                          <a:pt x="5631076" y="4736578"/>
                          <a:pt x="5377949" y="4601606"/>
                          <a:pt x="5172515" y="4673108"/>
                        </a:cubicBezTo>
                        <a:cubicBezTo>
                          <a:pt x="4988015" y="4701477"/>
                          <a:pt x="4614529" y="4634226"/>
                          <a:pt x="4175982" y="4673108"/>
                        </a:cubicBezTo>
                        <a:cubicBezTo>
                          <a:pt x="3789331" y="4747438"/>
                          <a:pt x="3748152" y="4643578"/>
                          <a:pt x="3594672" y="4673108"/>
                        </a:cubicBezTo>
                        <a:cubicBezTo>
                          <a:pt x="3417635" y="4723216"/>
                          <a:pt x="3287309" y="4632344"/>
                          <a:pt x="3013362" y="4673108"/>
                        </a:cubicBezTo>
                        <a:cubicBezTo>
                          <a:pt x="2757569" y="4681596"/>
                          <a:pt x="2519883" y="4637506"/>
                          <a:pt x="2265963" y="4673108"/>
                        </a:cubicBezTo>
                        <a:cubicBezTo>
                          <a:pt x="2012389" y="4672069"/>
                          <a:pt x="1857633" y="4654906"/>
                          <a:pt x="1518564" y="4673108"/>
                        </a:cubicBezTo>
                        <a:cubicBezTo>
                          <a:pt x="1162903" y="4705792"/>
                          <a:pt x="588460" y="4643973"/>
                          <a:pt x="189855" y="4673108"/>
                        </a:cubicBezTo>
                        <a:cubicBezTo>
                          <a:pt x="104150" y="4667473"/>
                          <a:pt x="1534" y="4628033"/>
                          <a:pt x="0" y="4555158"/>
                        </a:cubicBezTo>
                        <a:cubicBezTo>
                          <a:pt x="-89418" y="4404065"/>
                          <a:pt x="29366" y="4225190"/>
                          <a:pt x="0" y="4017763"/>
                        </a:cubicBezTo>
                        <a:cubicBezTo>
                          <a:pt x="-31059" y="3833248"/>
                          <a:pt x="76145" y="3728206"/>
                          <a:pt x="0" y="3524740"/>
                        </a:cubicBezTo>
                        <a:cubicBezTo>
                          <a:pt x="-44692" y="3315841"/>
                          <a:pt x="59683" y="3265313"/>
                          <a:pt x="0" y="3120461"/>
                        </a:cubicBezTo>
                        <a:cubicBezTo>
                          <a:pt x="-47812" y="3006299"/>
                          <a:pt x="37998" y="2831300"/>
                          <a:pt x="0" y="2716182"/>
                        </a:cubicBezTo>
                        <a:cubicBezTo>
                          <a:pt x="23747" y="2628032"/>
                          <a:pt x="42587" y="2397222"/>
                          <a:pt x="0" y="2134414"/>
                        </a:cubicBezTo>
                        <a:cubicBezTo>
                          <a:pt x="-48315" y="1947913"/>
                          <a:pt x="69198" y="1944823"/>
                          <a:pt x="0" y="1774507"/>
                        </a:cubicBezTo>
                        <a:cubicBezTo>
                          <a:pt x="-77350" y="1596043"/>
                          <a:pt x="26795" y="1590720"/>
                          <a:pt x="0" y="1414600"/>
                        </a:cubicBezTo>
                        <a:cubicBezTo>
                          <a:pt x="-9727" y="1215243"/>
                          <a:pt x="4138" y="1120906"/>
                          <a:pt x="0" y="1010321"/>
                        </a:cubicBezTo>
                        <a:cubicBezTo>
                          <a:pt x="28848" y="903979"/>
                          <a:pt x="25430" y="349984"/>
                          <a:pt x="0" y="117949"/>
                        </a:cubicBezTo>
                        <a:close/>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solidFill>
                <a:schemeClr val="tx1"/>
              </a:solidFill>
              <a:latin typeface="UTM Avo" panose="02040603050506020204" pitchFamily="18"/>
            </a:endParaRPr>
          </a:p>
        </p:txBody>
      </p:sp>
      <p:sp>
        <p:nvSpPr>
          <p:cNvPr id="2" name="TextBox 1">
            <a:extLst>
              <a:ext uri="{FF2B5EF4-FFF2-40B4-BE49-F238E27FC236}">
                <a16:creationId xmlns:a16="http://schemas.microsoft.com/office/drawing/2014/main" id="{BF14CA3A-6324-BB25-E276-2CDD1C696B66}"/>
              </a:ext>
            </a:extLst>
          </p:cNvPr>
          <p:cNvSpPr txBox="1"/>
          <p:nvPr/>
        </p:nvSpPr>
        <p:spPr>
          <a:xfrm>
            <a:off x="971643" y="2363680"/>
            <a:ext cx="8299199" cy="3258649"/>
          </a:xfrm>
          <a:prstGeom prst="rect">
            <a:avLst/>
          </a:prstGeom>
          <a:noFill/>
        </p:spPr>
        <p:txBody>
          <a:bodyPr wrap="square">
            <a:spAutoFit/>
          </a:bodyPr>
          <a:lstStyle/>
          <a:p>
            <a:pPr algn="just">
              <a:lnSpc>
                <a:spcPct val="150000"/>
              </a:lnSpc>
            </a:pPr>
            <a:r>
              <a:rPr lang="vi-VN" sz="2000" dirty="0">
                <a:latin typeface="UTM Avo" panose="02040603050506020204" pitchFamily="18"/>
              </a:rPr>
              <a:t>5. Cách tiếp thị, giới thiệu sản phẩm</a:t>
            </a:r>
          </a:p>
          <a:p>
            <a:pPr algn="just">
              <a:lnSpc>
                <a:spcPct val="150000"/>
              </a:lnSpc>
            </a:pPr>
            <a:r>
              <a:rPr lang="vi-VN" sz="2000" dirty="0">
                <a:latin typeface="UTM Avo" panose="02040603050506020204" pitchFamily="18"/>
              </a:rPr>
              <a:t>- Chia sẻ thông tin về sản phẩm trực tiếp trong nhóm học sinh.</a:t>
            </a:r>
          </a:p>
          <a:p>
            <a:pPr algn="just">
              <a:lnSpc>
                <a:spcPct val="150000"/>
              </a:lnSpc>
            </a:pPr>
            <a:r>
              <a:rPr lang="vi-VN" sz="2000" dirty="0">
                <a:latin typeface="UTM Avo" panose="02040603050506020204" pitchFamily="18"/>
              </a:rPr>
              <a:t>- Đăng bài giới thiệu sản phẩm trên mạng xã hội.</a:t>
            </a:r>
          </a:p>
          <a:p>
            <a:pPr algn="just">
              <a:lnSpc>
                <a:spcPct val="150000"/>
              </a:lnSpc>
            </a:pPr>
            <a:r>
              <a:rPr lang="vi-VN" sz="2000" dirty="0">
                <a:latin typeface="UTM Avo" panose="02040603050506020204" pitchFamily="18"/>
              </a:rPr>
              <a:t>- Khuyến mại sản phẩm: Giảm giá khi mua từ chậu cây thứ hai.</a:t>
            </a:r>
          </a:p>
          <a:p>
            <a:pPr algn="just">
              <a:lnSpc>
                <a:spcPct val="150000"/>
              </a:lnSpc>
            </a:pPr>
            <a:r>
              <a:rPr lang="vi-VN" sz="2000" dirty="0">
                <a:latin typeface="UTM Avo" panose="02040603050506020204" pitchFamily="18"/>
              </a:rPr>
              <a:t>6. Chuẩn bị</a:t>
            </a:r>
          </a:p>
          <a:p>
            <a:pPr algn="just">
              <a:lnSpc>
                <a:spcPct val="150000"/>
              </a:lnSpc>
            </a:pPr>
            <a:r>
              <a:rPr lang="vi-VN" sz="2000" dirty="0">
                <a:latin typeface="UTM Avo" panose="02040603050506020204" pitchFamily="18"/>
              </a:rPr>
              <a:t>- Phân công nhiệm vụ cụ thể cho từng thành viên trong nhóm.</a:t>
            </a:r>
          </a:p>
          <a:p>
            <a:pPr algn="just">
              <a:lnSpc>
                <a:spcPct val="150000"/>
              </a:lnSpc>
            </a:pPr>
            <a:r>
              <a:rPr lang="vi-VN" sz="2000" dirty="0">
                <a:latin typeface="UTM Avo" panose="02040603050506020204" pitchFamily="18"/>
              </a:rPr>
              <a:t>- Kinh phí dự kiến: Vốn ban đầu 500.000 đồng.</a:t>
            </a:r>
          </a:p>
        </p:txBody>
      </p:sp>
      <p:sp>
        <p:nvSpPr>
          <p:cNvPr id="3" name="Freeform 20">
            <a:extLst>
              <a:ext uri="{FF2B5EF4-FFF2-40B4-BE49-F238E27FC236}">
                <a16:creationId xmlns:a16="http://schemas.microsoft.com/office/drawing/2014/main" id="{E766B626-BDAD-203F-0BCA-F463043F4BA3}"/>
              </a:ext>
            </a:extLst>
          </p:cNvPr>
          <p:cNvSpPr/>
          <p:nvPr/>
        </p:nvSpPr>
        <p:spPr>
          <a:xfrm>
            <a:off x="10040767" y="3993005"/>
            <a:ext cx="2029736" cy="2864995"/>
          </a:xfrm>
          <a:custGeom>
            <a:avLst/>
            <a:gdLst/>
            <a:ahLst/>
            <a:cxnLst/>
            <a:rect l="l" t="t" r="r" b="b"/>
            <a:pathLst>
              <a:path w="2915174" h="4114800">
                <a:moveTo>
                  <a:pt x="0" y="0"/>
                </a:moveTo>
                <a:lnTo>
                  <a:pt x="2915174" y="0"/>
                </a:lnTo>
                <a:lnTo>
                  <a:pt x="29151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grpSp>
        <p:nvGrpSpPr>
          <p:cNvPr id="4" name="Google Shape;728;p44">
            <a:extLst>
              <a:ext uri="{FF2B5EF4-FFF2-40B4-BE49-F238E27FC236}">
                <a16:creationId xmlns:a16="http://schemas.microsoft.com/office/drawing/2014/main" id="{7F03E569-6C7B-8DDB-1D3E-479C68DDD5FF}"/>
              </a:ext>
            </a:extLst>
          </p:cNvPr>
          <p:cNvGrpSpPr/>
          <p:nvPr/>
        </p:nvGrpSpPr>
        <p:grpSpPr>
          <a:xfrm rot="1043841">
            <a:off x="10893798" y="1127215"/>
            <a:ext cx="818865" cy="572422"/>
            <a:chOff x="135700" y="1601500"/>
            <a:chExt cx="1166450" cy="815400"/>
          </a:xfrm>
        </p:grpSpPr>
        <p:sp>
          <p:nvSpPr>
            <p:cNvPr id="5" name="Google Shape;729;p44">
              <a:extLst>
                <a:ext uri="{FF2B5EF4-FFF2-40B4-BE49-F238E27FC236}">
                  <a16:creationId xmlns:a16="http://schemas.microsoft.com/office/drawing/2014/main" id="{79772B70-9645-34E1-CE06-59816036F62B}"/>
                </a:ext>
              </a:extLst>
            </p:cNvPr>
            <p:cNvSpPr/>
            <p:nvPr/>
          </p:nvSpPr>
          <p:spPr>
            <a:xfrm>
              <a:off x="135700" y="1601500"/>
              <a:ext cx="1166450" cy="815400"/>
            </a:xfrm>
            <a:custGeom>
              <a:avLst/>
              <a:gdLst/>
              <a:ahLst/>
              <a:cxnLst/>
              <a:rect l="l" t="t" r="r" b="b"/>
              <a:pathLst>
                <a:path w="46658" h="32616" extrusionOk="0">
                  <a:moveTo>
                    <a:pt x="4833" y="1"/>
                  </a:moveTo>
                  <a:cubicBezTo>
                    <a:pt x="2159" y="1"/>
                    <a:pt x="0" y="2189"/>
                    <a:pt x="0" y="4834"/>
                  </a:cubicBezTo>
                  <a:lnTo>
                    <a:pt x="0" y="22038"/>
                  </a:lnTo>
                  <a:cubicBezTo>
                    <a:pt x="0" y="24712"/>
                    <a:pt x="2189" y="26901"/>
                    <a:pt x="4833" y="26901"/>
                  </a:cubicBezTo>
                  <a:lnTo>
                    <a:pt x="7265" y="26901"/>
                  </a:lnTo>
                  <a:lnTo>
                    <a:pt x="7204" y="32615"/>
                  </a:lnTo>
                  <a:lnTo>
                    <a:pt x="11703" y="26901"/>
                  </a:lnTo>
                  <a:lnTo>
                    <a:pt x="41795" y="26901"/>
                  </a:lnTo>
                  <a:cubicBezTo>
                    <a:pt x="44469" y="26901"/>
                    <a:pt x="46658" y="24712"/>
                    <a:pt x="46627" y="22038"/>
                  </a:cubicBezTo>
                  <a:lnTo>
                    <a:pt x="46627" y="4834"/>
                  </a:lnTo>
                  <a:cubicBezTo>
                    <a:pt x="46627" y="2159"/>
                    <a:pt x="44439" y="1"/>
                    <a:pt x="41795" y="1"/>
                  </a:cubicBez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 name="Google Shape;730;p44">
              <a:extLst>
                <a:ext uri="{FF2B5EF4-FFF2-40B4-BE49-F238E27FC236}">
                  <a16:creationId xmlns:a16="http://schemas.microsoft.com/office/drawing/2014/main" id="{FC71EEF2-C3D2-5E0D-826E-A86FB04ED9FC}"/>
                </a:ext>
              </a:extLst>
            </p:cNvPr>
            <p:cNvSpPr/>
            <p:nvPr/>
          </p:nvSpPr>
          <p:spPr>
            <a:xfrm>
              <a:off x="321875" y="1884175"/>
              <a:ext cx="91975" cy="91975"/>
            </a:xfrm>
            <a:custGeom>
              <a:avLst/>
              <a:gdLst/>
              <a:ahLst/>
              <a:cxnLst/>
              <a:rect l="l" t="t" r="r" b="b"/>
              <a:pathLst>
                <a:path w="3679" h="3679" extrusionOk="0">
                  <a:moveTo>
                    <a:pt x="1824" y="1"/>
                  </a:moveTo>
                  <a:cubicBezTo>
                    <a:pt x="821" y="1"/>
                    <a:pt x="0" y="822"/>
                    <a:pt x="0" y="1825"/>
                  </a:cubicBezTo>
                  <a:cubicBezTo>
                    <a:pt x="0" y="2858"/>
                    <a:pt x="821" y="3679"/>
                    <a:pt x="1824" y="3679"/>
                  </a:cubicBezTo>
                  <a:cubicBezTo>
                    <a:pt x="2858" y="3679"/>
                    <a:pt x="3678" y="2858"/>
                    <a:pt x="3678" y="1825"/>
                  </a:cubicBezTo>
                  <a:cubicBezTo>
                    <a:pt x="3678" y="822"/>
                    <a:pt x="2858" y="1"/>
                    <a:pt x="18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731;p44">
              <a:extLst>
                <a:ext uri="{FF2B5EF4-FFF2-40B4-BE49-F238E27FC236}">
                  <a16:creationId xmlns:a16="http://schemas.microsoft.com/office/drawing/2014/main" id="{6DC73E5A-0E6B-7FCA-E134-7447263C4658}"/>
                </a:ext>
              </a:extLst>
            </p:cNvPr>
            <p:cNvSpPr/>
            <p:nvPr/>
          </p:nvSpPr>
          <p:spPr>
            <a:xfrm>
              <a:off x="497400" y="1884175"/>
              <a:ext cx="91975" cy="91975"/>
            </a:xfrm>
            <a:custGeom>
              <a:avLst/>
              <a:gdLst/>
              <a:ahLst/>
              <a:cxnLst/>
              <a:rect l="l" t="t" r="r" b="b"/>
              <a:pathLst>
                <a:path w="3679" h="3679" extrusionOk="0">
                  <a:moveTo>
                    <a:pt x="1825" y="1"/>
                  </a:moveTo>
                  <a:cubicBezTo>
                    <a:pt x="822" y="1"/>
                    <a:pt x="1" y="822"/>
                    <a:pt x="1" y="1825"/>
                  </a:cubicBezTo>
                  <a:cubicBezTo>
                    <a:pt x="1" y="2858"/>
                    <a:pt x="822" y="3679"/>
                    <a:pt x="1825" y="3679"/>
                  </a:cubicBezTo>
                  <a:cubicBezTo>
                    <a:pt x="2858" y="3679"/>
                    <a:pt x="3679" y="2858"/>
                    <a:pt x="3679" y="1825"/>
                  </a:cubicBezTo>
                  <a:cubicBezTo>
                    <a:pt x="3679" y="822"/>
                    <a:pt x="2858" y="1"/>
                    <a:pt x="18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732;p44">
              <a:extLst>
                <a:ext uri="{FF2B5EF4-FFF2-40B4-BE49-F238E27FC236}">
                  <a16:creationId xmlns:a16="http://schemas.microsoft.com/office/drawing/2014/main" id="{400FEBB9-366C-5927-8426-5F2A20D2F8D1}"/>
                </a:ext>
              </a:extLst>
            </p:cNvPr>
            <p:cNvSpPr/>
            <p:nvPr/>
          </p:nvSpPr>
          <p:spPr>
            <a:xfrm>
              <a:off x="672175" y="1884175"/>
              <a:ext cx="92750" cy="91975"/>
            </a:xfrm>
            <a:custGeom>
              <a:avLst/>
              <a:gdLst/>
              <a:ahLst/>
              <a:cxnLst/>
              <a:rect l="l" t="t" r="r" b="b"/>
              <a:pathLst>
                <a:path w="3710" h="3679" extrusionOk="0">
                  <a:moveTo>
                    <a:pt x="1855" y="1"/>
                  </a:moveTo>
                  <a:cubicBezTo>
                    <a:pt x="822" y="1"/>
                    <a:pt x="1" y="822"/>
                    <a:pt x="1" y="1825"/>
                  </a:cubicBezTo>
                  <a:cubicBezTo>
                    <a:pt x="1" y="2858"/>
                    <a:pt x="852" y="3679"/>
                    <a:pt x="1855" y="3679"/>
                  </a:cubicBezTo>
                  <a:cubicBezTo>
                    <a:pt x="2888" y="3679"/>
                    <a:pt x="3709" y="2858"/>
                    <a:pt x="3709" y="1825"/>
                  </a:cubicBezTo>
                  <a:cubicBezTo>
                    <a:pt x="3709" y="822"/>
                    <a:pt x="2888" y="1"/>
                    <a:pt x="18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 name="Google Shape;733;p44">
              <a:extLst>
                <a:ext uri="{FF2B5EF4-FFF2-40B4-BE49-F238E27FC236}">
                  <a16:creationId xmlns:a16="http://schemas.microsoft.com/office/drawing/2014/main" id="{87D249F9-72A2-4DDA-2EC4-B6615C0F6763}"/>
                </a:ext>
              </a:extLst>
            </p:cNvPr>
            <p:cNvSpPr/>
            <p:nvPr/>
          </p:nvSpPr>
          <p:spPr>
            <a:xfrm>
              <a:off x="847725" y="1884175"/>
              <a:ext cx="92725" cy="91975"/>
            </a:xfrm>
            <a:custGeom>
              <a:avLst/>
              <a:gdLst/>
              <a:ahLst/>
              <a:cxnLst/>
              <a:rect l="l" t="t" r="r" b="b"/>
              <a:pathLst>
                <a:path w="3709" h="3679" extrusionOk="0">
                  <a:moveTo>
                    <a:pt x="1854" y="1"/>
                  </a:moveTo>
                  <a:cubicBezTo>
                    <a:pt x="821" y="1"/>
                    <a:pt x="0" y="822"/>
                    <a:pt x="0" y="1825"/>
                  </a:cubicBezTo>
                  <a:cubicBezTo>
                    <a:pt x="0" y="2858"/>
                    <a:pt x="821" y="3679"/>
                    <a:pt x="1854" y="3679"/>
                  </a:cubicBezTo>
                  <a:cubicBezTo>
                    <a:pt x="2857" y="3679"/>
                    <a:pt x="3709" y="2858"/>
                    <a:pt x="3709" y="1825"/>
                  </a:cubicBezTo>
                  <a:cubicBezTo>
                    <a:pt x="3709" y="822"/>
                    <a:pt x="2857" y="1"/>
                    <a:pt x="185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Google Shape;734;p44">
              <a:extLst>
                <a:ext uri="{FF2B5EF4-FFF2-40B4-BE49-F238E27FC236}">
                  <a16:creationId xmlns:a16="http://schemas.microsoft.com/office/drawing/2014/main" id="{CDB154DC-C972-91A6-99E3-4DE27A4F1812}"/>
                </a:ext>
              </a:extLst>
            </p:cNvPr>
            <p:cNvSpPr/>
            <p:nvPr/>
          </p:nvSpPr>
          <p:spPr>
            <a:xfrm>
              <a:off x="1023250" y="1884175"/>
              <a:ext cx="91975" cy="91975"/>
            </a:xfrm>
            <a:custGeom>
              <a:avLst/>
              <a:gdLst/>
              <a:ahLst/>
              <a:cxnLst/>
              <a:rect l="l" t="t" r="r" b="b"/>
              <a:pathLst>
                <a:path w="3679" h="3679" extrusionOk="0">
                  <a:moveTo>
                    <a:pt x="1855" y="1"/>
                  </a:moveTo>
                  <a:cubicBezTo>
                    <a:pt x="821" y="1"/>
                    <a:pt x="1" y="822"/>
                    <a:pt x="1" y="1825"/>
                  </a:cubicBezTo>
                  <a:cubicBezTo>
                    <a:pt x="1" y="2858"/>
                    <a:pt x="821" y="3679"/>
                    <a:pt x="1855" y="3679"/>
                  </a:cubicBezTo>
                  <a:cubicBezTo>
                    <a:pt x="2858" y="3679"/>
                    <a:pt x="3679" y="2858"/>
                    <a:pt x="3679" y="1825"/>
                  </a:cubicBezTo>
                  <a:cubicBezTo>
                    <a:pt x="3679" y="822"/>
                    <a:pt x="2858" y="1"/>
                    <a:pt x="18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extLst>
      <p:ext uri="{BB962C8B-B14F-4D97-AF65-F5344CB8AC3E}">
        <p14:creationId xmlns:p14="http://schemas.microsoft.com/office/powerpoint/2010/main" val="67164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776784-9FE9-8A77-C498-0502A29462CA}"/>
            </a:ext>
          </a:extLst>
        </p:cNvPr>
        <p:cNvGrpSpPr/>
        <p:nvPr/>
      </p:nvGrpSpPr>
      <p:grpSpPr>
        <a:xfrm>
          <a:off x="0" y="0"/>
          <a:ext cx="0" cy="0"/>
          <a:chOff x="0" y="0"/>
          <a:chExt cx="0" cy="0"/>
        </a:xfrm>
      </p:grpSpPr>
      <p:sp>
        <p:nvSpPr>
          <p:cNvPr id="12" name="Rectangle: Rounded Corners 2">
            <a:extLst>
              <a:ext uri="{FF2B5EF4-FFF2-40B4-BE49-F238E27FC236}">
                <a16:creationId xmlns:a16="http://schemas.microsoft.com/office/drawing/2014/main" id="{C09AF32F-145C-C4E3-4355-EA22842E2339}"/>
              </a:ext>
            </a:extLst>
          </p:cNvPr>
          <p:cNvSpPr/>
          <p:nvPr/>
        </p:nvSpPr>
        <p:spPr>
          <a:xfrm>
            <a:off x="579772" y="1730102"/>
            <a:ext cx="9614430" cy="4944695"/>
          </a:xfrm>
          <a:prstGeom prst="roundRect">
            <a:avLst>
              <a:gd name="adj" fmla="val 2524"/>
            </a:avLst>
          </a:prstGeom>
          <a:solidFill>
            <a:srgbClr val="F8BC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solidFill>
                <a:schemeClr val="tx1"/>
              </a:solidFill>
              <a:latin typeface="UTM Avo" panose="02040603050506020204" pitchFamily="18"/>
            </a:endParaRPr>
          </a:p>
        </p:txBody>
      </p:sp>
      <p:sp>
        <p:nvSpPr>
          <p:cNvPr id="13" name="Rectangle: Rounded Corners 4">
            <a:extLst>
              <a:ext uri="{FF2B5EF4-FFF2-40B4-BE49-F238E27FC236}">
                <a16:creationId xmlns:a16="http://schemas.microsoft.com/office/drawing/2014/main" id="{B6F45A5D-2AC6-15B7-1E4D-FDD79D9C54B4}"/>
              </a:ext>
            </a:extLst>
          </p:cNvPr>
          <p:cNvSpPr/>
          <p:nvPr/>
        </p:nvSpPr>
        <p:spPr>
          <a:xfrm>
            <a:off x="779172" y="1865895"/>
            <a:ext cx="9192293" cy="4673108"/>
          </a:xfrm>
          <a:custGeom>
            <a:avLst/>
            <a:gdLst>
              <a:gd name="connsiteX0" fmla="*/ 0 w 9192293"/>
              <a:gd name="connsiteY0" fmla="*/ 117949 h 4673108"/>
              <a:gd name="connsiteX1" fmla="*/ 200964 w 9192293"/>
              <a:gd name="connsiteY1" fmla="*/ 0 h 4673108"/>
              <a:gd name="connsiteX2" fmla="*/ 992097 w 9192293"/>
              <a:gd name="connsiteY2" fmla="*/ 0 h 4673108"/>
              <a:gd name="connsiteX3" fmla="*/ 1783229 w 9192293"/>
              <a:gd name="connsiteY3" fmla="*/ 0 h 4673108"/>
              <a:gd name="connsiteX4" fmla="*/ 2574362 w 9192293"/>
              <a:gd name="connsiteY4" fmla="*/ 0 h 4673108"/>
              <a:gd name="connsiteX5" fmla="*/ 3541302 w 9192293"/>
              <a:gd name="connsiteY5" fmla="*/ 0 h 4673108"/>
              <a:gd name="connsiteX6" fmla="*/ 4244531 w 9192293"/>
              <a:gd name="connsiteY6" fmla="*/ 0 h 4673108"/>
              <a:gd name="connsiteX7" fmla="*/ 4859856 w 9192293"/>
              <a:gd name="connsiteY7" fmla="*/ 0 h 4673108"/>
              <a:gd name="connsiteX8" fmla="*/ 5563085 w 9192293"/>
              <a:gd name="connsiteY8" fmla="*/ 0 h 4673108"/>
              <a:gd name="connsiteX9" fmla="*/ 6442121 w 9192293"/>
              <a:gd name="connsiteY9" fmla="*/ 0 h 4673108"/>
              <a:gd name="connsiteX10" fmla="*/ 7321158 w 9192293"/>
              <a:gd name="connsiteY10" fmla="*/ 0 h 4673108"/>
              <a:gd name="connsiteX11" fmla="*/ 8112291 w 9192293"/>
              <a:gd name="connsiteY11" fmla="*/ 0 h 4673108"/>
              <a:gd name="connsiteX12" fmla="*/ 8991327 w 9192293"/>
              <a:gd name="connsiteY12" fmla="*/ 0 h 4673108"/>
              <a:gd name="connsiteX13" fmla="*/ 9192293 w 9192293"/>
              <a:gd name="connsiteY13" fmla="*/ 117949 h 4673108"/>
              <a:gd name="connsiteX14" fmla="*/ 9192293 w 9192293"/>
              <a:gd name="connsiteY14" fmla="*/ 610971 h 4673108"/>
              <a:gd name="connsiteX15" fmla="*/ 9192293 w 9192293"/>
              <a:gd name="connsiteY15" fmla="*/ 1015251 h 4673108"/>
              <a:gd name="connsiteX16" fmla="*/ 9192293 w 9192293"/>
              <a:gd name="connsiteY16" fmla="*/ 1552646 h 4673108"/>
              <a:gd name="connsiteX17" fmla="*/ 9192293 w 9192293"/>
              <a:gd name="connsiteY17" fmla="*/ 1956925 h 4673108"/>
              <a:gd name="connsiteX18" fmla="*/ 9192293 w 9192293"/>
              <a:gd name="connsiteY18" fmla="*/ 2316833 h 4673108"/>
              <a:gd name="connsiteX19" fmla="*/ 9192293 w 9192293"/>
              <a:gd name="connsiteY19" fmla="*/ 2721112 h 4673108"/>
              <a:gd name="connsiteX20" fmla="*/ 9192293 w 9192293"/>
              <a:gd name="connsiteY20" fmla="*/ 3169763 h 4673108"/>
              <a:gd name="connsiteX21" fmla="*/ 9192293 w 9192293"/>
              <a:gd name="connsiteY21" fmla="*/ 3618414 h 4673108"/>
              <a:gd name="connsiteX22" fmla="*/ 9192293 w 9192293"/>
              <a:gd name="connsiteY22" fmla="*/ 4555158 h 4673108"/>
              <a:gd name="connsiteX23" fmla="*/ 8991327 w 9192293"/>
              <a:gd name="connsiteY23" fmla="*/ 4673108 h 4673108"/>
              <a:gd name="connsiteX24" fmla="*/ 8579939 w 9192293"/>
              <a:gd name="connsiteY24" fmla="*/ 4673108 h 4673108"/>
              <a:gd name="connsiteX25" fmla="*/ 8200194 w 9192293"/>
              <a:gd name="connsiteY25" fmla="*/ 4673108 h 4673108"/>
              <a:gd name="connsiteX26" fmla="*/ 7233255 w 9192293"/>
              <a:gd name="connsiteY26" fmla="*/ 4673108 h 4673108"/>
              <a:gd name="connsiteX27" fmla="*/ 6354219 w 9192293"/>
              <a:gd name="connsiteY27" fmla="*/ 4673108 h 4673108"/>
              <a:gd name="connsiteX28" fmla="*/ 5475183 w 9192293"/>
              <a:gd name="connsiteY28" fmla="*/ 4673108 h 4673108"/>
              <a:gd name="connsiteX29" fmla="*/ 4420338 w 9192293"/>
              <a:gd name="connsiteY29" fmla="*/ 4673108 h 4673108"/>
              <a:gd name="connsiteX30" fmla="*/ 3805013 w 9192293"/>
              <a:gd name="connsiteY30" fmla="*/ 4673108 h 4673108"/>
              <a:gd name="connsiteX31" fmla="*/ 3189687 w 9192293"/>
              <a:gd name="connsiteY31" fmla="*/ 4673108 h 4673108"/>
              <a:gd name="connsiteX32" fmla="*/ 2398555 w 9192293"/>
              <a:gd name="connsiteY32" fmla="*/ 4673108 h 4673108"/>
              <a:gd name="connsiteX33" fmla="*/ 1607422 w 9192293"/>
              <a:gd name="connsiteY33" fmla="*/ 4673108 h 4673108"/>
              <a:gd name="connsiteX34" fmla="*/ 200964 w 9192293"/>
              <a:gd name="connsiteY34" fmla="*/ 4673108 h 4673108"/>
              <a:gd name="connsiteX35" fmla="*/ 0 w 9192293"/>
              <a:gd name="connsiteY35" fmla="*/ 4555158 h 4673108"/>
              <a:gd name="connsiteX36" fmla="*/ 0 w 9192293"/>
              <a:gd name="connsiteY36" fmla="*/ 4017763 h 4673108"/>
              <a:gd name="connsiteX37" fmla="*/ 0 w 9192293"/>
              <a:gd name="connsiteY37" fmla="*/ 3524740 h 4673108"/>
              <a:gd name="connsiteX38" fmla="*/ 0 w 9192293"/>
              <a:gd name="connsiteY38" fmla="*/ 3120461 h 4673108"/>
              <a:gd name="connsiteX39" fmla="*/ 0 w 9192293"/>
              <a:gd name="connsiteY39" fmla="*/ 2716182 h 4673108"/>
              <a:gd name="connsiteX40" fmla="*/ 0 w 9192293"/>
              <a:gd name="connsiteY40" fmla="*/ 2134414 h 4673108"/>
              <a:gd name="connsiteX41" fmla="*/ 0 w 9192293"/>
              <a:gd name="connsiteY41" fmla="*/ 1774507 h 4673108"/>
              <a:gd name="connsiteX42" fmla="*/ 0 w 9192293"/>
              <a:gd name="connsiteY42" fmla="*/ 1414600 h 4673108"/>
              <a:gd name="connsiteX43" fmla="*/ 0 w 9192293"/>
              <a:gd name="connsiteY43" fmla="*/ 1010321 h 4673108"/>
              <a:gd name="connsiteX44" fmla="*/ 0 w 9192293"/>
              <a:gd name="connsiteY44" fmla="*/ 117949 h 4673108"/>
              <a:gd name="connsiteX0" fmla="*/ 0 w 9192293"/>
              <a:gd name="connsiteY0" fmla="*/ 117949 h 4673108"/>
              <a:gd name="connsiteX1" fmla="*/ 200964 w 9192293"/>
              <a:gd name="connsiteY1" fmla="*/ 0 h 4673108"/>
              <a:gd name="connsiteX2" fmla="*/ 992097 w 9192293"/>
              <a:gd name="connsiteY2" fmla="*/ 0 h 4673108"/>
              <a:gd name="connsiteX3" fmla="*/ 1783229 w 9192293"/>
              <a:gd name="connsiteY3" fmla="*/ 0 h 4673108"/>
              <a:gd name="connsiteX4" fmla="*/ 2662266 w 9192293"/>
              <a:gd name="connsiteY4" fmla="*/ 0 h 4673108"/>
              <a:gd name="connsiteX5" fmla="*/ 3365495 w 9192293"/>
              <a:gd name="connsiteY5" fmla="*/ 0 h 4673108"/>
              <a:gd name="connsiteX6" fmla="*/ 4420338 w 9192293"/>
              <a:gd name="connsiteY6" fmla="*/ 0 h 4673108"/>
              <a:gd name="connsiteX7" fmla="*/ 5035664 w 9192293"/>
              <a:gd name="connsiteY7" fmla="*/ 0 h 4673108"/>
              <a:gd name="connsiteX8" fmla="*/ 6090508 w 9192293"/>
              <a:gd name="connsiteY8" fmla="*/ 0 h 4673108"/>
              <a:gd name="connsiteX9" fmla="*/ 6705833 w 9192293"/>
              <a:gd name="connsiteY9" fmla="*/ 0 h 4673108"/>
              <a:gd name="connsiteX10" fmla="*/ 7409061 w 9192293"/>
              <a:gd name="connsiteY10" fmla="*/ 0 h 4673108"/>
              <a:gd name="connsiteX11" fmla="*/ 8991327 w 9192293"/>
              <a:gd name="connsiteY11" fmla="*/ 0 h 4673108"/>
              <a:gd name="connsiteX12" fmla="*/ 9192293 w 9192293"/>
              <a:gd name="connsiteY12" fmla="*/ 117949 h 4673108"/>
              <a:gd name="connsiteX13" fmla="*/ 9192293 w 9192293"/>
              <a:gd name="connsiteY13" fmla="*/ 477856 h 4673108"/>
              <a:gd name="connsiteX14" fmla="*/ 9192293 w 9192293"/>
              <a:gd name="connsiteY14" fmla="*/ 1059623 h 4673108"/>
              <a:gd name="connsiteX15" fmla="*/ 9192293 w 9192293"/>
              <a:gd name="connsiteY15" fmla="*/ 1641390 h 4673108"/>
              <a:gd name="connsiteX16" fmla="*/ 9192293 w 9192293"/>
              <a:gd name="connsiteY16" fmla="*/ 2045670 h 4673108"/>
              <a:gd name="connsiteX17" fmla="*/ 9192293 w 9192293"/>
              <a:gd name="connsiteY17" fmla="*/ 2627437 h 4673108"/>
              <a:gd name="connsiteX18" fmla="*/ 9192293 w 9192293"/>
              <a:gd name="connsiteY18" fmla="*/ 3209205 h 4673108"/>
              <a:gd name="connsiteX19" fmla="*/ 9192293 w 9192293"/>
              <a:gd name="connsiteY19" fmla="*/ 3746601 h 4673108"/>
              <a:gd name="connsiteX20" fmla="*/ 9192293 w 9192293"/>
              <a:gd name="connsiteY20" fmla="*/ 4555158 h 4673108"/>
              <a:gd name="connsiteX21" fmla="*/ 8991327 w 9192293"/>
              <a:gd name="connsiteY21" fmla="*/ 4673108 h 4673108"/>
              <a:gd name="connsiteX22" fmla="*/ 8112291 w 9192293"/>
              <a:gd name="connsiteY22" fmla="*/ 4673108 h 4673108"/>
              <a:gd name="connsiteX23" fmla="*/ 7496965 w 9192293"/>
              <a:gd name="connsiteY23" fmla="*/ 4673108 h 4673108"/>
              <a:gd name="connsiteX24" fmla="*/ 6881640 w 9192293"/>
              <a:gd name="connsiteY24" fmla="*/ 4673108 h 4673108"/>
              <a:gd name="connsiteX25" fmla="*/ 6002603 w 9192293"/>
              <a:gd name="connsiteY25" fmla="*/ 4673108 h 4673108"/>
              <a:gd name="connsiteX26" fmla="*/ 5211471 w 9192293"/>
              <a:gd name="connsiteY26" fmla="*/ 4673108 h 4673108"/>
              <a:gd name="connsiteX27" fmla="*/ 4332435 w 9192293"/>
              <a:gd name="connsiteY27" fmla="*/ 4673108 h 4673108"/>
              <a:gd name="connsiteX28" fmla="*/ 3277591 w 9192293"/>
              <a:gd name="connsiteY28" fmla="*/ 4673108 h 4673108"/>
              <a:gd name="connsiteX29" fmla="*/ 2310651 w 9192293"/>
              <a:gd name="connsiteY29" fmla="*/ 4673108 h 4673108"/>
              <a:gd name="connsiteX30" fmla="*/ 1431615 w 9192293"/>
              <a:gd name="connsiteY30" fmla="*/ 4673108 h 4673108"/>
              <a:gd name="connsiteX31" fmla="*/ 200964 w 9192293"/>
              <a:gd name="connsiteY31" fmla="*/ 4673108 h 4673108"/>
              <a:gd name="connsiteX32" fmla="*/ 0 w 9192293"/>
              <a:gd name="connsiteY32" fmla="*/ 4555158 h 4673108"/>
              <a:gd name="connsiteX33" fmla="*/ 0 w 9192293"/>
              <a:gd name="connsiteY33" fmla="*/ 4106508 h 4673108"/>
              <a:gd name="connsiteX34" fmla="*/ 0 w 9192293"/>
              <a:gd name="connsiteY34" fmla="*/ 3524740 h 4673108"/>
              <a:gd name="connsiteX35" fmla="*/ 0 w 9192293"/>
              <a:gd name="connsiteY35" fmla="*/ 2987344 h 4673108"/>
              <a:gd name="connsiteX36" fmla="*/ 0 w 9192293"/>
              <a:gd name="connsiteY36" fmla="*/ 2583065 h 4673108"/>
              <a:gd name="connsiteX37" fmla="*/ 0 w 9192293"/>
              <a:gd name="connsiteY37" fmla="*/ 2223158 h 4673108"/>
              <a:gd name="connsiteX38" fmla="*/ 0 w 9192293"/>
              <a:gd name="connsiteY38" fmla="*/ 1685763 h 4673108"/>
              <a:gd name="connsiteX39" fmla="*/ 0 w 9192293"/>
              <a:gd name="connsiteY39" fmla="*/ 1103995 h 4673108"/>
              <a:gd name="connsiteX40" fmla="*/ 0 w 9192293"/>
              <a:gd name="connsiteY40" fmla="*/ 655344 h 4673108"/>
              <a:gd name="connsiteX41" fmla="*/ 0 w 9192293"/>
              <a:gd name="connsiteY41" fmla="*/ 117949 h 4673108"/>
              <a:gd name="connsiteX0" fmla="*/ 0 w 9192293"/>
              <a:gd name="connsiteY0" fmla="*/ 117949 h 4673108"/>
              <a:gd name="connsiteX1" fmla="*/ 200964 w 9192293"/>
              <a:gd name="connsiteY1" fmla="*/ 0 h 4673108"/>
              <a:gd name="connsiteX2" fmla="*/ 992097 w 9192293"/>
              <a:gd name="connsiteY2" fmla="*/ 0 h 4673108"/>
              <a:gd name="connsiteX3" fmla="*/ 1783229 w 9192293"/>
              <a:gd name="connsiteY3" fmla="*/ 0 h 4673108"/>
              <a:gd name="connsiteX4" fmla="*/ 2574362 w 9192293"/>
              <a:gd name="connsiteY4" fmla="*/ 0 h 4673108"/>
              <a:gd name="connsiteX5" fmla="*/ 3541302 w 9192293"/>
              <a:gd name="connsiteY5" fmla="*/ 0 h 4673108"/>
              <a:gd name="connsiteX6" fmla="*/ 4244531 w 9192293"/>
              <a:gd name="connsiteY6" fmla="*/ 0 h 4673108"/>
              <a:gd name="connsiteX7" fmla="*/ 4859856 w 9192293"/>
              <a:gd name="connsiteY7" fmla="*/ 0 h 4673108"/>
              <a:gd name="connsiteX8" fmla="*/ 5563085 w 9192293"/>
              <a:gd name="connsiteY8" fmla="*/ 0 h 4673108"/>
              <a:gd name="connsiteX9" fmla="*/ 6442121 w 9192293"/>
              <a:gd name="connsiteY9" fmla="*/ 0 h 4673108"/>
              <a:gd name="connsiteX10" fmla="*/ 7321158 w 9192293"/>
              <a:gd name="connsiteY10" fmla="*/ 0 h 4673108"/>
              <a:gd name="connsiteX11" fmla="*/ 8112291 w 9192293"/>
              <a:gd name="connsiteY11" fmla="*/ 0 h 4673108"/>
              <a:gd name="connsiteX12" fmla="*/ 8991327 w 9192293"/>
              <a:gd name="connsiteY12" fmla="*/ 0 h 4673108"/>
              <a:gd name="connsiteX13" fmla="*/ 9192293 w 9192293"/>
              <a:gd name="connsiteY13" fmla="*/ 117949 h 4673108"/>
              <a:gd name="connsiteX14" fmla="*/ 9192293 w 9192293"/>
              <a:gd name="connsiteY14" fmla="*/ 610971 h 4673108"/>
              <a:gd name="connsiteX15" fmla="*/ 9192293 w 9192293"/>
              <a:gd name="connsiteY15" fmla="*/ 1015251 h 4673108"/>
              <a:gd name="connsiteX16" fmla="*/ 9192293 w 9192293"/>
              <a:gd name="connsiteY16" fmla="*/ 1552646 h 4673108"/>
              <a:gd name="connsiteX17" fmla="*/ 9192293 w 9192293"/>
              <a:gd name="connsiteY17" fmla="*/ 1956925 h 4673108"/>
              <a:gd name="connsiteX18" fmla="*/ 9192293 w 9192293"/>
              <a:gd name="connsiteY18" fmla="*/ 2316833 h 4673108"/>
              <a:gd name="connsiteX19" fmla="*/ 9192293 w 9192293"/>
              <a:gd name="connsiteY19" fmla="*/ 2721112 h 4673108"/>
              <a:gd name="connsiteX20" fmla="*/ 9192293 w 9192293"/>
              <a:gd name="connsiteY20" fmla="*/ 3169763 h 4673108"/>
              <a:gd name="connsiteX21" fmla="*/ 9192293 w 9192293"/>
              <a:gd name="connsiteY21" fmla="*/ 3618414 h 4673108"/>
              <a:gd name="connsiteX22" fmla="*/ 9192293 w 9192293"/>
              <a:gd name="connsiteY22" fmla="*/ 4555158 h 4673108"/>
              <a:gd name="connsiteX23" fmla="*/ 8991327 w 9192293"/>
              <a:gd name="connsiteY23" fmla="*/ 4673108 h 4673108"/>
              <a:gd name="connsiteX24" fmla="*/ 8611583 w 9192293"/>
              <a:gd name="connsiteY24" fmla="*/ 4673108 h 4673108"/>
              <a:gd name="connsiteX25" fmla="*/ 8200194 w 9192293"/>
              <a:gd name="connsiteY25" fmla="*/ 4673108 h 4673108"/>
              <a:gd name="connsiteX26" fmla="*/ 7233255 w 9192293"/>
              <a:gd name="connsiteY26" fmla="*/ 4673108 h 4673108"/>
              <a:gd name="connsiteX27" fmla="*/ 6354219 w 9192293"/>
              <a:gd name="connsiteY27" fmla="*/ 4673108 h 4673108"/>
              <a:gd name="connsiteX28" fmla="*/ 5475183 w 9192293"/>
              <a:gd name="connsiteY28" fmla="*/ 4673108 h 4673108"/>
              <a:gd name="connsiteX29" fmla="*/ 4420338 w 9192293"/>
              <a:gd name="connsiteY29" fmla="*/ 4673108 h 4673108"/>
              <a:gd name="connsiteX30" fmla="*/ 3805013 w 9192293"/>
              <a:gd name="connsiteY30" fmla="*/ 4673108 h 4673108"/>
              <a:gd name="connsiteX31" fmla="*/ 3189687 w 9192293"/>
              <a:gd name="connsiteY31" fmla="*/ 4673108 h 4673108"/>
              <a:gd name="connsiteX32" fmla="*/ 2398555 w 9192293"/>
              <a:gd name="connsiteY32" fmla="*/ 4673108 h 4673108"/>
              <a:gd name="connsiteX33" fmla="*/ 1607422 w 9192293"/>
              <a:gd name="connsiteY33" fmla="*/ 4673108 h 4673108"/>
              <a:gd name="connsiteX34" fmla="*/ 200964 w 9192293"/>
              <a:gd name="connsiteY34" fmla="*/ 4673108 h 4673108"/>
              <a:gd name="connsiteX35" fmla="*/ 0 w 9192293"/>
              <a:gd name="connsiteY35" fmla="*/ 4555158 h 4673108"/>
              <a:gd name="connsiteX36" fmla="*/ 0 w 9192293"/>
              <a:gd name="connsiteY36" fmla="*/ 4017763 h 4673108"/>
              <a:gd name="connsiteX37" fmla="*/ 0 w 9192293"/>
              <a:gd name="connsiteY37" fmla="*/ 3524740 h 4673108"/>
              <a:gd name="connsiteX38" fmla="*/ 0 w 9192293"/>
              <a:gd name="connsiteY38" fmla="*/ 3120461 h 4673108"/>
              <a:gd name="connsiteX39" fmla="*/ 0 w 9192293"/>
              <a:gd name="connsiteY39" fmla="*/ 2716182 h 4673108"/>
              <a:gd name="connsiteX40" fmla="*/ 0 w 9192293"/>
              <a:gd name="connsiteY40" fmla="*/ 2134414 h 4673108"/>
              <a:gd name="connsiteX41" fmla="*/ 0 w 9192293"/>
              <a:gd name="connsiteY41" fmla="*/ 1774507 h 4673108"/>
              <a:gd name="connsiteX42" fmla="*/ 0 w 9192293"/>
              <a:gd name="connsiteY42" fmla="*/ 1414600 h 4673108"/>
              <a:gd name="connsiteX43" fmla="*/ 0 w 9192293"/>
              <a:gd name="connsiteY43" fmla="*/ 1010321 h 4673108"/>
              <a:gd name="connsiteX44" fmla="*/ 0 w 9192293"/>
              <a:gd name="connsiteY44" fmla="*/ 117949 h 467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192293" h="4673108" fill="none" extrusionOk="0">
                <a:moveTo>
                  <a:pt x="0" y="117949"/>
                </a:moveTo>
                <a:cubicBezTo>
                  <a:pt x="-19050" y="67875"/>
                  <a:pt x="129190" y="1"/>
                  <a:pt x="200964" y="0"/>
                </a:cubicBezTo>
                <a:cubicBezTo>
                  <a:pt x="382353" y="-19421"/>
                  <a:pt x="593338" y="-57813"/>
                  <a:pt x="992097" y="0"/>
                </a:cubicBezTo>
                <a:cubicBezTo>
                  <a:pt x="1367446" y="-66194"/>
                  <a:pt x="1564078" y="53800"/>
                  <a:pt x="1783229" y="0"/>
                </a:cubicBezTo>
                <a:cubicBezTo>
                  <a:pt x="2022935" y="-101213"/>
                  <a:pt x="2391921" y="-19835"/>
                  <a:pt x="2574362" y="0"/>
                </a:cubicBezTo>
                <a:cubicBezTo>
                  <a:pt x="2854934" y="14502"/>
                  <a:pt x="3337644" y="109039"/>
                  <a:pt x="3541302" y="0"/>
                </a:cubicBezTo>
                <a:cubicBezTo>
                  <a:pt x="3774282" y="-992"/>
                  <a:pt x="4044267" y="9997"/>
                  <a:pt x="4244531" y="0"/>
                </a:cubicBezTo>
                <a:cubicBezTo>
                  <a:pt x="4400433" y="-97341"/>
                  <a:pt x="4734534" y="1503"/>
                  <a:pt x="4859856" y="0"/>
                </a:cubicBezTo>
                <a:cubicBezTo>
                  <a:pt x="5061409" y="-30007"/>
                  <a:pt x="5413193" y="6528"/>
                  <a:pt x="5563085" y="0"/>
                </a:cubicBezTo>
                <a:cubicBezTo>
                  <a:pt x="5758554" y="25044"/>
                  <a:pt x="6064530" y="85795"/>
                  <a:pt x="6442121" y="0"/>
                </a:cubicBezTo>
                <a:cubicBezTo>
                  <a:pt x="6807400" y="-56769"/>
                  <a:pt x="6869740" y="48262"/>
                  <a:pt x="7321158" y="0"/>
                </a:cubicBezTo>
                <a:cubicBezTo>
                  <a:pt x="7760652" y="-30452"/>
                  <a:pt x="7756768" y="34260"/>
                  <a:pt x="8112291" y="0"/>
                </a:cubicBezTo>
                <a:cubicBezTo>
                  <a:pt x="8436244" y="37986"/>
                  <a:pt x="8689349" y="-5109"/>
                  <a:pt x="8991327" y="0"/>
                </a:cubicBezTo>
                <a:cubicBezTo>
                  <a:pt x="9086055" y="36831"/>
                  <a:pt x="9135451" y="35290"/>
                  <a:pt x="9192293" y="117949"/>
                </a:cubicBezTo>
                <a:cubicBezTo>
                  <a:pt x="9297035" y="388360"/>
                  <a:pt x="9127256" y="494010"/>
                  <a:pt x="9192293" y="610971"/>
                </a:cubicBezTo>
                <a:cubicBezTo>
                  <a:pt x="9257831" y="739346"/>
                  <a:pt x="9120190" y="851873"/>
                  <a:pt x="9192293" y="1015251"/>
                </a:cubicBezTo>
                <a:cubicBezTo>
                  <a:pt x="9244862" y="1242330"/>
                  <a:pt x="9185729" y="1410108"/>
                  <a:pt x="9192293" y="1552646"/>
                </a:cubicBezTo>
                <a:cubicBezTo>
                  <a:pt x="9183365" y="1687089"/>
                  <a:pt x="9194227" y="1806126"/>
                  <a:pt x="9192293" y="1956925"/>
                </a:cubicBezTo>
                <a:cubicBezTo>
                  <a:pt x="9154778" y="2050430"/>
                  <a:pt x="9109426" y="2154715"/>
                  <a:pt x="9192293" y="2316833"/>
                </a:cubicBezTo>
                <a:cubicBezTo>
                  <a:pt x="9254145" y="2443805"/>
                  <a:pt x="9114686" y="2604526"/>
                  <a:pt x="9192293" y="2721112"/>
                </a:cubicBezTo>
                <a:cubicBezTo>
                  <a:pt x="9198145" y="2810403"/>
                  <a:pt x="9183870" y="2946766"/>
                  <a:pt x="9192293" y="3169763"/>
                </a:cubicBezTo>
                <a:cubicBezTo>
                  <a:pt x="9201783" y="3370126"/>
                  <a:pt x="9159873" y="3426094"/>
                  <a:pt x="9192293" y="3618414"/>
                </a:cubicBezTo>
                <a:cubicBezTo>
                  <a:pt x="9282235" y="3765938"/>
                  <a:pt x="9166461" y="4376276"/>
                  <a:pt x="9192293" y="4555158"/>
                </a:cubicBezTo>
                <a:cubicBezTo>
                  <a:pt x="9191796" y="4646756"/>
                  <a:pt x="9130826" y="4680703"/>
                  <a:pt x="8991327" y="4673108"/>
                </a:cubicBezTo>
                <a:cubicBezTo>
                  <a:pt x="8880034" y="4701356"/>
                  <a:pt x="8691876" y="4609106"/>
                  <a:pt x="8579939" y="4673108"/>
                </a:cubicBezTo>
                <a:cubicBezTo>
                  <a:pt x="8474350" y="4721579"/>
                  <a:pt x="8350772" y="4646806"/>
                  <a:pt x="8200194" y="4673108"/>
                </a:cubicBezTo>
                <a:cubicBezTo>
                  <a:pt x="7955633" y="4732175"/>
                  <a:pt x="7547141" y="4713593"/>
                  <a:pt x="7233255" y="4673108"/>
                </a:cubicBezTo>
                <a:cubicBezTo>
                  <a:pt x="6839145" y="4667262"/>
                  <a:pt x="6793773" y="4649010"/>
                  <a:pt x="6354219" y="4673108"/>
                </a:cubicBezTo>
                <a:cubicBezTo>
                  <a:pt x="6055804" y="4697725"/>
                  <a:pt x="5684173" y="4657797"/>
                  <a:pt x="5475183" y="4673108"/>
                </a:cubicBezTo>
                <a:cubicBezTo>
                  <a:pt x="5203487" y="4563009"/>
                  <a:pt x="4810743" y="4455891"/>
                  <a:pt x="4420338" y="4673108"/>
                </a:cubicBezTo>
                <a:cubicBezTo>
                  <a:pt x="3982102" y="4721863"/>
                  <a:pt x="3973998" y="4642315"/>
                  <a:pt x="3805013" y="4673108"/>
                </a:cubicBezTo>
                <a:cubicBezTo>
                  <a:pt x="3634155" y="4728280"/>
                  <a:pt x="3466010" y="4595504"/>
                  <a:pt x="3189687" y="4673108"/>
                </a:cubicBezTo>
                <a:cubicBezTo>
                  <a:pt x="2941856" y="4733306"/>
                  <a:pt x="2726217" y="4700198"/>
                  <a:pt x="2398555" y="4673108"/>
                </a:cubicBezTo>
                <a:cubicBezTo>
                  <a:pt x="2169135" y="4723384"/>
                  <a:pt x="1999303" y="4676091"/>
                  <a:pt x="1607422" y="4673108"/>
                </a:cubicBezTo>
                <a:cubicBezTo>
                  <a:pt x="1088810" y="4605272"/>
                  <a:pt x="597834" y="4829534"/>
                  <a:pt x="200964" y="4673108"/>
                </a:cubicBezTo>
                <a:cubicBezTo>
                  <a:pt x="145788" y="4650829"/>
                  <a:pt x="705" y="4643497"/>
                  <a:pt x="0" y="4555158"/>
                </a:cubicBezTo>
                <a:cubicBezTo>
                  <a:pt x="-136158" y="4401934"/>
                  <a:pt x="74962" y="4303486"/>
                  <a:pt x="0" y="4017763"/>
                </a:cubicBezTo>
                <a:cubicBezTo>
                  <a:pt x="-67986" y="3843919"/>
                  <a:pt x="125227" y="3687402"/>
                  <a:pt x="0" y="3524740"/>
                </a:cubicBezTo>
                <a:cubicBezTo>
                  <a:pt x="-82304" y="3337251"/>
                  <a:pt x="35451" y="3272626"/>
                  <a:pt x="0" y="3120461"/>
                </a:cubicBezTo>
                <a:cubicBezTo>
                  <a:pt x="-85712" y="3029415"/>
                  <a:pt x="23325" y="2859353"/>
                  <a:pt x="0" y="2716182"/>
                </a:cubicBezTo>
                <a:cubicBezTo>
                  <a:pt x="-46524" y="2563528"/>
                  <a:pt x="115464" y="2308855"/>
                  <a:pt x="0" y="2134414"/>
                </a:cubicBezTo>
                <a:cubicBezTo>
                  <a:pt x="-97417" y="1944415"/>
                  <a:pt x="111439" y="1957826"/>
                  <a:pt x="0" y="1774507"/>
                </a:cubicBezTo>
                <a:cubicBezTo>
                  <a:pt x="-87503" y="1556447"/>
                  <a:pt x="17653" y="1546563"/>
                  <a:pt x="0" y="1414600"/>
                </a:cubicBezTo>
                <a:cubicBezTo>
                  <a:pt x="-27182" y="1269663"/>
                  <a:pt x="9753" y="1136256"/>
                  <a:pt x="0" y="1010321"/>
                </a:cubicBezTo>
                <a:cubicBezTo>
                  <a:pt x="2913" y="938063"/>
                  <a:pt x="-47776" y="339016"/>
                  <a:pt x="0" y="117949"/>
                </a:cubicBezTo>
                <a:close/>
              </a:path>
              <a:path w="9192293" h="4673108" stroke="0" extrusionOk="0">
                <a:moveTo>
                  <a:pt x="0" y="117949"/>
                </a:moveTo>
                <a:cubicBezTo>
                  <a:pt x="27376" y="16758"/>
                  <a:pt x="113491" y="16087"/>
                  <a:pt x="200964" y="0"/>
                </a:cubicBezTo>
                <a:cubicBezTo>
                  <a:pt x="490116" y="-4192"/>
                  <a:pt x="760677" y="-46128"/>
                  <a:pt x="992097" y="0"/>
                </a:cubicBezTo>
                <a:cubicBezTo>
                  <a:pt x="1314296" y="22136"/>
                  <a:pt x="1506468" y="-7678"/>
                  <a:pt x="1783229" y="0"/>
                </a:cubicBezTo>
                <a:cubicBezTo>
                  <a:pt x="2186309" y="-19802"/>
                  <a:pt x="2325475" y="120686"/>
                  <a:pt x="2662266" y="0"/>
                </a:cubicBezTo>
                <a:cubicBezTo>
                  <a:pt x="2982822" y="-83038"/>
                  <a:pt x="3040983" y="41176"/>
                  <a:pt x="3365495" y="0"/>
                </a:cubicBezTo>
                <a:cubicBezTo>
                  <a:pt x="3758848" y="-96123"/>
                  <a:pt x="3953296" y="61750"/>
                  <a:pt x="4420338" y="0"/>
                </a:cubicBezTo>
                <a:cubicBezTo>
                  <a:pt x="4734802" y="-35915"/>
                  <a:pt x="4876447" y="9566"/>
                  <a:pt x="5035664" y="0"/>
                </a:cubicBezTo>
                <a:cubicBezTo>
                  <a:pt x="5155615" y="-103348"/>
                  <a:pt x="5809330" y="-82644"/>
                  <a:pt x="6090508" y="0"/>
                </a:cubicBezTo>
                <a:cubicBezTo>
                  <a:pt x="6404878" y="-27022"/>
                  <a:pt x="6466638" y="28987"/>
                  <a:pt x="6705833" y="0"/>
                </a:cubicBezTo>
                <a:cubicBezTo>
                  <a:pt x="6945382" y="-66696"/>
                  <a:pt x="7097902" y="-32152"/>
                  <a:pt x="7409061" y="0"/>
                </a:cubicBezTo>
                <a:cubicBezTo>
                  <a:pt x="7817088" y="-139174"/>
                  <a:pt x="8682316" y="163235"/>
                  <a:pt x="8991327" y="0"/>
                </a:cubicBezTo>
                <a:cubicBezTo>
                  <a:pt x="9141041" y="10484"/>
                  <a:pt x="9208332" y="69589"/>
                  <a:pt x="9192293" y="117949"/>
                </a:cubicBezTo>
                <a:cubicBezTo>
                  <a:pt x="9197676" y="169029"/>
                  <a:pt x="9180994" y="323006"/>
                  <a:pt x="9192293" y="477856"/>
                </a:cubicBezTo>
                <a:cubicBezTo>
                  <a:pt x="9240282" y="551753"/>
                  <a:pt x="9138730" y="865636"/>
                  <a:pt x="9192293" y="1059623"/>
                </a:cubicBezTo>
                <a:cubicBezTo>
                  <a:pt x="9242691" y="1291501"/>
                  <a:pt x="9088338" y="1514628"/>
                  <a:pt x="9192293" y="1641390"/>
                </a:cubicBezTo>
                <a:cubicBezTo>
                  <a:pt x="9214627" y="1848576"/>
                  <a:pt x="9103030" y="1924277"/>
                  <a:pt x="9192293" y="2045670"/>
                </a:cubicBezTo>
                <a:cubicBezTo>
                  <a:pt x="9272659" y="2162262"/>
                  <a:pt x="9097248" y="2570210"/>
                  <a:pt x="9192293" y="2627437"/>
                </a:cubicBezTo>
                <a:cubicBezTo>
                  <a:pt x="9272755" y="2835602"/>
                  <a:pt x="9021062" y="2916965"/>
                  <a:pt x="9192293" y="3209205"/>
                </a:cubicBezTo>
                <a:cubicBezTo>
                  <a:pt x="9262128" y="3470736"/>
                  <a:pt x="9104338" y="3629884"/>
                  <a:pt x="9192293" y="3746601"/>
                </a:cubicBezTo>
                <a:cubicBezTo>
                  <a:pt x="9201426" y="3994640"/>
                  <a:pt x="9078518" y="4252167"/>
                  <a:pt x="9192293" y="4555158"/>
                </a:cubicBezTo>
                <a:cubicBezTo>
                  <a:pt x="9208311" y="4586272"/>
                  <a:pt x="9075801" y="4656221"/>
                  <a:pt x="8991327" y="4673108"/>
                </a:cubicBezTo>
                <a:cubicBezTo>
                  <a:pt x="8765956" y="4662191"/>
                  <a:pt x="8330026" y="4667084"/>
                  <a:pt x="8112291" y="4673108"/>
                </a:cubicBezTo>
                <a:cubicBezTo>
                  <a:pt x="7910731" y="4687030"/>
                  <a:pt x="7630710" y="4555009"/>
                  <a:pt x="7496965" y="4673108"/>
                </a:cubicBezTo>
                <a:cubicBezTo>
                  <a:pt x="7334518" y="4698818"/>
                  <a:pt x="7102503" y="4571224"/>
                  <a:pt x="6881640" y="4673108"/>
                </a:cubicBezTo>
                <a:cubicBezTo>
                  <a:pt x="6705752" y="4760544"/>
                  <a:pt x="6147356" y="4675485"/>
                  <a:pt x="6002603" y="4673108"/>
                </a:cubicBezTo>
                <a:cubicBezTo>
                  <a:pt x="5790566" y="4710921"/>
                  <a:pt x="5395092" y="4642621"/>
                  <a:pt x="5211471" y="4673108"/>
                </a:cubicBezTo>
                <a:cubicBezTo>
                  <a:pt x="4946589" y="4673878"/>
                  <a:pt x="4717940" y="4687336"/>
                  <a:pt x="4332435" y="4673108"/>
                </a:cubicBezTo>
                <a:cubicBezTo>
                  <a:pt x="4070887" y="4780201"/>
                  <a:pt x="3812277" y="4725044"/>
                  <a:pt x="3277591" y="4673108"/>
                </a:cubicBezTo>
                <a:cubicBezTo>
                  <a:pt x="2698593" y="4672870"/>
                  <a:pt x="2581031" y="4703970"/>
                  <a:pt x="2310651" y="4673108"/>
                </a:cubicBezTo>
                <a:cubicBezTo>
                  <a:pt x="1998350" y="4680194"/>
                  <a:pt x="1645098" y="4732574"/>
                  <a:pt x="1431615" y="4673108"/>
                </a:cubicBezTo>
                <a:cubicBezTo>
                  <a:pt x="1081678" y="4690625"/>
                  <a:pt x="773650" y="4608232"/>
                  <a:pt x="200964" y="4673108"/>
                </a:cubicBezTo>
                <a:cubicBezTo>
                  <a:pt x="106084" y="4681372"/>
                  <a:pt x="34042" y="4599438"/>
                  <a:pt x="0" y="4555158"/>
                </a:cubicBezTo>
                <a:cubicBezTo>
                  <a:pt x="-19094" y="4444533"/>
                  <a:pt x="55783" y="4191352"/>
                  <a:pt x="0" y="4106508"/>
                </a:cubicBezTo>
                <a:cubicBezTo>
                  <a:pt x="-1513" y="4028616"/>
                  <a:pt x="121796" y="3835922"/>
                  <a:pt x="0" y="3524740"/>
                </a:cubicBezTo>
                <a:cubicBezTo>
                  <a:pt x="-84111" y="3221276"/>
                  <a:pt x="87248" y="3105805"/>
                  <a:pt x="0" y="2987344"/>
                </a:cubicBezTo>
                <a:cubicBezTo>
                  <a:pt x="-71734" y="2815364"/>
                  <a:pt x="29121" y="2725174"/>
                  <a:pt x="0" y="2583065"/>
                </a:cubicBezTo>
                <a:cubicBezTo>
                  <a:pt x="-48723" y="2400328"/>
                  <a:pt x="-29057" y="2293552"/>
                  <a:pt x="0" y="2223158"/>
                </a:cubicBezTo>
                <a:cubicBezTo>
                  <a:pt x="79208" y="2134660"/>
                  <a:pt x="7433" y="1928058"/>
                  <a:pt x="0" y="1685763"/>
                </a:cubicBezTo>
                <a:cubicBezTo>
                  <a:pt x="-81351" y="1418246"/>
                  <a:pt x="90705" y="1348962"/>
                  <a:pt x="0" y="1103995"/>
                </a:cubicBezTo>
                <a:cubicBezTo>
                  <a:pt x="15349" y="846579"/>
                  <a:pt x="20873" y="757572"/>
                  <a:pt x="0" y="655344"/>
                </a:cubicBezTo>
                <a:cubicBezTo>
                  <a:pt x="-18394" y="512837"/>
                  <a:pt x="94641" y="199170"/>
                  <a:pt x="0" y="117949"/>
                </a:cubicBezTo>
                <a:close/>
              </a:path>
              <a:path w="9192293" h="4673108" fill="none" stroke="0" extrusionOk="0">
                <a:moveTo>
                  <a:pt x="0" y="117949"/>
                </a:moveTo>
                <a:cubicBezTo>
                  <a:pt x="8572" y="49654"/>
                  <a:pt x="73097" y="-12966"/>
                  <a:pt x="200964" y="0"/>
                </a:cubicBezTo>
                <a:cubicBezTo>
                  <a:pt x="471778" y="-69290"/>
                  <a:pt x="619611" y="13128"/>
                  <a:pt x="992097" y="0"/>
                </a:cubicBezTo>
                <a:cubicBezTo>
                  <a:pt x="1381650" y="35132"/>
                  <a:pt x="1534420" y="18243"/>
                  <a:pt x="1783229" y="0"/>
                </a:cubicBezTo>
                <a:cubicBezTo>
                  <a:pt x="2142452" y="-26787"/>
                  <a:pt x="2374870" y="33812"/>
                  <a:pt x="2574362" y="0"/>
                </a:cubicBezTo>
                <a:cubicBezTo>
                  <a:pt x="2711036" y="-86445"/>
                  <a:pt x="3297338" y="18829"/>
                  <a:pt x="3541302" y="0"/>
                </a:cubicBezTo>
                <a:cubicBezTo>
                  <a:pt x="3870040" y="-108778"/>
                  <a:pt x="4022025" y="17531"/>
                  <a:pt x="4244531" y="0"/>
                </a:cubicBezTo>
                <a:cubicBezTo>
                  <a:pt x="4403706" y="-55530"/>
                  <a:pt x="4747697" y="53046"/>
                  <a:pt x="4859856" y="0"/>
                </a:cubicBezTo>
                <a:cubicBezTo>
                  <a:pt x="5007250" y="-23338"/>
                  <a:pt x="5321844" y="33899"/>
                  <a:pt x="5563085" y="0"/>
                </a:cubicBezTo>
                <a:cubicBezTo>
                  <a:pt x="5831748" y="60515"/>
                  <a:pt x="6124222" y="-49943"/>
                  <a:pt x="6442121" y="0"/>
                </a:cubicBezTo>
                <a:cubicBezTo>
                  <a:pt x="6772746" y="-91364"/>
                  <a:pt x="6949351" y="25446"/>
                  <a:pt x="7321158" y="0"/>
                </a:cubicBezTo>
                <a:cubicBezTo>
                  <a:pt x="7764272" y="-22571"/>
                  <a:pt x="7766517" y="29054"/>
                  <a:pt x="8112291" y="0"/>
                </a:cubicBezTo>
                <a:cubicBezTo>
                  <a:pt x="8455260" y="-53096"/>
                  <a:pt x="8654285" y="39589"/>
                  <a:pt x="8991327" y="0"/>
                </a:cubicBezTo>
                <a:cubicBezTo>
                  <a:pt x="9080288" y="8652"/>
                  <a:pt x="9172403" y="56012"/>
                  <a:pt x="9192293" y="117949"/>
                </a:cubicBezTo>
                <a:cubicBezTo>
                  <a:pt x="9237713" y="356460"/>
                  <a:pt x="9182584" y="477106"/>
                  <a:pt x="9192293" y="610971"/>
                </a:cubicBezTo>
                <a:cubicBezTo>
                  <a:pt x="9213754" y="746735"/>
                  <a:pt x="9125561" y="799087"/>
                  <a:pt x="9192293" y="1015251"/>
                </a:cubicBezTo>
                <a:cubicBezTo>
                  <a:pt x="9262194" y="1199817"/>
                  <a:pt x="9131257" y="1394917"/>
                  <a:pt x="9192293" y="1552646"/>
                </a:cubicBezTo>
                <a:cubicBezTo>
                  <a:pt x="9236382" y="1680711"/>
                  <a:pt x="9148376" y="1874209"/>
                  <a:pt x="9192293" y="1956925"/>
                </a:cubicBezTo>
                <a:cubicBezTo>
                  <a:pt x="9227733" y="2081054"/>
                  <a:pt x="9144414" y="2158079"/>
                  <a:pt x="9192293" y="2316833"/>
                </a:cubicBezTo>
                <a:cubicBezTo>
                  <a:pt x="9252366" y="2491486"/>
                  <a:pt x="9148625" y="2636849"/>
                  <a:pt x="9192293" y="2721112"/>
                </a:cubicBezTo>
                <a:cubicBezTo>
                  <a:pt x="9232914" y="2787578"/>
                  <a:pt x="9137558" y="2978197"/>
                  <a:pt x="9192293" y="3169763"/>
                </a:cubicBezTo>
                <a:cubicBezTo>
                  <a:pt x="9220350" y="3394102"/>
                  <a:pt x="9170626" y="3403925"/>
                  <a:pt x="9192293" y="3618414"/>
                </a:cubicBezTo>
                <a:cubicBezTo>
                  <a:pt x="9133479" y="3834265"/>
                  <a:pt x="9088645" y="4276580"/>
                  <a:pt x="9192293" y="4555158"/>
                </a:cubicBezTo>
                <a:cubicBezTo>
                  <a:pt x="9148926" y="4639696"/>
                  <a:pt x="9101240" y="4672996"/>
                  <a:pt x="8991327" y="4673108"/>
                </a:cubicBezTo>
                <a:cubicBezTo>
                  <a:pt x="8925169" y="4745553"/>
                  <a:pt x="8784705" y="4639986"/>
                  <a:pt x="8611583" y="4673108"/>
                </a:cubicBezTo>
                <a:cubicBezTo>
                  <a:pt x="8433133" y="4697935"/>
                  <a:pt x="8334306" y="4655743"/>
                  <a:pt x="8200194" y="4673108"/>
                </a:cubicBezTo>
                <a:cubicBezTo>
                  <a:pt x="7987956" y="4595018"/>
                  <a:pt x="7710550" y="4578365"/>
                  <a:pt x="7233255" y="4673108"/>
                </a:cubicBezTo>
                <a:cubicBezTo>
                  <a:pt x="6923017" y="4680724"/>
                  <a:pt x="6797115" y="4679531"/>
                  <a:pt x="6354219" y="4673108"/>
                </a:cubicBezTo>
                <a:cubicBezTo>
                  <a:pt x="5921861" y="4785319"/>
                  <a:pt x="5705416" y="4608540"/>
                  <a:pt x="5475183" y="4673108"/>
                </a:cubicBezTo>
                <a:cubicBezTo>
                  <a:pt x="5285469" y="4776839"/>
                  <a:pt x="4836587" y="4665980"/>
                  <a:pt x="4420338" y="4673108"/>
                </a:cubicBezTo>
                <a:cubicBezTo>
                  <a:pt x="4013332" y="4773276"/>
                  <a:pt x="3967917" y="4662415"/>
                  <a:pt x="3805013" y="4673108"/>
                </a:cubicBezTo>
                <a:cubicBezTo>
                  <a:pt x="3607360" y="4691557"/>
                  <a:pt x="3500113" y="4676932"/>
                  <a:pt x="3189687" y="4673108"/>
                </a:cubicBezTo>
                <a:cubicBezTo>
                  <a:pt x="2921065" y="4709884"/>
                  <a:pt x="2641273" y="4658930"/>
                  <a:pt x="2398555" y="4673108"/>
                </a:cubicBezTo>
                <a:cubicBezTo>
                  <a:pt x="2128511" y="4675766"/>
                  <a:pt x="1968627" y="4651680"/>
                  <a:pt x="1607422" y="4673108"/>
                </a:cubicBezTo>
                <a:cubicBezTo>
                  <a:pt x="1249379" y="4710572"/>
                  <a:pt x="722206" y="4706062"/>
                  <a:pt x="200964" y="4673108"/>
                </a:cubicBezTo>
                <a:cubicBezTo>
                  <a:pt x="124251" y="4681618"/>
                  <a:pt x="6267" y="4629171"/>
                  <a:pt x="0" y="4555158"/>
                </a:cubicBezTo>
                <a:cubicBezTo>
                  <a:pt x="-43226" y="4401761"/>
                  <a:pt x="76718" y="4216884"/>
                  <a:pt x="0" y="4017763"/>
                </a:cubicBezTo>
                <a:cubicBezTo>
                  <a:pt x="-32952" y="3849942"/>
                  <a:pt x="68608" y="3769348"/>
                  <a:pt x="0" y="3524740"/>
                </a:cubicBezTo>
                <a:cubicBezTo>
                  <a:pt x="-53226" y="3323545"/>
                  <a:pt x="64685" y="3237922"/>
                  <a:pt x="0" y="3120461"/>
                </a:cubicBezTo>
                <a:cubicBezTo>
                  <a:pt x="-76335" y="2999153"/>
                  <a:pt x="51788" y="2826115"/>
                  <a:pt x="0" y="2716182"/>
                </a:cubicBezTo>
                <a:cubicBezTo>
                  <a:pt x="34682" y="2629886"/>
                  <a:pt x="110478" y="2376204"/>
                  <a:pt x="0" y="2134414"/>
                </a:cubicBezTo>
                <a:cubicBezTo>
                  <a:pt x="-56892" y="1938715"/>
                  <a:pt x="91001" y="1952535"/>
                  <a:pt x="0" y="1774507"/>
                </a:cubicBezTo>
                <a:cubicBezTo>
                  <a:pt x="-82509" y="1610837"/>
                  <a:pt x="37651" y="1591578"/>
                  <a:pt x="0" y="1414600"/>
                </a:cubicBezTo>
                <a:cubicBezTo>
                  <a:pt x="-5645" y="1202530"/>
                  <a:pt x="6137" y="1105460"/>
                  <a:pt x="0" y="1010321"/>
                </a:cubicBezTo>
                <a:cubicBezTo>
                  <a:pt x="9294" y="887061"/>
                  <a:pt x="71561" y="398449"/>
                  <a:pt x="0" y="117949"/>
                </a:cubicBezTo>
                <a:close/>
              </a:path>
              <a:path w="9192293" h="4673108" fill="none" stroke="0" extrusionOk="0">
                <a:moveTo>
                  <a:pt x="0" y="117949"/>
                </a:moveTo>
                <a:cubicBezTo>
                  <a:pt x="-3105" y="62318"/>
                  <a:pt x="115908" y="-14469"/>
                  <a:pt x="200964" y="0"/>
                </a:cubicBezTo>
                <a:cubicBezTo>
                  <a:pt x="392355" y="-74230"/>
                  <a:pt x="614828" y="-5525"/>
                  <a:pt x="992097" y="0"/>
                </a:cubicBezTo>
                <a:cubicBezTo>
                  <a:pt x="1368404" y="-4749"/>
                  <a:pt x="1533753" y="44427"/>
                  <a:pt x="1783229" y="0"/>
                </a:cubicBezTo>
                <a:cubicBezTo>
                  <a:pt x="2077675" y="-50126"/>
                  <a:pt x="2380409" y="4592"/>
                  <a:pt x="2574362" y="0"/>
                </a:cubicBezTo>
                <a:cubicBezTo>
                  <a:pt x="2750570" y="-38918"/>
                  <a:pt x="3326284" y="83794"/>
                  <a:pt x="3541302" y="0"/>
                </a:cubicBezTo>
                <a:cubicBezTo>
                  <a:pt x="3801683" y="-21653"/>
                  <a:pt x="4040780" y="35863"/>
                  <a:pt x="4244531" y="0"/>
                </a:cubicBezTo>
                <a:cubicBezTo>
                  <a:pt x="4423341" y="-62969"/>
                  <a:pt x="4748635" y="49881"/>
                  <a:pt x="4859856" y="0"/>
                </a:cubicBezTo>
                <a:cubicBezTo>
                  <a:pt x="4999563" y="-2052"/>
                  <a:pt x="5372906" y="3647"/>
                  <a:pt x="5563085" y="0"/>
                </a:cubicBezTo>
                <a:cubicBezTo>
                  <a:pt x="5772619" y="33271"/>
                  <a:pt x="6106860" y="-35761"/>
                  <a:pt x="6442121" y="0"/>
                </a:cubicBezTo>
                <a:cubicBezTo>
                  <a:pt x="6799915" y="-56799"/>
                  <a:pt x="6889581" y="54306"/>
                  <a:pt x="7321158" y="0"/>
                </a:cubicBezTo>
                <a:cubicBezTo>
                  <a:pt x="7765610" y="-33988"/>
                  <a:pt x="7750916" y="35883"/>
                  <a:pt x="8112291" y="0"/>
                </a:cubicBezTo>
                <a:cubicBezTo>
                  <a:pt x="8455275" y="-34492"/>
                  <a:pt x="8634312" y="-10588"/>
                  <a:pt x="8991327" y="0"/>
                </a:cubicBezTo>
                <a:cubicBezTo>
                  <a:pt x="9100386" y="23927"/>
                  <a:pt x="9156868" y="58698"/>
                  <a:pt x="9192293" y="117949"/>
                </a:cubicBezTo>
                <a:cubicBezTo>
                  <a:pt x="9305575" y="356780"/>
                  <a:pt x="9151018" y="488385"/>
                  <a:pt x="9192293" y="610971"/>
                </a:cubicBezTo>
                <a:cubicBezTo>
                  <a:pt x="9224105" y="761638"/>
                  <a:pt x="9107296" y="809182"/>
                  <a:pt x="9192293" y="1015251"/>
                </a:cubicBezTo>
                <a:cubicBezTo>
                  <a:pt x="9228554" y="1213120"/>
                  <a:pt x="9178529" y="1416155"/>
                  <a:pt x="9192293" y="1552646"/>
                </a:cubicBezTo>
                <a:cubicBezTo>
                  <a:pt x="9215795" y="1696050"/>
                  <a:pt x="9148337" y="1844480"/>
                  <a:pt x="9192293" y="1956925"/>
                </a:cubicBezTo>
                <a:cubicBezTo>
                  <a:pt x="9191715" y="2068226"/>
                  <a:pt x="9128753" y="2153390"/>
                  <a:pt x="9192293" y="2316833"/>
                </a:cubicBezTo>
                <a:cubicBezTo>
                  <a:pt x="9259407" y="2474781"/>
                  <a:pt x="9151877" y="2633448"/>
                  <a:pt x="9192293" y="2721112"/>
                </a:cubicBezTo>
                <a:cubicBezTo>
                  <a:pt x="9247560" y="2771546"/>
                  <a:pt x="9140905" y="2944189"/>
                  <a:pt x="9192293" y="3169763"/>
                </a:cubicBezTo>
                <a:cubicBezTo>
                  <a:pt x="9211478" y="3392580"/>
                  <a:pt x="9163287" y="3413983"/>
                  <a:pt x="9192293" y="3618414"/>
                </a:cubicBezTo>
                <a:cubicBezTo>
                  <a:pt x="9236027" y="3797678"/>
                  <a:pt x="9098205" y="4301816"/>
                  <a:pt x="9192293" y="4555158"/>
                </a:cubicBezTo>
                <a:cubicBezTo>
                  <a:pt x="9196273" y="4632977"/>
                  <a:pt x="9119016" y="4696136"/>
                  <a:pt x="8991327" y="4673108"/>
                </a:cubicBezTo>
                <a:cubicBezTo>
                  <a:pt x="8876267" y="4711103"/>
                  <a:pt x="8653355" y="4643520"/>
                  <a:pt x="8579939" y="4673108"/>
                </a:cubicBezTo>
                <a:cubicBezTo>
                  <a:pt x="8517307" y="4718018"/>
                  <a:pt x="8398236" y="4665114"/>
                  <a:pt x="8200194" y="4673108"/>
                </a:cubicBezTo>
                <a:cubicBezTo>
                  <a:pt x="7967765" y="4635479"/>
                  <a:pt x="7597005" y="4641901"/>
                  <a:pt x="7233255" y="4673108"/>
                </a:cubicBezTo>
                <a:cubicBezTo>
                  <a:pt x="6859425" y="4680890"/>
                  <a:pt x="6785448" y="4655326"/>
                  <a:pt x="6354219" y="4673108"/>
                </a:cubicBezTo>
                <a:cubicBezTo>
                  <a:pt x="6006669" y="4736424"/>
                  <a:pt x="5688742" y="4632819"/>
                  <a:pt x="5475183" y="4673108"/>
                </a:cubicBezTo>
                <a:cubicBezTo>
                  <a:pt x="5285908" y="4608029"/>
                  <a:pt x="4882819" y="4582481"/>
                  <a:pt x="4420338" y="4673108"/>
                </a:cubicBezTo>
                <a:cubicBezTo>
                  <a:pt x="4003640" y="4745411"/>
                  <a:pt x="3968793" y="4646104"/>
                  <a:pt x="3805013" y="4673108"/>
                </a:cubicBezTo>
                <a:cubicBezTo>
                  <a:pt x="3629854" y="4727640"/>
                  <a:pt x="3479442" y="4603082"/>
                  <a:pt x="3189687" y="4673108"/>
                </a:cubicBezTo>
                <a:cubicBezTo>
                  <a:pt x="2952997" y="4669673"/>
                  <a:pt x="2664657" y="4650737"/>
                  <a:pt x="2398555" y="4673108"/>
                </a:cubicBezTo>
                <a:cubicBezTo>
                  <a:pt x="2148182" y="4683126"/>
                  <a:pt x="1981145" y="4664517"/>
                  <a:pt x="1607422" y="4673108"/>
                </a:cubicBezTo>
                <a:cubicBezTo>
                  <a:pt x="1182369" y="4689407"/>
                  <a:pt x="651201" y="4649823"/>
                  <a:pt x="200964" y="4673108"/>
                </a:cubicBezTo>
                <a:cubicBezTo>
                  <a:pt x="128642" y="4668416"/>
                  <a:pt x="11061" y="4646807"/>
                  <a:pt x="0" y="4555158"/>
                </a:cubicBezTo>
                <a:cubicBezTo>
                  <a:pt x="-120518" y="4410706"/>
                  <a:pt x="37245" y="4265803"/>
                  <a:pt x="0" y="4017763"/>
                </a:cubicBezTo>
                <a:cubicBezTo>
                  <a:pt x="-44302" y="3837353"/>
                  <a:pt x="110622" y="3724358"/>
                  <a:pt x="0" y="3524740"/>
                </a:cubicBezTo>
                <a:cubicBezTo>
                  <a:pt x="-43444" y="3311913"/>
                  <a:pt x="52689" y="3284004"/>
                  <a:pt x="0" y="3120461"/>
                </a:cubicBezTo>
                <a:cubicBezTo>
                  <a:pt x="-52472" y="3038003"/>
                  <a:pt x="64781" y="2845913"/>
                  <a:pt x="0" y="2716182"/>
                </a:cubicBezTo>
                <a:cubicBezTo>
                  <a:pt x="-20331" y="2579996"/>
                  <a:pt x="66603" y="2375429"/>
                  <a:pt x="0" y="2134414"/>
                </a:cubicBezTo>
                <a:cubicBezTo>
                  <a:pt x="-66799" y="1961992"/>
                  <a:pt x="126486" y="1927931"/>
                  <a:pt x="0" y="1774507"/>
                </a:cubicBezTo>
                <a:cubicBezTo>
                  <a:pt x="-87830" y="1574053"/>
                  <a:pt x="39873" y="1585653"/>
                  <a:pt x="0" y="1414600"/>
                </a:cubicBezTo>
                <a:cubicBezTo>
                  <a:pt x="-18101" y="1242029"/>
                  <a:pt x="12037" y="1132872"/>
                  <a:pt x="0" y="1010321"/>
                </a:cubicBezTo>
                <a:cubicBezTo>
                  <a:pt x="36669" y="933431"/>
                  <a:pt x="-82947" y="363244"/>
                  <a:pt x="0" y="117949"/>
                </a:cubicBezTo>
                <a:close/>
              </a:path>
            </a:pathLst>
          </a:custGeom>
          <a:solidFill>
            <a:schemeClr val="accent2">
              <a:lumMod val="20000"/>
              <a:lumOff val="80000"/>
            </a:schemeClr>
          </a:solidFill>
          <a:ln>
            <a:solidFill>
              <a:schemeClr val="accent1">
                <a:lumMod val="50000"/>
              </a:schemeClr>
            </a:solidFill>
            <a:extLst>
              <a:ext uri="{C807C97D-BFC1-408E-A445-0C87EB9F89A2}">
                <ask:lineSketchStyleProps xmlns:ask="http://schemas.microsoft.com/office/drawing/2018/sketchyshapes" sd="4231473587">
                  <a:custGeom>
                    <a:avLst/>
                    <a:gdLst>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432052 w 8684143"/>
                      <a:gd name="connsiteY4" fmla="*/ 0 h 4673108"/>
                      <a:gd name="connsiteX5" fmla="*/ 3345539 w 8684143"/>
                      <a:gd name="connsiteY5" fmla="*/ 0 h 4673108"/>
                      <a:gd name="connsiteX6" fmla="*/ 4009894 w 8684143"/>
                      <a:gd name="connsiteY6" fmla="*/ 0 h 4673108"/>
                      <a:gd name="connsiteX7" fmla="*/ 4591204 w 8684143"/>
                      <a:gd name="connsiteY7" fmla="*/ 0 h 4673108"/>
                      <a:gd name="connsiteX8" fmla="*/ 5255558 w 8684143"/>
                      <a:gd name="connsiteY8" fmla="*/ 0 h 4673108"/>
                      <a:gd name="connsiteX9" fmla="*/ 6086001 w 8684143"/>
                      <a:gd name="connsiteY9" fmla="*/ 0 h 4673108"/>
                      <a:gd name="connsiteX10" fmla="*/ 6916445 w 8684143"/>
                      <a:gd name="connsiteY10" fmla="*/ 0 h 4673108"/>
                      <a:gd name="connsiteX11" fmla="*/ 7663844 w 8684143"/>
                      <a:gd name="connsiteY11" fmla="*/ 0 h 4673108"/>
                      <a:gd name="connsiteX12" fmla="*/ 8494287 w 8684143"/>
                      <a:gd name="connsiteY12" fmla="*/ 0 h 4673108"/>
                      <a:gd name="connsiteX13" fmla="*/ 8684143 w 8684143"/>
                      <a:gd name="connsiteY13" fmla="*/ 117949 h 4673108"/>
                      <a:gd name="connsiteX14" fmla="*/ 8684143 w 8684143"/>
                      <a:gd name="connsiteY14" fmla="*/ 610971 h 4673108"/>
                      <a:gd name="connsiteX15" fmla="*/ 8684143 w 8684143"/>
                      <a:gd name="connsiteY15" fmla="*/ 1015251 h 4673108"/>
                      <a:gd name="connsiteX16" fmla="*/ 8684143 w 8684143"/>
                      <a:gd name="connsiteY16" fmla="*/ 1552646 h 4673108"/>
                      <a:gd name="connsiteX17" fmla="*/ 8684143 w 8684143"/>
                      <a:gd name="connsiteY17" fmla="*/ 1956925 h 4673108"/>
                      <a:gd name="connsiteX18" fmla="*/ 8684143 w 8684143"/>
                      <a:gd name="connsiteY18" fmla="*/ 2316833 h 4673108"/>
                      <a:gd name="connsiteX19" fmla="*/ 8684143 w 8684143"/>
                      <a:gd name="connsiteY19" fmla="*/ 2721112 h 4673108"/>
                      <a:gd name="connsiteX20" fmla="*/ 8684143 w 8684143"/>
                      <a:gd name="connsiteY20" fmla="*/ 3169763 h 4673108"/>
                      <a:gd name="connsiteX21" fmla="*/ 8684143 w 8684143"/>
                      <a:gd name="connsiteY21" fmla="*/ 3618414 h 4673108"/>
                      <a:gd name="connsiteX22" fmla="*/ 8684143 w 8684143"/>
                      <a:gd name="connsiteY22" fmla="*/ 4555158 h 4673108"/>
                      <a:gd name="connsiteX23" fmla="*/ 8494287 w 8684143"/>
                      <a:gd name="connsiteY23" fmla="*/ 4673108 h 4673108"/>
                      <a:gd name="connsiteX24" fmla="*/ 8105640 w 8684143"/>
                      <a:gd name="connsiteY24" fmla="*/ 4673108 h 4673108"/>
                      <a:gd name="connsiteX25" fmla="*/ 7746888 w 8684143"/>
                      <a:gd name="connsiteY25" fmla="*/ 4673108 h 4673108"/>
                      <a:gd name="connsiteX26" fmla="*/ 6833401 w 8684143"/>
                      <a:gd name="connsiteY26" fmla="*/ 4673108 h 4673108"/>
                      <a:gd name="connsiteX27" fmla="*/ 6002958 w 8684143"/>
                      <a:gd name="connsiteY27" fmla="*/ 4673108 h 4673108"/>
                      <a:gd name="connsiteX28" fmla="*/ 5172515 w 8684143"/>
                      <a:gd name="connsiteY28" fmla="*/ 4673108 h 4673108"/>
                      <a:gd name="connsiteX29" fmla="*/ 4175982 w 8684143"/>
                      <a:gd name="connsiteY29" fmla="*/ 4673108 h 4673108"/>
                      <a:gd name="connsiteX30" fmla="*/ 3594672 w 8684143"/>
                      <a:gd name="connsiteY30" fmla="*/ 4673108 h 4673108"/>
                      <a:gd name="connsiteX31" fmla="*/ 3013362 w 8684143"/>
                      <a:gd name="connsiteY31" fmla="*/ 4673108 h 4673108"/>
                      <a:gd name="connsiteX32" fmla="*/ 2265963 w 8684143"/>
                      <a:gd name="connsiteY32" fmla="*/ 4673108 h 4673108"/>
                      <a:gd name="connsiteX33" fmla="*/ 1518564 w 8684143"/>
                      <a:gd name="connsiteY33" fmla="*/ 4673108 h 4673108"/>
                      <a:gd name="connsiteX34" fmla="*/ 189855 w 8684143"/>
                      <a:gd name="connsiteY34" fmla="*/ 4673108 h 4673108"/>
                      <a:gd name="connsiteX35" fmla="*/ 0 w 8684143"/>
                      <a:gd name="connsiteY35" fmla="*/ 4555158 h 4673108"/>
                      <a:gd name="connsiteX36" fmla="*/ 0 w 8684143"/>
                      <a:gd name="connsiteY36" fmla="*/ 4017763 h 4673108"/>
                      <a:gd name="connsiteX37" fmla="*/ 0 w 8684143"/>
                      <a:gd name="connsiteY37" fmla="*/ 3524740 h 4673108"/>
                      <a:gd name="connsiteX38" fmla="*/ 0 w 8684143"/>
                      <a:gd name="connsiteY38" fmla="*/ 3120461 h 4673108"/>
                      <a:gd name="connsiteX39" fmla="*/ 0 w 8684143"/>
                      <a:gd name="connsiteY39" fmla="*/ 2716182 h 4673108"/>
                      <a:gd name="connsiteX40" fmla="*/ 0 w 8684143"/>
                      <a:gd name="connsiteY40" fmla="*/ 2134414 h 4673108"/>
                      <a:gd name="connsiteX41" fmla="*/ 0 w 8684143"/>
                      <a:gd name="connsiteY41" fmla="*/ 1774507 h 4673108"/>
                      <a:gd name="connsiteX42" fmla="*/ 0 w 8684143"/>
                      <a:gd name="connsiteY42" fmla="*/ 1414600 h 4673108"/>
                      <a:gd name="connsiteX43" fmla="*/ 0 w 8684143"/>
                      <a:gd name="connsiteY43" fmla="*/ 1010321 h 4673108"/>
                      <a:gd name="connsiteX44" fmla="*/ 0 w 8684143"/>
                      <a:gd name="connsiteY44" fmla="*/ 117949 h 4673108"/>
                      <a:gd name="connsiteX0" fmla="*/ 0 w 8684143"/>
                      <a:gd name="connsiteY0" fmla="*/ 117949 h 4673108"/>
                      <a:gd name="connsiteX1" fmla="*/ 189855 w 8684143"/>
                      <a:gd name="connsiteY1" fmla="*/ 0 h 4673108"/>
                      <a:gd name="connsiteX2" fmla="*/ 937254 w 8684143"/>
                      <a:gd name="connsiteY2" fmla="*/ 0 h 4673108"/>
                      <a:gd name="connsiteX3" fmla="*/ 1684653 w 8684143"/>
                      <a:gd name="connsiteY3" fmla="*/ 0 h 4673108"/>
                      <a:gd name="connsiteX4" fmla="*/ 2515096 w 8684143"/>
                      <a:gd name="connsiteY4" fmla="*/ 0 h 4673108"/>
                      <a:gd name="connsiteX5" fmla="*/ 3179451 w 8684143"/>
                      <a:gd name="connsiteY5" fmla="*/ 0 h 4673108"/>
                      <a:gd name="connsiteX6" fmla="*/ 4175982 w 8684143"/>
                      <a:gd name="connsiteY6" fmla="*/ 0 h 4673108"/>
                      <a:gd name="connsiteX7" fmla="*/ 4757293 w 8684143"/>
                      <a:gd name="connsiteY7" fmla="*/ 0 h 4673108"/>
                      <a:gd name="connsiteX8" fmla="*/ 5753825 w 8684143"/>
                      <a:gd name="connsiteY8" fmla="*/ 0 h 4673108"/>
                      <a:gd name="connsiteX9" fmla="*/ 6335135 w 8684143"/>
                      <a:gd name="connsiteY9" fmla="*/ 0 h 4673108"/>
                      <a:gd name="connsiteX10" fmla="*/ 6999489 w 8684143"/>
                      <a:gd name="connsiteY10" fmla="*/ 0 h 4673108"/>
                      <a:gd name="connsiteX11" fmla="*/ 8494287 w 8684143"/>
                      <a:gd name="connsiteY11" fmla="*/ 0 h 4673108"/>
                      <a:gd name="connsiteX12" fmla="*/ 8684143 w 8684143"/>
                      <a:gd name="connsiteY12" fmla="*/ 117949 h 4673108"/>
                      <a:gd name="connsiteX13" fmla="*/ 8684143 w 8684143"/>
                      <a:gd name="connsiteY13" fmla="*/ 477856 h 4673108"/>
                      <a:gd name="connsiteX14" fmla="*/ 8684143 w 8684143"/>
                      <a:gd name="connsiteY14" fmla="*/ 1059623 h 4673108"/>
                      <a:gd name="connsiteX15" fmla="*/ 8684143 w 8684143"/>
                      <a:gd name="connsiteY15" fmla="*/ 1641390 h 4673108"/>
                      <a:gd name="connsiteX16" fmla="*/ 8684143 w 8684143"/>
                      <a:gd name="connsiteY16" fmla="*/ 2045670 h 4673108"/>
                      <a:gd name="connsiteX17" fmla="*/ 8684143 w 8684143"/>
                      <a:gd name="connsiteY17" fmla="*/ 2627437 h 4673108"/>
                      <a:gd name="connsiteX18" fmla="*/ 8684143 w 8684143"/>
                      <a:gd name="connsiteY18" fmla="*/ 3209205 h 4673108"/>
                      <a:gd name="connsiteX19" fmla="*/ 8684143 w 8684143"/>
                      <a:gd name="connsiteY19" fmla="*/ 3746601 h 4673108"/>
                      <a:gd name="connsiteX20" fmla="*/ 8684143 w 8684143"/>
                      <a:gd name="connsiteY20" fmla="*/ 4555158 h 4673108"/>
                      <a:gd name="connsiteX21" fmla="*/ 8494287 w 8684143"/>
                      <a:gd name="connsiteY21" fmla="*/ 4673108 h 4673108"/>
                      <a:gd name="connsiteX22" fmla="*/ 7663844 w 8684143"/>
                      <a:gd name="connsiteY22" fmla="*/ 4673108 h 4673108"/>
                      <a:gd name="connsiteX23" fmla="*/ 7082533 w 8684143"/>
                      <a:gd name="connsiteY23" fmla="*/ 4673108 h 4673108"/>
                      <a:gd name="connsiteX24" fmla="*/ 6501223 w 8684143"/>
                      <a:gd name="connsiteY24" fmla="*/ 4673108 h 4673108"/>
                      <a:gd name="connsiteX25" fmla="*/ 5670780 w 8684143"/>
                      <a:gd name="connsiteY25" fmla="*/ 4673108 h 4673108"/>
                      <a:gd name="connsiteX26" fmla="*/ 4923381 w 8684143"/>
                      <a:gd name="connsiteY26" fmla="*/ 4673108 h 4673108"/>
                      <a:gd name="connsiteX27" fmla="*/ 4092938 w 8684143"/>
                      <a:gd name="connsiteY27" fmla="*/ 4673108 h 4673108"/>
                      <a:gd name="connsiteX28" fmla="*/ 3096406 w 8684143"/>
                      <a:gd name="connsiteY28" fmla="*/ 4673108 h 4673108"/>
                      <a:gd name="connsiteX29" fmla="*/ 2182919 w 8684143"/>
                      <a:gd name="connsiteY29" fmla="*/ 4673108 h 4673108"/>
                      <a:gd name="connsiteX30" fmla="*/ 1352476 w 8684143"/>
                      <a:gd name="connsiteY30" fmla="*/ 4673108 h 4673108"/>
                      <a:gd name="connsiteX31" fmla="*/ 189855 w 8684143"/>
                      <a:gd name="connsiteY31" fmla="*/ 4673108 h 4673108"/>
                      <a:gd name="connsiteX32" fmla="*/ 0 w 8684143"/>
                      <a:gd name="connsiteY32" fmla="*/ 4555158 h 4673108"/>
                      <a:gd name="connsiteX33" fmla="*/ 0 w 8684143"/>
                      <a:gd name="connsiteY33" fmla="*/ 4106508 h 4673108"/>
                      <a:gd name="connsiteX34" fmla="*/ 0 w 8684143"/>
                      <a:gd name="connsiteY34" fmla="*/ 3524740 h 4673108"/>
                      <a:gd name="connsiteX35" fmla="*/ 0 w 8684143"/>
                      <a:gd name="connsiteY35" fmla="*/ 2987344 h 4673108"/>
                      <a:gd name="connsiteX36" fmla="*/ 0 w 8684143"/>
                      <a:gd name="connsiteY36" fmla="*/ 2583065 h 4673108"/>
                      <a:gd name="connsiteX37" fmla="*/ 0 w 8684143"/>
                      <a:gd name="connsiteY37" fmla="*/ 2223158 h 4673108"/>
                      <a:gd name="connsiteX38" fmla="*/ 0 w 8684143"/>
                      <a:gd name="connsiteY38" fmla="*/ 1685763 h 4673108"/>
                      <a:gd name="connsiteX39" fmla="*/ 0 w 8684143"/>
                      <a:gd name="connsiteY39" fmla="*/ 1103995 h 4673108"/>
                      <a:gd name="connsiteX40" fmla="*/ 0 w 8684143"/>
                      <a:gd name="connsiteY40" fmla="*/ 655344 h 4673108"/>
                      <a:gd name="connsiteX41" fmla="*/ 0 w 8684143"/>
                      <a:gd name="connsiteY41" fmla="*/ 117949 h 467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684143" h="4673108" fill="none" extrusionOk="0">
                        <a:moveTo>
                          <a:pt x="0" y="117949"/>
                        </a:moveTo>
                        <a:cubicBezTo>
                          <a:pt x="-2936" y="68227"/>
                          <a:pt x="109932" y="769"/>
                          <a:pt x="189855" y="0"/>
                        </a:cubicBezTo>
                        <a:cubicBezTo>
                          <a:pt x="385369" y="-30252"/>
                          <a:pt x="591613" y="-6308"/>
                          <a:pt x="937254" y="0"/>
                        </a:cubicBezTo>
                        <a:cubicBezTo>
                          <a:pt x="1276689" y="-17666"/>
                          <a:pt x="1438678" y="45050"/>
                          <a:pt x="1684653" y="0"/>
                        </a:cubicBezTo>
                        <a:cubicBezTo>
                          <a:pt x="1931693" y="-72774"/>
                          <a:pt x="2251327" y="-930"/>
                          <a:pt x="2432052" y="0"/>
                        </a:cubicBezTo>
                        <a:cubicBezTo>
                          <a:pt x="2656448" y="-26808"/>
                          <a:pt x="3140948" y="94735"/>
                          <a:pt x="3345539" y="0"/>
                        </a:cubicBezTo>
                        <a:cubicBezTo>
                          <a:pt x="3570221" y="-7764"/>
                          <a:pt x="3820455" y="39756"/>
                          <a:pt x="4009894" y="0"/>
                        </a:cubicBezTo>
                        <a:cubicBezTo>
                          <a:pt x="4182156" y="-68061"/>
                          <a:pt x="4453806" y="25892"/>
                          <a:pt x="4591204" y="0"/>
                        </a:cubicBezTo>
                        <a:cubicBezTo>
                          <a:pt x="4751768" y="-32329"/>
                          <a:pt x="5072342" y="6553"/>
                          <a:pt x="5255558" y="0"/>
                        </a:cubicBezTo>
                        <a:cubicBezTo>
                          <a:pt x="5457586" y="12578"/>
                          <a:pt x="5771239" y="62422"/>
                          <a:pt x="6086001" y="0"/>
                        </a:cubicBezTo>
                        <a:cubicBezTo>
                          <a:pt x="6400284" y="-58193"/>
                          <a:pt x="6495918" y="40940"/>
                          <a:pt x="6916445" y="0"/>
                        </a:cubicBezTo>
                        <a:cubicBezTo>
                          <a:pt x="7325568" y="-25429"/>
                          <a:pt x="7328591" y="32236"/>
                          <a:pt x="7663844" y="0"/>
                        </a:cubicBezTo>
                        <a:cubicBezTo>
                          <a:pt x="7982725" y="6828"/>
                          <a:pt x="8204758" y="4156"/>
                          <a:pt x="8494287" y="0"/>
                        </a:cubicBezTo>
                        <a:cubicBezTo>
                          <a:pt x="8584619" y="21858"/>
                          <a:pt x="8647546" y="45882"/>
                          <a:pt x="8684143" y="117949"/>
                        </a:cubicBezTo>
                        <a:cubicBezTo>
                          <a:pt x="8759195" y="373232"/>
                          <a:pt x="8644622" y="475999"/>
                          <a:pt x="8684143" y="610971"/>
                        </a:cubicBezTo>
                        <a:cubicBezTo>
                          <a:pt x="8720003" y="753669"/>
                          <a:pt x="8613567" y="834013"/>
                          <a:pt x="8684143" y="1015251"/>
                        </a:cubicBezTo>
                        <a:cubicBezTo>
                          <a:pt x="8740793" y="1233808"/>
                          <a:pt x="8678269" y="1418552"/>
                          <a:pt x="8684143" y="1552646"/>
                        </a:cubicBezTo>
                        <a:cubicBezTo>
                          <a:pt x="8686409" y="1680195"/>
                          <a:pt x="8671329" y="1832662"/>
                          <a:pt x="8684143" y="1956925"/>
                        </a:cubicBezTo>
                        <a:cubicBezTo>
                          <a:pt x="8672767" y="2056014"/>
                          <a:pt x="8616398" y="2153685"/>
                          <a:pt x="8684143" y="2316833"/>
                        </a:cubicBezTo>
                        <a:cubicBezTo>
                          <a:pt x="8743342" y="2470455"/>
                          <a:pt x="8623916" y="2620005"/>
                          <a:pt x="8684143" y="2721112"/>
                        </a:cubicBezTo>
                        <a:cubicBezTo>
                          <a:pt x="8720642" y="2811134"/>
                          <a:pt x="8658512" y="2955228"/>
                          <a:pt x="8684143" y="3169763"/>
                        </a:cubicBezTo>
                        <a:cubicBezTo>
                          <a:pt x="8705114" y="3377956"/>
                          <a:pt x="8661015" y="3418952"/>
                          <a:pt x="8684143" y="3618414"/>
                        </a:cubicBezTo>
                        <a:cubicBezTo>
                          <a:pt x="8728585" y="3800840"/>
                          <a:pt x="8619780" y="4351365"/>
                          <a:pt x="8684143" y="4555158"/>
                        </a:cubicBezTo>
                        <a:cubicBezTo>
                          <a:pt x="8690104" y="4632845"/>
                          <a:pt x="8616727" y="4674266"/>
                          <a:pt x="8494287" y="4673108"/>
                        </a:cubicBezTo>
                        <a:cubicBezTo>
                          <a:pt x="8385134" y="4696810"/>
                          <a:pt x="8196599" y="4629824"/>
                          <a:pt x="8105640" y="4673108"/>
                        </a:cubicBezTo>
                        <a:cubicBezTo>
                          <a:pt x="8014681" y="4716392"/>
                          <a:pt x="7902041" y="4654121"/>
                          <a:pt x="7746888" y="4673108"/>
                        </a:cubicBezTo>
                        <a:cubicBezTo>
                          <a:pt x="7560822" y="4698720"/>
                          <a:pt x="7146451" y="4692656"/>
                          <a:pt x="6833401" y="4673108"/>
                        </a:cubicBezTo>
                        <a:cubicBezTo>
                          <a:pt x="6473677" y="4681995"/>
                          <a:pt x="6403114" y="4657705"/>
                          <a:pt x="6002958" y="4673108"/>
                        </a:cubicBezTo>
                        <a:cubicBezTo>
                          <a:pt x="5667942" y="4686616"/>
                          <a:pt x="5371009" y="4648775"/>
                          <a:pt x="5172515" y="4673108"/>
                        </a:cubicBezTo>
                        <a:cubicBezTo>
                          <a:pt x="4952816" y="4681713"/>
                          <a:pt x="4556225" y="4543419"/>
                          <a:pt x="4175982" y="4673108"/>
                        </a:cubicBezTo>
                        <a:cubicBezTo>
                          <a:pt x="3776519" y="4735102"/>
                          <a:pt x="3749798" y="4659281"/>
                          <a:pt x="3594672" y="4673108"/>
                        </a:cubicBezTo>
                        <a:cubicBezTo>
                          <a:pt x="3435034" y="4716886"/>
                          <a:pt x="3275813" y="4603161"/>
                          <a:pt x="3013362" y="4673108"/>
                        </a:cubicBezTo>
                        <a:cubicBezTo>
                          <a:pt x="2768973" y="4727193"/>
                          <a:pt x="2559917" y="4676986"/>
                          <a:pt x="2265963" y="4673108"/>
                        </a:cubicBezTo>
                        <a:cubicBezTo>
                          <a:pt x="2011561" y="4705670"/>
                          <a:pt x="1877292" y="4669605"/>
                          <a:pt x="1518564" y="4673108"/>
                        </a:cubicBezTo>
                        <a:cubicBezTo>
                          <a:pt x="1120910" y="4656332"/>
                          <a:pt x="570351" y="4760575"/>
                          <a:pt x="189855" y="4673108"/>
                        </a:cubicBezTo>
                        <a:cubicBezTo>
                          <a:pt x="118321" y="4657717"/>
                          <a:pt x="-1895" y="4629013"/>
                          <a:pt x="0" y="4555158"/>
                        </a:cubicBezTo>
                        <a:cubicBezTo>
                          <a:pt x="-84701" y="4389666"/>
                          <a:pt x="55577" y="4271036"/>
                          <a:pt x="0" y="4017763"/>
                        </a:cubicBezTo>
                        <a:cubicBezTo>
                          <a:pt x="-43342" y="3820212"/>
                          <a:pt x="79004" y="3712087"/>
                          <a:pt x="0" y="3524740"/>
                        </a:cubicBezTo>
                        <a:cubicBezTo>
                          <a:pt x="-70675" y="3332636"/>
                          <a:pt x="46991" y="3252309"/>
                          <a:pt x="0" y="3120461"/>
                        </a:cubicBezTo>
                        <a:cubicBezTo>
                          <a:pt x="-78974" y="3027085"/>
                          <a:pt x="26254" y="2845096"/>
                          <a:pt x="0" y="2716182"/>
                        </a:cubicBezTo>
                        <a:cubicBezTo>
                          <a:pt x="-42503" y="2567839"/>
                          <a:pt x="61860" y="2329004"/>
                          <a:pt x="0" y="2134414"/>
                        </a:cubicBezTo>
                        <a:cubicBezTo>
                          <a:pt x="-51567" y="1934006"/>
                          <a:pt x="87318" y="1953025"/>
                          <a:pt x="0" y="1774507"/>
                        </a:cubicBezTo>
                        <a:cubicBezTo>
                          <a:pt x="-74671" y="1578104"/>
                          <a:pt x="16390" y="1568530"/>
                          <a:pt x="0" y="1414600"/>
                        </a:cubicBezTo>
                        <a:cubicBezTo>
                          <a:pt x="-19493" y="1254282"/>
                          <a:pt x="7016" y="1132200"/>
                          <a:pt x="0" y="1010321"/>
                        </a:cubicBezTo>
                        <a:cubicBezTo>
                          <a:pt x="2078" y="929077"/>
                          <a:pt x="-34946" y="340193"/>
                          <a:pt x="0" y="117949"/>
                        </a:cubicBezTo>
                        <a:close/>
                      </a:path>
                      <a:path w="8684143" h="4673108" stroke="0" extrusionOk="0">
                        <a:moveTo>
                          <a:pt x="0" y="117949"/>
                        </a:moveTo>
                        <a:cubicBezTo>
                          <a:pt x="15548" y="30261"/>
                          <a:pt x="98424" y="3991"/>
                          <a:pt x="189855" y="0"/>
                        </a:cubicBezTo>
                        <a:cubicBezTo>
                          <a:pt x="452370" y="-19757"/>
                          <a:pt x="709129" y="-26801"/>
                          <a:pt x="937254" y="0"/>
                        </a:cubicBezTo>
                        <a:cubicBezTo>
                          <a:pt x="1209978" y="-9202"/>
                          <a:pt x="1396303" y="19065"/>
                          <a:pt x="1684653" y="0"/>
                        </a:cubicBezTo>
                        <a:cubicBezTo>
                          <a:pt x="2058615" y="-24014"/>
                          <a:pt x="2203508" y="75506"/>
                          <a:pt x="2515096" y="0"/>
                        </a:cubicBezTo>
                        <a:cubicBezTo>
                          <a:pt x="2821869" y="-53435"/>
                          <a:pt x="2871984" y="35993"/>
                          <a:pt x="3179451" y="0"/>
                        </a:cubicBezTo>
                        <a:cubicBezTo>
                          <a:pt x="3535053" y="-73602"/>
                          <a:pt x="3815979" y="25740"/>
                          <a:pt x="4175982" y="0"/>
                        </a:cubicBezTo>
                        <a:cubicBezTo>
                          <a:pt x="4480801" y="-23521"/>
                          <a:pt x="4615847" y="19449"/>
                          <a:pt x="4757293" y="0"/>
                        </a:cubicBezTo>
                        <a:cubicBezTo>
                          <a:pt x="4872556" y="-89251"/>
                          <a:pt x="5455552" y="-18855"/>
                          <a:pt x="5753825" y="0"/>
                        </a:cubicBezTo>
                        <a:cubicBezTo>
                          <a:pt x="6057356" y="-12637"/>
                          <a:pt x="6105892" y="30425"/>
                          <a:pt x="6335135" y="0"/>
                        </a:cubicBezTo>
                        <a:cubicBezTo>
                          <a:pt x="6564523" y="-49424"/>
                          <a:pt x="6691201" y="-15201"/>
                          <a:pt x="6999489" y="0"/>
                        </a:cubicBezTo>
                        <a:cubicBezTo>
                          <a:pt x="7362840" y="-86226"/>
                          <a:pt x="8170738" y="105275"/>
                          <a:pt x="8494287" y="0"/>
                        </a:cubicBezTo>
                        <a:cubicBezTo>
                          <a:pt x="8626681" y="3255"/>
                          <a:pt x="8699404" y="67408"/>
                          <a:pt x="8684143" y="117949"/>
                        </a:cubicBezTo>
                        <a:cubicBezTo>
                          <a:pt x="8690080" y="185549"/>
                          <a:pt x="8668049" y="331236"/>
                          <a:pt x="8684143" y="477856"/>
                        </a:cubicBezTo>
                        <a:cubicBezTo>
                          <a:pt x="8724440" y="565969"/>
                          <a:pt x="8648454" y="839882"/>
                          <a:pt x="8684143" y="1059623"/>
                        </a:cubicBezTo>
                        <a:cubicBezTo>
                          <a:pt x="8719445" y="1294985"/>
                          <a:pt x="8614224" y="1494307"/>
                          <a:pt x="8684143" y="1641390"/>
                        </a:cubicBezTo>
                        <a:cubicBezTo>
                          <a:pt x="8712824" y="1829746"/>
                          <a:pt x="8632374" y="1919119"/>
                          <a:pt x="8684143" y="2045670"/>
                        </a:cubicBezTo>
                        <a:cubicBezTo>
                          <a:pt x="8731170" y="2170748"/>
                          <a:pt x="8589497" y="2544494"/>
                          <a:pt x="8684143" y="2627437"/>
                        </a:cubicBezTo>
                        <a:cubicBezTo>
                          <a:pt x="8765620" y="2816877"/>
                          <a:pt x="8575675" y="2941267"/>
                          <a:pt x="8684143" y="3209205"/>
                        </a:cubicBezTo>
                        <a:cubicBezTo>
                          <a:pt x="8752121" y="3466344"/>
                          <a:pt x="8603064" y="3622685"/>
                          <a:pt x="8684143" y="3746601"/>
                        </a:cubicBezTo>
                        <a:cubicBezTo>
                          <a:pt x="8726824" y="3938361"/>
                          <a:pt x="8553394" y="4316860"/>
                          <a:pt x="8684143" y="4555158"/>
                        </a:cubicBezTo>
                        <a:cubicBezTo>
                          <a:pt x="8688520" y="4607642"/>
                          <a:pt x="8600577" y="4674162"/>
                          <a:pt x="8494287" y="4673108"/>
                        </a:cubicBezTo>
                        <a:cubicBezTo>
                          <a:pt x="8239169" y="4670427"/>
                          <a:pt x="7865540" y="4648426"/>
                          <a:pt x="7663844" y="4673108"/>
                        </a:cubicBezTo>
                        <a:cubicBezTo>
                          <a:pt x="7470262" y="4703137"/>
                          <a:pt x="7220457" y="4592576"/>
                          <a:pt x="7082533" y="4673108"/>
                        </a:cubicBezTo>
                        <a:cubicBezTo>
                          <a:pt x="6930286" y="4706557"/>
                          <a:pt x="6708542" y="4591600"/>
                          <a:pt x="6501223" y="4673108"/>
                        </a:cubicBezTo>
                        <a:cubicBezTo>
                          <a:pt x="6308760" y="4728575"/>
                          <a:pt x="5827076" y="4671984"/>
                          <a:pt x="5670780" y="4673108"/>
                        </a:cubicBezTo>
                        <a:cubicBezTo>
                          <a:pt x="5497964" y="4680946"/>
                          <a:pt x="5156025" y="4645127"/>
                          <a:pt x="4923381" y="4673108"/>
                        </a:cubicBezTo>
                        <a:cubicBezTo>
                          <a:pt x="4660429" y="4691693"/>
                          <a:pt x="4440632" y="4674945"/>
                          <a:pt x="4092938" y="4673108"/>
                        </a:cubicBezTo>
                        <a:cubicBezTo>
                          <a:pt x="3808496" y="4721748"/>
                          <a:pt x="3589848" y="4654772"/>
                          <a:pt x="3096406" y="4673108"/>
                        </a:cubicBezTo>
                        <a:cubicBezTo>
                          <a:pt x="2565248" y="4680677"/>
                          <a:pt x="2429005" y="4693746"/>
                          <a:pt x="2182919" y="4673108"/>
                        </a:cubicBezTo>
                        <a:cubicBezTo>
                          <a:pt x="1905609" y="4679509"/>
                          <a:pt x="1550880" y="4717169"/>
                          <a:pt x="1352476" y="4673108"/>
                        </a:cubicBezTo>
                        <a:cubicBezTo>
                          <a:pt x="1060181" y="4686324"/>
                          <a:pt x="695225" y="4605041"/>
                          <a:pt x="189855" y="4673108"/>
                        </a:cubicBezTo>
                        <a:cubicBezTo>
                          <a:pt x="99894" y="4672595"/>
                          <a:pt x="24110" y="4608855"/>
                          <a:pt x="0" y="4555158"/>
                        </a:cubicBezTo>
                        <a:cubicBezTo>
                          <a:pt x="-37860" y="4421483"/>
                          <a:pt x="40438" y="4212564"/>
                          <a:pt x="0" y="4106508"/>
                        </a:cubicBezTo>
                        <a:cubicBezTo>
                          <a:pt x="-12200" y="4010245"/>
                          <a:pt x="108456" y="3828043"/>
                          <a:pt x="0" y="3524740"/>
                        </a:cubicBezTo>
                        <a:cubicBezTo>
                          <a:pt x="-78913" y="3232184"/>
                          <a:pt x="49625" y="3138214"/>
                          <a:pt x="0" y="2987344"/>
                        </a:cubicBezTo>
                        <a:cubicBezTo>
                          <a:pt x="-42395" y="2819203"/>
                          <a:pt x="45752" y="2736726"/>
                          <a:pt x="0" y="2583065"/>
                        </a:cubicBezTo>
                        <a:cubicBezTo>
                          <a:pt x="-48951" y="2412117"/>
                          <a:pt x="-14631" y="2306790"/>
                          <a:pt x="0" y="2223158"/>
                        </a:cubicBezTo>
                        <a:cubicBezTo>
                          <a:pt x="22418" y="2125167"/>
                          <a:pt x="22872" y="1922164"/>
                          <a:pt x="0" y="1685763"/>
                        </a:cubicBezTo>
                        <a:cubicBezTo>
                          <a:pt x="-74034" y="1423590"/>
                          <a:pt x="49975" y="1338356"/>
                          <a:pt x="0" y="1103995"/>
                        </a:cubicBezTo>
                        <a:cubicBezTo>
                          <a:pt x="-3971" y="861044"/>
                          <a:pt x="9870" y="753591"/>
                          <a:pt x="0" y="655344"/>
                        </a:cubicBezTo>
                        <a:cubicBezTo>
                          <a:pt x="-11775" y="532422"/>
                          <a:pt x="85738" y="204809"/>
                          <a:pt x="0" y="117949"/>
                        </a:cubicBezTo>
                        <a:close/>
                      </a:path>
                      <a:path w="8684143" h="4673108" fill="none" stroke="0" extrusionOk="0">
                        <a:moveTo>
                          <a:pt x="0" y="117949"/>
                        </a:moveTo>
                        <a:cubicBezTo>
                          <a:pt x="12947" y="60790"/>
                          <a:pt x="82705" y="-7085"/>
                          <a:pt x="189855" y="0"/>
                        </a:cubicBezTo>
                        <a:cubicBezTo>
                          <a:pt x="416895" y="-94257"/>
                          <a:pt x="552923" y="11569"/>
                          <a:pt x="937254" y="0"/>
                        </a:cubicBezTo>
                        <a:cubicBezTo>
                          <a:pt x="1285266" y="599"/>
                          <a:pt x="1419098" y="38991"/>
                          <a:pt x="1684653" y="0"/>
                        </a:cubicBezTo>
                        <a:cubicBezTo>
                          <a:pt x="2000521" y="-9666"/>
                          <a:pt x="2218878" y="67791"/>
                          <a:pt x="2432052" y="0"/>
                        </a:cubicBezTo>
                        <a:cubicBezTo>
                          <a:pt x="2561828" y="-61621"/>
                          <a:pt x="3098264" y="20917"/>
                          <a:pt x="3345539" y="0"/>
                        </a:cubicBezTo>
                        <a:cubicBezTo>
                          <a:pt x="3623018" y="-60447"/>
                          <a:pt x="3797384" y="21209"/>
                          <a:pt x="4009894" y="0"/>
                        </a:cubicBezTo>
                        <a:cubicBezTo>
                          <a:pt x="4185881" y="-29438"/>
                          <a:pt x="4452058" y="36777"/>
                          <a:pt x="4591204" y="0"/>
                        </a:cubicBezTo>
                        <a:cubicBezTo>
                          <a:pt x="4729775" y="-28407"/>
                          <a:pt x="5031979" y="1402"/>
                          <a:pt x="5255558" y="0"/>
                        </a:cubicBezTo>
                        <a:cubicBezTo>
                          <a:pt x="5479539" y="23602"/>
                          <a:pt x="5777218" y="-11338"/>
                          <a:pt x="6086001" y="0"/>
                        </a:cubicBezTo>
                        <a:cubicBezTo>
                          <a:pt x="6415815" y="-57249"/>
                          <a:pt x="6538974" y="46400"/>
                          <a:pt x="6916445" y="0"/>
                        </a:cubicBezTo>
                        <a:cubicBezTo>
                          <a:pt x="7322061" y="-22622"/>
                          <a:pt x="7327028" y="28318"/>
                          <a:pt x="7663844" y="0"/>
                        </a:cubicBezTo>
                        <a:cubicBezTo>
                          <a:pt x="7999019" y="-40136"/>
                          <a:pt x="8160425" y="38392"/>
                          <a:pt x="8494287" y="0"/>
                        </a:cubicBezTo>
                        <a:cubicBezTo>
                          <a:pt x="8589739" y="4824"/>
                          <a:pt x="8659481" y="55139"/>
                          <a:pt x="8684143" y="117949"/>
                        </a:cubicBezTo>
                        <a:cubicBezTo>
                          <a:pt x="8739118" y="356761"/>
                          <a:pt x="8668400" y="482820"/>
                          <a:pt x="8684143" y="610971"/>
                        </a:cubicBezTo>
                        <a:cubicBezTo>
                          <a:pt x="8697490" y="768080"/>
                          <a:pt x="8610072" y="813775"/>
                          <a:pt x="8684143" y="1015251"/>
                        </a:cubicBezTo>
                        <a:cubicBezTo>
                          <a:pt x="8753287" y="1211135"/>
                          <a:pt x="8649108" y="1417707"/>
                          <a:pt x="8684143" y="1552646"/>
                        </a:cubicBezTo>
                        <a:cubicBezTo>
                          <a:pt x="8700152" y="1686090"/>
                          <a:pt x="8656748" y="1851948"/>
                          <a:pt x="8684143" y="1956925"/>
                        </a:cubicBezTo>
                        <a:cubicBezTo>
                          <a:pt x="8720340" y="2077521"/>
                          <a:pt x="8654144" y="2151859"/>
                          <a:pt x="8684143" y="2316833"/>
                        </a:cubicBezTo>
                        <a:cubicBezTo>
                          <a:pt x="8745989" y="2483009"/>
                          <a:pt x="8659762" y="2645871"/>
                          <a:pt x="8684143" y="2721112"/>
                        </a:cubicBezTo>
                        <a:cubicBezTo>
                          <a:pt x="8742734" y="2792393"/>
                          <a:pt x="8633104" y="2946612"/>
                          <a:pt x="8684143" y="3169763"/>
                        </a:cubicBezTo>
                        <a:cubicBezTo>
                          <a:pt x="8710177" y="3396634"/>
                          <a:pt x="8659856" y="3410608"/>
                          <a:pt x="8684143" y="3618414"/>
                        </a:cubicBezTo>
                        <a:cubicBezTo>
                          <a:pt x="8675284" y="3793871"/>
                          <a:pt x="8570247" y="4301620"/>
                          <a:pt x="8684143" y="4555158"/>
                        </a:cubicBezTo>
                        <a:cubicBezTo>
                          <a:pt x="8663048" y="4632385"/>
                          <a:pt x="8602104" y="4671438"/>
                          <a:pt x="8494287" y="4673108"/>
                        </a:cubicBezTo>
                        <a:cubicBezTo>
                          <a:pt x="8416743" y="4712365"/>
                          <a:pt x="8309034" y="4650549"/>
                          <a:pt x="8135535" y="4673108"/>
                        </a:cubicBezTo>
                        <a:cubicBezTo>
                          <a:pt x="7962036" y="4695667"/>
                          <a:pt x="7866971" y="4644088"/>
                          <a:pt x="7746888" y="4673108"/>
                        </a:cubicBezTo>
                        <a:cubicBezTo>
                          <a:pt x="7550153" y="4608231"/>
                          <a:pt x="7222487" y="4586323"/>
                          <a:pt x="6833401" y="4673108"/>
                        </a:cubicBezTo>
                        <a:cubicBezTo>
                          <a:pt x="6512526" y="4690888"/>
                          <a:pt x="6388887" y="4666772"/>
                          <a:pt x="6002958" y="4673108"/>
                        </a:cubicBezTo>
                        <a:cubicBezTo>
                          <a:pt x="5631076" y="4736578"/>
                          <a:pt x="5377949" y="4601606"/>
                          <a:pt x="5172515" y="4673108"/>
                        </a:cubicBezTo>
                        <a:cubicBezTo>
                          <a:pt x="4988015" y="4701477"/>
                          <a:pt x="4614529" y="4634226"/>
                          <a:pt x="4175982" y="4673108"/>
                        </a:cubicBezTo>
                        <a:cubicBezTo>
                          <a:pt x="3789331" y="4747438"/>
                          <a:pt x="3748152" y="4643578"/>
                          <a:pt x="3594672" y="4673108"/>
                        </a:cubicBezTo>
                        <a:cubicBezTo>
                          <a:pt x="3417635" y="4723216"/>
                          <a:pt x="3287309" y="4632344"/>
                          <a:pt x="3013362" y="4673108"/>
                        </a:cubicBezTo>
                        <a:cubicBezTo>
                          <a:pt x="2757569" y="4681596"/>
                          <a:pt x="2519883" y="4637506"/>
                          <a:pt x="2265963" y="4673108"/>
                        </a:cubicBezTo>
                        <a:cubicBezTo>
                          <a:pt x="2012389" y="4672069"/>
                          <a:pt x="1857633" y="4654906"/>
                          <a:pt x="1518564" y="4673108"/>
                        </a:cubicBezTo>
                        <a:cubicBezTo>
                          <a:pt x="1162903" y="4705792"/>
                          <a:pt x="588460" y="4643973"/>
                          <a:pt x="189855" y="4673108"/>
                        </a:cubicBezTo>
                        <a:cubicBezTo>
                          <a:pt x="104150" y="4667473"/>
                          <a:pt x="1534" y="4628033"/>
                          <a:pt x="0" y="4555158"/>
                        </a:cubicBezTo>
                        <a:cubicBezTo>
                          <a:pt x="-89418" y="4404065"/>
                          <a:pt x="29366" y="4225190"/>
                          <a:pt x="0" y="4017763"/>
                        </a:cubicBezTo>
                        <a:cubicBezTo>
                          <a:pt x="-31059" y="3833248"/>
                          <a:pt x="76145" y="3728206"/>
                          <a:pt x="0" y="3524740"/>
                        </a:cubicBezTo>
                        <a:cubicBezTo>
                          <a:pt x="-44692" y="3315841"/>
                          <a:pt x="59683" y="3265313"/>
                          <a:pt x="0" y="3120461"/>
                        </a:cubicBezTo>
                        <a:cubicBezTo>
                          <a:pt x="-47812" y="3006299"/>
                          <a:pt x="37998" y="2831300"/>
                          <a:pt x="0" y="2716182"/>
                        </a:cubicBezTo>
                        <a:cubicBezTo>
                          <a:pt x="23747" y="2628032"/>
                          <a:pt x="42587" y="2397222"/>
                          <a:pt x="0" y="2134414"/>
                        </a:cubicBezTo>
                        <a:cubicBezTo>
                          <a:pt x="-48315" y="1947913"/>
                          <a:pt x="69198" y="1944823"/>
                          <a:pt x="0" y="1774507"/>
                        </a:cubicBezTo>
                        <a:cubicBezTo>
                          <a:pt x="-77350" y="1596043"/>
                          <a:pt x="26795" y="1590720"/>
                          <a:pt x="0" y="1414600"/>
                        </a:cubicBezTo>
                        <a:cubicBezTo>
                          <a:pt x="-9727" y="1215243"/>
                          <a:pt x="4138" y="1120906"/>
                          <a:pt x="0" y="1010321"/>
                        </a:cubicBezTo>
                        <a:cubicBezTo>
                          <a:pt x="28848" y="903979"/>
                          <a:pt x="25430" y="349984"/>
                          <a:pt x="0" y="117949"/>
                        </a:cubicBezTo>
                        <a:close/>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solidFill>
                <a:schemeClr val="tx1"/>
              </a:solidFill>
              <a:latin typeface="UTM Avo" panose="02040603050506020204" pitchFamily="18"/>
            </a:endParaRPr>
          </a:p>
        </p:txBody>
      </p:sp>
      <p:sp>
        <p:nvSpPr>
          <p:cNvPr id="2" name="TextBox 1">
            <a:extLst>
              <a:ext uri="{FF2B5EF4-FFF2-40B4-BE49-F238E27FC236}">
                <a16:creationId xmlns:a16="http://schemas.microsoft.com/office/drawing/2014/main" id="{BD268B3C-E2CD-3221-B729-DA5B8ABE5B6A}"/>
              </a:ext>
            </a:extLst>
          </p:cNvPr>
          <p:cNvSpPr txBox="1"/>
          <p:nvPr/>
        </p:nvSpPr>
        <p:spPr>
          <a:xfrm>
            <a:off x="971643" y="1940291"/>
            <a:ext cx="8890473" cy="4181979"/>
          </a:xfrm>
          <a:prstGeom prst="rect">
            <a:avLst/>
          </a:prstGeom>
          <a:noFill/>
        </p:spPr>
        <p:txBody>
          <a:bodyPr wrap="square">
            <a:spAutoFit/>
          </a:bodyPr>
          <a:lstStyle/>
          <a:p>
            <a:pPr algn="just">
              <a:lnSpc>
                <a:spcPct val="150000"/>
              </a:lnSpc>
            </a:pPr>
            <a:r>
              <a:rPr lang="vi-VN" sz="2000" dirty="0">
                <a:latin typeface="UTM Avo" panose="02040603050506020204" pitchFamily="18"/>
              </a:rPr>
              <a:t>7. Tổ chức triển khai kế hoạch</a:t>
            </a:r>
          </a:p>
          <a:p>
            <a:pPr algn="just">
              <a:lnSpc>
                <a:spcPct val="150000"/>
              </a:lnSpc>
            </a:pPr>
            <a:r>
              <a:rPr lang="vi-VN" sz="2000" dirty="0">
                <a:latin typeface="UTM Avo" panose="02040603050506020204" pitchFamily="18"/>
              </a:rPr>
              <a:t>- Liên hệ mua cây, chậu sứ.</a:t>
            </a:r>
          </a:p>
          <a:p>
            <a:pPr algn="just">
              <a:lnSpc>
                <a:spcPct val="150000"/>
              </a:lnSpc>
            </a:pPr>
            <a:r>
              <a:rPr lang="vi-VN" sz="2000" dirty="0">
                <a:latin typeface="UTM Avo" panose="02040603050506020204" pitchFamily="18"/>
              </a:rPr>
              <a:t>- Làm thử, trang trí 5 – 7 chậu cây để giới thiệu cho các bạn trong lớp.</a:t>
            </a:r>
          </a:p>
          <a:p>
            <a:pPr algn="just">
              <a:lnSpc>
                <a:spcPct val="150000"/>
              </a:lnSpc>
            </a:pPr>
            <a:r>
              <a:rPr lang="vi-VN" sz="2000" dirty="0">
                <a:latin typeface="UTM Avo" panose="02040603050506020204" pitchFamily="18"/>
              </a:rPr>
              <a:t>- Tăng dần số lượng nếu sản phẩm bán thử được quan tâm.</a:t>
            </a:r>
          </a:p>
          <a:p>
            <a:pPr algn="just">
              <a:lnSpc>
                <a:spcPct val="150000"/>
              </a:lnSpc>
            </a:pPr>
            <a:r>
              <a:rPr lang="vi-VN" sz="2000" dirty="0">
                <a:latin typeface="UTM Avo" panose="02040603050506020204" pitchFamily="18"/>
              </a:rPr>
              <a:t>8. Dự phòng rủi ro</a:t>
            </a:r>
          </a:p>
          <a:p>
            <a:pPr algn="just">
              <a:lnSpc>
                <a:spcPct val="150000"/>
              </a:lnSpc>
            </a:pPr>
            <a:r>
              <a:rPr lang="vi-VN" sz="2000" dirty="0">
                <a:latin typeface="UTM Avo" panose="02040603050506020204" pitchFamily="18"/>
              </a:rPr>
              <a:t>- Một số cây cảnh có thể chết nếu không biết chăm sóc đúng cách.</a:t>
            </a:r>
          </a:p>
          <a:p>
            <a:pPr algn="just">
              <a:lnSpc>
                <a:spcPct val="150000"/>
              </a:lnSpc>
            </a:pPr>
            <a:r>
              <a:rPr lang="vi-VN" sz="2000" dirty="0">
                <a:latin typeface="UTM Avo" panose="02040603050506020204" pitchFamily="18"/>
              </a:rPr>
              <a:t>- Cách khắc phục: Chọn những loại cây dễ trồng, có sức sống cao; tìm hiểu cách chăm sóc các loại cây cảnh và viết hướng dẫn gửi đến người mua.</a:t>
            </a:r>
          </a:p>
        </p:txBody>
      </p:sp>
      <p:sp>
        <p:nvSpPr>
          <p:cNvPr id="3" name="Freeform 20">
            <a:extLst>
              <a:ext uri="{FF2B5EF4-FFF2-40B4-BE49-F238E27FC236}">
                <a16:creationId xmlns:a16="http://schemas.microsoft.com/office/drawing/2014/main" id="{34685C7D-2D20-960D-2ED2-F1902B84CA38}"/>
              </a:ext>
            </a:extLst>
          </p:cNvPr>
          <p:cNvSpPr/>
          <p:nvPr/>
        </p:nvSpPr>
        <p:spPr>
          <a:xfrm>
            <a:off x="10304701" y="3993005"/>
            <a:ext cx="2029736" cy="2864995"/>
          </a:xfrm>
          <a:custGeom>
            <a:avLst/>
            <a:gdLst/>
            <a:ahLst/>
            <a:cxnLst/>
            <a:rect l="l" t="t" r="r" b="b"/>
            <a:pathLst>
              <a:path w="2915174" h="4114800">
                <a:moveTo>
                  <a:pt x="0" y="0"/>
                </a:moveTo>
                <a:lnTo>
                  <a:pt x="2915174" y="0"/>
                </a:lnTo>
                <a:lnTo>
                  <a:pt x="29151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grpSp>
        <p:nvGrpSpPr>
          <p:cNvPr id="4" name="Google Shape;728;p44">
            <a:extLst>
              <a:ext uri="{FF2B5EF4-FFF2-40B4-BE49-F238E27FC236}">
                <a16:creationId xmlns:a16="http://schemas.microsoft.com/office/drawing/2014/main" id="{E602DD25-E3E6-8200-0E1F-F309EE2F3FA9}"/>
              </a:ext>
            </a:extLst>
          </p:cNvPr>
          <p:cNvGrpSpPr/>
          <p:nvPr/>
        </p:nvGrpSpPr>
        <p:grpSpPr>
          <a:xfrm rot="1043841">
            <a:off x="10893798" y="1127215"/>
            <a:ext cx="818865" cy="572422"/>
            <a:chOff x="135700" y="1601500"/>
            <a:chExt cx="1166450" cy="815400"/>
          </a:xfrm>
        </p:grpSpPr>
        <p:sp>
          <p:nvSpPr>
            <p:cNvPr id="5" name="Google Shape;729;p44">
              <a:extLst>
                <a:ext uri="{FF2B5EF4-FFF2-40B4-BE49-F238E27FC236}">
                  <a16:creationId xmlns:a16="http://schemas.microsoft.com/office/drawing/2014/main" id="{973FA5CD-C977-9E23-7D88-A8A730F66AC1}"/>
                </a:ext>
              </a:extLst>
            </p:cNvPr>
            <p:cNvSpPr/>
            <p:nvPr/>
          </p:nvSpPr>
          <p:spPr>
            <a:xfrm>
              <a:off x="135700" y="1601500"/>
              <a:ext cx="1166450" cy="815400"/>
            </a:xfrm>
            <a:custGeom>
              <a:avLst/>
              <a:gdLst/>
              <a:ahLst/>
              <a:cxnLst/>
              <a:rect l="l" t="t" r="r" b="b"/>
              <a:pathLst>
                <a:path w="46658" h="32616" extrusionOk="0">
                  <a:moveTo>
                    <a:pt x="4833" y="1"/>
                  </a:moveTo>
                  <a:cubicBezTo>
                    <a:pt x="2159" y="1"/>
                    <a:pt x="0" y="2189"/>
                    <a:pt x="0" y="4834"/>
                  </a:cubicBezTo>
                  <a:lnTo>
                    <a:pt x="0" y="22038"/>
                  </a:lnTo>
                  <a:cubicBezTo>
                    <a:pt x="0" y="24712"/>
                    <a:pt x="2189" y="26901"/>
                    <a:pt x="4833" y="26901"/>
                  </a:cubicBezTo>
                  <a:lnTo>
                    <a:pt x="7265" y="26901"/>
                  </a:lnTo>
                  <a:lnTo>
                    <a:pt x="7204" y="32615"/>
                  </a:lnTo>
                  <a:lnTo>
                    <a:pt x="11703" y="26901"/>
                  </a:lnTo>
                  <a:lnTo>
                    <a:pt x="41795" y="26901"/>
                  </a:lnTo>
                  <a:cubicBezTo>
                    <a:pt x="44469" y="26901"/>
                    <a:pt x="46658" y="24712"/>
                    <a:pt x="46627" y="22038"/>
                  </a:cubicBezTo>
                  <a:lnTo>
                    <a:pt x="46627" y="4834"/>
                  </a:lnTo>
                  <a:cubicBezTo>
                    <a:pt x="46627" y="2159"/>
                    <a:pt x="44439" y="1"/>
                    <a:pt x="41795" y="1"/>
                  </a:cubicBez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 name="Google Shape;730;p44">
              <a:extLst>
                <a:ext uri="{FF2B5EF4-FFF2-40B4-BE49-F238E27FC236}">
                  <a16:creationId xmlns:a16="http://schemas.microsoft.com/office/drawing/2014/main" id="{DF6727B6-159C-1D6A-5A72-009EBDC58D64}"/>
                </a:ext>
              </a:extLst>
            </p:cNvPr>
            <p:cNvSpPr/>
            <p:nvPr/>
          </p:nvSpPr>
          <p:spPr>
            <a:xfrm>
              <a:off x="321875" y="1884175"/>
              <a:ext cx="91975" cy="91975"/>
            </a:xfrm>
            <a:custGeom>
              <a:avLst/>
              <a:gdLst/>
              <a:ahLst/>
              <a:cxnLst/>
              <a:rect l="l" t="t" r="r" b="b"/>
              <a:pathLst>
                <a:path w="3679" h="3679" extrusionOk="0">
                  <a:moveTo>
                    <a:pt x="1824" y="1"/>
                  </a:moveTo>
                  <a:cubicBezTo>
                    <a:pt x="821" y="1"/>
                    <a:pt x="0" y="822"/>
                    <a:pt x="0" y="1825"/>
                  </a:cubicBezTo>
                  <a:cubicBezTo>
                    <a:pt x="0" y="2858"/>
                    <a:pt x="821" y="3679"/>
                    <a:pt x="1824" y="3679"/>
                  </a:cubicBezTo>
                  <a:cubicBezTo>
                    <a:pt x="2858" y="3679"/>
                    <a:pt x="3678" y="2858"/>
                    <a:pt x="3678" y="1825"/>
                  </a:cubicBezTo>
                  <a:cubicBezTo>
                    <a:pt x="3678" y="822"/>
                    <a:pt x="2858" y="1"/>
                    <a:pt x="182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 name="Google Shape;731;p44">
              <a:extLst>
                <a:ext uri="{FF2B5EF4-FFF2-40B4-BE49-F238E27FC236}">
                  <a16:creationId xmlns:a16="http://schemas.microsoft.com/office/drawing/2014/main" id="{0F506C22-3858-7283-10DF-8AFB4FD6B823}"/>
                </a:ext>
              </a:extLst>
            </p:cNvPr>
            <p:cNvSpPr/>
            <p:nvPr/>
          </p:nvSpPr>
          <p:spPr>
            <a:xfrm>
              <a:off x="497400" y="1884175"/>
              <a:ext cx="91975" cy="91975"/>
            </a:xfrm>
            <a:custGeom>
              <a:avLst/>
              <a:gdLst/>
              <a:ahLst/>
              <a:cxnLst/>
              <a:rect l="l" t="t" r="r" b="b"/>
              <a:pathLst>
                <a:path w="3679" h="3679" extrusionOk="0">
                  <a:moveTo>
                    <a:pt x="1825" y="1"/>
                  </a:moveTo>
                  <a:cubicBezTo>
                    <a:pt x="822" y="1"/>
                    <a:pt x="1" y="822"/>
                    <a:pt x="1" y="1825"/>
                  </a:cubicBezTo>
                  <a:cubicBezTo>
                    <a:pt x="1" y="2858"/>
                    <a:pt x="822" y="3679"/>
                    <a:pt x="1825" y="3679"/>
                  </a:cubicBezTo>
                  <a:cubicBezTo>
                    <a:pt x="2858" y="3679"/>
                    <a:pt x="3679" y="2858"/>
                    <a:pt x="3679" y="1825"/>
                  </a:cubicBezTo>
                  <a:cubicBezTo>
                    <a:pt x="3679" y="822"/>
                    <a:pt x="2858" y="1"/>
                    <a:pt x="182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732;p44">
              <a:extLst>
                <a:ext uri="{FF2B5EF4-FFF2-40B4-BE49-F238E27FC236}">
                  <a16:creationId xmlns:a16="http://schemas.microsoft.com/office/drawing/2014/main" id="{B4510D67-A2C7-4057-6182-615306C8E2C7}"/>
                </a:ext>
              </a:extLst>
            </p:cNvPr>
            <p:cNvSpPr/>
            <p:nvPr/>
          </p:nvSpPr>
          <p:spPr>
            <a:xfrm>
              <a:off x="672175" y="1884175"/>
              <a:ext cx="92750" cy="91975"/>
            </a:xfrm>
            <a:custGeom>
              <a:avLst/>
              <a:gdLst/>
              <a:ahLst/>
              <a:cxnLst/>
              <a:rect l="l" t="t" r="r" b="b"/>
              <a:pathLst>
                <a:path w="3710" h="3679" extrusionOk="0">
                  <a:moveTo>
                    <a:pt x="1855" y="1"/>
                  </a:moveTo>
                  <a:cubicBezTo>
                    <a:pt x="822" y="1"/>
                    <a:pt x="1" y="822"/>
                    <a:pt x="1" y="1825"/>
                  </a:cubicBezTo>
                  <a:cubicBezTo>
                    <a:pt x="1" y="2858"/>
                    <a:pt x="852" y="3679"/>
                    <a:pt x="1855" y="3679"/>
                  </a:cubicBezTo>
                  <a:cubicBezTo>
                    <a:pt x="2888" y="3679"/>
                    <a:pt x="3709" y="2858"/>
                    <a:pt x="3709" y="1825"/>
                  </a:cubicBezTo>
                  <a:cubicBezTo>
                    <a:pt x="3709" y="822"/>
                    <a:pt x="2888" y="1"/>
                    <a:pt x="18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 name="Google Shape;733;p44">
              <a:extLst>
                <a:ext uri="{FF2B5EF4-FFF2-40B4-BE49-F238E27FC236}">
                  <a16:creationId xmlns:a16="http://schemas.microsoft.com/office/drawing/2014/main" id="{2098E77A-4C5A-65F1-08D5-C28E4ECB28A4}"/>
                </a:ext>
              </a:extLst>
            </p:cNvPr>
            <p:cNvSpPr/>
            <p:nvPr/>
          </p:nvSpPr>
          <p:spPr>
            <a:xfrm>
              <a:off x="847725" y="1884175"/>
              <a:ext cx="92725" cy="91975"/>
            </a:xfrm>
            <a:custGeom>
              <a:avLst/>
              <a:gdLst/>
              <a:ahLst/>
              <a:cxnLst/>
              <a:rect l="l" t="t" r="r" b="b"/>
              <a:pathLst>
                <a:path w="3709" h="3679" extrusionOk="0">
                  <a:moveTo>
                    <a:pt x="1854" y="1"/>
                  </a:moveTo>
                  <a:cubicBezTo>
                    <a:pt x="821" y="1"/>
                    <a:pt x="0" y="822"/>
                    <a:pt x="0" y="1825"/>
                  </a:cubicBezTo>
                  <a:cubicBezTo>
                    <a:pt x="0" y="2858"/>
                    <a:pt x="821" y="3679"/>
                    <a:pt x="1854" y="3679"/>
                  </a:cubicBezTo>
                  <a:cubicBezTo>
                    <a:pt x="2857" y="3679"/>
                    <a:pt x="3709" y="2858"/>
                    <a:pt x="3709" y="1825"/>
                  </a:cubicBezTo>
                  <a:cubicBezTo>
                    <a:pt x="3709" y="822"/>
                    <a:pt x="2857" y="1"/>
                    <a:pt x="185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 name="Google Shape;734;p44">
              <a:extLst>
                <a:ext uri="{FF2B5EF4-FFF2-40B4-BE49-F238E27FC236}">
                  <a16:creationId xmlns:a16="http://schemas.microsoft.com/office/drawing/2014/main" id="{F62ED315-3499-21FC-0E65-9ED86B4C07F6}"/>
                </a:ext>
              </a:extLst>
            </p:cNvPr>
            <p:cNvSpPr/>
            <p:nvPr/>
          </p:nvSpPr>
          <p:spPr>
            <a:xfrm>
              <a:off x="1023250" y="1884175"/>
              <a:ext cx="91975" cy="91975"/>
            </a:xfrm>
            <a:custGeom>
              <a:avLst/>
              <a:gdLst/>
              <a:ahLst/>
              <a:cxnLst/>
              <a:rect l="l" t="t" r="r" b="b"/>
              <a:pathLst>
                <a:path w="3679" h="3679" extrusionOk="0">
                  <a:moveTo>
                    <a:pt x="1855" y="1"/>
                  </a:moveTo>
                  <a:cubicBezTo>
                    <a:pt x="821" y="1"/>
                    <a:pt x="1" y="822"/>
                    <a:pt x="1" y="1825"/>
                  </a:cubicBezTo>
                  <a:cubicBezTo>
                    <a:pt x="1" y="2858"/>
                    <a:pt x="821" y="3679"/>
                    <a:pt x="1855" y="3679"/>
                  </a:cubicBezTo>
                  <a:cubicBezTo>
                    <a:pt x="2858" y="3679"/>
                    <a:pt x="3679" y="2858"/>
                    <a:pt x="3679" y="1825"/>
                  </a:cubicBezTo>
                  <a:cubicBezTo>
                    <a:pt x="3679" y="822"/>
                    <a:pt x="2858" y="1"/>
                    <a:pt x="185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spTree>
    <p:extLst>
      <p:ext uri="{BB962C8B-B14F-4D97-AF65-F5344CB8AC3E}">
        <p14:creationId xmlns:p14="http://schemas.microsoft.com/office/powerpoint/2010/main" val="1877928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C7F6251-0BD1-2461-3091-F71FA9C23754}"/>
              </a:ext>
            </a:extLst>
          </p:cNvPr>
          <p:cNvGrpSpPr/>
          <p:nvPr/>
        </p:nvGrpSpPr>
        <p:grpSpPr>
          <a:xfrm>
            <a:off x="1364429" y="1737918"/>
            <a:ext cx="3682584" cy="864434"/>
            <a:chOff x="1543987" y="584616"/>
            <a:chExt cx="3682584" cy="864434"/>
          </a:xfrm>
        </p:grpSpPr>
        <p:sp>
          <p:nvSpPr>
            <p:cNvPr id="3" name="Rectangle: Diagonal Corners Rounded 14">
              <a:extLst>
                <a:ext uri="{FF2B5EF4-FFF2-40B4-BE49-F238E27FC236}">
                  <a16:creationId xmlns:a16="http://schemas.microsoft.com/office/drawing/2014/main" id="{6AD2E6A6-8B0F-A207-A623-6C463E7064F8}"/>
                </a:ext>
              </a:extLst>
            </p:cNvPr>
            <p:cNvSpPr/>
            <p:nvPr/>
          </p:nvSpPr>
          <p:spPr>
            <a:xfrm>
              <a:off x="1643922" y="684551"/>
              <a:ext cx="3582649" cy="764499"/>
            </a:xfrm>
            <a:prstGeom prst="round2DiagRect">
              <a:avLst/>
            </a:prstGeom>
            <a:noFill/>
            <a:ln w="12700">
              <a:solidFill>
                <a:srgbClr val="51294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b="1">
                <a:solidFill>
                  <a:schemeClr val="tx1"/>
                </a:solidFill>
                <a:latin typeface="UTM Avo" panose="02040603050506020204" pitchFamily="18"/>
              </a:endParaRPr>
            </a:p>
          </p:txBody>
        </p:sp>
        <p:sp>
          <p:nvSpPr>
            <p:cNvPr id="4" name="Rectangle: Diagonal Corners Rounded 13">
              <a:extLst>
                <a:ext uri="{FF2B5EF4-FFF2-40B4-BE49-F238E27FC236}">
                  <a16:creationId xmlns:a16="http://schemas.microsoft.com/office/drawing/2014/main" id="{77319E48-055C-C5FA-E4CA-8A30D30B0DD5}"/>
                </a:ext>
              </a:extLst>
            </p:cNvPr>
            <p:cNvSpPr/>
            <p:nvPr/>
          </p:nvSpPr>
          <p:spPr>
            <a:xfrm>
              <a:off x="1543987" y="584616"/>
              <a:ext cx="3582649" cy="764499"/>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a:rPr>
                <a:t>THẢO LUẬN NHÓM </a:t>
              </a:r>
            </a:p>
          </p:txBody>
        </p:sp>
      </p:grpSp>
      <p:sp>
        <p:nvSpPr>
          <p:cNvPr id="5" name="TextBox 4">
            <a:extLst>
              <a:ext uri="{FF2B5EF4-FFF2-40B4-BE49-F238E27FC236}">
                <a16:creationId xmlns:a16="http://schemas.microsoft.com/office/drawing/2014/main" id="{42FE2B9F-D8A3-8C8D-A2F1-61DC1B1357A7}"/>
              </a:ext>
            </a:extLst>
          </p:cNvPr>
          <p:cNvSpPr txBox="1"/>
          <p:nvPr/>
        </p:nvSpPr>
        <p:spPr>
          <a:xfrm>
            <a:off x="5585070" y="1737918"/>
            <a:ext cx="4912716" cy="4083041"/>
          </a:xfrm>
          <a:prstGeom prst="rect">
            <a:avLst/>
          </a:prstGeom>
          <a:noFill/>
        </p:spPr>
        <p:txBody>
          <a:bodyPr wrap="square">
            <a:spAutoFit/>
          </a:bodyPr>
          <a:lstStyle/>
          <a:p>
            <a:pPr marL="342900" indent="-342900" algn="just">
              <a:lnSpc>
                <a:spcPct val="150000"/>
              </a:lnSpc>
              <a:buFont typeface="Wingdings" panose="05000000000000000000" pitchFamily="2" charset="2"/>
              <a:buChar char="§"/>
            </a:pPr>
            <a:r>
              <a:rPr lang="vi-VN" sz="2200" dirty="0">
                <a:latin typeface="UTM Avo" panose="02040603050506020204" pitchFamily="18"/>
              </a:rPr>
              <a:t>Kế hoạch đã thể hiện rõ 6 bước của quá trình xây dựng kế hoạch kinh doanh chưa?</a:t>
            </a:r>
          </a:p>
          <a:p>
            <a:pPr marL="342900" indent="-342900" algn="just">
              <a:lnSpc>
                <a:spcPct val="150000"/>
              </a:lnSpc>
              <a:buFont typeface="Wingdings" panose="05000000000000000000" pitchFamily="2" charset="2"/>
              <a:buChar char="§"/>
            </a:pPr>
            <a:r>
              <a:rPr lang="vi-VN" sz="2200" dirty="0">
                <a:latin typeface="UTM Avo" panose="02040603050506020204" pitchFamily="18"/>
              </a:rPr>
              <a:t>Những ưu điểm, hạn chế của kế hoạch đó?</a:t>
            </a:r>
          </a:p>
          <a:p>
            <a:pPr marL="342900" indent="-342900" algn="just">
              <a:lnSpc>
                <a:spcPct val="150000"/>
              </a:lnSpc>
              <a:buFont typeface="Wingdings" panose="05000000000000000000" pitchFamily="2" charset="2"/>
              <a:buChar char="§"/>
            </a:pPr>
            <a:r>
              <a:rPr lang="vi-VN" sz="2200" dirty="0">
                <a:latin typeface="UTM Avo" panose="02040603050506020204" pitchFamily="18"/>
              </a:rPr>
              <a:t>Nếu cần làm lại kế hoạch này, em muốn điều chỉnh điểm nào? Vì sao?</a:t>
            </a:r>
          </a:p>
        </p:txBody>
      </p:sp>
      <p:sp>
        <p:nvSpPr>
          <p:cNvPr id="6" name="Freeform 3">
            <a:extLst>
              <a:ext uri="{FF2B5EF4-FFF2-40B4-BE49-F238E27FC236}">
                <a16:creationId xmlns:a16="http://schemas.microsoft.com/office/drawing/2014/main" id="{1F17E66F-EADC-26D0-B568-13A0652B0EF0}"/>
              </a:ext>
            </a:extLst>
          </p:cNvPr>
          <p:cNvSpPr/>
          <p:nvPr/>
        </p:nvSpPr>
        <p:spPr>
          <a:xfrm>
            <a:off x="731081" y="2826327"/>
            <a:ext cx="4315932" cy="4031673"/>
          </a:xfrm>
          <a:custGeom>
            <a:avLst/>
            <a:gdLst/>
            <a:ahLst/>
            <a:cxnLst/>
            <a:rect l="l" t="t" r="r" b="b"/>
            <a:pathLst>
              <a:path w="4420195" h="4114800">
                <a:moveTo>
                  <a:pt x="0" y="0"/>
                </a:moveTo>
                <a:lnTo>
                  <a:pt x="4420195" y="0"/>
                </a:lnTo>
                <a:lnTo>
                  <a:pt x="442019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spTree>
    <p:extLst>
      <p:ext uri="{BB962C8B-B14F-4D97-AF65-F5344CB8AC3E}">
        <p14:creationId xmlns:p14="http://schemas.microsoft.com/office/powerpoint/2010/main" val="48156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243A57E8-6FA6-F9E8-660B-49735ACC67BB}"/>
              </a:ext>
            </a:extLst>
          </p:cNvPr>
          <p:cNvSpPr/>
          <p:nvPr/>
        </p:nvSpPr>
        <p:spPr>
          <a:xfrm>
            <a:off x="113073" y="6218237"/>
            <a:ext cx="655773" cy="639763"/>
          </a:xfrm>
          <a:custGeom>
            <a:avLst/>
            <a:gdLst/>
            <a:ahLst/>
            <a:cxnLst/>
            <a:rect l="l" t="t" r="r" b="b"/>
            <a:pathLst>
              <a:path w="3468434" h="4114800">
                <a:moveTo>
                  <a:pt x="0" y="0"/>
                </a:moveTo>
                <a:lnTo>
                  <a:pt x="3468433" y="0"/>
                </a:lnTo>
                <a:lnTo>
                  <a:pt x="34684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endParaRPr>
          </a:p>
        </p:txBody>
      </p:sp>
      <p:grpSp>
        <p:nvGrpSpPr>
          <p:cNvPr id="4" name="Group 3">
            <a:extLst>
              <a:ext uri="{FF2B5EF4-FFF2-40B4-BE49-F238E27FC236}">
                <a16:creationId xmlns:a16="http://schemas.microsoft.com/office/drawing/2014/main" id="{2F6AB086-62B6-F4ED-D773-73DE8E8417A3}"/>
              </a:ext>
            </a:extLst>
          </p:cNvPr>
          <p:cNvGrpSpPr/>
          <p:nvPr/>
        </p:nvGrpSpPr>
        <p:grpSpPr>
          <a:xfrm>
            <a:off x="2081157" y="1745672"/>
            <a:ext cx="3603763" cy="4968839"/>
            <a:chOff x="347360" y="640065"/>
            <a:chExt cx="3603763" cy="4968839"/>
          </a:xfrm>
        </p:grpSpPr>
        <p:sp>
          <p:nvSpPr>
            <p:cNvPr id="5" name="Rectangle: Rounded Corners 3">
              <a:extLst>
                <a:ext uri="{FF2B5EF4-FFF2-40B4-BE49-F238E27FC236}">
                  <a16:creationId xmlns:a16="http://schemas.microsoft.com/office/drawing/2014/main" id="{0E0E45CB-8241-92B7-4D51-790B803596E3}"/>
                </a:ext>
              </a:extLst>
            </p:cNvPr>
            <p:cNvSpPr/>
            <p:nvPr/>
          </p:nvSpPr>
          <p:spPr>
            <a:xfrm>
              <a:off x="347360" y="640065"/>
              <a:ext cx="3603763" cy="4306368"/>
            </a:xfrm>
            <a:prstGeom prst="roundRect">
              <a:avLst>
                <a:gd name="adj" fmla="val 6018"/>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sp>
          <p:nvSpPr>
            <p:cNvPr id="6" name="Freeform 12">
              <a:extLst>
                <a:ext uri="{FF2B5EF4-FFF2-40B4-BE49-F238E27FC236}">
                  <a16:creationId xmlns:a16="http://schemas.microsoft.com/office/drawing/2014/main" id="{419AABB6-53E6-A822-6AD0-39E3721422B4}"/>
                </a:ext>
              </a:extLst>
            </p:cNvPr>
            <p:cNvSpPr/>
            <p:nvPr/>
          </p:nvSpPr>
          <p:spPr>
            <a:xfrm>
              <a:off x="1985143" y="3832519"/>
              <a:ext cx="1965980" cy="1776385"/>
            </a:xfrm>
            <a:custGeom>
              <a:avLst/>
              <a:gdLst/>
              <a:ahLst/>
              <a:cxnLst/>
              <a:rect l="l" t="t" r="r" b="b"/>
              <a:pathLst>
                <a:path w="9195084" h="8229600">
                  <a:moveTo>
                    <a:pt x="0" y="0"/>
                  </a:moveTo>
                  <a:lnTo>
                    <a:pt x="9195084" y="0"/>
                  </a:lnTo>
                  <a:lnTo>
                    <a:pt x="9195084" y="8229600"/>
                  </a:lnTo>
                  <a:lnTo>
                    <a:pt x="0" y="8229600"/>
                  </a:lnTo>
                  <a:lnTo>
                    <a:pt x="0" y="0"/>
                  </a:lnTo>
                  <a:close/>
                </a:path>
              </a:pathLst>
            </a:custGeom>
            <a:blipFill>
              <a:blip r:embed="rId5"/>
              <a:stretch>
                <a:fillRect/>
              </a:stretch>
            </a:blipFill>
          </p:spPr>
          <p:txBody>
            <a:bodyPr/>
            <a:lstStyle/>
            <a:p>
              <a:pPr algn="ctr"/>
              <a:endParaRPr lang="en-US">
                <a:latin typeface="UTM Avo" panose="02040603050506020204" pitchFamily="18"/>
              </a:endParaRPr>
            </a:p>
          </p:txBody>
        </p:sp>
        <p:sp>
          <p:nvSpPr>
            <p:cNvPr id="7" name="TextBox 6">
              <a:extLst>
                <a:ext uri="{FF2B5EF4-FFF2-40B4-BE49-F238E27FC236}">
                  <a16:creationId xmlns:a16="http://schemas.microsoft.com/office/drawing/2014/main" id="{953F0F51-A92E-CD54-F6A5-F7A5B8AEB4E4}"/>
                </a:ext>
              </a:extLst>
            </p:cNvPr>
            <p:cNvSpPr txBox="1"/>
            <p:nvPr/>
          </p:nvSpPr>
          <p:spPr>
            <a:xfrm>
              <a:off x="347360" y="736376"/>
              <a:ext cx="3603763" cy="3067443"/>
            </a:xfrm>
            <a:prstGeom prst="rect">
              <a:avLst/>
            </a:prstGeom>
            <a:noFill/>
          </p:spPr>
          <p:txBody>
            <a:bodyPr wrap="square">
              <a:spAutoFit/>
            </a:bodyPr>
            <a:lstStyle/>
            <a:p>
              <a:pPr algn="just">
                <a:lnSpc>
                  <a:spcPct val="150000"/>
                </a:lnSpc>
              </a:pPr>
              <a:r>
                <a:rPr lang="en-US" sz="2200" dirty="0" err="1">
                  <a:latin typeface="UTM Avo" panose="02040603050506020204" pitchFamily="18"/>
                </a:rPr>
                <a:t>Lập</a:t>
              </a:r>
              <a:r>
                <a:rPr lang="en-US" sz="2200" dirty="0">
                  <a:latin typeface="UTM Avo" panose="02040603050506020204" pitchFamily="18"/>
                </a:rPr>
                <a:t> </a:t>
              </a:r>
              <a:r>
                <a:rPr lang="en-US" sz="2200" dirty="0" err="1">
                  <a:latin typeface="UTM Avo" panose="02040603050506020204" pitchFamily="18"/>
                </a:rPr>
                <a:t>kế</a:t>
              </a:r>
              <a:r>
                <a:rPr lang="en-US" sz="2200" dirty="0">
                  <a:latin typeface="UTM Avo" panose="02040603050506020204" pitchFamily="18"/>
                </a:rPr>
                <a:t> </a:t>
              </a:r>
              <a:r>
                <a:rPr lang="en-US" sz="2200" dirty="0" err="1">
                  <a:latin typeface="UTM Avo" panose="02040603050506020204" pitchFamily="18"/>
                </a:rPr>
                <a:t>hoạch</a:t>
              </a:r>
              <a:r>
                <a:rPr lang="en-US" sz="2200" dirty="0">
                  <a:latin typeface="UTM Avo" panose="02040603050506020204" pitchFamily="18"/>
                </a:rPr>
                <a:t> </a:t>
              </a:r>
              <a:r>
                <a:rPr lang="en-US" sz="2200" dirty="0" err="1">
                  <a:latin typeface="UTM Avo" panose="02040603050506020204" pitchFamily="18"/>
                </a:rPr>
                <a:t>kinh</a:t>
              </a:r>
              <a:r>
                <a:rPr lang="en-US" sz="2200" dirty="0">
                  <a:latin typeface="UTM Avo" panose="02040603050506020204" pitchFamily="18"/>
                </a:rPr>
                <a:t> </a:t>
              </a:r>
              <a:r>
                <a:rPr lang="en-US" sz="2200" dirty="0" err="1">
                  <a:latin typeface="UTM Avo" panose="02040603050506020204" pitchFamily="18"/>
                </a:rPr>
                <a:t>doanh</a:t>
              </a:r>
              <a:r>
                <a:rPr lang="en-US" sz="2200" dirty="0">
                  <a:latin typeface="UTM Avo" panose="02040603050506020204" pitchFamily="18"/>
                </a:rPr>
                <a:t> </a:t>
              </a:r>
              <a:r>
                <a:rPr lang="en-US" sz="2200" dirty="0" err="1">
                  <a:latin typeface="UTM Avo" panose="02040603050506020204" pitchFamily="18"/>
                </a:rPr>
                <a:t>là</a:t>
              </a:r>
              <a:r>
                <a:rPr lang="en-US" sz="2200" dirty="0">
                  <a:latin typeface="UTM Avo" panose="02040603050506020204" pitchFamily="18"/>
                </a:rPr>
                <a:t> </a:t>
              </a:r>
              <a:r>
                <a:rPr lang="en-US" sz="2200" dirty="0" err="1">
                  <a:latin typeface="UTM Avo" panose="02040603050506020204" pitchFamily="18"/>
                </a:rPr>
                <a:t>một</a:t>
              </a:r>
              <a:r>
                <a:rPr lang="en-US" sz="2200" dirty="0">
                  <a:latin typeface="UTM Avo" panose="02040603050506020204" pitchFamily="18"/>
                </a:rPr>
                <a:t> </a:t>
              </a:r>
              <a:r>
                <a:rPr lang="en-US" sz="2200" dirty="0" err="1">
                  <a:latin typeface="UTM Avo" panose="02040603050506020204" pitchFamily="18"/>
                </a:rPr>
                <a:t>trong</a:t>
              </a:r>
              <a:r>
                <a:rPr lang="en-US" sz="2200" dirty="0">
                  <a:latin typeface="UTM Avo" panose="02040603050506020204" pitchFamily="18"/>
                </a:rPr>
                <a:t> </a:t>
              </a:r>
              <a:r>
                <a:rPr lang="en-US" sz="2200" dirty="0" err="1">
                  <a:latin typeface="UTM Avo" panose="02040603050506020204" pitchFamily="18"/>
                </a:rPr>
                <a:t>những</a:t>
              </a:r>
              <a:r>
                <a:rPr lang="en-US" sz="2200" dirty="0">
                  <a:latin typeface="UTM Avo" panose="02040603050506020204" pitchFamily="18"/>
                </a:rPr>
                <a:t> </a:t>
              </a:r>
              <a:r>
                <a:rPr lang="en-US" sz="2200" dirty="0" err="1">
                  <a:latin typeface="UTM Avo" panose="02040603050506020204" pitchFamily="18"/>
                </a:rPr>
                <a:t>khâu</a:t>
              </a:r>
              <a:r>
                <a:rPr lang="en-US" sz="2200" dirty="0">
                  <a:latin typeface="UTM Avo" panose="02040603050506020204" pitchFamily="18"/>
                </a:rPr>
                <a:t> </a:t>
              </a:r>
              <a:r>
                <a:rPr lang="en-US" sz="2200" dirty="0" err="1">
                  <a:latin typeface="UTM Avo" panose="02040603050506020204" pitchFamily="18"/>
                </a:rPr>
                <a:t>đầu</a:t>
              </a:r>
              <a:r>
                <a:rPr lang="en-US" sz="2200" dirty="0">
                  <a:latin typeface="UTM Avo" panose="02040603050506020204" pitchFamily="18"/>
                </a:rPr>
                <a:t> </a:t>
              </a:r>
              <a:r>
                <a:rPr lang="en-US" sz="2200" dirty="0" err="1">
                  <a:latin typeface="UTM Avo" panose="02040603050506020204" pitchFamily="18"/>
                </a:rPr>
                <a:t>tiên</a:t>
              </a:r>
              <a:r>
                <a:rPr lang="en-US" sz="2200" dirty="0">
                  <a:latin typeface="UTM Avo" panose="02040603050506020204" pitchFamily="18"/>
                </a:rPr>
                <a:t> </a:t>
              </a:r>
              <a:r>
                <a:rPr lang="en-US" sz="2200" dirty="0" err="1">
                  <a:latin typeface="UTM Avo" panose="02040603050506020204" pitchFamily="18"/>
                </a:rPr>
                <a:t>cần</a:t>
              </a:r>
              <a:r>
                <a:rPr lang="en-US" sz="2200" dirty="0">
                  <a:latin typeface="UTM Avo" panose="02040603050506020204" pitchFamily="18"/>
                </a:rPr>
                <a:t> </a:t>
              </a:r>
              <a:r>
                <a:rPr lang="en-US" sz="2200" dirty="0" err="1">
                  <a:latin typeface="UTM Avo" panose="02040603050506020204" pitchFamily="18"/>
                </a:rPr>
                <a:t>phải</a:t>
              </a:r>
              <a:r>
                <a:rPr lang="en-US" sz="2200" dirty="0">
                  <a:latin typeface="UTM Avo" panose="02040603050506020204" pitchFamily="18"/>
                </a:rPr>
                <a:t> </a:t>
              </a:r>
              <a:r>
                <a:rPr lang="en-US" sz="2200" dirty="0" err="1">
                  <a:latin typeface="UTM Avo" panose="02040603050506020204" pitchFamily="18"/>
                </a:rPr>
                <a:t>thực</a:t>
              </a:r>
              <a:r>
                <a:rPr lang="en-US" sz="2200" dirty="0">
                  <a:latin typeface="UTM Avo" panose="02040603050506020204" pitchFamily="18"/>
                </a:rPr>
                <a:t> </a:t>
              </a:r>
              <a:r>
                <a:rPr lang="en-US" sz="2200" dirty="0" err="1">
                  <a:latin typeface="UTM Avo" panose="02040603050506020204" pitchFamily="18"/>
                </a:rPr>
                <a:t>hiện</a:t>
              </a:r>
              <a:r>
                <a:rPr lang="en-US" sz="2200" dirty="0">
                  <a:latin typeface="UTM Avo" panose="02040603050506020204" pitchFamily="18"/>
                </a:rPr>
                <a:t> </a:t>
              </a:r>
              <a:r>
                <a:rPr lang="en-US" sz="2200" dirty="0" err="1">
                  <a:latin typeface="UTM Avo" panose="02040603050506020204" pitchFamily="18"/>
                </a:rPr>
                <a:t>trong</a:t>
              </a:r>
              <a:r>
                <a:rPr lang="en-US" sz="2200" dirty="0">
                  <a:latin typeface="UTM Avo" panose="02040603050506020204" pitchFamily="18"/>
                </a:rPr>
                <a:t> </a:t>
              </a:r>
              <a:r>
                <a:rPr lang="en-US" sz="2200" dirty="0" err="1">
                  <a:latin typeface="UTM Avo" panose="02040603050506020204" pitchFamily="18"/>
                </a:rPr>
                <a:t>quá</a:t>
              </a:r>
              <a:r>
                <a:rPr lang="en-US" sz="2200" dirty="0">
                  <a:latin typeface="UTM Avo" panose="02040603050506020204" pitchFamily="18"/>
                </a:rPr>
                <a:t> </a:t>
              </a:r>
              <a:r>
                <a:rPr lang="en-US" sz="2200" dirty="0" err="1">
                  <a:latin typeface="UTM Avo" panose="02040603050506020204" pitchFamily="18"/>
                </a:rPr>
                <a:t>trình</a:t>
              </a:r>
              <a:r>
                <a:rPr lang="en-US" sz="2200" dirty="0">
                  <a:latin typeface="UTM Avo" panose="02040603050506020204" pitchFamily="18"/>
                </a:rPr>
                <a:t> </a:t>
              </a:r>
              <a:r>
                <a:rPr lang="en-US" sz="2200" dirty="0" err="1">
                  <a:latin typeface="UTM Avo" panose="02040603050506020204" pitchFamily="18"/>
                </a:rPr>
                <a:t>khởi</a:t>
              </a:r>
              <a:r>
                <a:rPr lang="en-US" sz="2200" dirty="0">
                  <a:latin typeface="UTM Avo" panose="02040603050506020204" pitchFamily="18"/>
                </a:rPr>
                <a:t> </a:t>
              </a:r>
              <a:r>
                <a:rPr lang="en-US" sz="2200" dirty="0" err="1">
                  <a:latin typeface="UTM Avo" panose="02040603050506020204" pitchFamily="18"/>
                </a:rPr>
                <a:t>nghiệp</a:t>
              </a:r>
              <a:r>
                <a:rPr lang="en-US" sz="2200" dirty="0">
                  <a:latin typeface="UTM Avo" panose="02040603050506020204" pitchFamily="18"/>
                </a:rPr>
                <a:t> </a:t>
              </a:r>
              <a:r>
                <a:rPr lang="en-US" sz="2200" dirty="0" err="1">
                  <a:latin typeface="UTM Avo" panose="02040603050506020204" pitchFamily="18"/>
                </a:rPr>
                <a:t>kinh</a:t>
              </a:r>
              <a:r>
                <a:rPr lang="en-US" sz="2200" dirty="0">
                  <a:latin typeface="UTM Avo" panose="02040603050506020204" pitchFamily="18"/>
                </a:rPr>
                <a:t> </a:t>
              </a:r>
              <a:r>
                <a:rPr lang="en-US" sz="2200" dirty="0" err="1">
                  <a:latin typeface="UTM Avo" panose="02040603050506020204" pitchFamily="18"/>
                </a:rPr>
                <a:t>doanh</a:t>
              </a:r>
              <a:r>
                <a:rPr lang="en-US" sz="2200" dirty="0">
                  <a:latin typeface="UTM Avo" panose="02040603050506020204" pitchFamily="18"/>
                </a:rPr>
                <a:t>.</a:t>
              </a:r>
            </a:p>
          </p:txBody>
        </p:sp>
      </p:grpSp>
      <p:grpSp>
        <p:nvGrpSpPr>
          <p:cNvPr id="8" name="Group 7">
            <a:extLst>
              <a:ext uri="{FF2B5EF4-FFF2-40B4-BE49-F238E27FC236}">
                <a16:creationId xmlns:a16="http://schemas.microsoft.com/office/drawing/2014/main" id="{6545B0A4-5C62-3E85-67D6-D37A0770D94A}"/>
              </a:ext>
            </a:extLst>
          </p:cNvPr>
          <p:cNvGrpSpPr/>
          <p:nvPr/>
        </p:nvGrpSpPr>
        <p:grpSpPr>
          <a:xfrm>
            <a:off x="6465676" y="1476094"/>
            <a:ext cx="3828770" cy="4997134"/>
            <a:chOff x="4708128" y="297927"/>
            <a:chExt cx="3828770" cy="4997134"/>
          </a:xfrm>
        </p:grpSpPr>
        <p:sp>
          <p:nvSpPr>
            <p:cNvPr id="10" name="Rectangle: Rounded Corners 6">
              <a:extLst>
                <a:ext uri="{FF2B5EF4-FFF2-40B4-BE49-F238E27FC236}">
                  <a16:creationId xmlns:a16="http://schemas.microsoft.com/office/drawing/2014/main" id="{FBB3F4F6-C933-F77A-2075-D1D5B82CDA29}"/>
                </a:ext>
              </a:extLst>
            </p:cNvPr>
            <p:cNvSpPr/>
            <p:nvPr/>
          </p:nvSpPr>
          <p:spPr>
            <a:xfrm>
              <a:off x="4708128" y="1380911"/>
              <a:ext cx="3828770" cy="3914150"/>
            </a:xfrm>
            <a:prstGeom prst="roundRect">
              <a:avLst>
                <a:gd name="adj" fmla="val 6018"/>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sp>
          <p:nvSpPr>
            <p:cNvPr id="11" name="Freeform 6">
              <a:extLst>
                <a:ext uri="{FF2B5EF4-FFF2-40B4-BE49-F238E27FC236}">
                  <a16:creationId xmlns:a16="http://schemas.microsoft.com/office/drawing/2014/main" id="{3F4FA446-F495-E6E5-29BD-EB8EB7E2E66A}"/>
                </a:ext>
              </a:extLst>
            </p:cNvPr>
            <p:cNvSpPr/>
            <p:nvPr/>
          </p:nvSpPr>
          <p:spPr>
            <a:xfrm>
              <a:off x="5487122" y="297927"/>
              <a:ext cx="2270782" cy="1851586"/>
            </a:xfrm>
            <a:custGeom>
              <a:avLst/>
              <a:gdLst/>
              <a:ahLst/>
              <a:cxnLst/>
              <a:rect l="l" t="t" r="r" b="b"/>
              <a:pathLst>
                <a:path w="4963026" h="4114800">
                  <a:moveTo>
                    <a:pt x="0" y="0"/>
                  </a:moveTo>
                  <a:lnTo>
                    <a:pt x="4963026" y="0"/>
                  </a:lnTo>
                  <a:lnTo>
                    <a:pt x="4963026"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algn="ctr"/>
              <a:endParaRPr lang="en-US">
                <a:latin typeface="UTM Avo" panose="02040603050506020204" pitchFamily="18"/>
              </a:endParaRPr>
            </a:p>
          </p:txBody>
        </p:sp>
        <p:sp>
          <p:nvSpPr>
            <p:cNvPr id="12" name="TextBox 11">
              <a:extLst>
                <a:ext uri="{FF2B5EF4-FFF2-40B4-BE49-F238E27FC236}">
                  <a16:creationId xmlns:a16="http://schemas.microsoft.com/office/drawing/2014/main" id="{459140C2-049B-F154-5AB3-71072E5A0187}"/>
                </a:ext>
              </a:extLst>
            </p:cNvPr>
            <p:cNvSpPr txBox="1"/>
            <p:nvPr/>
          </p:nvSpPr>
          <p:spPr>
            <a:xfrm>
              <a:off x="4832515" y="2149513"/>
              <a:ext cx="3609976" cy="3067443"/>
            </a:xfrm>
            <a:prstGeom prst="rect">
              <a:avLst/>
            </a:prstGeom>
            <a:noFill/>
          </p:spPr>
          <p:txBody>
            <a:bodyPr wrap="square">
              <a:spAutoFit/>
            </a:bodyPr>
            <a:lstStyle/>
            <a:p>
              <a:pPr algn="just">
                <a:lnSpc>
                  <a:spcPct val="150000"/>
                </a:lnSpc>
              </a:pPr>
              <a:r>
                <a:rPr lang="vi-VN" sz="2200" dirty="0">
                  <a:latin typeface="UTM Avo" panose="02040603050506020204" pitchFamily="18"/>
                </a:rPr>
                <a:t>Lập được kế hoạch tốt sẽ giúp người kinh doanh có định hướng rõ ràng, đúng đắn trong quá trình kinh doanh, tiết kiệm thời gian và tiền của.</a:t>
              </a:r>
              <a:endParaRPr lang="en-US" sz="2200" dirty="0">
                <a:latin typeface="UTM Avo" panose="02040603050506020204" pitchFamily="18"/>
              </a:endParaRPr>
            </a:p>
          </p:txBody>
        </p:sp>
      </p:grpSp>
    </p:spTree>
    <p:extLst>
      <p:ext uri="{BB962C8B-B14F-4D97-AF65-F5344CB8AC3E}">
        <p14:creationId xmlns:p14="http://schemas.microsoft.com/office/powerpoint/2010/main" val="130857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Freeform 9">
            <a:extLst>
              <a:ext uri="{FF2B5EF4-FFF2-40B4-BE49-F238E27FC236}">
                <a16:creationId xmlns:a16="http://schemas.microsoft.com/office/drawing/2014/main" id="{8A9B3646-96B8-9A20-BFE1-012830B07678}"/>
              </a:ext>
            </a:extLst>
          </p:cNvPr>
          <p:cNvSpPr/>
          <p:nvPr/>
        </p:nvSpPr>
        <p:spPr>
          <a:xfrm>
            <a:off x="7098417" y="2745195"/>
            <a:ext cx="3965072" cy="3756906"/>
          </a:xfrm>
          <a:custGeom>
            <a:avLst/>
            <a:gdLst/>
            <a:ahLst/>
            <a:cxnLst/>
            <a:rect l="l" t="t" r="r" b="b"/>
            <a:pathLst>
              <a:path w="8685594" h="8229600">
                <a:moveTo>
                  <a:pt x="0" y="0"/>
                </a:moveTo>
                <a:lnTo>
                  <a:pt x="8685593" y="0"/>
                </a:lnTo>
                <a:lnTo>
                  <a:pt x="8685593" y="8229600"/>
                </a:lnTo>
                <a:lnTo>
                  <a:pt x="0" y="8229600"/>
                </a:lnTo>
                <a:lnTo>
                  <a:pt x="0" y="0"/>
                </a:lnTo>
                <a:close/>
              </a:path>
            </a:pathLst>
          </a:custGeom>
          <a:blipFill>
            <a:blip r:embed="rId3"/>
            <a:stretch>
              <a:fillRect/>
            </a:stretch>
          </a:blipFill>
        </p:spPr>
        <p:txBody>
          <a:bodyPr/>
          <a:lstStyle/>
          <a:p>
            <a:endParaRPr lang="en-US">
              <a:latin typeface="UTM Avo" panose="02040603050506020204" pitchFamily="18"/>
            </a:endParaRPr>
          </a:p>
        </p:txBody>
      </p:sp>
      <p:sp>
        <p:nvSpPr>
          <p:cNvPr id="26" name="TextBox 25">
            <a:extLst>
              <a:ext uri="{FF2B5EF4-FFF2-40B4-BE49-F238E27FC236}">
                <a16:creationId xmlns:a16="http://schemas.microsoft.com/office/drawing/2014/main" id="{BC83D3AD-5806-9EAC-87C9-054AC3F62167}"/>
              </a:ext>
            </a:extLst>
          </p:cNvPr>
          <p:cNvSpPr txBox="1"/>
          <p:nvPr/>
        </p:nvSpPr>
        <p:spPr>
          <a:xfrm>
            <a:off x="1861279" y="2036437"/>
            <a:ext cx="8469442" cy="57438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300" b="1" i="0" u="none" strike="noStrike" kern="0" cap="none" spc="0" normalizeH="0" baseline="0" noProof="0" dirty="0">
                <a:ln>
                  <a:noFill/>
                </a:ln>
                <a:effectLst/>
                <a:uLnTx/>
                <a:uFillTx/>
                <a:latin typeface="UTM Avo" panose="02040603050506020204" pitchFamily="18"/>
                <a:sym typeface="Arial"/>
              </a:rPr>
              <a:t>Chia </a:t>
            </a:r>
            <a:r>
              <a:rPr kumimoji="0" lang="en-US" sz="2300" b="1" i="0" u="none" strike="noStrike" kern="0" cap="none" spc="0" normalizeH="0" baseline="0" noProof="0" dirty="0" err="1">
                <a:ln>
                  <a:noFill/>
                </a:ln>
                <a:effectLst/>
                <a:uLnTx/>
                <a:uFillTx/>
                <a:latin typeface="UTM Avo" panose="02040603050506020204" pitchFamily="18"/>
                <a:sym typeface="Arial"/>
              </a:rPr>
              <a:t>sẻ</a:t>
            </a:r>
            <a:r>
              <a:rPr kumimoji="0" lang="en-US" sz="2300" b="1" i="0" u="none" strike="noStrike" kern="0" cap="none" spc="0" normalizeH="0" baseline="0" noProof="0" dirty="0">
                <a:ln>
                  <a:noFill/>
                </a:ln>
                <a:effectLst/>
                <a:uLnTx/>
                <a:uFillTx/>
                <a:latin typeface="UTM Avo" panose="02040603050506020204" pitchFamily="18"/>
                <a:sym typeface="Arial"/>
              </a:rPr>
              <a:t> </a:t>
            </a:r>
            <a:r>
              <a:rPr kumimoji="0" lang="en-US" sz="2300" b="1" i="0" u="none" strike="noStrike" kern="0" cap="none" spc="0" normalizeH="0" baseline="0" noProof="0" dirty="0" err="1">
                <a:ln>
                  <a:noFill/>
                </a:ln>
                <a:effectLst/>
                <a:uLnTx/>
                <a:uFillTx/>
                <a:latin typeface="UTM Avo" panose="02040603050506020204" pitchFamily="18"/>
                <a:sym typeface="Arial"/>
              </a:rPr>
              <a:t>về</a:t>
            </a:r>
            <a:r>
              <a:rPr kumimoji="0" lang="en-US" sz="2300" b="1" i="0" u="none" strike="noStrike" kern="0" cap="none" spc="0" normalizeH="0" baseline="0" noProof="0" dirty="0">
                <a:ln>
                  <a:noFill/>
                </a:ln>
                <a:effectLst/>
                <a:uLnTx/>
                <a:uFillTx/>
                <a:latin typeface="UTM Avo" panose="02040603050506020204" pitchFamily="18"/>
                <a:sym typeface="Arial"/>
              </a:rPr>
              <a:t> ý </a:t>
            </a:r>
            <a:r>
              <a:rPr kumimoji="0" lang="en-US" sz="2300" b="1" i="0" u="none" strike="noStrike" kern="0" cap="none" spc="0" normalizeH="0" baseline="0" noProof="0" dirty="0" err="1">
                <a:ln>
                  <a:noFill/>
                </a:ln>
                <a:effectLst/>
                <a:uLnTx/>
                <a:uFillTx/>
                <a:latin typeface="UTM Avo" panose="02040603050506020204" pitchFamily="18"/>
                <a:sym typeface="Arial"/>
              </a:rPr>
              <a:t>tưởng</a:t>
            </a:r>
            <a:r>
              <a:rPr kumimoji="0" lang="en-US" sz="2300" b="1" i="0" u="none" strike="noStrike" kern="0" cap="none" spc="0" normalizeH="0" baseline="0" noProof="0" dirty="0">
                <a:ln>
                  <a:noFill/>
                </a:ln>
                <a:effectLst/>
                <a:uLnTx/>
                <a:uFillTx/>
                <a:latin typeface="UTM Avo" panose="02040603050506020204" pitchFamily="18"/>
                <a:sym typeface="Arial"/>
              </a:rPr>
              <a:t> </a:t>
            </a:r>
            <a:r>
              <a:rPr kumimoji="0" lang="en-US" sz="2300" b="1" i="0" u="none" strike="noStrike" kern="0" cap="none" spc="0" normalizeH="0" baseline="0" noProof="0" dirty="0" err="1">
                <a:ln>
                  <a:noFill/>
                </a:ln>
                <a:effectLst/>
                <a:uLnTx/>
                <a:uFillTx/>
                <a:latin typeface="UTM Avo" panose="02040603050506020204" pitchFamily="18"/>
                <a:sym typeface="Arial"/>
              </a:rPr>
              <a:t>kinh</a:t>
            </a:r>
            <a:r>
              <a:rPr kumimoji="0" lang="en-US" sz="2300" b="1" i="0" u="none" strike="noStrike" kern="0" cap="none" spc="0" normalizeH="0" baseline="0" noProof="0" dirty="0">
                <a:ln>
                  <a:noFill/>
                </a:ln>
                <a:effectLst/>
                <a:uLnTx/>
                <a:uFillTx/>
                <a:latin typeface="UTM Avo" panose="02040603050506020204" pitchFamily="18"/>
                <a:sym typeface="Arial"/>
              </a:rPr>
              <a:t> </a:t>
            </a:r>
            <a:r>
              <a:rPr kumimoji="0" lang="en-US" sz="2300" b="1" i="0" u="none" strike="noStrike" kern="0" cap="none" spc="0" normalizeH="0" baseline="0" noProof="0" dirty="0" err="1">
                <a:ln>
                  <a:noFill/>
                </a:ln>
                <a:effectLst/>
                <a:uLnTx/>
                <a:uFillTx/>
                <a:latin typeface="UTM Avo" panose="02040603050506020204" pitchFamily="18"/>
                <a:sym typeface="Arial"/>
              </a:rPr>
              <a:t>doanh</a:t>
            </a:r>
            <a:r>
              <a:rPr kumimoji="0" lang="en-US" sz="2300" b="1" i="0" u="none" strike="noStrike" kern="0" cap="none" spc="0" normalizeH="0" baseline="0" noProof="0" dirty="0">
                <a:ln>
                  <a:noFill/>
                </a:ln>
                <a:effectLst/>
                <a:uLnTx/>
                <a:uFillTx/>
                <a:latin typeface="UTM Avo" panose="02040603050506020204" pitchFamily="18"/>
                <a:sym typeface="Arial"/>
              </a:rPr>
              <a:t> </a:t>
            </a:r>
            <a:r>
              <a:rPr kumimoji="0" lang="en-US" sz="2300" b="1" i="0" u="none" strike="noStrike" kern="0" cap="none" spc="0" normalizeH="0" baseline="0" noProof="0" dirty="0" err="1">
                <a:ln>
                  <a:noFill/>
                </a:ln>
                <a:effectLst/>
                <a:uLnTx/>
                <a:uFillTx/>
                <a:latin typeface="UTM Avo" panose="02040603050506020204" pitchFamily="18"/>
                <a:sym typeface="Arial"/>
              </a:rPr>
              <a:t>và</a:t>
            </a:r>
            <a:r>
              <a:rPr kumimoji="0" lang="en-US" sz="2300" b="1" i="0" u="none" strike="noStrike" kern="0" cap="none" spc="0" normalizeH="0" baseline="0" noProof="0" dirty="0">
                <a:ln>
                  <a:noFill/>
                </a:ln>
                <a:effectLst/>
                <a:uLnTx/>
                <a:uFillTx/>
                <a:latin typeface="UTM Avo" panose="02040603050506020204" pitchFamily="18"/>
                <a:sym typeface="Arial"/>
              </a:rPr>
              <a:t> </a:t>
            </a:r>
            <a:r>
              <a:rPr kumimoji="0" lang="en-US" sz="2300" b="1" i="0" u="none" strike="noStrike" kern="0" cap="none" spc="0" normalizeH="0" baseline="0" noProof="0" dirty="0" err="1">
                <a:ln>
                  <a:noFill/>
                </a:ln>
                <a:effectLst/>
                <a:uLnTx/>
                <a:uFillTx/>
                <a:latin typeface="UTM Avo" panose="02040603050506020204" pitchFamily="18"/>
                <a:sym typeface="Arial"/>
              </a:rPr>
              <a:t>dự</a:t>
            </a:r>
            <a:r>
              <a:rPr kumimoji="0" lang="en-US" sz="2300" b="1" i="0" u="none" strike="noStrike" kern="0" cap="none" spc="0" normalizeH="0" baseline="0" noProof="0" dirty="0">
                <a:ln>
                  <a:noFill/>
                </a:ln>
                <a:effectLst/>
                <a:uLnTx/>
                <a:uFillTx/>
                <a:latin typeface="UTM Avo" panose="02040603050506020204" pitchFamily="18"/>
                <a:sym typeface="Arial"/>
              </a:rPr>
              <a:t> </a:t>
            </a:r>
            <a:r>
              <a:rPr kumimoji="0" lang="en-US" sz="2300" b="1" i="0" u="none" strike="noStrike" kern="0" cap="none" spc="0" normalizeH="0" baseline="0" noProof="0" dirty="0" err="1">
                <a:ln>
                  <a:noFill/>
                </a:ln>
                <a:effectLst/>
                <a:uLnTx/>
                <a:uFillTx/>
                <a:latin typeface="UTM Avo" panose="02040603050506020204" pitchFamily="18"/>
                <a:sym typeface="Arial"/>
              </a:rPr>
              <a:t>định</a:t>
            </a:r>
            <a:r>
              <a:rPr kumimoji="0" lang="en-US" sz="2300" b="1" i="0" u="none" strike="noStrike" kern="0" cap="none" spc="0" normalizeH="0" baseline="0" noProof="0" dirty="0">
                <a:ln>
                  <a:noFill/>
                </a:ln>
                <a:effectLst/>
                <a:uLnTx/>
                <a:uFillTx/>
                <a:latin typeface="UTM Avo" panose="02040603050506020204" pitchFamily="18"/>
                <a:sym typeface="Arial"/>
              </a:rPr>
              <a:t> </a:t>
            </a:r>
            <a:r>
              <a:rPr kumimoji="0" lang="en-US" sz="2300" b="1" i="0" u="none" strike="noStrike" kern="0" cap="none" spc="0" normalizeH="0" baseline="0" noProof="0" dirty="0" err="1">
                <a:ln>
                  <a:noFill/>
                </a:ln>
                <a:effectLst/>
                <a:uLnTx/>
                <a:uFillTx/>
                <a:latin typeface="UTM Avo" panose="02040603050506020204" pitchFamily="18"/>
                <a:sym typeface="Arial"/>
              </a:rPr>
              <a:t>thực</a:t>
            </a:r>
            <a:r>
              <a:rPr kumimoji="0" lang="en-US" sz="2300" b="1" i="0" u="none" strike="noStrike" kern="0" cap="none" spc="0" normalizeH="0" baseline="0" noProof="0" dirty="0">
                <a:ln>
                  <a:noFill/>
                </a:ln>
                <a:effectLst/>
                <a:uLnTx/>
                <a:uFillTx/>
                <a:latin typeface="UTM Avo" panose="02040603050506020204" pitchFamily="18"/>
                <a:sym typeface="Arial"/>
              </a:rPr>
              <a:t> </a:t>
            </a:r>
            <a:r>
              <a:rPr kumimoji="0" lang="en-US" sz="2300" b="1" i="0" u="none" strike="noStrike" kern="0" cap="none" spc="0" normalizeH="0" baseline="0" noProof="0" dirty="0" err="1">
                <a:ln>
                  <a:noFill/>
                </a:ln>
                <a:effectLst/>
                <a:uLnTx/>
                <a:uFillTx/>
                <a:latin typeface="UTM Avo" panose="02040603050506020204" pitchFamily="18"/>
                <a:sym typeface="Arial"/>
              </a:rPr>
              <a:t>hiện</a:t>
            </a:r>
            <a:r>
              <a:rPr kumimoji="0" lang="en-US" sz="2300" b="1" i="0" u="none" strike="noStrike" kern="0" cap="none" spc="0" normalizeH="0" baseline="0" noProof="0" dirty="0">
                <a:ln>
                  <a:noFill/>
                </a:ln>
                <a:effectLst/>
                <a:uLnTx/>
                <a:uFillTx/>
                <a:latin typeface="UTM Avo" panose="02040603050506020204" pitchFamily="18"/>
                <a:sym typeface="Arial"/>
              </a:rPr>
              <a:t> </a:t>
            </a:r>
          </a:p>
        </p:txBody>
      </p:sp>
      <p:grpSp>
        <p:nvGrpSpPr>
          <p:cNvPr id="27" name="Group 26">
            <a:extLst>
              <a:ext uri="{FF2B5EF4-FFF2-40B4-BE49-F238E27FC236}">
                <a16:creationId xmlns:a16="http://schemas.microsoft.com/office/drawing/2014/main" id="{2F89DE37-4CC3-8E3A-2287-001D84DD1411}"/>
              </a:ext>
            </a:extLst>
          </p:cNvPr>
          <p:cNvGrpSpPr/>
          <p:nvPr/>
        </p:nvGrpSpPr>
        <p:grpSpPr>
          <a:xfrm>
            <a:off x="1203462" y="2745195"/>
            <a:ext cx="4726024" cy="3824990"/>
            <a:chOff x="644579" y="980873"/>
            <a:chExt cx="4726024" cy="3824990"/>
          </a:xfrm>
        </p:grpSpPr>
        <p:sp>
          <p:nvSpPr>
            <p:cNvPr id="28" name="Rectangle: Diagonal Corners Rounded 14">
              <a:extLst>
                <a:ext uri="{FF2B5EF4-FFF2-40B4-BE49-F238E27FC236}">
                  <a16:creationId xmlns:a16="http://schemas.microsoft.com/office/drawing/2014/main" id="{18B58BB5-C323-4054-C9EA-EE4AAF9387D8}"/>
                </a:ext>
              </a:extLst>
            </p:cNvPr>
            <p:cNvSpPr/>
            <p:nvPr/>
          </p:nvSpPr>
          <p:spPr>
            <a:xfrm>
              <a:off x="796979" y="1133273"/>
              <a:ext cx="4573624" cy="3672590"/>
            </a:xfrm>
            <a:prstGeom prst="round2DiagRect">
              <a:avLst/>
            </a:prstGeom>
            <a:noFill/>
            <a:ln w="127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29" name="Rectangle: Diagonal Corners Rounded 13">
              <a:extLst>
                <a:ext uri="{FF2B5EF4-FFF2-40B4-BE49-F238E27FC236}">
                  <a16:creationId xmlns:a16="http://schemas.microsoft.com/office/drawing/2014/main" id="{CE1AEC49-9C94-347D-B322-B4C7325B38AB}"/>
                </a:ext>
              </a:extLst>
            </p:cNvPr>
            <p:cNvSpPr/>
            <p:nvPr/>
          </p:nvSpPr>
          <p:spPr>
            <a:xfrm>
              <a:off x="644579" y="980873"/>
              <a:ext cx="4573624" cy="3672590"/>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30" name="TextBox 29">
              <a:extLst>
                <a:ext uri="{FF2B5EF4-FFF2-40B4-BE49-F238E27FC236}">
                  <a16:creationId xmlns:a16="http://schemas.microsoft.com/office/drawing/2014/main" id="{44498F50-12EB-5181-F5F7-519CECA1562B}"/>
                </a:ext>
              </a:extLst>
            </p:cNvPr>
            <p:cNvSpPr txBox="1"/>
            <p:nvPr/>
          </p:nvSpPr>
          <p:spPr>
            <a:xfrm>
              <a:off x="920550" y="980873"/>
              <a:ext cx="4021681" cy="3575209"/>
            </a:xfrm>
            <a:prstGeom prst="rect">
              <a:avLst/>
            </a:prstGeom>
            <a:noFill/>
          </p:spPr>
          <p:txBody>
            <a:bodyPr wrap="square">
              <a:spAutoFit/>
            </a:bodyPr>
            <a:lstStyle/>
            <a:p>
              <a:pPr marL="342900" indent="-342900" algn="just">
                <a:lnSpc>
                  <a:spcPct val="150000"/>
                </a:lnSpc>
                <a:buFont typeface="Wingdings" panose="05000000000000000000" pitchFamily="2" charset="2"/>
                <a:buChar char="§"/>
              </a:pPr>
              <a:r>
                <a:rPr lang="vi-VN" sz="2200" dirty="0">
                  <a:latin typeface="UTM Avo" panose="02040603050506020204" pitchFamily="18"/>
                </a:rPr>
                <a:t>Khuyến khích đề xuất những ý tưởng độc đáo, sáng tạo, chưa có nhiều người triển khai.</a:t>
              </a:r>
            </a:p>
            <a:p>
              <a:pPr marL="342900" indent="-342900" algn="just">
                <a:lnSpc>
                  <a:spcPct val="150000"/>
                </a:lnSpc>
                <a:buFont typeface="Wingdings" panose="05000000000000000000" pitchFamily="2" charset="2"/>
                <a:buChar char="§"/>
              </a:pPr>
              <a:r>
                <a:rPr lang="vi-VN" sz="2200" dirty="0">
                  <a:latin typeface="UTM Avo" panose="02040603050506020204" pitchFamily="18"/>
                </a:rPr>
                <a:t>Gợi ý một số ý tưởng kinh doanh nhỏ, phù hợp với lứa tuổi trung học cơ sở.</a:t>
              </a:r>
            </a:p>
          </p:txBody>
        </p:sp>
      </p:grpSp>
      <p:sp>
        <p:nvSpPr>
          <p:cNvPr id="31" name="Google Shape;1444;p66">
            <a:extLst>
              <a:ext uri="{FF2B5EF4-FFF2-40B4-BE49-F238E27FC236}">
                <a16:creationId xmlns:a16="http://schemas.microsoft.com/office/drawing/2014/main" id="{547E4420-CAB5-476B-6FB2-A2D894237902}"/>
              </a:ext>
            </a:extLst>
          </p:cNvPr>
          <p:cNvSpPr txBox="1">
            <a:spLocks noGrp="1"/>
          </p:cNvSpPr>
          <p:nvPr>
            <p:ph type="title"/>
          </p:nvPr>
        </p:nvSpPr>
        <p:spPr>
          <a:xfrm>
            <a:off x="1866642" y="1426937"/>
            <a:ext cx="8458716" cy="708758"/>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2500" b="1" dirty="0" err="1">
                <a:latin typeface="UTM Avo" panose="02040603050506020204" pitchFamily="18"/>
              </a:rPr>
              <a:t>Hoạt</a:t>
            </a:r>
            <a:r>
              <a:rPr lang="en-US" sz="2500" b="1" dirty="0">
                <a:latin typeface="UTM Avo" panose="02040603050506020204" pitchFamily="18"/>
              </a:rPr>
              <a:t> </a:t>
            </a:r>
            <a:r>
              <a:rPr lang="en-US" sz="2500" b="1" dirty="0" err="1">
                <a:latin typeface="UTM Avo" panose="02040603050506020204" pitchFamily="18"/>
              </a:rPr>
              <a:t>động</a:t>
            </a:r>
            <a:r>
              <a:rPr lang="en-US" sz="2500" b="1" dirty="0">
                <a:latin typeface="UTM Avo" panose="02040603050506020204" pitchFamily="18"/>
              </a:rPr>
              <a:t> 2. T</a:t>
            </a:r>
            <a:r>
              <a:rPr lang="en" sz="2500" b="1" dirty="0">
                <a:latin typeface="UTM Avo" panose="02040603050506020204" pitchFamily="18"/>
              </a:rPr>
              <a:t>hực hành lập kế hoạch kinh doanh </a:t>
            </a:r>
            <a:endParaRPr sz="2500" b="1" dirty="0">
              <a:latin typeface="UTM Avo" panose="02040603050506020204" pitchFamily="18"/>
            </a:endParaRPr>
          </a:p>
        </p:txBody>
      </p:sp>
    </p:spTree>
    <p:extLst>
      <p:ext uri="{BB962C8B-B14F-4D97-AF65-F5344CB8AC3E}">
        <p14:creationId xmlns:p14="http://schemas.microsoft.com/office/powerpoint/2010/main" val="216000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par>
                                <p:cTn id="13" presetID="14" presetClass="entr" presetSubtype="1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randombar(horizontal)">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Chai nhựa - Đồ trang trí nhà cửa cực hữu ích mà đẹp !!">
            <a:extLst>
              <a:ext uri="{FF2B5EF4-FFF2-40B4-BE49-F238E27FC236}">
                <a16:creationId xmlns:a16="http://schemas.microsoft.com/office/drawing/2014/main" id="{445DFD7B-74C4-EE96-E57C-4C099DCFB19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57"/>
          <a:stretch/>
        </p:blipFill>
        <p:spPr bwMode="auto">
          <a:xfrm>
            <a:off x="1433418" y="2493819"/>
            <a:ext cx="4130860" cy="25593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CBD4380-3DD2-5D55-D7EA-44729740FCCD}"/>
              </a:ext>
            </a:extLst>
          </p:cNvPr>
          <p:cNvSpPr/>
          <p:nvPr/>
        </p:nvSpPr>
        <p:spPr>
          <a:xfrm>
            <a:off x="1143341" y="1692818"/>
            <a:ext cx="9683646" cy="56962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a:rPr>
              <a:t>Một số ý tưởng kinh doanh </a:t>
            </a:r>
          </a:p>
        </p:txBody>
      </p:sp>
      <p:pic>
        <p:nvPicPr>
          <p:cNvPr id="4" name="Picture 4" descr="Bí kíp chiên bánh tiêu căng phồng, vàng ươm, không bị rớt mè">
            <a:extLst>
              <a:ext uri="{FF2B5EF4-FFF2-40B4-BE49-F238E27FC236}">
                <a16:creationId xmlns:a16="http://schemas.microsoft.com/office/drawing/2014/main" id="{3B1BE5FF-AB2E-0121-D6C6-844648B5A87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17"/>
          <a:stretch/>
        </p:blipFill>
        <p:spPr bwMode="auto">
          <a:xfrm>
            <a:off x="6426522" y="2493819"/>
            <a:ext cx="4332060" cy="258448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Diagonal Corners Rounded 2">
            <a:extLst>
              <a:ext uri="{FF2B5EF4-FFF2-40B4-BE49-F238E27FC236}">
                <a16:creationId xmlns:a16="http://schemas.microsoft.com/office/drawing/2014/main" id="{BBFB5B95-6603-C65B-C289-C06BADFFD7D3}"/>
              </a:ext>
            </a:extLst>
          </p:cNvPr>
          <p:cNvSpPr/>
          <p:nvPr/>
        </p:nvSpPr>
        <p:spPr>
          <a:xfrm>
            <a:off x="1554456" y="5272637"/>
            <a:ext cx="3888784" cy="1362730"/>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ctr"/>
          <a:lstStyle/>
          <a:p>
            <a:pPr algn="ctr">
              <a:lnSpc>
                <a:spcPct val="130000"/>
              </a:lnSpc>
            </a:pPr>
            <a:r>
              <a:rPr lang="en-US" sz="2200" dirty="0">
                <a:solidFill>
                  <a:schemeClr val="tx1"/>
                </a:solidFill>
                <a:latin typeface="UTM Avo" panose="02040603050506020204" pitchFamily="18"/>
              </a:rPr>
              <a:t>Thu </a:t>
            </a:r>
            <a:r>
              <a:rPr lang="en-US" sz="2200" dirty="0" err="1">
                <a:solidFill>
                  <a:schemeClr val="tx1"/>
                </a:solidFill>
                <a:latin typeface="UTM Avo" panose="02040603050506020204" pitchFamily="18"/>
              </a:rPr>
              <a:t>gom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vỏ</a:t>
            </a:r>
            <a:r>
              <a:rPr lang="en-US" sz="2200" dirty="0">
                <a:solidFill>
                  <a:schemeClr val="tx1"/>
                </a:solidFill>
                <a:latin typeface="UTM Avo" panose="02040603050506020204" pitchFamily="18"/>
              </a:rPr>
              <a:t> chai, </a:t>
            </a:r>
            <a:r>
              <a:rPr lang="en-US" sz="2200" dirty="0" err="1">
                <a:solidFill>
                  <a:schemeClr val="tx1"/>
                </a:solidFill>
                <a:latin typeface="UTM Avo" panose="02040603050506020204" pitchFamily="18"/>
              </a:rPr>
              <a:t>lọ</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đồ</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hộp</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để</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chế</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trang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trí</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thành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vật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dụng</a:t>
            </a:r>
            <a:r>
              <a:rPr lang="en-US" sz="2200" dirty="0">
                <a:solidFill>
                  <a:schemeClr val="tx1"/>
                </a:solidFill>
                <a:latin typeface="UTM Avo" panose="02040603050506020204" pitchFamily="18"/>
              </a:rPr>
              <a:t>. </a:t>
            </a:r>
          </a:p>
        </p:txBody>
      </p:sp>
      <p:sp>
        <p:nvSpPr>
          <p:cNvPr id="6" name="Rectangle: Diagonal Corners Rounded 3">
            <a:extLst>
              <a:ext uri="{FF2B5EF4-FFF2-40B4-BE49-F238E27FC236}">
                <a16:creationId xmlns:a16="http://schemas.microsoft.com/office/drawing/2014/main" id="{3A2F20BA-D400-308B-C0A7-E8A502365982}"/>
              </a:ext>
            </a:extLst>
          </p:cNvPr>
          <p:cNvSpPr/>
          <p:nvPr/>
        </p:nvSpPr>
        <p:spPr>
          <a:xfrm>
            <a:off x="6648160" y="5309674"/>
            <a:ext cx="3888784" cy="1362730"/>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ctr"/>
          <a:lstStyle/>
          <a:p>
            <a:pPr algn="ctr">
              <a:lnSpc>
                <a:spcPct val="130000"/>
              </a:lnSpc>
            </a:pPr>
            <a:r>
              <a:rPr lang="en-US" sz="2200" dirty="0" err="1">
                <a:solidFill>
                  <a:schemeClr val="tx1"/>
                </a:solidFill>
                <a:latin typeface="UTM Avo" panose="02040603050506020204" pitchFamily="18"/>
              </a:rPr>
              <a:t>Nấu</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bán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một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số</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món</a:t>
            </a:r>
            <a:r>
              <a:rPr lang="en-US" sz="2200" dirty="0">
                <a:solidFill>
                  <a:schemeClr val="tx1"/>
                </a:solidFill>
                <a:latin typeface="UTM Avo" panose="02040603050506020204" pitchFamily="18"/>
              </a:rPr>
              <a:t> </a:t>
            </a:r>
          </a:p>
          <a:p>
            <a:pPr algn="ctr">
              <a:lnSpc>
                <a:spcPct val="130000"/>
              </a:lnSpc>
            </a:pPr>
            <a:r>
              <a:rPr lang="en-US" sz="2200" dirty="0" err="1">
                <a:solidFill>
                  <a:schemeClr val="tx1"/>
                </a:solidFill>
                <a:latin typeface="UTM Avo" panose="02040603050506020204" pitchFamily="18"/>
              </a:rPr>
              <a:t>ăn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ngon</a:t>
            </a:r>
            <a:r>
              <a:rPr lang="en-US" sz="2200" dirty="0">
                <a:solidFill>
                  <a:schemeClr val="tx1"/>
                </a:solidFill>
                <a:latin typeface="UTM Avo" panose="02040603050506020204" pitchFamily="18"/>
              </a:rPr>
              <a:t>.</a:t>
            </a:r>
          </a:p>
        </p:txBody>
      </p:sp>
    </p:spTree>
    <p:extLst>
      <p:ext uri="{BB962C8B-B14F-4D97-AF65-F5344CB8AC3E}">
        <p14:creationId xmlns:p14="http://schemas.microsoft.com/office/powerpoint/2010/main" val="75228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2)">
                                      <p:cBhvr>
                                        <p:cTn id="12" dur="500"/>
                                        <p:tgtEl>
                                          <p:spTgt spid="2"/>
                                        </p:tgtEl>
                                      </p:cBhvr>
                                    </p:animEffect>
                                  </p:childTnLst>
                                </p:cTn>
                              </p:par>
                              <p:par>
                                <p:cTn id="13" presetID="21"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2)">
                                      <p:cBhvr>
                                        <p:cTn id="15" dur="500"/>
                                        <p:tgtEl>
                                          <p:spTgt spid="5"/>
                                        </p:tgtEl>
                                      </p:cBhvr>
                                    </p:animEffect>
                                  </p:childTnLst>
                                </p:cTn>
                              </p:par>
                              <p:par>
                                <p:cTn id="16" presetID="21"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2)">
                                      <p:cBhvr>
                                        <p:cTn id="18" dur="500"/>
                                        <p:tgtEl>
                                          <p:spTgt spid="6"/>
                                        </p:tgtEl>
                                      </p:cBhvr>
                                    </p:animEffect>
                                  </p:childTnLst>
                                </p:cTn>
                              </p:par>
                              <p:par>
                                <p:cTn id="19" presetID="21" presetClass="entr" presetSubtype="2"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2)">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BD4380-3DD2-5D55-D7EA-44729740FCCD}"/>
              </a:ext>
            </a:extLst>
          </p:cNvPr>
          <p:cNvSpPr/>
          <p:nvPr/>
        </p:nvSpPr>
        <p:spPr>
          <a:xfrm>
            <a:off x="1143341" y="1692818"/>
            <a:ext cx="9683646" cy="56962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a:rPr>
              <a:t>Một số ý tưởng kinh doanh </a:t>
            </a:r>
          </a:p>
        </p:txBody>
      </p:sp>
      <p:sp>
        <p:nvSpPr>
          <p:cNvPr id="7" name="Rectangle: Diagonal Corners Rounded 2">
            <a:extLst>
              <a:ext uri="{FF2B5EF4-FFF2-40B4-BE49-F238E27FC236}">
                <a16:creationId xmlns:a16="http://schemas.microsoft.com/office/drawing/2014/main" id="{D6B73228-7358-BD97-EA2E-23F484BCC1F6}"/>
              </a:ext>
            </a:extLst>
          </p:cNvPr>
          <p:cNvSpPr/>
          <p:nvPr/>
        </p:nvSpPr>
        <p:spPr>
          <a:xfrm>
            <a:off x="1724950" y="5102299"/>
            <a:ext cx="3888784" cy="1316608"/>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ctr"/>
          <a:lstStyle/>
          <a:p>
            <a:pPr algn="ctr">
              <a:lnSpc>
                <a:spcPct val="130000"/>
              </a:lnSpc>
            </a:pPr>
            <a:r>
              <a:rPr lang="vi-VN" sz="2200" dirty="0">
                <a:solidFill>
                  <a:schemeClr val="tx1"/>
                </a:solidFill>
                <a:latin typeface="UTM Avo" panose="02040603050506020204" pitchFamily="18"/>
              </a:rPr>
              <a:t>Mua bán hoa tươi cho các bạn và thầy cô trong một số ngày lễ</a:t>
            </a:r>
            <a:r>
              <a:rPr lang="en-US" sz="2200" dirty="0">
                <a:solidFill>
                  <a:schemeClr val="tx1"/>
                </a:solidFill>
                <a:latin typeface="UTM Avo" panose="02040603050506020204" pitchFamily="18"/>
              </a:rPr>
              <a:t>.</a:t>
            </a:r>
          </a:p>
        </p:txBody>
      </p:sp>
      <p:sp>
        <p:nvSpPr>
          <p:cNvPr id="8" name="Rectangle: Diagonal Corners Rounded 3">
            <a:extLst>
              <a:ext uri="{FF2B5EF4-FFF2-40B4-BE49-F238E27FC236}">
                <a16:creationId xmlns:a16="http://schemas.microsoft.com/office/drawing/2014/main" id="{C9E4C231-DF1D-BE8D-DC62-A70F3283D102}"/>
              </a:ext>
            </a:extLst>
          </p:cNvPr>
          <p:cNvSpPr/>
          <p:nvPr/>
        </p:nvSpPr>
        <p:spPr>
          <a:xfrm>
            <a:off x="6546253" y="5102299"/>
            <a:ext cx="3888784" cy="1316608"/>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bIns="108000" rtlCol="0" anchor="ctr"/>
          <a:lstStyle/>
          <a:p>
            <a:pPr algn="ctr">
              <a:lnSpc>
                <a:spcPct val="130000"/>
              </a:lnSpc>
            </a:pPr>
            <a:r>
              <a:rPr lang="vi-VN" sz="2200" dirty="0">
                <a:solidFill>
                  <a:schemeClr val="tx1"/>
                </a:solidFill>
                <a:latin typeface="UTM Avo" panose="02040603050506020204" pitchFamily="18"/>
              </a:rPr>
              <a:t>Pha chế nước sát khuẩn tay từ thảo dược có sẵn</a:t>
            </a:r>
            <a:r>
              <a:rPr lang="en-US" sz="2200" dirty="0">
                <a:solidFill>
                  <a:schemeClr val="tx1"/>
                </a:solidFill>
                <a:latin typeface="UTM Avo" panose="02040603050506020204" pitchFamily="18"/>
              </a:rPr>
              <a:t>.</a:t>
            </a:r>
          </a:p>
        </p:txBody>
      </p:sp>
      <p:pic>
        <p:nvPicPr>
          <p:cNvPr id="9" name="Picture 4" descr="Top 12 Shop Hoa Tươi Hải Phòng Đẹp Đến Ngất Ngây">
            <a:extLst>
              <a:ext uri="{FF2B5EF4-FFF2-40B4-BE49-F238E27FC236}">
                <a16:creationId xmlns:a16="http://schemas.microsoft.com/office/drawing/2014/main" id="{8A58D7A5-517A-8FB4-8C48-FD74B5A339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90"/>
          <a:stretch/>
        </p:blipFill>
        <p:spPr bwMode="auto">
          <a:xfrm>
            <a:off x="1617283" y="2367940"/>
            <a:ext cx="4108416" cy="25391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Chuyên gia hóa 'mách' cách tự pha chế dung dịch rửa tay khô phòng chống nCoV">
            <a:extLst>
              <a:ext uri="{FF2B5EF4-FFF2-40B4-BE49-F238E27FC236}">
                <a16:creationId xmlns:a16="http://schemas.microsoft.com/office/drawing/2014/main" id="{3657B2DE-094C-0AD8-14EC-1EA51212C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7900" y="2367940"/>
            <a:ext cx="3385491" cy="2539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11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500"/>
                                        <p:tgtEl>
                                          <p:spTgt spid="7"/>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500"/>
                                        <p:tgtEl>
                                          <p:spTgt spid="8"/>
                                        </p:tgtEl>
                                      </p:cBhvr>
                                    </p:animEffect>
                                  </p:childTnLst>
                                </p:cTn>
                              </p:par>
                              <p:par>
                                <p:cTn id="14" presetID="21" presetClass="entr" presetSubtype="1"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heel(1)">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BD4380-3DD2-5D55-D7EA-44729740FCCD}"/>
              </a:ext>
            </a:extLst>
          </p:cNvPr>
          <p:cNvSpPr/>
          <p:nvPr/>
        </p:nvSpPr>
        <p:spPr>
          <a:xfrm>
            <a:off x="1143341" y="1692818"/>
            <a:ext cx="9683646" cy="56962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a:rPr>
              <a:t>Một số ý tưởng kinh doanh </a:t>
            </a:r>
          </a:p>
        </p:txBody>
      </p:sp>
      <p:sp>
        <p:nvSpPr>
          <p:cNvPr id="2" name="Rectangle: Diagonal Corners Rounded 2">
            <a:extLst>
              <a:ext uri="{FF2B5EF4-FFF2-40B4-BE49-F238E27FC236}">
                <a16:creationId xmlns:a16="http://schemas.microsoft.com/office/drawing/2014/main" id="{C30671AB-B02F-DE4D-F707-DCA04D02F017}"/>
              </a:ext>
            </a:extLst>
          </p:cNvPr>
          <p:cNvSpPr/>
          <p:nvPr/>
        </p:nvSpPr>
        <p:spPr>
          <a:xfrm>
            <a:off x="1709826" y="5434381"/>
            <a:ext cx="4283568" cy="1119510"/>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latin typeface="UTM Avo" panose="02040603050506020204" pitchFamily="18"/>
              </a:rPr>
              <a:t>Tái chế quần áo cũ thành vật dụng hữu ích hằng ngày</a:t>
            </a:r>
            <a:r>
              <a:rPr lang="en-US" sz="2200" dirty="0">
                <a:solidFill>
                  <a:schemeClr val="tx1"/>
                </a:solidFill>
                <a:latin typeface="UTM Avo" panose="02040603050506020204" pitchFamily="18"/>
              </a:rPr>
              <a:t>.</a:t>
            </a:r>
          </a:p>
        </p:txBody>
      </p:sp>
      <p:sp>
        <p:nvSpPr>
          <p:cNvPr id="4" name="Rectangle: Diagonal Corners Rounded 3">
            <a:extLst>
              <a:ext uri="{FF2B5EF4-FFF2-40B4-BE49-F238E27FC236}">
                <a16:creationId xmlns:a16="http://schemas.microsoft.com/office/drawing/2014/main" id="{F270A13C-0D28-D85F-69AB-5CB313B362B6}"/>
              </a:ext>
            </a:extLst>
          </p:cNvPr>
          <p:cNvSpPr/>
          <p:nvPr/>
        </p:nvSpPr>
        <p:spPr>
          <a:xfrm>
            <a:off x="6218696" y="5434381"/>
            <a:ext cx="4283568" cy="1119510"/>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a:rPr>
              <a:t>Làm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móc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khóa</a:t>
            </a:r>
            <a:r>
              <a:rPr lang="en-US" sz="2200" dirty="0">
                <a:solidFill>
                  <a:schemeClr val="tx1"/>
                </a:solidFill>
                <a:latin typeface="UTM Avo" panose="02040603050506020204" pitchFamily="18"/>
              </a:rPr>
              <a:t> handmade. </a:t>
            </a:r>
          </a:p>
        </p:txBody>
      </p:sp>
      <p:pic>
        <p:nvPicPr>
          <p:cNvPr id="5" name="Picture 2" descr="Hướng Dẫn] ​16 Mẹo tái chế đồ cũ cực hay khi chuyển về nhà mới">
            <a:extLst>
              <a:ext uri="{FF2B5EF4-FFF2-40B4-BE49-F238E27FC236}">
                <a16:creationId xmlns:a16="http://schemas.microsoft.com/office/drawing/2014/main" id="{15CBBEF8-3481-56C0-A7BD-41273E531D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60" r="5485"/>
          <a:stretch/>
        </p:blipFill>
        <p:spPr bwMode="auto">
          <a:xfrm>
            <a:off x="2125444" y="2385391"/>
            <a:ext cx="3582649" cy="28670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Móc khóa nỉ - quà tặng handmade kute và ấm áp!">
            <a:extLst>
              <a:ext uri="{FF2B5EF4-FFF2-40B4-BE49-F238E27FC236}">
                <a16:creationId xmlns:a16="http://schemas.microsoft.com/office/drawing/2014/main" id="{F5A06F36-6858-D182-D15F-BDBB2AC3A8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0272" y="2385391"/>
            <a:ext cx="3310734" cy="2867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42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500"/>
                                        <p:tgtEl>
                                          <p:spTgt spid="2"/>
                                        </p:tgtEl>
                                      </p:cBhvr>
                                    </p:animEffect>
                                  </p:childTnLst>
                                </p:cTn>
                              </p:par>
                              <p:par>
                                <p:cTn id="11" presetID="21"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heel(1)">
                                      <p:cBhvr>
                                        <p:cTn id="13" dur="500"/>
                                        <p:tgtEl>
                                          <p:spTgt spid="6"/>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0409D4A-D719-C64C-2833-185E67FCCE87}"/>
              </a:ext>
            </a:extLst>
          </p:cNvPr>
          <p:cNvGrpSpPr/>
          <p:nvPr/>
        </p:nvGrpSpPr>
        <p:grpSpPr>
          <a:xfrm>
            <a:off x="1361176" y="1867427"/>
            <a:ext cx="3682584" cy="864434"/>
            <a:chOff x="1543987" y="584616"/>
            <a:chExt cx="3682584" cy="864434"/>
          </a:xfrm>
        </p:grpSpPr>
        <p:sp>
          <p:nvSpPr>
            <p:cNvPr id="3" name="Rectangle: Diagonal Corners Rounded 5">
              <a:extLst>
                <a:ext uri="{FF2B5EF4-FFF2-40B4-BE49-F238E27FC236}">
                  <a16:creationId xmlns:a16="http://schemas.microsoft.com/office/drawing/2014/main" id="{8C5FBF42-8E9E-5CD6-2DC6-C8F63C30DB1E}"/>
                </a:ext>
              </a:extLst>
            </p:cNvPr>
            <p:cNvSpPr/>
            <p:nvPr/>
          </p:nvSpPr>
          <p:spPr>
            <a:xfrm>
              <a:off x="1643922" y="684551"/>
              <a:ext cx="3582649" cy="764499"/>
            </a:xfrm>
            <a:prstGeom prst="round2DiagRect">
              <a:avLst/>
            </a:prstGeom>
            <a:noFill/>
            <a:ln w="12700">
              <a:solidFill>
                <a:srgbClr val="51294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b="1">
                <a:solidFill>
                  <a:schemeClr val="tx1"/>
                </a:solidFill>
                <a:latin typeface="UTM Avo" panose="02040603050506020204" pitchFamily="18"/>
              </a:endParaRPr>
            </a:p>
          </p:txBody>
        </p:sp>
        <p:sp>
          <p:nvSpPr>
            <p:cNvPr id="4" name="Rectangle: Diagonal Corners Rounded 6">
              <a:extLst>
                <a:ext uri="{FF2B5EF4-FFF2-40B4-BE49-F238E27FC236}">
                  <a16:creationId xmlns:a16="http://schemas.microsoft.com/office/drawing/2014/main" id="{3FCF01FB-6BC3-D67B-FA89-B6F90BA7E16E}"/>
                </a:ext>
              </a:extLst>
            </p:cNvPr>
            <p:cNvSpPr/>
            <p:nvPr/>
          </p:nvSpPr>
          <p:spPr>
            <a:xfrm>
              <a:off x="1543987" y="584616"/>
              <a:ext cx="3582649" cy="764499"/>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dirty="0">
                  <a:solidFill>
                    <a:schemeClr val="tx1"/>
                  </a:solidFill>
                  <a:latin typeface="UTM Avo" panose="02040603050506020204" pitchFamily="18"/>
                </a:rPr>
                <a:t>LÀM VIỆC NHÓM </a:t>
              </a:r>
            </a:p>
          </p:txBody>
        </p:sp>
      </p:grpSp>
      <p:sp>
        <p:nvSpPr>
          <p:cNvPr id="5" name="Freeform 4">
            <a:extLst>
              <a:ext uri="{FF2B5EF4-FFF2-40B4-BE49-F238E27FC236}">
                <a16:creationId xmlns:a16="http://schemas.microsoft.com/office/drawing/2014/main" id="{CCCD8D66-6086-48C7-F90D-A6D25A7402A9}"/>
              </a:ext>
            </a:extLst>
          </p:cNvPr>
          <p:cNvSpPr/>
          <p:nvPr/>
        </p:nvSpPr>
        <p:spPr>
          <a:xfrm>
            <a:off x="1132292" y="2875514"/>
            <a:ext cx="4140352" cy="3681149"/>
          </a:xfrm>
          <a:custGeom>
            <a:avLst/>
            <a:gdLst/>
            <a:ahLst/>
            <a:cxnLst/>
            <a:rect l="l" t="t" r="r" b="b"/>
            <a:pathLst>
              <a:path w="4628098" h="4114800">
                <a:moveTo>
                  <a:pt x="0" y="0"/>
                </a:moveTo>
                <a:lnTo>
                  <a:pt x="4628098" y="0"/>
                </a:lnTo>
                <a:lnTo>
                  <a:pt x="4628098"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sp>
        <p:nvSpPr>
          <p:cNvPr id="6" name="TextBox 5">
            <a:extLst>
              <a:ext uri="{FF2B5EF4-FFF2-40B4-BE49-F238E27FC236}">
                <a16:creationId xmlns:a16="http://schemas.microsoft.com/office/drawing/2014/main" id="{7863303C-534C-6CDC-2360-5CF4B63532C6}"/>
              </a:ext>
            </a:extLst>
          </p:cNvPr>
          <p:cNvSpPr txBox="1"/>
          <p:nvPr/>
        </p:nvSpPr>
        <p:spPr>
          <a:xfrm>
            <a:off x="5606516" y="1603475"/>
            <a:ext cx="5698793" cy="1128386"/>
          </a:xfrm>
          <a:prstGeom prst="rect">
            <a:avLst/>
          </a:prstGeom>
          <a:noFill/>
        </p:spPr>
        <p:txBody>
          <a:bodyPr wrap="square">
            <a:spAutoFit/>
          </a:bodyPr>
          <a:lstStyle/>
          <a:p>
            <a:pPr algn="ctr">
              <a:lnSpc>
                <a:spcPct val="150000"/>
              </a:lnSpc>
            </a:pPr>
            <a:r>
              <a:rPr lang="vi-VN" sz="2300" b="1" dirty="0">
                <a:latin typeface="UTM Avo" panose="02040603050506020204" pitchFamily="18"/>
              </a:rPr>
              <a:t>Thực hành lập kế hoạch kinh doanh theo các bước đã tìm hiểu.</a:t>
            </a:r>
            <a:endParaRPr lang="en-US" sz="2300" b="1" dirty="0">
              <a:latin typeface="UTM Avo" panose="02040603050506020204" pitchFamily="18"/>
            </a:endParaRPr>
          </a:p>
        </p:txBody>
      </p:sp>
      <p:grpSp>
        <p:nvGrpSpPr>
          <p:cNvPr id="7" name="Group 6">
            <a:extLst>
              <a:ext uri="{FF2B5EF4-FFF2-40B4-BE49-F238E27FC236}">
                <a16:creationId xmlns:a16="http://schemas.microsoft.com/office/drawing/2014/main" id="{EABE1209-54AF-B201-6E6C-3C8371AB328D}"/>
              </a:ext>
            </a:extLst>
          </p:cNvPr>
          <p:cNvGrpSpPr/>
          <p:nvPr/>
        </p:nvGrpSpPr>
        <p:grpSpPr>
          <a:xfrm>
            <a:off x="6096000" y="2875513"/>
            <a:ext cx="4508665" cy="3394657"/>
            <a:chOff x="4783112" y="1843789"/>
            <a:chExt cx="4508665" cy="3394657"/>
          </a:xfrm>
        </p:grpSpPr>
        <p:sp>
          <p:nvSpPr>
            <p:cNvPr id="8" name="Rectangle: Rounded Corners 10">
              <a:extLst>
                <a:ext uri="{FF2B5EF4-FFF2-40B4-BE49-F238E27FC236}">
                  <a16:creationId xmlns:a16="http://schemas.microsoft.com/office/drawing/2014/main" id="{BC2A9302-F7B5-F9DE-01A7-FEF8F40E6ACD}"/>
                </a:ext>
              </a:extLst>
            </p:cNvPr>
            <p:cNvSpPr/>
            <p:nvPr/>
          </p:nvSpPr>
          <p:spPr>
            <a:xfrm>
              <a:off x="4783112" y="1843789"/>
              <a:ext cx="4508665" cy="3394657"/>
            </a:xfrm>
            <a:prstGeom prst="roundRect">
              <a:avLst>
                <a:gd name="adj" fmla="val 8571"/>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UTM Avo" panose="02040603050506020204" pitchFamily="18"/>
              </a:endParaRPr>
            </a:p>
          </p:txBody>
        </p:sp>
        <p:sp>
          <p:nvSpPr>
            <p:cNvPr id="9" name="TextBox 8">
              <a:extLst>
                <a:ext uri="{FF2B5EF4-FFF2-40B4-BE49-F238E27FC236}">
                  <a16:creationId xmlns:a16="http://schemas.microsoft.com/office/drawing/2014/main" id="{4224FF0E-F2AB-BDB4-577A-9C273A2B57AA}"/>
                </a:ext>
              </a:extLst>
            </p:cNvPr>
            <p:cNvSpPr txBox="1"/>
            <p:nvPr/>
          </p:nvSpPr>
          <p:spPr>
            <a:xfrm>
              <a:off x="4943087" y="2007428"/>
              <a:ext cx="4188713" cy="3067378"/>
            </a:xfrm>
            <a:prstGeom prst="rect">
              <a:avLst/>
            </a:prstGeom>
            <a:noFill/>
          </p:spPr>
          <p:txBody>
            <a:bodyPr wrap="square">
              <a:spAutoFit/>
            </a:bodyPr>
            <a:lstStyle/>
            <a:p>
              <a:pPr marL="342900" indent="-342900">
                <a:lnSpc>
                  <a:spcPct val="150000"/>
                </a:lnSpc>
                <a:buFont typeface="Wingdings" panose="05000000000000000000" pitchFamily="2" charset="2"/>
                <a:buChar char="ü"/>
              </a:pPr>
              <a:r>
                <a:rPr lang="vi-VN" sz="2200" dirty="0">
                  <a:latin typeface="UTM Avo" panose="02040603050506020204" pitchFamily="18"/>
                </a:rPr>
                <a:t>Chọn một trong hai kế hoạch của hai người.</a:t>
              </a:r>
            </a:p>
            <a:p>
              <a:pPr marL="342900" indent="-342900">
                <a:lnSpc>
                  <a:spcPct val="150000"/>
                </a:lnSpc>
                <a:buFont typeface="Wingdings" panose="05000000000000000000" pitchFamily="2" charset="2"/>
                <a:buChar char="ü"/>
              </a:pPr>
              <a:r>
                <a:rPr lang="vi-VN" sz="2200" dirty="0">
                  <a:latin typeface="UTM Avo" panose="02040603050506020204" pitchFamily="18"/>
                </a:rPr>
                <a:t>Viết tóm tắt kế hoạch kinh doanh lên giấy A4 hoặc A3 (nếu có) theo mẫu gợi ý SGK tr.87, 88</a:t>
              </a:r>
            </a:p>
          </p:txBody>
        </p:sp>
      </p:grpSp>
    </p:spTree>
    <p:extLst>
      <p:ext uri="{BB962C8B-B14F-4D97-AF65-F5344CB8AC3E}">
        <p14:creationId xmlns:p14="http://schemas.microsoft.com/office/powerpoint/2010/main" val="579948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3" name="Group 52">
            <a:extLst>
              <a:ext uri="{FF2B5EF4-FFF2-40B4-BE49-F238E27FC236}">
                <a16:creationId xmlns:a16="http://schemas.microsoft.com/office/drawing/2014/main" id="{A43BC15A-73F2-08BA-CFD8-0416792A6265}"/>
              </a:ext>
            </a:extLst>
          </p:cNvPr>
          <p:cNvGrpSpPr/>
          <p:nvPr/>
        </p:nvGrpSpPr>
        <p:grpSpPr>
          <a:xfrm>
            <a:off x="4878148" y="1671036"/>
            <a:ext cx="5359812" cy="4229234"/>
            <a:chOff x="3552070" y="539506"/>
            <a:chExt cx="5359812" cy="4229234"/>
          </a:xfrm>
        </p:grpSpPr>
        <p:sp>
          <p:nvSpPr>
            <p:cNvPr id="54" name="Rectangle: Diagonal Corners Rounded 58">
              <a:extLst>
                <a:ext uri="{FF2B5EF4-FFF2-40B4-BE49-F238E27FC236}">
                  <a16:creationId xmlns:a16="http://schemas.microsoft.com/office/drawing/2014/main" id="{4AABAB15-66FC-91AF-B326-E9E71D6B2080}"/>
                </a:ext>
              </a:extLst>
            </p:cNvPr>
            <p:cNvSpPr/>
            <p:nvPr/>
          </p:nvSpPr>
          <p:spPr>
            <a:xfrm>
              <a:off x="3704470" y="691906"/>
              <a:ext cx="5207412" cy="4076834"/>
            </a:xfrm>
            <a:prstGeom prst="round2Diag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sp>
          <p:nvSpPr>
            <p:cNvPr id="55" name="Rectangle: Diagonal Corners Rounded 57">
              <a:extLst>
                <a:ext uri="{FF2B5EF4-FFF2-40B4-BE49-F238E27FC236}">
                  <a16:creationId xmlns:a16="http://schemas.microsoft.com/office/drawing/2014/main" id="{E3F9BFF2-EE51-BEB3-8B13-87B5AD366473}"/>
                </a:ext>
              </a:extLst>
            </p:cNvPr>
            <p:cNvSpPr/>
            <p:nvPr/>
          </p:nvSpPr>
          <p:spPr>
            <a:xfrm>
              <a:off x="3552070" y="539506"/>
              <a:ext cx="5207412" cy="4076834"/>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a:endParaRPr>
            </a:p>
          </p:txBody>
        </p:sp>
        <p:sp>
          <p:nvSpPr>
            <p:cNvPr id="56" name="TextBox 55">
              <a:extLst>
                <a:ext uri="{FF2B5EF4-FFF2-40B4-BE49-F238E27FC236}">
                  <a16:creationId xmlns:a16="http://schemas.microsoft.com/office/drawing/2014/main" id="{6D7120A9-A40D-07B6-5881-FCB6EEA8934C}"/>
                </a:ext>
              </a:extLst>
            </p:cNvPr>
            <p:cNvSpPr txBox="1"/>
            <p:nvPr/>
          </p:nvSpPr>
          <p:spPr>
            <a:xfrm>
              <a:off x="3795621" y="677124"/>
              <a:ext cx="4773740" cy="3891835"/>
            </a:xfrm>
            <a:prstGeom prst="rect">
              <a:avLst/>
            </a:prstGeom>
            <a:noFill/>
          </p:spPr>
          <p:txBody>
            <a:bodyPr wrap="square">
              <a:spAutoFit/>
            </a:bodyPr>
            <a:lstStyle/>
            <a:p>
              <a:pPr algn="just">
                <a:lnSpc>
                  <a:spcPct val="150000"/>
                </a:lnSpc>
              </a:pPr>
              <a:r>
                <a:rPr lang="vi-VN" sz="2400" dirty="0">
                  <a:latin typeface="UTM Avo" panose="02040603050506020204" pitchFamily="18"/>
                </a:rPr>
                <a:t>Thực hành việc lập kế hoạch kinh doanh giúp chúng ta hiểu rõ những khó khăn, thách thức của công việc kinh doanh, khởi nghiệp. Từ đó chuẩn bị cho bản thân trên con đường nghề nghiệp sau này.</a:t>
              </a:r>
              <a:endParaRPr lang="en-US" sz="2400" dirty="0">
                <a:latin typeface="UTM Avo" panose="02040603050506020204" pitchFamily="18"/>
              </a:endParaRPr>
            </a:p>
          </p:txBody>
        </p:sp>
      </p:grpSp>
      <p:pic>
        <p:nvPicPr>
          <p:cNvPr id="103" name="Picture 102">
            <a:extLst>
              <a:ext uri="{FF2B5EF4-FFF2-40B4-BE49-F238E27FC236}">
                <a16:creationId xmlns:a16="http://schemas.microsoft.com/office/drawing/2014/main" id="{1345948B-FEBD-1205-4A95-696C8E0990B5}"/>
              </a:ext>
            </a:extLst>
          </p:cNvPr>
          <p:cNvPicPr>
            <a:picLocks noChangeAspect="1"/>
          </p:cNvPicPr>
          <p:nvPr/>
        </p:nvPicPr>
        <p:blipFill>
          <a:blip r:embed="rId3"/>
          <a:stretch>
            <a:fillRect/>
          </a:stretch>
        </p:blipFill>
        <p:spPr>
          <a:xfrm>
            <a:off x="1061522" y="1955800"/>
            <a:ext cx="2540000" cy="4902200"/>
          </a:xfrm>
          <a:prstGeom prst="rect">
            <a:avLst/>
          </a:prstGeom>
        </p:spPr>
      </p:pic>
    </p:spTree>
    <p:extLst>
      <p:ext uri="{BB962C8B-B14F-4D97-AF65-F5344CB8AC3E}">
        <p14:creationId xmlns:p14="http://schemas.microsoft.com/office/powerpoint/2010/main" val="63133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2" name="Rectangle: Rounded Corners 5">
            <a:extLst>
              <a:ext uri="{FF2B5EF4-FFF2-40B4-BE49-F238E27FC236}">
                <a16:creationId xmlns:a16="http://schemas.microsoft.com/office/drawing/2014/main" id="{3C910A4F-02B5-6D18-A4AF-13B29C25023E}"/>
              </a:ext>
            </a:extLst>
          </p:cNvPr>
          <p:cNvSpPr/>
          <p:nvPr/>
        </p:nvSpPr>
        <p:spPr>
          <a:xfrm>
            <a:off x="3285729" y="2933205"/>
            <a:ext cx="5876378" cy="3313216"/>
          </a:xfrm>
          <a:prstGeom prst="roundRect">
            <a:avLst>
              <a:gd name="adj" fmla="val 7855"/>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53" name="Freeform 15">
            <a:extLst>
              <a:ext uri="{FF2B5EF4-FFF2-40B4-BE49-F238E27FC236}">
                <a16:creationId xmlns:a16="http://schemas.microsoft.com/office/drawing/2014/main" id="{F61ED21C-CB36-08C0-285B-61A6F5194120}"/>
              </a:ext>
            </a:extLst>
          </p:cNvPr>
          <p:cNvSpPr/>
          <p:nvPr/>
        </p:nvSpPr>
        <p:spPr>
          <a:xfrm>
            <a:off x="1264055" y="2912172"/>
            <a:ext cx="2207397" cy="3974308"/>
          </a:xfrm>
          <a:custGeom>
            <a:avLst/>
            <a:gdLst/>
            <a:ahLst/>
            <a:cxnLst/>
            <a:rect l="l" t="t" r="r" b="b"/>
            <a:pathLst>
              <a:path w="4570857" h="8229600">
                <a:moveTo>
                  <a:pt x="0" y="0"/>
                </a:moveTo>
                <a:lnTo>
                  <a:pt x="4570857" y="0"/>
                </a:lnTo>
                <a:lnTo>
                  <a:pt x="4570857" y="8229600"/>
                </a:lnTo>
                <a:lnTo>
                  <a:pt x="0" y="8229600"/>
                </a:lnTo>
                <a:lnTo>
                  <a:pt x="0" y="0"/>
                </a:lnTo>
                <a:close/>
              </a:path>
            </a:pathLst>
          </a:custGeom>
          <a:blipFill>
            <a:blip r:embed="rId3"/>
            <a:stretch>
              <a:fillRect/>
            </a:stretch>
          </a:blipFill>
        </p:spPr>
        <p:txBody>
          <a:bodyPr/>
          <a:lstStyle/>
          <a:p>
            <a:endParaRPr lang="en-US">
              <a:latin typeface="UTM Avo" panose="02040603050506020204" pitchFamily="18"/>
            </a:endParaRPr>
          </a:p>
        </p:txBody>
      </p:sp>
      <p:sp>
        <p:nvSpPr>
          <p:cNvPr id="54" name="Freeform 19">
            <a:extLst>
              <a:ext uri="{FF2B5EF4-FFF2-40B4-BE49-F238E27FC236}">
                <a16:creationId xmlns:a16="http://schemas.microsoft.com/office/drawing/2014/main" id="{4262E63E-B448-4060-FAC2-9BD3DC5D1E9A}"/>
              </a:ext>
            </a:extLst>
          </p:cNvPr>
          <p:cNvSpPr/>
          <p:nvPr/>
        </p:nvSpPr>
        <p:spPr>
          <a:xfrm>
            <a:off x="10119645" y="2771680"/>
            <a:ext cx="2072355" cy="4114800"/>
          </a:xfrm>
          <a:custGeom>
            <a:avLst/>
            <a:gdLst/>
            <a:ahLst/>
            <a:cxnLst/>
            <a:rect l="l" t="t" r="r" b="b"/>
            <a:pathLst>
              <a:path w="2072355" h="4114800">
                <a:moveTo>
                  <a:pt x="0" y="0"/>
                </a:moveTo>
                <a:lnTo>
                  <a:pt x="2072355" y="0"/>
                </a:lnTo>
                <a:lnTo>
                  <a:pt x="2072355"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UTM Avo" panose="02040603050506020204" pitchFamily="18"/>
            </a:endParaRPr>
          </a:p>
        </p:txBody>
      </p:sp>
      <p:sp>
        <p:nvSpPr>
          <p:cNvPr id="55" name="Google Shape;762;p45">
            <a:extLst>
              <a:ext uri="{FF2B5EF4-FFF2-40B4-BE49-F238E27FC236}">
                <a16:creationId xmlns:a16="http://schemas.microsoft.com/office/drawing/2014/main" id="{7E03FC46-326F-2AE3-E079-108173CFD604}"/>
              </a:ext>
            </a:extLst>
          </p:cNvPr>
          <p:cNvSpPr/>
          <p:nvPr/>
        </p:nvSpPr>
        <p:spPr>
          <a:xfrm rot="-7222059">
            <a:off x="10771829" y="895612"/>
            <a:ext cx="573277" cy="525485"/>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rgbClr val="F8BC7D"/>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6" name="Google Shape;763;p45">
            <a:extLst>
              <a:ext uri="{FF2B5EF4-FFF2-40B4-BE49-F238E27FC236}">
                <a16:creationId xmlns:a16="http://schemas.microsoft.com/office/drawing/2014/main" id="{19703E46-995A-412D-061E-88631B0EADD7}"/>
              </a:ext>
            </a:extLst>
          </p:cNvPr>
          <p:cNvSpPr/>
          <p:nvPr/>
        </p:nvSpPr>
        <p:spPr>
          <a:xfrm rot="-6644592">
            <a:off x="10166616" y="982945"/>
            <a:ext cx="444439" cy="407378"/>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chemeClr val="l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7" name="TextBox 56">
            <a:extLst>
              <a:ext uri="{FF2B5EF4-FFF2-40B4-BE49-F238E27FC236}">
                <a16:creationId xmlns:a16="http://schemas.microsoft.com/office/drawing/2014/main" id="{51ECAC09-13B7-FC6B-CD17-415D9E2C8E9C}"/>
              </a:ext>
            </a:extLst>
          </p:cNvPr>
          <p:cNvSpPr txBox="1"/>
          <p:nvPr/>
        </p:nvSpPr>
        <p:spPr>
          <a:xfrm>
            <a:off x="3695928" y="3429000"/>
            <a:ext cx="5210337" cy="2783839"/>
          </a:xfrm>
          <a:prstGeom prst="rect">
            <a:avLst/>
          </a:prstGeom>
          <a:noFill/>
        </p:spPr>
        <p:txBody>
          <a:bodyPr wrap="square">
            <a:spAutoFit/>
          </a:bodyPr>
          <a:lstStyle/>
          <a:p>
            <a:pPr algn="ctr">
              <a:lnSpc>
                <a:spcPct val="150000"/>
              </a:lnSpc>
            </a:pPr>
            <a:r>
              <a:rPr lang="vi-VN" sz="2400" dirty="0">
                <a:latin typeface="UTM Avo" panose="02040603050506020204" pitchFamily="18"/>
              </a:rPr>
              <a:t>Trình bày lại kế hoạch kinh doanh đã lập và xin ý kiến của gia đình, người thân, đặc biệt là những người từng có kinh nghiệm về khởi nghiệp, kinh doanh.</a:t>
            </a:r>
            <a:endParaRPr lang="en-US" sz="2400" dirty="0">
              <a:latin typeface="UTM Avo" panose="02040603050506020204" pitchFamily="18"/>
            </a:endParaRPr>
          </a:p>
        </p:txBody>
      </p:sp>
      <p:sp>
        <p:nvSpPr>
          <p:cNvPr id="58" name="Rectangle: Diagonal Corners Rounded 12">
            <a:extLst>
              <a:ext uri="{FF2B5EF4-FFF2-40B4-BE49-F238E27FC236}">
                <a16:creationId xmlns:a16="http://schemas.microsoft.com/office/drawing/2014/main" id="{84940839-8944-C8B5-B0E4-08ACA2736982}"/>
              </a:ext>
            </a:extLst>
          </p:cNvPr>
          <p:cNvSpPr/>
          <p:nvPr/>
        </p:nvSpPr>
        <p:spPr>
          <a:xfrm>
            <a:off x="4870553" y="2776409"/>
            <a:ext cx="2450891" cy="571734"/>
          </a:xfrm>
          <a:prstGeom prst="round2DiagRect">
            <a:avLst/>
          </a:prstGeom>
          <a:solidFill>
            <a:srgbClr val="80C5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a:rPr>
              <a:t>NHIỆM VỤ </a:t>
            </a:r>
          </a:p>
        </p:txBody>
      </p:sp>
      <p:sp>
        <p:nvSpPr>
          <p:cNvPr id="59" name="Google Shape;827;p47">
            <a:extLst>
              <a:ext uri="{FF2B5EF4-FFF2-40B4-BE49-F238E27FC236}">
                <a16:creationId xmlns:a16="http://schemas.microsoft.com/office/drawing/2014/main" id="{3BC9003F-1B80-07B1-FE01-40A9133BBEB7}"/>
              </a:ext>
            </a:extLst>
          </p:cNvPr>
          <p:cNvSpPr txBox="1">
            <a:spLocks/>
          </p:cNvSpPr>
          <p:nvPr/>
        </p:nvSpPr>
        <p:spPr>
          <a:xfrm>
            <a:off x="2291213" y="2156592"/>
            <a:ext cx="7609573" cy="54679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2700"/>
              <a:buFont typeface="Quicksand"/>
              <a:buNone/>
              <a:defRPr sz="2720" b="1" i="0" u="none" strike="noStrike" cap="none">
                <a:solidFill>
                  <a:schemeClr val="accent2"/>
                </a:solidFill>
                <a:latin typeface="Quicksand"/>
                <a:ea typeface="Quicksand"/>
                <a:cs typeface="Quicksand"/>
                <a:sym typeface="Quicksand"/>
              </a:defRPr>
            </a:lvl1pPr>
            <a:lvl2pPr marR="0" lvl="1"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2pPr>
            <a:lvl3pPr marR="0" lvl="2"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3pPr>
            <a:lvl4pPr marR="0" lvl="3"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4pPr>
            <a:lvl5pPr marR="0" lvl="4"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5pPr>
            <a:lvl6pPr marR="0" lvl="5"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6pPr>
            <a:lvl7pPr marR="0" lvl="6"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7pPr>
            <a:lvl8pPr marR="0" lvl="7"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8pPr>
            <a:lvl9pPr marR="0" lvl="8" algn="ctr" rtl="0">
              <a:lnSpc>
                <a:spcPct val="100000"/>
              </a:lnSpc>
              <a:spcBef>
                <a:spcPts val="0"/>
              </a:spcBef>
              <a:spcAft>
                <a:spcPts val="0"/>
              </a:spcAft>
              <a:buClr>
                <a:schemeClr val="lt1"/>
              </a:buClr>
              <a:buSzPts val="2800"/>
              <a:buFont typeface="Quicksand"/>
              <a:buNone/>
              <a:defRPr sz="2800" b="1" i="0" u="none" strike="noStrike" cap="none">
                <a:solidFill>
                  <a:schemeClr val="lt1"/>
                </a:solidFill>
                <a:latin typeface="Quicksand"/>
                <a:ea typeface="Quicksand"/>
                <a:cs typeface="Quicksand"/>
                <a:sym typeface="Quicksand"/>
              </a:defRPr>
            </a:lvl9pPr>
          </a:lstStyle>
          <a:p>
            <a:pPr>
              <a:lnSpc>
                <a:spcPct val="150000"/>
              </a:lnSpc>
            </a:pPr>
            <a:r>
              <a:rPr lang="en-US" sz="2500" dirty="0" err="1">
                <a:solidFill>
                  <a:schemeClr val="tx1"/>
                </a:solidFill>
                <a:latin typeface="UTM Avo" panose="02040603050506020204" pitchFamily="18"/>
              </a:rPr>
              <a:t>Hoạt</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động</a:t>
            </a:r>
            <a:r>
              <a:rPr lang="en-US" sz="2500" dirty="0">
                <a:solidFill>
                  <a:schemeClr val="tx1"/>
                </a:solidFill>
                <a:latin typeface="UTM Avo" panose="02040603050506020204" pitchFamily="18"/>
              </a:rPr>
              <a:t> 3. </a:t>
            </a:r>
            <a:r>
              <a:rPr lang="en-US" sz="2500" dirty="0" err="1">
                <a:solidFill>
                  <a:schemeClr val="tx1"/>
                </a:solidFill>
                <a:latin typeface="UTM Avo" panose="02040603050506020204" pitchFamily="18"/>
              </a:rPr>
              <a:t>Tham</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vấn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để</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hoàn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thiện</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kế</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hoạch</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kinh</a:t>
            </a:r>
            <a:r>
              <a:rPr lang="en-US" sz="2500" dirty="0">
                <a:solidFill>
                  <a:schemeClr val="tx1"/>
                </a:solidFill>
                <a:latin typeface="UTM Avo" panose="02040603050506020204" pitchFamily="18"/>
              </a:rPr>
              <a:t> </a:t>
            </a:r>
            <a:r>
              <a:rPr lang="en-US" sz="2500" dirty="0" err="1">
                <a:solidFill>
                  <a:schemeClr val="tx1"/>
                </a:solidFill>
                <a:latin typeface="UTM Avo" panose="02040603050506020204" pitchFamily="18"/>
              </a:rPr>
              <a:t>doanh</a:t>
            </a:r>
            <a:endParaRPr lang="en-US" sz="2500" dirty="0">
              <a:solidFill>
                <a:schemeClr val="tx1"/>
              </a:solidFill>
              <a:latin typeface="UTM Avo" panose="02040603050506020204" pitchFamily="18"/>
            </a:endParaRPr>
          </a:p>
        </p:txBody>
      </p:sp>
    </p:spTree>
    <p:extLst>
      <p:ext uri="{BB962C8B-B14F-4D97-AF65-F5344CB8AC3E}">
        <p14:creationId xmlns:p14="http://schemas.microsoft.com/office/powerpoint/2010/main" val="274235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randombar(horizontal)">
                                      <p:cBhvr>
                                        <p:cTn id="10" dur="500"/>
                                        <p:tgtEl>
                                          <p:spTgt spid="5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randombar(horizontal)">
                                      <p:cBhvr>
                                        <p:cTn id="1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7" grpId="0"/>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Diagonal Corners Rounded 11">
            <a:extLst>
              <a:ext uri="{FF2B5EF4-FFF2-40B4-BE49-F238E27FC236}">
                <a16:creationId xmlns:a16="http://schemas.microsoft.com/office/drawing/2014/main" id="{5A724E40-3527-C30A-CC72-22AA59FDDE8A}"/>
              </a:ext>
            </a:extLst>
          </p:cNvPr>
          <p:cNvSpPr/>
          <p:nvPr/>
        </p:nvSpPr>
        <p:spPr>
          <a:xfrm>
            <a:off x="2926033" y="1868740"/>
            <a:ext cx="6978377" cy="4695022"/>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14" name="Rectangle 13">
            <a:extLst>
              <a:ext uri="{FF2B5EF4-FFF2-40B4-BE49-F238E27FC236}">
                <a16:creationId xmlns:a16="http://schemas.microsoft.com/office/drawing/2014/main" id="{CB961CAA-5F83-E6BF-D097-5C0BAADCB3BE}"/>
              </a:ext>
            </a:extLst>
          </p:cNvPr>
          <p:cNvSpPr/>
          <p:nvPr/>
        </p:nvSpPr>
        <p:spPr>
          <a:xfrm>
            <a:off x="969798" y="5139085"/>
            <a:ext cx="1716374" cy="1752988"/>
          </a:xfrm>
          <a:prstGeom prst="rect">
            <a:avLst/>
          </a:prstGeom>
          <a:solidFill>
            <a:srgbClr val="9465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15" name="Rectangle 14">
            <a:extLst>
              <a:ext uri="{FF2B5EF4-FFF2-40B4-BE49-F238E27FC236}">
                <a16:creationId xmlns:a16="http://schemas.microsoft.com/office/drawing/2014/main" id="{10348C2F-3CF5-7998-5AD3-714A9F4537A7}"/>
              </a:ext>
            </a:extLst>
          </p:cNvPr>
          <p:cNvSpPr/>
          <p:nvPr/>
        </p:nvSpPr>
        <p:spPr>
          <a:xfrm>
            <a:off x="1171731" y="1178315"/>
            <a:ext cx="9848538" cy="51716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sz="2500" b="1" dirty="0">
                <a:solidFill>
                  <a:schemeClr val="tx1"/>
                </a:solidFill>
                <a:latin typeface="UTM Avo" panose="02040603050506020204" pitchFamily="18"/>
              </a:rPr>
              <a:t>NỘI DUNG XIN Ý KIẾN THAM VẤN</a:t>
            </a:r>
          </a:p>
        </p:txBody>
      </p:sp>
      <p:sp>
        <p:nvSpPr>
          <p:cNvPr id="16" name="Freeform 20">
            <a:extLst>
              <a:ext uri="{FF2B5EF4-FFF2-40B4-BE49-F238E27FC236}">
                <a16:creationId xmlns:a16="http://schemas.microsoft.com/office/drawing/2014/main" id="{F197E5D7-F1DE-5837-0D7A-5AFB85F753F2}"/>
              </a:ext>
            </a:extLst>
          </p:cNvPr>
          <p:cNvSpPr/>
          <p:nvPr/>
        </p:nvSpPr>
        <p:spPr>
          <a:xfrm>
            <a:off x="10454287" y="4499195"/>
            <a:ext cx="1716374" cy="2392878"/>
          </a:xfrm>
          <a:custGeom>
            <a:avLst/>
            <a:gdLst/>
            <a:ahLst/>
            <a:cxnLst/>
            <a:rect l="l" t="t" r="r" b="b"/>
            <a:pathLst>
              <a:path w="2915174" h="4114800">
                <a:moveTo>
                  <a:pt x="0" y="0"/>
                </a:moveTo>
                <a:lnTo>
                  <a:pt x="2915174" y="0"/>
                </a:lnTo>
                <a:lnTo>
                  <a:pt x="29151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UTM Avo" panose="02040603050506020204" pitchFamily="18"/>
            </a:endParaRPr>
          </a:p>
        </p:txBody>
      </p:sp>
      <p:sp>
        <p:nvSpPr>
          <p:cNvPr id="17" name="Freeform 24">
            <a:extLst>
              <a:ext uri="{FF2B5EF4-FFF2-40B4-BE49-F238E27FC236}">
                <a16:creationId xmlns:a16="http://schemas.microsoft.com/office/drawing/2014/main" id="{6E67031B-39A5-1273-8328-0BAFEC8C1811}"/>
              </a:ext>
            </a:extLst>
          </p:cNvPr>
          <p:cNvSpPr/>
          <p:nvPr/>
        </p:nvSpPr>
        <p:spPr>
          <a:xfrm>
            <a:off x="879526" y="3429000"/>
            <a:ext cx="1651638" cy="3299862"/>
          </a:xfrm>
          <a:custGeom>
            <a:avLst/>
            <a:gdLst/>
            <a:ahLst/>
            <a:cxnLst/>
            <a:rect l="l" t="t" r="r" b="b"/>
            <a:pathLst>
              <a:path w="2059528" h="4114800">
                <a:moveTo>
                  <a:pt x="0" y="0"/>
                </a:moveTo>
                <a:lnTo>
                  <a:pt x="2059527" y="0"/>
                </a:lnTo>
                <a:lnTo>
                  <a:pt x="2059527"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latin typeface="UTM Avo" panose="02040603050506020204" pitchFamily="18"/>
            </a:endParaRPr>
          </a:p>
        </p:txBody>
      </p:sp>
      <p:sp>
        <p:nvSpPr>
          <p:cNvPr id="18" name="TextBox 17">
            <a:extLst>
              <a:ext uri="{FF2B5EF4-FFF2-40B4-BE49-F238E27FC236}">
                <a16:creationId xmlns:a16="http://schemas.microsoft.com/office/drawing/2014/main" id="{0C29D1E3-81C5-8F87-7A36-34BE2EF283EC}"/>
              </a:ext>
            </a:extLst>
          </p:cNvPr>
          <p:cNvSpPr txBox="1"/>
          <p:nvPr/>
        </p:nvSpPr>
        <p:spPr>
          <a:xfrm>
            <a:off x="3181524" y="2009607"/>
            <a:ext cx="6380538" cy="4445832"/>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vi-VN" sz="2400" dirty="0">
                <a:latin typeface="UTM Avo" panose="02040603050506020204" pitchFamily="18"/>
              </a:rPr>
              <a:t>Kế hoạch đã lập có khả thi trong thực tiễn không?</a:t>
            </a:r>
          </a:p>
          <a:p>
            <a:pPr marL="285750" indent="-285750" algn="just">
              <a:lnSpc>
                <a:spcPct val="150000"/>
              </a:lnSpc>
              <a:buFont typeface="Arial" panose="020B0604020202020204" pitchFamily="34" charset="0"/>
              <a:buChar char="•"/>
            </a:pPr>
            <a:r>
              <a:rPr lang="vi-VN" sz="2400" dirty="0">
                <a:latin typeface="UTM Avo" panose="02040603050506020204" pitchFamily="18"/>
              </a:rPr>
              <a:t>Kế hoạch có phù hợp với cá nhân người thực hiện không?</a:t>
            </a:r>
          </a:p>
          <a:p>
            <a:pPr marL="285750" indent="-285750" algn="just">
              <a:lnSpc>
                <a:spcPct val="150000"/>
              </a:lnSpc>
              <a:buFont typeface="Arial" panose="020B0604020202020204" pitchFamily="34" charset="0"/>
              <a:buChar char="•"/>
            </a:pPr>
            <a:r>
              <a:rPr lang="vi-VN" sz="2400" dirty="0">
                <a:latin typeface="UTM Avo" panose="02040603050506020204" pitchFamily="18"/>
              </a:rPr>
              <a:t>Các nội dung trong kế hoạch đã đầy đủ chưa?</a:t>
            </a:r>
          </a:p>
          <a:p>
            <a:pPr marL="285750" indent="-285750" algn="just">
              <a:lnSpc>
                <a:spcPct val="150000"/>
              </a:lnSpc>
              <a:buFont typeface="Arial" panose="020B0604020202020204" pitchFamily="34" charset="0"/>
              <a:buChar char="•"/>
            </a:pPr>
            <a:r>
              <a:rPr lang="vi-VN" sz="2400" dirty="0">
                <a:latin typeface="UTM Avo" panose="02040603050506020204" pitchFamily="18"/>
              </a:rPr>
              <a:t>Kế hoạch có cần bổ sung, điều chỉnh gì để phù hợp hơn không?</a:t>
            </a:r>
          </a:p>
        </p:txBody>
      </p:sp>
    </p:spTree>
    <p:extLst>
      <p:ext uri="{BB962C8B-B14F-4D97-AF65-F5344CB8AC3E}">
        <p14:creationId xmlns:p14="http://schemas.microsoft.com/office/powerpoint/2010/main" val="138381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5">
            <a:extLst>
              <a:ext uri="{FF2B5EF4-FFF2-40B4-BE49-F238E27FC236}">
                <a16:creationId xmlns:a16="http://schemas.microsoft.com/office/drawing/2014/main" id="{09E0A4EE-2DB7-5167-6358-F0F306E2F8FB}"/>
              </a:ext>
            </a:extLst>
          </p:cNvPr>
          <p:cNvSpPr/>
          <p:nvPr/>
        </p:nvSpPr>
        <p:spPr>
          <a:xfrm>
            <a:off x="6519552" y="2980706"/>
            <a:ext cx="3417661" cy="3877294"/>
          </a:xfrm>
          <a:custGeom>
            <a:avLst/>
            <a:gdLst/>
            <a:ahLst/>
            <a:cxnLst/>
            <a:rect l="l" t="t" r="r" b="b"/>
            <a:pathLst>
              <a:path w="7200900" h="8229600">
                <a:moveTo>
                  <a:pt x="0" y="0"/>
                </a:moveTo>
                <a:lnTo>
                  <a:pt x="7200900" y="0"/>
                </a:lnTo>
                <a:lnTo>
                  <a:pt x="7200900" y="8229600"/>
                </a:lnTo>
                <a:lnTo>
                  <a:pt x="0" y="8229600"/>
                </a:lnTo>
                <a:lnTo>
                  <a:pt x="0" y="0"/>
                </a:lnTo>
                <a:close/>
              </a:path>
            </a:pathLst>
          </a:custGeom>
          <a:blipFill>
            <a:blip r:embed="rId3"/>
            <a:stretch>
              <a:fillRect/>
            </a:stretch>
          </a:blipFill>
        </p:spPr>
        <p:txBody>
          <a:bodyPr/>
          <a:lstStyle/>
          <a:p>
            <a:endParaRPr lang="en-US">
              <a:latin typeface="UTM Avo" panose="02040603050506020204" pitchFamily="18"/>
            </a:endParaRPr>
          </a:p>
        </p:txBody>
      </p:sp>
      <p:grpSp>
        <p:nvGrpSpPr>
          <p:cNvPr id="6" name="Group 5">
            <a:extLst>
              <a:ext uri="{FF2B5EF4-FFF2-40B4-BE49-F238E27FC236}">
                <a16:creationId xmlns:a16="http://schemas.microsoft.com/office/drawing/2014/main" id="{F1B38608-865D-E297-CB7E-3E15F2B41A19}"/>
              </a:ext>
            </a:extLst>
          </p:cNvPr>
          <p:cNvGrpSpPr/>
          <p:nvPr/>
        </p:nvGrpSpPr>
        <p:grpSpPr>
          <a:xfrm>
            <a:off x="1802780" y="1831449"/>
            <a:ext cx="3682584" cy="864434"/>
            <a:chOff x="1543987" y="584616"/>
            <a:chExt cx="3682584" cy="864434"/>
          </a:xfrm>
        </p:grpSpPr>
        <p:sp>
          <p:nvSpPr>
            <p:cNvPr id="7" name="Rectangle: Diagonal Corners Rounded 5">
              <a:extLst>
                <a:ext uri="{FF2B5EF4-FFF2-40B4-BE49-F238E27FC236}">
                  <a16:creationId xmlns:a16="http://schemas.microsoft.com/office/drawing/2014/main" id="{DC315954-2879-7EB6-47A8-C9DF2AC60F60}"/>
                </a:ext>
              </a:extLst>
            </p:cNvPr>
            <p:cNvSpPr/>
            <p:nvPr/>
          </p:nvSpPr>
          <p:spPr>
            <a:xfrm>
              <a:off x="1643922" y="684551"/>
              <a:ext cx="3582649" cy="764499"/>
            </a:xfrm>
            <a:prstGeom prst="round2DiagRect">
              <a:avLst/>
            </a:prstGeom>
            <a:noFill/>
            <a:ln w="12700">
              <a:solidFill>
                <a:srgbClr val="51294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b="1">
                <a:solidFill>
                  <a:schemeClr val="tx1"/>
                </a:solidFill>
                <a:latin typeface="UTM Avo" panose="02040603050506020204" pitchFamily="18"/>
              </a:endParaRPr>
            </a:p>
          </p:txBody>
        </p:sp>
        <p:sp>
          <p:nvSpPr>
            <p:cNvPr id="8" name="Rectangle: Diagonal Corners Rounded 6">
              <a:extLst>
                <a:ext uri="{FF2B5EF4-FFF2-40B4-BE49-F238E27FC236}">
                  <a16:creationId xmlns:a16="http://schemas.microsoft.com/office/drawing/2014/main" id="{7CB5CD40-80B6-5023-5A98-EEE99A907479}"/>
                </a:ext>
              </a:extLst>
            </p:cNvPr>
            <p:cNvSpPr/>
            <p:nvPr/>
          </p:nvSpPr>
          <p:spPr>
            <a:xfrm>
              <a:off x="1543987" y="584616"/>
              <a:ext cx="3582649" cy="764499"/>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a:rPr>
                <a:t>LÀM VIỆC CÁ NHÂN</a:t>
              </a:r>
            </a:p>
          </p:txBody>
        </p:sp>
      </p:grpSp>
      <p:sp>
        <p:nvSpPr>
          <p:cNvPr id="9" name="TextBox 8">
            <a:extLst>
              <a:ext uri="{FF2B5EF4-FFF2-40B4-BE49-F238E27FC236}">
                <a16:creationId xmlns:a16="http://schemas.microsoft.com/office/drawing/2014/main" id="{30A64713-2E64-91C7-8897-0CCE8A61A1AC}"/>
              </a:ext>
            </a:extLst>
          </p:cNvPr>
          <p:cNvSpPr txBox="1"/>
          <p:nvPr/>
        </p:nvSpPr>
        <p:spPr>
          <a:xfrm>
            <a:off x="1061739" y="2795818"/>
            <a:ext cx="4939259" cy="3337837"/>
          </a:xfrm>
          <a:prstGeom prst="rect">
            <a:avLst/>
          </a:prstGeom>
          <a:noFill/>
        </p:spPr>
        <p:txBody>
          <a:bodyPr wrap="square">
            <a:spAutoFit/>
          </a:bodyPr>
          <a:lstStyle/>
          <a:p>
            <a:pPr marL="342900" indent="-342900" algn="just">
              <a:lnSpc>
                <a:spcPct val="150000"/>
              </a:lnSpc>
              <a:buFont typeface="Wingdings" panose="05000000000000000000" pitchFamily="2" charset="2"/>
              <a:buChar char="ü"/>
            </a:pPr>
            <a:r>
              <a:rPr lang="en-US" sz="2400" dirty="0" err="1">
                <a:latin typeface="UTM Avo" panose="02040603050506020204" pitchFamily="18"/>
              </a:rPr>
              <a:t>Ghi</a:t>
            </a:r>
            <a:r>
              <a:rPr lang="en-US" sz="2400" dirty="0">
                <a:latin typeface="UTM Avo" panose="02040603050506020204" pitchFamily="18"/>
              </a:rPr>
              <a:t> </a:t>
            </a:r>
            <a:r>
              <a:rPr lang="en-US" sz="2400" dirty="0" err="1">
                <a:latin typeface="UTM Avo" panose="02040603050506020204" pitchFamily="18"/>
              </a:rPr>
              <a:t>chép</a:t>
            </a:r>
            <a:r>
              <a:rPr lang="en-US" sz="2400" dirty="0">
                <a:latin typeface="UTM Avo" panose="02040603050506020204" pitchFamily="18"/>
              </a:rPr>
              <a:t> </a:t>
            </a:r>
            <a:r>
              <a:rPr lang="en-US" sz="2400" dirty="0" err="1">
                <a:latin typeface="UTM Avo" panose="02040603050506020204" pitchFamily="18"/>
              </a:rPr>
              <a:t>lại</a:t>
            </a:r>
            <a:r>
              <a:rPr lang="en-US" sz="2400" dirty="0">
                <a:latin typeface="UTM Avo" panose="02040603050506020204" pitchFamily="18"/>
              </a:rPr>
              <a:t> </a:t>
            </a:r>
            <a:r>
              <a:rPr lang="en-US" sz="2400" dirty="0" err="1">
                <a:latin typeface="UTM Avo" panose="02040603050506020204" pitchFamily="18"/>
              </a:rPr>
              <a:t>các</a:t>
            </a:r>
            <a:r>
              <a:rPr lang="en-US" sz="2400" dirty="0">
                <a:latin typeface="UTM Avo" panose="02040603050506020204" pitchFamily="18"/>
              </a:rPr>
              <a:t> ý </a:t>
            </a:r>
            <a:r>
              <a:rPr lang="en-US" sz="2400" dirty="0" err="1">
                <a:latin typeface="UTM Avo" panose="02040603050506020204" pitchFamily="18"/>
              </a:rPr>
              <a:t>kiến</a:t>
            </a:r>
            <a:r>
              <a:rPr lang="en-US" sz="2400" dirty="0">
                <a:latin typeface="UTM Avo" panose="02040603050506020204" pitchFamily="18"/>
              </a:rPr>
              <a:t> </a:t>
            </a:r>
            <a:r>
              <a:rPr lang="en-US" sz="2400" dirty="0" err="1">
                <a:latin typeface="UTM Avo" panose="02040603050506020204" pitchFamily="18"/>
              </a:rPr>
              <a:t>tham</a:t>
            </a:r>
            <a:r>
              <a:rPr lang="en-US" sz="2400" dirty="0">
                <a:latin typeface="UTM Avo" panose="02040603050506020204" pitchFamily="18"/>
              </a:rPr>
              <a:t> </a:t>
            </a:r>
            <a:r>
              <a:rPr lang="en-US" sz="2400" dirty="0" err="1">
                <a:latin typeface="UTM Avo" panose="02040603050506020204" pitchFamily="18"/>
              </a:rPr>
              <a:t>vấn</a:t>
            </a:r>
            <a:r>
              <a:rPr lang="en-US" sz="2400" dirty="0">
                <a:latin typeface="UTM Avo" panose="02040603050506020204" pitchFamily="18"/>
              </a:rPr>
              <a:t> </a:t>
            </a:r>
            <a:r>
              <a:rPr lang="en-US" sz="2400" dirty="0" err="1">
                <a:latin typeface="UTM Avo" panose="02040603050506020204" pitchFamily="18"/>
              </a:rPr>
              <a:t>để</a:t>
            </a:r>
            <a:r>
              <a:rPr lang="en-US" sz="2400" dirty="0">
                <a:latin typeface="UTM Avo" panose="02040603050506020204" pitchFamily="18"/>
              </a:rPr>
              <a:t> </a:t>
            </a:r>
            <a:r>
              <a:rPr lang="en-US" sz="2400" dirty="0" err="1">
                <a:latin typeface="UTM Avo" panose="02040603050506020204" pitchFamily="18"/>
              </a:rPr>
              <a:t>điều</a:t>
            </a:r>
            <a:r>
              <a:rPr lang="en-US" sz="2400" dirty="0">
                <a:latin typeface="UTM Avo" panose="02040603050506020204" pitchFamily="18"/>
              </a:rPr>
              <a:t> </a:t>
            </a:r>
            <a:r>
              <a:rPr lang="en-US" sz="2400" dirty="0" err="1">
                <a:latin typeface="UTM Avo" panose="02040603050506020204" pitchFamily="18"/>
              </a:rPr>
              <a:t>chỉnh</a:t>
            </a:r>
            <a:r>
              <a:rPr lang="en-US" sz="2400" dirty="0">
                <a:latin typeface="UTM Avo" panose="02040603050506020204" pitchFamily="18"/>
              </a:rPr>
              <a:t> </a:t>
            </a:r>
            <a:r>
              <a:rPr lang="en-US" sz="2400" dirty="0" err="1">
                <a:latin typeface="UTM Avo" panose="02040603050506020204" pitchFamily="18"/>
              </a:rPr>
              <a:t>kế</a:t>
            </a:r>
            <a:r>
              <a:rPr lang="en-US" sz="2400" dirty="0">
                <a:latin typeface="UTM Avo" panose="02040603050506020204" pitchFamily="18"/>
              </a:rPr>
              <a:t> </a:t>
            </a:r>
            <a:r>
              <a:rPr lang="en-US" sz="2400" dirty="0" err="1">
                <a:latin typeface="UTM Avo" panose="02040603050506020204" pitchFamily="18"/>
              </a:rPr>
              <a:t>hoạch</a:t>
            </a:r>
            <a:r>
              <a:rPr lang="en-US" sz="2400" dirty="0">
                <a:latin typeface="UTM Avo" panose="02040603050506020204" pitchFamily="18"/>
              </a:rPr>
              <a:t> </a:t>
            </a:r>
            <a:r>
              <a:rPr lang="en-US" sz="2400" dirty="0" err="1">
                <a:latin typeface="UTM Avo" panose="02040603050506020204" pitchFamily="18"/>
              </a:rPr>
              <a:t>kinh</a:t>
            </a:r>
            <a:r>
              <a:rPr lang="en-US" sz="2400" dirty="0">
                <a:latin typeface="UTM Avo" panose="02040603050506020204" pitchFamily="18"/>
              </a:rPr>
              <a:t> </a:t>
            </a:r>
            <a:r>
              <a:rPr lang="en-US" sz="2400" dirty="0" err="1">
                <a:latin typeface="UTM Avo" panose="02040603050506020204" pitchFamily="18"/>
              </a:rPr>
              <a:t>doanh</a:t>
            </a:r>
            <a:r>
              <a:rPr lang="en-US" sz="2400" dirty="0">
                <a:latin typeface="UTM Avo" panose="02040603050506020204" pitchFamily="18"/>
              </a:rPr>
              <a:t> (</a:t>
            </a:r>
            <a:r>
              <a:rPr lang="en-US" sz="2400" dirty="0" err="1">
                <a:latin typeface="UTM Avo" panose="02040603050506020204" pitchFamily="18"/>
              </a:rPr>
              <a:t>nếu</a:t>
            </a:r>
            <a:r>
              <a:rPr lang="en-US" sz="2400" dirty="0">
                <a:latin typeface="UTM Avo" panose="02040603050506020204" pitchFamily="18"/>
              </a:rPr>
              <a:t> </a:t>
            </a:r>
            <a:r>
              <a:rPr lang="en-US" sz="2400" dirty="0" err="1">
                <a:latin typeface="UTM Avo" panose="02040603050506020204" pitchFamily="18"/>
              </a:rPr>
              <a:t>cần</a:t>
            </a:r>
            <a:r>
              <a:rPr lang="en-US" sz="2400" dirty="0">
                <a:latin typeface="UTM Avo" panose="02040603050506020204" pitchFamily="18"/>
              </a:rPr>
              <a:t> </a:t>
            </a:r>
            <a:r>
              <a:rPr lang="en-US" sz="2400" dirty="0" err="1">
                <a:latin typeface="UTM Avo" panose="02040603050506020204" pitchFamily="18"/>
              </a:rPr>
              <a:t>thiết</a:t>
            </a:r>
            <a:r>
              <a:rPr lang="en-US" sz="2400" dirty="0">
                <a:latin typeface="UTM Avo" panose="02040603050506020204" pitchFamily="18"/>
              </a:rPr>
              <a:t>).</a:t>
            </a:r>
          </a:p>
          <a:p>
            <a:pPr marL="342900" indent="-342900" algn="just">
              <a:lnSpc>
                <a:spcPct val="150000"/>
              </a:lnSpc>
              <a:buFont typeface="Wingdings" panose="05000000000000000000" pitchFamily="2" charset="2"/>
              <a:buChar char="ü"/>
            </a:pPr>
            <a:r>
              <a:rPr lang="en-US" sz="2400" dirty="0" err="1">
                <a:latin typeface="UTM Avo" panose="02040603050506020204" pitchFamily="18"/>
              </a:rPr>
              <a:t>Chỉnh</a:t>
            </a:r>
            <a:r>
              <a:rPr lang="en-US" sz="2400" dirty="0">
                <a:latin typeface="UTM Avo" panose="02040603050506020204" pitchFamily="18"/>
              </a:rPr>
              <a:t> </a:t>
            </a:r>
            <a:r>
              <a:rPr lang="en-US" sz="2400" dirty="0" err="1">
                <a:latin typeface="UTM Avo" panose="02040603050506020204" pitchFamily="18"/>
              </a:rPr>
              <a:t>sửa</a:t>
            </a:r>
            <a:r>
              <a:rPr lang="en-US" sz="2400" dirty="0">
                <a:latin typeface="UTM Avo" panose="02040603050506020204" pitchFamily="18"/>
              </a:rPr>
              <a:t>, </a:t>
            </a:r>
            <a:r>
              <a:rPr lang="en-US" sz="2400" dirty="0" err="1">
                <a:latin typeface="UTM Avo" panose="02040603050506020204" pitchFamily="18"/>
              </a:rPr>
              <a:t>hoàn</a:t>
            </a:r>
            <a:r>
              <a:rPr lang="en-US" sz="2400" dirty="0">
                <a:latin typeface="UTM Avo" panose="02040603050506020204" pitchFamily="18"/>
              </a:rPr>
              <a:t> </a:t>
            </a:r>
            <a:r>
              <a:rPr lang="en-US" sz="2400" dirty="0" err="1">
                <a:latin typeface="UTM Avo" panose="02040603050506020204" pitchFamily="18"/>
              </a:rPr>
              <a:t>thiện</a:t>
            </a:r>
            <a:r>
              <a:rPr lang="en-US" sz="2400" dirty="0">
                <a:latin typeface="UTM Avo" panose="02040603050506020204" pitchFamily="18"/>
              </a:rPr>
              <a:t> </a:t>
            </a:r>
            <a:r>
              <a:rPr lang="en-US" sz="2400" dirty="0" err="1">
                <a:latin typeface="UTM Avo" panose="02040603050506020204" pitchFamily="18"/>
              </a:rPr>
              <a:t>kế</a:t>
            </a:r>
            <a:r>
              <a:rPr lang="en-US" sz="2400" dirty="0">
                <a:latin typeface="UTM Avo" panose="02040603050506020204" pitchFamily="18"/>
              </a:rPr>
              <a:t> </a:t>
            </a:r>
            <a:r>
              <a:rPr lang="en-US" sz="2400" dirty="0" err="1">
                <a:latin typeface="UTM Avo" panose="02040603050506020204" pitchFamily="18"/>
              </a:rPr>
              <a:t>hoạch</a:t>
            </a:r>
            <a:r>
              <a:rPr lang="en-US" sz="2400" dirty="0">
                <a:latin typeface="UTM Avo" panose="02040603050506020204" pitchFamily="18"/>
              </a:rPr>
              <a:t> </a:t>
            </a:r>
            <a:r>
              <a:rPr lang="en-US" sz="2400" dirty="0" err="1">
                <a:latin typeface="UTM Avo" panose="02040603050506020204" pitchFamily="18"/>
              </a:rPr>
              <a:t>kinh</a:t>
            </a:r>
            <a:r>
              <a:rPr lang="en-US" sz="2400" dirty="0">
                <a:latin typeface="UTM Avo" panose="02040603050506020204" pitchFamily="18"/>
              </a:rPr>
              <a:t> </a:t>
            </a:r>
            <a:r>
              <a:rPr lang="en-US" sz="2400" dirty="0" err="1">
                <a:latin typeface="UTM Avo" panose="02040603050506020204" pitchFamily="18"/>
              </a:rPr>
              <a:t>doanh</a:t>
            </a:r>
            <a:r>
              <a:rPr lang="en-US" sz="2400" dirty="0">
                <a:latin typeface="UTM Avo" panose="02040603050506020204" pitchFamily="18"/>
              </a:rPr>
              <a:t> </a:t>
            </a:r>
            <a:r>
              <a:rPr lang="en-US" sz="2400" dirty="0" err="1">
                <a:latin typeface="UTM Avo" panose="02040603050506020204" pitchFamily="18"/>
              </a:rPr>
              <a:t>sau</a:t>
            </a:r>
            <a:r>
              <a:rPr lang="en-US" sz="2400" dirty="0">
                <a:latin typeface="UTM Avo" panose="02040603050506020204" pitchFamily="18"/>
              </a:rPr>
              <a:t> </a:t>
            </a:r>
            <a:r>
              <a:rPr lang="en-US" sz="2400" dirty="0" err="1">
                <a:latin typeface="UTM Avo" panose="02040603050506020204" pitchFamily="18"/>
              </a:rPr>
              <a:t>khi</a:t>
            </a:r>
            <a:r>
              <a:rPr lang="en-US" sz="2400" dirty="0">
                <a:latin typeface="UTM Avo" panose="02040603050506020204" pitchFamily="18"/>
              </a:rPr>
              <a:t> </a:t>
            </a:r>
            <a:r>
              <a:rPr lang="en-US" sz="2400" dirty="0" err="1">
                <a:latin typeface="UTM Avo" panose="02040603050506020204" pitchFamily="18"/>
              </a:rPr>
              <a:t>tham</a:t>
            </a:r>
            <a:r>
              <a:rPr lang="en-US" sz="2400" dirty="0">
                <a:latin typeface="UTM Avo" panose="02040603050506020204" pitchFamily="18"/>
              </a:rPr>
              <a:t> </a:t>
            </a:r>
            <a:r>
              <a:rPr lang="en-US" sz="2400" dirty="0" err="1">
                <a:latin typeface="UTM Avo" panose="02040603050506020204" pitchFamily="18"/>
              </a:rPr>
              <a:t>vấn</a:t>
            </a:r>
            <a:r>
              <a:rPr lang="en-US" sz="2400" dirty="0">
                <a:latin typeface="UTM Avo" panose="02040603050506020204" pitchFamily="18"/>
              </a:rPr>
              <a:t>.</a:t>
            </a:r>
          </a:p>
        </p:txBody>
      </p:sp>
    </p:spTree>
    <p:extLst>
      <p:ext uri="{BB962C8B-B14F-4D97-AF65-F5344CB8AC3E}">
        <p14:creationId xmlns:p14="http://schemas.microsoft.com/office/powerpoint/2010/main" val="18869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FE4F5A8-900D-5A0E-825C-B79CA888F397}"/>
              </a:ext>
            </a:extLst>
          </p:cNvPr>
          <p:cNvGrpSpPr/>
          <p:nvPr/>
        </p:nvGrpSpPr>
        <p:grpSpPr>
          <a:xfrm>
            <a:off x="1004048" y="1995476"/>
            <a:ext cx="2995535" cy="864434"/>
            <a:chOff x="1543987" y="584616"/>
            <a:chExt cx="3682584" cy="864434"/>
          </a:xfrm>
        </p:grpSpPr>
        <p:sp>
          <p:nvSpPr>
            <p:cNvPr id="10" name="Rectangle: Diagonal Corners Rounded 11">
              <a:extLst>
                <a:ext uri="{FF2B5EF4-FFF2-40B4-BE49-F238E27FC236}">
                  <a16:creationId xmlns:a16="http://schemas.microsoft.com/office/drawing/2014/main" id="{C50F367C-BB54-5ACF-DDA7-B6DE43C96F0C}"/>
                </a:ext>
              </a:extLst>
            </p:cNvPr>
            <p:cNvSpPr/>
            <p:nvPr/>
          </p:nvSpPr>
          <p:spPr>
            <a:xfrm>
              <a:off x="1643922" y="684551"/>
              <a:ext cx="3582649" cy="764499"/>
            </a:xfrm>
            <a:prstGeom prst="round2DiagRect">
              <a:avLst/>
            </a:prstGeom>
            <a:noFill/>
            <a:ln w="12700">
              <a:solidFill>
                <a:srgbClr val="51294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500" b="1">
                <a:solidFill>
                  <a:schemeClr val="tx1"/>
                </a:solidFill>
                <a:latin typeface="UTM Avo" panose="02040603050506020204" pitchFamily="18"/>
              </a:endParaRPr>
            </a:p>
          </p:txBody>
        </p:sp>
        <p:sp>
          <p:nvSpPr>
            <p:cNvPr id="11" name="Rectangle: Diagonal Corners Rounded 12">
              <a:extLst>
                <a:ext uri="{FF2B5EF4-FFF2-40B4-BE49-F238E27FC236}">
                  <a16:creationId xmlns:a16="http://schemas.microsoft.com/office/drawing/2014/main" id="{2E769062-AF84-866F-56F2-B7C5C10586AA}"/>
                </a:ext>
              </a:extLst>
            </p:cNvPr>
            <p:cNvSpPr/>
            <p:nvPr/>
          </p:nvSpPr>
          <p:spPr>
            <a:xfrm>
              <a:off x="1543987" y="584616"/>
              <a:ext cx="3582649" cy="764499"/>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500" b="1">
                  <a:solidFill>
                    <a:schemeClr val="tx1"/>
                  </a:solidFill>
                  <a:latin typeface="UTM Avo" panose="02040603050506020204" pitchFamily="18"/>
                </a:rPr>
                <a:t>KẾT LUẬN </a:t>
              </a:r>
            </a:p>
          </p:txBody>
        </p:sp>
      </p:grpSp>
      <p:sp>
        <p:nvSpPr>
          <p:cNvPr id="12" name="TextBox 11">
            <a:extLst>
              <a:ext uri="{FF2B5EF4-FFF2-40B4-BE49-F238E27FC236}">
                <a16:creationId xmlns:a16="http://schemas.microsoft.com/office/drawing/2014/main" id="{59C81BBF-8086-05A5-6669-79CD2355593C}"/>
              </a:ext>
            </a:extLst>
          </p:cNvPr>
          <p:cNvSpPr txBox="1"/>
          <p:nvPr/>
        </p:nvSpPr>
        <p:spPr>
          <a:xfrm>
            <a:off x="4479870" y="1568249"/>
            <a:ext cx="6633905" cy="4445832"/>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400" dirty="0">
                <a:latin typeface="UTM Avo" panose="02040603050506020204" pitchFamily="18"/>
              </a:rPr>
              <a:t>Để có một kế hoạch kinh doanh hoàn thiện, ý kiến góp ý, nhận xét của những người xung quanh – đặc biệt là những người có kinh nghiệm kinh doanh – là rất quan trọng. </a:t>
            </a:r>
            <a:endParaRPr lang="en-US" sz="2400" dirty="0">
              <a:latin typeface="UTM Avo" panose="02040603050506020204" pitchFamily="18"/>
            </a:endParaRPr>
          </a:p>
          <a:p>
            <a:pPr marL="342900" indent="-342900" algn="just">
              <a:lnSpc>
                <a:spcPct val="150000"/>
              </a:lnSpc>
              <a:buFont typeface="Arial" panose="020B0604020202020204" pitchFamily="34" charset="0"/>
              <a:buChar char="•"/>
            </a:pPr>
            <a:r>
              <a:rPr lang="vi-VN" sz="2400" dirty="0">
                <a:latin typeface="UTM Avo" panose="02040603050506020204" pitchFamily="18"/>
              </a:rPr>
              <a:t>Ý kiến tham vấn giúp chúng ta có cơ hội nhìn nhận lại kế hoạch mình đã lập một cách khách quan và toàn diện hơn.</a:t>
            </a:r>
            <a:endParaRPr lang="en-US" sz="2400" dirty="0">
              <a:latin typeface="UTM Avo" panose="02040603050506020204" pitchFamily="18"/>
            </a:endParaRPr>
          </a:p>
        </p:txBody>
      </p:sp>
      <p:sp>
        <p:nvSpPr>
          <p:cNvPr id="13" name="Freeform 14">
            <a:extLst>
              <a:ext uri="{FF2B5EF4-FFF2-40B4-BE49-F238E27FC236}">
                <a16:creationId xmlns:a16="http://schemas.microsoft.com/office/drawing/2014/main" id="{7FDF5EE6-C7A9-2D6D-574E-5979BEC119F4}"/>
              </a:ext>
            </a:extLst>
          </p:cNvPr>
          <p:cNvSpPr/>
          <p:nvPr/>
        </p:nvSpPr>
        <p:spPr>
          <a:xfrm>
            <a:off x="836218" y="3094106"/>
            <a:ext cx="3244654" cy="2810681"/>
          </a:xfrm>
          <a:custGeom>
            <a:avLst/>
            <a:gdLst/>
            <a:ahLst/>
            <a:cxnLst/>
            <a:rect l="l" t="t" r="r" b="b"/>
            <a:pathLst>
              <a:path w="9500260" h="8229600">
                <a:moveTo>
                  <a:pt x="0" y="0"/>
                </a:moveTo>
                <a:lnTo>
                  <a:pt x="9500259" y="0"/>
                </a:lnTo>
                <a:lnTo>
                  <a:pt x="9500259" y="8229600"/>
                </a:lnTo>
                <a:lnTo>
                  <a:pt x="0" y="8229600"/>
                </a:lnTo>
                <a:lnTo>
                  <a:pt x="0" y="0"/>
                </a:lnTo>
                <a:close/>
              </a:path>
            </a:pathLst>
          </a:custGeom>
          <a:blipFill>
            <a:blip r:embed="rId3"/>
            <a:stretch>
              <a:fillRect/>
            </a:stretch>
          </a:blipFill>
        </p:spPr>
        <p:txBody>
          <a:bodyPr/>
          <a:lstStyle/>
          <a:p>
            <a:endParaRPr lang="en-US">
              <a:latin typeface="UTM Avo" panose="02040603050506020204" pitchFamily="18"/>
            </a:endParaRPr>
          </a:p>
        </p:txBody>
      </p:sp>
    </p:spTree>
    <p:extLst>
      <p:ext uri="{BB962C8B-B14F-4D97-AF65-F5344CB8AC3E}">
        <p14:creationId xmlns:p14="http://schemas.microsoft.com/office/powerpoint/2010/main" val="1737951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E2786819-4F0C-AA8D-98C6-9630E9A2AA7C}"/>
              </a:ext>
            </a:extLst>
          </p:cNvPr>
          <p:cNvPicPr>
            <a:picLocks noChangeAspect="1"/>
          </p:cNvPicPr>
          <p:nvPr/>
        </p:nvPicPr>
        <p:blipFill>
          <a:blip r:embed="rId4"/>
          <a:stretch>
            <a:fillRect/>
          </a:stretch>
        </p:blipFill>
        <p:spPr>
          <a:xfrm>
            <a:off x="4643358" y="3121730"/>
            <a:ext cx="2905284" cy="1607348"/>
          </a:xfrm>
          <a:prstGeom prst="rect">
            <a:avLst/>
          </a:prstGeom>
        </p:spPr>
      </p:pic>
    </p:spTree>
    <p:extLst>
      <p:ext uri="{BB962C8B-B14F-4D97-AF65-F5344CB8AC3E}">
        <p14:creationId xmlns:p14="http://schemas.microsoft.com/office/powerpoint/2010/main" val="2477356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22">
            <a:extLst>
              <a:ext uri="{FF2B5EF4-FFF2-40B4-BE49-F238E27FC236}">
                <a16:creationId xmlns:a16="http://schemas.microsoft.com/office/drawing/2014/main" id="{E6F6AEBB-3D29-5E0F-1532-0398D0C6F448}"/>
              </a:ext>
            </a:extLst>
          </p:cNvPr>
          <p:cNvPicPr>
            <a:picLocks noChangeAspect="1"/>
          </p:cNvPicPr>
          <p:nvPr/>
        </p:nvPicPr>
        <p:blipFill>
          <a:blip r:embed="rId3"/>
          <a:srcRect/>
          <a:stretch>
            <a:fillRect/>
          </a:stretch>
        </p:blipFill>
        <p:spPr>
          <a:xfrm>
            <a:off x="1143000" y="4651140"/>
            <a:ext cx="781867" cy="766555"/>
          </a:xfrm>
          <a:prstGeom prst="rect">
            <a:avLst/>
          </a:prstGeom>
        </p:spPr>
      </p:pic>
      <p:pic>
        <p:nvPicPr>
          <p:cNvPr id="12" name="Picture 25">
            <a:extLst>
              <a:ext uri="{FF2B5EF4-FFF2-40B4-BE49-F238E27FC236}">
                <a16:creationId xmlns:a16="http://schemas.microsoft.com/office/drawing/2014/main" id="{CC76FBCF-79AE-AC4F-8600-DA515B90AC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652962" y="3933792"/>
            <a:ext cx="712777" cy="1481095"/>
          </a:xfrm>
          <a:prstGeom prst="rect">
            <a:avLst/>
          </a:prstGeom>
        </p:spPr>
      </p:pic>
      <p:pic>
        <p:nvPicPr>
          <p:cNvPr id="11" name="Picture 28">
            <a:extLst>
              <a:ext uri="{FF2B5EF4-FFF2-40B4-BE49-F238E27FC236}">
                <a16:creationId xmlns:a16="http://schemas.microsoft.com/office/drawing/2014/main" id="{D4B14636-C337-6261-97AF-6D078D28641E}"/>
              </a:ext>
            </a:extLst>
          </p:cNvPr>
          <p:cNvPicPr>
            <a:picLocks noChangeAspect="1"/>
          </p:cNvPicPr>
          <p:nvPr/>
        </p:nvPicPr>
        <p:blipFill>
          <a:blip r:embed="rId6"/>
          <a:srcRect/>
          <a:stretch>
            <a:fillRect/>
          </a:stretch>
        </p:blipFill>
        <p:spPr>
          <a:xfrm>
            <a:off x="1733637" y="4269930"/>
            <a:ext cx="1157985" cy="1144957"/>
          </a:xfrm>
          <a:prstGeom prst="rect">
            <a:avLst/>
          </a:prstGeom>
        </p:spPr>
      </p:pic>
      <p:grpSp>
        <p:nvGrpSpPr>
          <p:cNvPr id="23" name="Group 22">
            <a:extLst>
              <a:ext uri="{FF2B5EF4-FFF2-40B4-BE49-F238E27FC236}">
                <a16:creationId xmlns:a16="http://schemas.microsoft.com/office/drawing/2014/main" id="{D9B6F400-84EB-BBDE-1920-1AC8417BD270}"/>
              </a:ext>
            </a:extLst>
          </p:cNvPr>
          <p:cNvGrpSpPr/>
          <p:nvPr/>
        </p:nvGrpSpPr>
        <p:grpSpPr>
          <a:xfrm>
            <a:off x="929442" y="5142638"/>
            <a:ext cx="10330640" cy="574367"/>
            <a:chOff x="-27220" y="5568535"/>
            <a:chExt cx="12714634" cy="706913"/>
          </a:xfrm>
        </p:grpSpPr>
        <p:pic>
          <p:nvPicPr>
            <p:cNvPr id="13" name="Picture 29">
              <a:extLst>
                <a:ext uri="{FF2B5EF4-FFF2-40B4-BE49-F238E27FC236}">
                  <a16:creationId xmlns:a16="http://schemas.microsoft.com/office/drawing/2014/main" id="{B0FF24D4-9B15-0366-0EAE-A2EF8D0C1AF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7220" y="5569526"/>
              <a:ext cx="1502286" cy="696685"/>
            </a:xfrm>
            <a:prstGeom prst="rect">
              <a:avLst/>
            </a:prstGeom>
          </p:spPr>
        </p:pic>
        <p:pic>
          <p:nvPicPr>
            <p:cNvPr id="14" name="Picture 29">
              <a:extLst>
                <a:ext uri="{FF2B5EF4-FFF2-40B4-BE49-F238E27FC236}">
                  <a16:creationId xmlns:a16="http://schemas.microsoft.com/office/drawing/2014/main" id="{F98181B6-1FBF-8038-5947-A3D17F4F335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356760" y="5569525"/>
              <a:ext cx="1502286" cy="696685"/>
            </a:xfrm>
            <a:prstGeom prst="rect">
              <a:avLst/>
            </a:prstGeom>
          </p:spPr>
        </p:pic>
        <p:pic>
          <p:nvPicPr>
            <p:cNvPr id="15" name="Picture 29">
              <a:extLst>
                <a:ext uri="{FF2B5EF4-FFF2-40B4-BE49-F238E27FC236}">
                  <a16:creationId xmlns:a16="http://schemas.microsoft.com/office/drawing/2014/main" id="{C9388ACC-19FE-A306-DAE3-708816FCD0E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756227" y="5574805"/>
              <a:ext cx="1502286" cy="696685"/>
            </a:xfrm>
            <a:prstGeom prst="rect">
              <a:avLst/>
            </a:prstGeom>
          </p:spPr>
        </p:pic>
        <p:pic>
          <p:nvPicPr>
            <p:cNvPr id="17" name="Picture 29">
              <a:extLst>
                <a:ext uri="{FF2B5EF4-FFF2-40B4-BE49-F238E27FC236}">
                  <a16:creationId xmlns:a16="http://schemas.microsoft.com/office/drawing/2014/main" id="{D8C74AB9-815C-AFF5-5DFB-E295EB3E297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54012" y="5578763"/>
              <a:ext cx="1502286" cy="696685"/>
            </a:xfrm>
            <a:prstGeom prst="rect">
              <a:avLst/>
            </a:prstGeom>
          </p:spPr>
        </p:pic>
        <p:pic>
          <p:nvPicPr>
            <p:cNvPr id="18" name="Picture 29">
              <a:extLst>
                <a:ext uri="{FF2B5EF4-FFF2-40B4-BE49-F238E27FC236}">
                  <a16:creationId xmlns:a16="http://schemas.microsoft.com/office/drawing/2014/main" id="{881C39DC-3C0A-164C-AC63-2421C791BC6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559380" y="5578763"/>
              <a:ext cx="1502286" cy="696685"/>
            </a:xfrm>
            <a:prstGeom prst="rect">
              <a:avLst/>
            </a:prstGeom>
          </p:spPr>
        </p:pic>
        <p:pic>
          <p:nvPicPr>
            <p:cNvPr id="19" name="Picture 29">
              <a:extLst>
                <a:ext uri="{FF2B5EF4-FFF2-40B4-BE49-F238E27FC236}">
                  <a16:creationId xmlns:a16="http://schemas.microsoft.com/office/drawing/2014/main" id="{65FF6F58-4520-3F32-9256-4D9C253B308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964748" y="5568536"/>
              <a:ext cx="1502286" cy="696685"/>
            </a:xfrm>
            <a:prstGeom prst="rect">
              <a:avLst/>
            </a:prstGeom>
          </p:spPr>
        </p:pic>
        <p:pic>
          <p:nvPicPr>
            <p:cNvPr id="20" name="Picture 29">
              <a:extLst>
                <a:ext uri="{FF2B5EF4-FFF2-40B4-BE49-F238E27FC236}">
                  <a16:creationId xmlns:a16="http://schemas.microsoft.com/office/drawing/2014/main" id="{55AC989A-0331-DB0D-AB88-F1FBE0745C4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372254" y="5578763"/>
              <a:ext cx="1502286" cy="696685"/>
            </a:xfrm>
            <a:prstGeom prst="rect">
              <a:avLst/>
            </a:prstGeom>
          </p:spPr>
        </p:pic>
        <p:pic>
          <p:nvPicPr>
            <p:cNvPr id="21" name="Picture 29">
              <a:extLst>
                <a:ext uri="{FF2B5EF4-FFF2-40B4-BE49-F238E27FC236}">
                  <a16:creationId xmlns:a16="http://schemas.microsoft.com/office/drawing/2014/main" id="{4A8C97F1-C27F-3B72-655F-D8B2E852BF7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777622" y="5568535"/>
              <a:ext cx="1502286" cy="696685"/>
            </a:xfrm>
            <a:prstGeom prst="rect">
              <a:avLst/>
            </a:prstGeom>
          </p:spPr>
        </p:pic>
        <p:pic>
          <p:nvPicPr>
            <p:cNvPr id="22" name="Picture 29">
              <a:extLst>
                <a:ext uri="{FF2B5EF4-FFF2-40B4-BE49-F238E27FC236}">
                  <a16:creationId xmlns:a16="http://schemas.microsoft.com/office/drawing/2014/main" id="{0DBD39A0-B8EA-0971-7017-624E4557068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185128" y="5578763"/>
              <a:ext cx="1502286" cy="696685"/>
            </a:xfrm>
            <a:prstGeom prst="rect">
              <a:avLst/>
            </a:prstGeom>
          </p:spPr>
        </p:pic>
      </p:grpSp>
      <p:sp>
        <p:nvSpPr>
          <p:cNvPr id="25" name="Title 1">
            <a:extLst>
              <a:ext uri="{FF2B5EF4-FFF2-40B4-BE49-F238E27FC236}">
                <a16:creationId xmlns:a16="http://schemas.microsoft.com/office/drawing/2014/main" id="{C670B2A4-63BA-D300-512B-EA1553842583}"/>
              </a:ext>
            </a:extLst>
          </p:cNvPr>
          <p:cNvSpPr txBox="1">
            <a:spLocks/>
          </p:cNvSpPr>
          <p:nvPr/>
        </p:nvSpPr>
        <p:spPr>
          <a:xfrm>
            <a:off x="1083821" y="2081843"/>
            <a:ext cx="4563836" cy="1077020"/>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495330" rtl="0" eaLnBrk="1" fontAlgn="auto" latinLnBrk="0" hangingPunct="1">
              <a:lnSpc>
                <a:spcPct val="150000"/>
              </a:lnSpc>
              <a:spcBef>
                <a:spcPct val="0"/>
              </a:spcBef>
              <a:spcAft>
                <a:spcPts val="0"/>
              </a:spcAft>
              <a:buClrTx/>
              <a:buSzTx/>
              <a:buFontTx/>
              <a:buNone/>
              <a:tabLst/>
              <a:defRPr/>
            </a:pPr>
            <a:r>
              <a:rPr kumimoji="0" lang="en-US" sz="5850" b="1" i="0" u="none" strike="noStrike" kern="1200" cap="none" spc="0" normalizeH="0" baseline="0" noProof="0" dirty="0">
                <a:ln>
                  <a:solidFill>
                    <a:srgbClr val="74D1DE"/>
                  </a:solidFill>
                </a:ln>
                <a:solidFill>
                  <a:srgbClr val="FF0000"/>
                </a:solidFill>
                <a:effectLst/>
                <a:uLnTx/>
                <a:uFillTx/>
                <a:latin typeface="UTM Avo" panose="02040603050506020204" pitchFamily="18"/>
                <a:ea typeface="+mj-ea"/>
                <a:cs typeface="Arial" panose="020B0604020202020204" pitchFamily="34" charset="0"/>
              </a:rPr>
              <a:t>TRÒ CHƠI HÁI TÁO</a:t>
            </a:r>
          </a:p>
        </p:txBody>
      </p:sp>
      <p:pic>
        <p:nvPicPr>
          <p:cNvPr id="26" name="Picture 6">
            <a:extLst>
              <a:ext uri="{FF2B5EF4-FFF2-40B4-BE49-F238E27FC236}">
                <a16:creationId xmlns:a16="http://schemas.microsoft.com/office/drawing/2014/main" id="{A77021E9-ACD6-E58A-FE34-13BEC11A9C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289065" y="799305"/>
            <a:ext cx="5077748" cy="5344998"/>
          </a:xfrm>
          <a:prstGeom prst="rect">
            <a:avLst/>
          </a:prstGeom>
        </p:spPr>
      </p:pic>
      <p:pic>
        <p:nvPicPr>
          <p:cNvPr id="29" name="Picture 10">
            <a:extLst>
              <a:ext uri="{FF2B5EF4-FFF2-40B4-BE49-F238E27FC236}">
                <a16:creationId xmlns:a16="http://schemas.microsoft.com/office/drawing/2014/main" id="{439E930C-A65D-8D7A-A597-913DFE3809D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8895876" y="4756822"/>
            <a:ext cx="1371282" cy="1422861"/>
          </a:xfrm>
          <a:prstGeom prst="rect">
            <a:avLst/>
          </a:prstGeom>
        </p:spPr>
      </p:pic>
      <p:pic>
        <p:nvPicPr>
          <p:cNvPr id="3" name="Picture 2">
            <a:hlinkClick r:id="rId13" action="ppaction://hlinksldjump"/>
            <a:extLst>
              <a:ext uri="{FF2B5EF4-FFF2-40B4-BE49-F238E27FC236}">
                <a16:creationId xmlns:a16="http://schemas.microsoft.com/office/drawing/2014/main" id="{40F2A67D-BFD2-7158-BDF1-70F11C827A82}"/>
              </a:ext>
            </a:extLst>
          </p:cNvPr>
          <p:cNvPicPr>
            <a:picLocks noChangeAspect="1"/>
          </p:cNvPicPr>
          <p:nvPr/>
        </p:nvPicPr>
        <p:blipFill>
          <a:blip r:embed="rId14"/>
          <a:stretch>
            <a:fillRect/>
          </a:stretch>
        </p:blipFill>
        <p:spPr>
          <a:xfrm>
            <a:off x="4507754" y="4005833"/>
            <a:ext cx="3140474" cy="2209230"/>
          </a:xfrm>
          <a:prstGeom prst="rect">
            <a:avLst/>
          </a:prstGeom>
        </p:spPr>
      </p:pic>
      <p:pic>
        <p:nvPicPr>
          <p:cNvPr id="7" name="Picture 6">
            <a:extLst>
              <a:ext uri="{FF2B5EF4-FFF2-40B4-BE49-F238E27FC236}">
                <a16:creationId xmlns:a16="http://schemas.microsoft.com/office/drawing/2014/main" id="{D50AB49E-7020-CE37-9EA9-298EE324D6C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164640" y="0"/>
            <a:ext cx="1022684" cy="1022684"/>
          </a:xfrm>
          <a:prstGeom prst="rect">
            <a:avLst/>
          </a:prstGeom>
        </p:spPr>
      </p:pic>
    </p:spTree>
    <p:extLst>
      <p:ext uri="{BB962C8B-B14F-4D97-AF65-F5344CB8AC3E}">
        <p14:creationId xmlns:p14="http://schemas.microsoft.com/office/powerpoint/2010/main" val="35380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25"/>
                                        </p:tgtEl>
                                      </p:cBhvr>
                                    </p:animEffect>
                                    <p:animScale>
                                      <p:cBhvr>
                                        <p:cTn id="7" dur="250" autoRev="1" fill="hold"/>
                                        <p:tgtEl>
                                          <p:spTgt spid="2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7" name="Picture 20">
            <a:extLst>
              <a:ext uri="{FF2B5EF4-FFF2-40B4-BE49-F238E27FC236}">
                <a16:creationId xmlns:a16="http://schemas.microsoft.com/office/drawing/2014/main" id="{F598FCDC-5575-D22C-850D-1C2088AE87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72706" y="1149308"/>
            <a:ext cx="1047806" cy="1078821"/>
          </a:xfrm>
          <a:prstGeom prst="rect">
            <a:avLst/>
          </a:prstGeom>
        </p:spPr>
      </p:pic>
      <p:grpSp>
        <p:nvGrpSpPr>
          <p:cNvPr id="48" name="Group 47">
            <a:extLst>
              <a:ext uri="{FF2B5EF4-FFF2-40B4-BE49-F238E27FC236}">
                <a16:creationId xmlns:a16="http://schemas.microsoft.com/office/drawing/2014/main" id="{70E7830C-8E2B-51C3-77F1-C33CD259AF78}"/>
              </a:ext>
            </a:extLst>
          </p:cNvPr>
          <p:cNvGrpSpPr/>
          <p:nvPr/>
        </p:nvGrpSpPr>
        <p:grpSpPr>
          <a:xfrm>
            <a:off x="12501572" y="798795"/>
            <a:ext cx="4633126" cy="2110052"/>
            <a:chOff x="11265112" y="208348"/>
            <a:chExt cx="5702309" cy="2596987"/>
          </a:xfrm>
        </p:grpSpPr>
        <p:grpSp>
          <p:nvGrpSpPr>
            <p:cNvPr id="49" name="Group 48">
              <a:extLst>
                <a:ext uri="{FF2B5EF4-FFF2-40B4-BE49-F238E27FC236}">
                  <a16:creationId xmlns:a16="http://schemas.microsoft.com/office/drawing/2014/main" id="{7F043062-9C0E-7F8D-AF6B-9A65274DA897}"/>
                </a:ext>
              </a:extLst>
            </p:cNvPr>
            <p:cNvGrpSpPr/>
            <p:nvPr/>
          </p:nvGrpSpPr>
          <p:grpSpPr>
            <a:xfrm>
              <a:off x="13181693" y="208348"/>
              <a:ext cx="3785728" cy="2596987"/>
              <a:chOff x="2844902" y="822114"/>
              <a:chExt cx="3785728" cy="2596987"/>
            </a:xfrm>
          </p:grpSpPr>
          <p:pic>
            <p:nvPicPr>
              <p:cNvPr id="51" name="Picture 22">
                <a:extLst>
                  <a:ext uri="{FF2B5EF4-FFF2-40B4-BE49-F238E27FC236}">
                    <a16:creationId xmlns:a16="http://schemas.microsoft.com/office/drawing/2014/main" id="{DA6AA179-3E6D-E39B-215D-6CC9AC60484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174335">
                <a:off x="5080964" y="2308976"/>
                <a:ext cx="1549666" cy="1110125"/>
              </a:xfrm>
              <a:prstGeom prst="rect">
                <a:avLst/>
              </a:prstGeom>
            </p:spPr>
          </p:pic>
          <p:pic>
            <p:nvPicPr>
              <p:cNvPr id="52" name="Picture 22">
                <a:extLst>
                  <a:ext uri="{FF2B5EF4-FFF2-40B4-BE49-F238E27FC236}">
                    <a16:creationId xmlns:a16="http://schemas.microsoft.com/office/drawing/2014/main" id="{270E4234-64F0-8835-34AA-196FC2A8A09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174335">
                <a:off x="2844902" y="822114"/>
                <a:ext cx="903147" cy="633894"/>
              </a:xfrm>
              <a:prstGeom prst="rect">
                <a:avLst/>
              </a:prstGeom>
            </p:spPr>
          </p:pic>
        </p:grpSp>
        <p:pic>
          <p:nvPicPr>
            <p:cNvPr id="50" name="Picture 22">
              <a:extLst>
                <a:ext uri="{FF2B5EF4-FFF2-40B4-BE49-F238E27FC236}">
                  <a16:creationId xmlns:a16="http://schemas.microsoft.com/office/drawing/2014/main" id="{CCE93820-926B-86B0-8740-AC5EA66162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174335">
              <a:off x="11265112" y="1208958"/>
              <a:ext cx="1095353" cy="768798"/>
            </a:xfrm>
            <a:prstGeom prst="rect">
              <a:avLst/>
            </a:prstGeom>
          </p:spPr>
        </p:pic>
      </p:grpSp>
      <p:grpSp>
        <p:nvGrpSpPr>
          <p:cNvPr id="53" name="Group 52">
            <a:extLst>
              <a:ext uri="{FF2B5EF4-FFF2-40B4-BE49-F238E27FC236}">
                <a16:creationId xmlns:a16="http://schemas.microsoft.com/office/drawing/2014/main" id="{697AD77E-11F2-018C-8E38-2007A83E4647}"/>
              </a:ext>
            </a:extLst>
          </p:cNvPr>
          <p:cNvGrpSpPr/>
          <p:nvPr/>
        </p:nvGrpSpPr>
        <p:grpSpPr>
          <a:xfrm>
            <a:off x="-1892473" y="1143110"/>
            <a:ext cx="1818794" cy="1224353"/>
            <a:chOff x="3078903" y="240919"/>
            <a:chExt cx="2238516" cy="1506896"/>
          </a:xfrm>
        </p:grpSpPr>
        <p:pic>
          <p:nvPicPr>
            <p:cNvPr id="54" name="Picture 22">
              <a:extLst>
                <a:ext uri="{FF2B5EF4-FFF2-40B4-BE49-F238E27FC236}">
                  <a16:creationId xmlns:a16="http://schemas.microsoft.com/office/drawing/2014/main" id="{6F42F953-DC84-0D9C-4647-CDACFEDBF53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174335">
              <a:off x="3078903" y="637690"/>
              <a:ext cx="1549666" cy="1110125"/>
            </a:xfrm>
            <a:prstGeom prst="rect">
              <a:avLst/>
            </a:prstGeom>
          </p:spPr>
        </p:pic>
        <p:pic>
          <p:nvPicPr>
            <p:cNvPr id="55" name="Picture 22">
              <a:extLst>
                <a:ext uri="{FF2B5EF4-FFF2-40B4-BE49-F238E27FC236}">
                  <a16:creationId xmlns:a16="http://schemas.microsoft.com/office/drawing/2014/main" id="{9F22718C-7780-A7CC-0CCB-C17EC878565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174335">
              <a:off x="4222066" y="240919"/>
              <a:ext cx="1095353" cy="768798"/>
            </a:xfrm>
            <a:prstGeom prst="rect">
              <a:avLst/>
            </a:prstGeom>
          </p:spPr>
        </p:pic>
      </p:grpSp>
      <p:pic>
        <p:nvPicPr>
          <p:cNvPr id="10" name="Picture 22">
            <a:extLst>
              <a:ext uri="{FF2B5EF4-FFF2-40B4-BE49-F238E27FC236}">
                <a16:creationId xmlns:a16="http://schemas.microsoft.com/office/drawing/2014/main" id="{E6F6AEBB-3D29-5E0F-1532-0398D0C6F448}"/>
              </a:ext>
            </a:extLst>
          </p:cNvPr>
          <p:cNvPicPr>
            <a:picLocks noChangeAspect="1"/>
          </p:cNvPicPr>
          <p:nvPr/>
        </p:nvPicPr>
        <p:blipFill>
          <a:blip r:embed="rId10"/>
          <a:srcRect/>
          <a:stretch>
            <a:fillRect/>
          </a:stretch>
        </p:blipFill>
        <p:spPr>
          <a:xfrm>
            <a:off x="1143000" y="4651140"/>
            <a:ext cx="781867" cy="766555"/>
          </a:xfrm>
          <a:prstGeom prst="rect">
            <a:avLst/>
          </a:prstGeom>
        </p:spPr>
      </p:pic>
      <p:pic>
        <p:nvPicPr>
          <p:cNvPr id="12" name="Picture 25">
            <a:extLst>
              <a:ext uri="{FF2B5EF4-FFF2-40B4-BE49-F238E27FC236}">
                <a16:creationId xmlns:a16="http://schemas.microsoft.com/office/drawing/2014/main" id="{CC76FBCF-79AE-AC4F-8600-DA515B90ACD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652962" y="3933792"/>
            <a:ext cx="712777" cy="1481095"/>
          </a:xfrm>
          <a:prstGeom prst="rect">
            <a:avLst/>
          </a:prstGeom>
        </p:spPr>
      </p:pic>
      <p:pic>
        <p:nvPicPr>
          <p:cNvPr id="11" name="Picture 28">
            <a:extLst>
              <a:ext uri="{FF2B5EF4-FFF2-40B4-BE49-F238E27FC236}">
                <a16:creationId xmlns:a16="http://schemas.microsoft.com/office/drawing/2014/main" id="{D4B14636-C337-6261-97AF-6D078D28641E}"/>
              </a:ext>
            </a:extLst>
          </p:cNvPr>
          <p:cNvPicPr>
            <a:picLocks noChangeAspect="1"/>
          </p:cNvPicPr>
          <p:nvPr/>
        </p:nvPicPr>
        <p:blipFill>
          <a:blip r:embed="rId13"/>
          <a:srcRect/>
          <a:stretch>
            <a:fillRect/>
          </a:stretch>
        </p:blipFill>
        <p:spPr>
          <a:xfrm>
            <a:off x="1733637" y="4269930"/>
            <a:ext cx="1157985" cy="1144957"/>
          </a:xfrm>
          <a:prstGeom prst="rect">
            <a:avLst/>
          </a:prstGeom>
        </p:spPr>
      </p:pic>
      <p:grpSp>
        <p:nvGrpSpPr>
          <p:cNvPr id="23" name="Group 22">
            <a:extLst>
              <a:ext uri="{FF2B5EF4-FFF2-40B4-BE49-F238E27FC236}">
                <a16:creationId xmlns:a16="http://schemas.microsoft.com/office/drawing/2014/main" id="{D9B6F400-84EB-BBDE-1920-1AC8417BD270}"/>
              </a:ext>
            </a:extLst>
          </p:cNvPr>
          <p:cNvGrpSpPr/>
          <p:nvPr/>
        </p:nvGrpSpPr>
        <p:grpSpPr>
          <a:xfrm>
            <a:off x="929442" y="5142638"/>
            <a:ext cx="10330640" cy="574367"/>
            <a:chOff x="-27220" y="5568535"/>
            <a:chExt cx="12714634" cy="706913"/>
          </a:xfrm>
        </p:grpSpPr>
        <p:pic>
          <p:nvPicPr>
            <p:cNvPr id="13" name="Picture 29">
              <a:extLst>
                <a:ext uri="{FF2B5EF4-FFF2-40B4-BE49-F238E27FC236}">
                  <a16:creationId xmlns:a16="http://schemas.microsoft.com/office/drawing/2014/main" id="{B0FF24D4-9B15-0366-0EAE-A2EF8D0C1AF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27220" y="5569526"/>
              <a:ext cx="1502286" cy="696685"/>
            </a:xfrm>
            <a:prstGeom prst="rect">
              <a:avLst/>
            </a:prstGeom>
          </p:spPr>
        </p:pic>
        <p:pic>
          <p:nvPicPr>
            <p:cNvPr id="14" name="Picture 29">
              <a:extLst>
                <a:ext uri="{FF2B5EF4-FFF2-40B4-BE49-F238E27FC236}">
                  <a16:creationId xmlns:a16="http://schemas.microsoft.com/office/drawing/2014/main" id="{F98181B6-1FBF-8038-5947-A3D17F4F335B}"/>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356760" y="5569525"/>
              <a:ext cx="1502286" cy="696685"/>
            </a:xfrm>
            <a:prstGeom prst="rect">
              <a:avLst/>
            </a:prstGeom>
          </p:spPr>
        </p:pic>
        <p:pic>
          <p:nvPicPr>
            <p:cNvPr id="15" name="Picture 29">
              <a:extLst>
                <a:ext uri="{FF2B5EF4-FFF2-40B4-BE49-F238E27FC236}">
                  <a16:creationId xmlns:a16="http://schemas.microsoft.com/office/drawing/2014/main" id="{C9388ACC-19FE-A306-DAE3-708816FCD0E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2756227" y="5574805"/>
              <a:ext cx="1502286" cy="696685"/>
            </a:xfrm>
            <a:prstGeom prst="rect">
              <a:avLst/>
            </a:prstGeom>
          </p:spPr>
        </p:pic>
        <p:pic>
          <p:nvPicPr>
            <p:cNvPr id="17" name="Picture 29">
              <a:extLst>
                <a:ext uri="{FF2B5EF4-FFF2-40B4-BE49-F238E27FC236}">
                  <a16:creationId xmlns:a16="http://schemas.microsoft.com/office/drawing/2014/main" id="{D8C74AB9-815C-AFF5-5DFB-E295EB3E297F}"/>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4154012" y="5578763"/>
              <a:ext cx="1502286" cy="696685"/>
            </a:xfrm>
            <a:prstGeom prst="rect">
              <a:avLst/>
            </a:prstGeom>
          </p:spPr>
        </p:pic>
        <p:pic>
          <p:nvPicPr>
            <p:cNvPr id="18" name="Picture 29">
              <a:extLst>
                <a:ext uri="{FF2B5EF4-FFF2-40B4-BE49-F238E27FC236}">
                  <a16:creationId xmlns:a16="http://schemas.microsoft.com/office/drawing/2014/main" id="{881C39DC-3C0A-164C-AC63-2421C791BC6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5559380" y="5578763"/>
              <a:ext cx="1502286" cy="696685"/>
            </a:xfrm>
            <a:prstGeom prst="rect">
              <a:avLst/>
            </a:prstGeom>
          </p:spPr>
        </p:pic>
        <p:pic>
          <p:nvPicPr>
            <p:cNvPr id="19" name="Picture 29">
              <a:extLst>
                <a:ext uri="{FF2B5EF4-FFF2-40B4-BE49-F238E27FC236}">
                  <a16:creationId xmlns:a16="http://schemas.microsoft.com/office/drawing/2014/main" id="{65FF6F58-4520-3F32-9256-4D9C253B3089}"/>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6964748" y="5568536"/>
              <a:ext cx="1502286" cy="696685"/>
            </a:xfrm>
            <a:prstGeom prst="rect">
              <a:avLst/>
            </a:prstGeom>
          </p:spPr>
        </p:pic>
        <p:pic>
          <p:nvPicPr>
            <p:cNvPr id="20" name="Picture 29">
              <a:extLst>
                <a:ext uri="{FF2B5EF4-FFF2-40B4-BE49-F238E27FC236}">
                  <a16:creationId xmlns:a16="http://schemas.microsoft.com/office/drawing/2014/main" id="{55AC989A-0331-DB0D-AB88-F1FBE0745C4F}"/>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8372254" y="5578763"/>
              <a:ext cx="1502286" cy="696685"/>
            </a:xfrm>
            <a:prstGeom prst="rect">
              <a:avLst/>
            </a:prstGeom>
          </p:spPr>
        </p:pic>
        <p:pic>
          <p:nvPicPr>
            <p:cNvPr id="21" name="Picture 29">
              <a:extLst>
                <a:ext uri="{FF2B5EF4-FFF2-40B4-BE49-F238E27FC236}">
                  <a16:creationId xmlns:a16="http://schemas.microsoft.com/office/drawing/2014/main" id="{4A8C97F1-C27F-3B72-655F-D8B2E852BF7A}"/>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9777622" y="5568535"/>
              <a:ext cx="1502286" cy="696685"/>
            </a:xfrm>
            <a:prstGeom prst="rect">
              <a:avLst/>
            </a:prstGeom>
          </p:spPr>
        </p:pic>
        <p:pic>
          <p:nvPicPr>
            <p:cNvPr id="22" name="Picture 29">
              <a:extLst>
                <a:ext uri="{FF2B5EF4-FFF2-40B4-BE49-F238E27FC236}">
                  <a16:creationId xmlns:a16="http://schemas.microsoft.com/office/drawing/2014/main" id="{0DBD39A0-B8EA-0971-7017-624E4557068C}"/>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1185128" y="5578763"/>
              <a:ext cx="1502286" cy="696685"/>
            </a:xfrm>
            <a:prstGeom prst="rect">
              <a:avLst/>
            </a:prstGeom>
          </p:spPr>
        </p:pic>
      </p:grpSp>
      <p:pic>
        <p:nvPicPr>
          <p:cNvPr id="16" name="Picture 4">
            <a:extLst>
              <a:ext uri="{FF2B5EF4-FFF2-40B4-BE49-F238E27FC236}">
                <a16:creationId xmlns:a16="http://schemas.microsoft.com/office/drawing/2014/main" id="{528BB795-1E96-9971-2591-C761BEECA9A9}"/>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3726200" y="936880"/>
            <a:ext cx="4563836" cy="5178822"/>
          </a:xfrm>
          <a:prstGeom prst="rect">
            <a:avLst/>
          </a:prstGeom>
        </p:spPr>
      </p:pic>
      <p:pic>
        <p:nvPicPr>
          <p:cNvPr id="56" name="Picture 10">
            <a:extLst>
              <a:ext uri="{FF2B5EF4-FFF2-40B4-BE49-F238E27FC236}">
                <a16:creationId xmlns:a16="http://schemas.microsoft.com/office/drawing/2014/main" id="{1B1F18CF-FAE2-9286-7771-D54DC0B745BA}"/>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3908989" y="4725084"/>
            <a:ext cx="1371282" cy="1422861"/>
          </a:xfrm>
          <a:prstGeom prst="rect">
            <a:avLst/>
          </a:prstGeom>
        </p:spPr>
      </p:pic>
      <p:pic>
        <p:nvPicPr>
          <p:cNvPr id="100" name="Picture 99">
            <a:extLst>
              <a:ext uri="{FF2B5EF4-FFF2-40B4-BE49-F238E27FC236}">
                <a16:creationId xmlns:a16="http://schemas.microsoft.com/office/drawing/2014/main" id="{D26A6425-DDDF-E949-6B2C-A9578722E757}"/>
              </a:ext>
            </a:extLst>
          </p:cNvPr>
          <p:cNvPicPr>
            <a:picLocks noChangeAspect="1"/>
          </p:cNvPicPr>
          <p:nvPr/>
        </p:nvPicPr>
        <p:blipFill rotWithShape="1">
          <a:blip r:embed="rId20"/>
          <a:srcRect l="12537" r="9213" b="26675"/>
          <a:stretch/>
        </p:blipFill>
        <p:spPr>
          <a:xfrm>
            <a:off x="4959272" y="1595345"/>
            <a:ext cx="903113" cy="995195"/>
          </a:xfrm>
          <a:prstGeom prst="rect">
            <a:avLst/>
          </a:prstGeom>
        </p:spPr>
      </p:pic>
      <p:pic>
        <p:nvPicPr>
          <p:cNvPr id="101" name="Picture 100">
            <a:extLst>
              <a:ext uri="{FF2B5EF4-FFF2-40B4-BE49-F238E27FC236}">
                <a16:creationId xmlns:a16="http://schemas.microsoft.com/office/drawing/2014/main" id="{6F5B87CD-F043-E446-1156-02C1CCF9D0F4}"/>
              </a:ext>
            </a:extLst>
          </p:cNvPr>
          <p:cNvPicPr>
            <a:picLocks noChangeAspect="1"/>
          </p:cNvPicPr>
          <p:nvPr/>
        </p:nvPicPr>
        <p:blipFill rotWithShape="1">
          <a:blip r:embed="rId21"/>
          <a:srcRect l="10181" r="14334" b="27730"/>
          <a:stretch/>
        </p:blipFill>
        <p:spPr>
          <a:xfrm>
            <a:off x="4398535" y="2689735"/>
            <a:ext cx="871211" cy="995196"/>
          </a:xfrm>
          <a:prstGeom prst="rect">
            <a:avLst/>
          </a:prstGeom>
        </p:spPr>
      </p:pic>
      <p:pic>
        <p:nvPicPr>
          <p:cNvPr id="102" name="Picture 101">
            <a:extLst>
              <a:ext uri="{FF2B5EF4-FFF2-40B4-BE49-F238E27FC236}">
                <a16:creationId xmlns:a16="http://schemas.microsoft.com/office/drawing/2014/main" id="{4E5FD665-BC57-951D-9D28-6EB3BF52655C}"/>
              </a:ext>
            </a:extLst>
          </p:cNvPr>
          <p:cNvPicPr>
            <a:picLocks noChangeAspect="1"/>
          </p:cNvPicPr>
          <p:nvPr/>
        </p:nvPicPr>
        <p:blipFill rotWithShape="1">
          <a:blip r:embed="rId22"/>
          <a:srcRect b="20291"/>
          <a:stretch/>
        </p:blipFill>
        <p:spPr>
          <a:xfrm>
            <a:off x="6222846" y="1603655"/>
            <a:ext cx="938247" cy="927608"/>
          </a:xfrm>
          <a:prstGeom prst="rect">
            <a:avLst/>
          </a:prstGeom>
        </p:spPr>
      </p:pic>
      <p:pic>
        <p:nvPicPr>
          <p:cNvPr id="103" name="Picture 102">
            <a:extLst>
              <a:ext uri="{FF2B5EF4-FFF2-40B4-BE49-F238E27FC236}">
                <a16:creationId xmlns:a16="http://schemas.microsoft.com/office/drawing/2014/main" id="{3DA286D7-B349-7702-C4E0-74F24CD6BAD1}"/>
              </a:ext>
            </a:extLst>
          </p:cNvPr>
          <p:cNvPicPr>
            <a:picLocks noChangeAspect="1"/>
          </p:cNvPicPr>
          <p:nvPr/>
        </p:nvPicPr>
        <p:blipFill rotWithShape="1">
          <a:blip r:embed="rId23"/>
          <a:srcRect b="25742"/>
          <a:stretch/>
        </p:blipFill>
        <p:spPr>
          <a:xfrm>
            <a:off x="6951239" y="2423279"/>
            <a:ext cx="1059997" cy="945906"/>
          </a:xfrm>
          <a:prstGeom prst="rect">
            <a:avLst/>
          </a:prstGeom>
        </p:spPr>
      </p:pic>
      <p:pic>
        <p:nvPicPr>
          <p:cNvPr id="104" name="Picture 103">
            <a:extLst>
              <a:ext uri="{FF2B5EF4-FFF2-40B4-BE49-F238E27FC236}">
                <a16:creationId xmlns:a16="http://schemas.microsoft.com/office/drawing/2014/main" id="{C2808421-3180-8B18-3415-4A35D880D742}"/>
              </a:ext>
            </a:extLst>
          </p:cNvPr>
          <p:cNvPicPr>
            <a:picLocks noChangeAspect="1"/>
          </p:cNvPicPr>
          <p:nvPr/>
        </p:nvPicPr>
        <p:blipFill rotWithShape="1">
          <a:blip r:embed="rId24"/>
          <a:srcRect l="11840" r="12675" b="24333"/>
          <a:stretch/>
        </p:blipFill>
        <p:spPr>
          <a:xfrm>
            <a:off x="6773566" y="3338905"/>
            <a:ext cx="871210" cy="1026984"/>
          </a:xfrm>
          <a:prstGeom prst="rect">
            <a:avLst/>
          </a:prstGeom>
        </p:spPr>
      </p:pic>
      <p:pic>
        <p:nvPicPr>
          <p:cNvPr id="90" name="Picture 89">
            <a:hlinkClick r:id="rId25" action="ppaction://hlinksldjump"/>
            <a:extLst>
              <a:ext uri="{FF2B5EF4-FFF2-40B4-BE49-F238E27FC236}">
                <a16:creationId xmlns:a16="http://schemas.microsoft.com/office/drawing/2014/main" id="{A9A7CE85-C3A0-A0A9-0CB2-1B202F5B8227}"/>
              </a:ext>
            </a:extLst>
          </p:cNvPr>
          <p:cNvPicPr>
            <a:picLocks noChangeAspect="1"/>
          </p:cNvPicPr>
          <p:nvPr/>
        </p:nvPicPr>
        <p:blipFill rotWithShape="1">
          <a:blip r:embed="rId20"/>
          <a:srcRect l="12537" r="9213" b="26675"/>
          <a:stretch/>
        </p:blipFill>
        <p:spPr>
          <a:xfrm>
            <a:off x="4959272" y="1598398"/>
            <a:ext cx="903113" cy="995195"/>
          </a:xfrm>
          <a:prstGeom prst="rect">
            <a:avLst/>
          </a:prstGeom>
        </p:spPr>
      </p:pic>
      <p:pic>
        <p:nvPicPr>
          <p:cNvPr id="91" name="Picture 90">
            <a:hlinkClick r:id="rId26" action="ppaction://hlinksldjump"/>
            <a:extLst>
              <a:ext uri="{FF2B5EF4-FFF2-40B4-BE49-F238E27FC236}">
                <a16:creationId xmlns:a16="http://schemas.microsoft.com/office/drawing/2014/main" id="{9B6410BF-6388-BAC2-39A4-C7C1437B3FC2}"/>
              </a:ext>
            </a:extLst>
          </p:cNvPr>
          <p:cNvPicPr>
            <a:picLocks noChangeAspect="1"/>
          </p:cNvPicPr>
          <p:nvPr/>
        </p:nvPicPr>
        <p:blipFill rotWithShape="1">
          <a:blip r:embed="rId21"/>
          <a:srcRect l="10181" r="14334" b="27730"/>
          <a:stretch/>
        </p:blipFill>
        <p:spPr>
          <a:xfrm>
            <a:off x="4398774" y="2689735"/>
            <a:ext cx="871211" cy="995196"/>
          </a:xfrm>
          <a:prstGeom prst="rect">
            <a:avLst/>
          </a:prstGeom>
        </p:spPr>
      </p:pic>
      <p:pic>
        <p:nvPicPr>
          <p:cNvPr id="92" name="Picture 91">
            <a:hlinkClick r:id="rId27" action="ppaction://hlinksldjump"/>
            <a:extLst>
              <a:ext uri="{FF2B5EF4-FFF2-40B4-BE49-F238E27FC236}">
                <a16:creationId xmlns:a16="http://schemas.microsoft.com/office/drawing/2014/main" id="{A18D3918-47D6-6ABE-427A-1CB8DC3EE0F2}"/>
              </a:ext>
            </a:extLst>
          </p:cNvPr>
          <p:cNvPicPr>
            <a:picLocks noChangeAspect="1"/>
          </p:cNvPicPr>
          <p:nvPr/>
        </p:nvPicPr>
        <p:blipFill rotWithShape="1">
          <a:blip r:embed="rId22"/>
          <a:srcRect b="20291"/>
          <a:stretch/>
        </p:blipFill>
        <p:spPr>
          <a:xfrm>
            <a:off x="6222846" y="1595344"/>
            <a:ext cx="938247" cy="927608"/>
          </a:xfrm>
          <a:prstGeom prst="rect">
            <a:avLst/>
          </a:prstGeom>
        </p:spPr>
      </p:pic>
      <p:pic>
        <p:nvPicPr>
          <p:cNvPr id="93" name="Picture 92">
            <a:hlinkClick r:id="rId28" action="ppaction://hlinksldjump"/>
            <a:extLst>
              <a:ext uri="{FF2B5EF4-FFF2-40B4-BE49-F238E27FC236}">
                <a16:creationId xmlns:a16="http://schemas.microsoft.com/office/drawing/2014/main" id="{B46C7E93-D97C-CFB0-FCAF-5D83663C4062}"/>
              </a:ext>
            </a:extLst>
          </p:cNvPr>
          <p:cNvPicPr>
            <a:picLocks noChangeAspect="1"/>
          </p:cNvPicPr>
          <p:nvPr/>
        </p:nvPicPr>
        <p:blipFill rotWithShape="1">
          <a:blip r:embed="rId23"/>
          <a:srcRect b="25742"/>
          <a:stretch/>
        </p:blipFill>
        <p:spPr>
          <a:xfrm>
            <a:off x="6948679" y="2408082"/>
            <a:ext cx="1059997" cy="945906"/>
          </a:xfrm>
          <a:prstGeom prst="rect">
            <a:avLst/>
          </a:prstGeom>
        </p:spPr>
      </p:pic>
      <p:pic>
        <p:nvPicPr>
          <p:cNvPr id="94" name="Picture 93">
            <a:hlinkClick r:id="rId29" action="ppaction://hlinksldjump"/>
            <a:extLst>
              <a:ext uri="{FF2B5EF4-FFF2-40B4-BE49-F238E27FC236}">
                <a16:creationId xmlns:a16="http://schemas.microsoft.com/office/drawing/2014/main" id="{6FE26768-F5FB-0455-427F-F44DC96F914E}"/>
              </a:ext>
            </a:extLst>
          </p:cNvPr>
          <p:cNvPicPr>
            <a:picLocks noChangeAspect="1"/>
          </p:cNvPicPr>
          <p:nvPr/>
        </p:nvPicPr>
        <p:blipFill rotWithShape="1">
          <a:blip r:embed="rId24"/>
          <a:srcRect l="11840" r="12675" b="24333"/>
          <a:stretch/>
        </p:blipFill>
        <p:spPr>
          <a:xfrm>
            <a:off x="6774529" y="3335689"/>
            <a:ext cx="871210" cy="1026984"/>
          </a:xfrm>
          <a:prstGeom prst="rect">
            <a:avLst/>
          </a:prstGeom>
        </p:spPr>
      </p:pic>
      <p:pic>
        <p:nvPicPr>
          <p:cNvPr id="105" name="Picture 104">
            <a:hlinkClick r:id="rId30" action="ppaction://hlinksldjump"/>
            <a:extLst>
              <a:ext uri="{FF2B5EF4-FFF2-40B4-BE49-F238E27FC236}">
                <a16:creationId xmlns:a16="http://schemas.microsoft.com/office/drawing/2014/main" id="{FC70DD9E-9FB0-5A5E-F59D-A19E9001D2CC}"/>
              </a:ext>
            </a:extLst>
          </p:cNvPr>
          <p:cNvPicPr>
            <a:picLocks noChangeAspect="1"/>
          </p:cNvPicPr>
          <p:nvPr/>
        </p:nvPicPr>
        <p:blipFill>
          <a:blip r:embed="rId31"/>
          <a:stretch>
            <a:fillRect/>
          </a:stretch>
        </p:blipFill>
        <p:spPr>
          <a:xfrm>
            <a:off x="9284266" y="4577217"/>
            <a:ext cx="1733701" cy="1634631"/>
          </a:xfrm>
          <a:prstGeom prst="rect">
            <a:avLst/>
          </a:prstGeom>
        </p:spPr>
      </p:pic>
      <p:pic>
        <p:nvPicPr>
          <p:cNvPr id="2" name="Picture 1">
            <a:extLst>
              <a:ext uri="{FF2B5EF4-FFF2-40B4-BE49-F238E27FC236}">
                <a16:creationId xmlns:a16="http://schemas.microsoft.com/office/drawing/2014/main" id="{F93AF74C-DE78-F42F-5835-E65177E51BF5}"/>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11164640" y="0"/>
            <a:ext cx="1022684" cy="1022684"/>
          </a:xfrm>
          <a:prstGeom prst="rect">
            <a:avLst/>
          </a:prstGeom>
        </p:spPr>
      </p:pic>
    </p:spTree>
    <p:extLst>
      <p:ext uri="{BB962C8B-B14F-4D97-AF65-F5344CB8AC3E}">
        <p14:creationId xmlns:p14="http://schemas.microsoft.com/office/powerpoint/2010/main" val="10763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repeatCount="indefinite"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9000" fill="hold"/>
                                        <p:tgtEl>
                                          <p:spTgt spid="53"/>
                                        </p:tgtEl>
                                        <p:attrNameLst>
                                          <p:attrName>ppt_x</p:attrName>
                                        </p:attrNameLst>
                                      </p:cBhvr>
                                      <p:tavLst>
                                        <p:tav tm="0">
                                          <p:val>
                                            <p:strVal val="1+#ppt_w/2"/>
                                          </p:val>
                                        </p:tav>
                                        <p:tav tm="100000">
                                          <p:val>
                                            <p:strVal val="#ppt_x"/>
                                          </p:val>
                                        </p:tav>
                                      </p:tavLst>
                                    </p:anim>
                                    <p:anim calcmode="lin" valueType="num">
                                      <p:cBhvr additive="base">
                                        <p:cTn id="8" dur="90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repeatCount="indefinite"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5000" fill="hold"/>
                                        <p:tgtEl>
                                          <p:spTgt spid="48"/>
                                        </p:tgtEl>
                                        <p:attrNameLst>
                                          <p:attrName>ppt_x</p:attrName>
                                        </p:attrNameLst>
                                      </p:cBhvr>
                                      <p:tavLst>
                                        <p:tav tm="0">
                                          <p:val>
                                            <p:strVal val="0-#ppt_w/2"/>
                                          </p:val>
                                        </p:tav>
                                        <p:tav tm="100000">
                                          <p:val>
                                            <p:strVal val="#ppt_x"/>
                                          </p:val>
                                        </p:tav>
                                      </p:tavLst>
                                    </p:anim>
                                    <p:anim calcmode="lin" valueType="num">
                                      <p:cBhvr additive="base">
                                        <p:cTn id="12" dur="15000" fill="hold"/>
                                        <p:tgtEl>
                                          <p:spTgt spid="48"/>
                                        </p:tgtEl>
                                        <p:attrNameLst>
                                          <p:attrName>ppt_y</p:attrName>
                                        </p:attrNameLst>
                                      </p:cBhvr>
                                      <p:tavLst>
                                        <p:tav tm="0">
                                          <p:val>
                                            <p:strVal val="#ppt_y"/>
                                          </p:val>
                                        </p:tav>
                                        <p:tav tm="100000">
                                          <p:val>
                                            <p:strVal val="#ppt_y"/>
                                          </p:val>
                                        </p:tav>
                                      </p:tavLst>
                                    </p:anim>
                                  </p:childTnLst>
                                </p:cTn>
                              </p:par>
                              <p:par>
                                <p:cTn id="13" presetID="8" presetClass="emph" presetSubtype="0" repeatCount="indefinite" fill="hold" nodeType="withEffect">
                                  <p:stCondLst>
                                    <p:cond delay="0"/>
                                  </p:stCondLst>
                                  <p:childTnLst>
                                    <p:animRot by="21600000">
                                      <p:cBhvr>
                                        <p:cTn id="14" dur="6000" fill="hold"/>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90"/>
                    </p:tgtEl>
                  </p:cond>
                </p:stCondLst>
                <p:endSync evt="end" delay="0">
                  <p:rtn val="all"/>
                </p:endSync>
                <p:childTnLst>
                  <p:par>
                    <p:cTn id="16" fill="hold">
                      <p:stCondLst>
                        <p:cond delay="0"/>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90"/>
                                        </p:tgtEl>
                                      </p:cBhvr>
                                    </p:animEffect>
                                    <p:set>
                                      <p:cBhvr>
                                        <p:cTn id="20" dur="1" fill="hold">
                                          <p:stCondLst>
                                            <p:cond delay="4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90"/>
                  </p:tgtEl>
                </p:cond>
              </p:nextCondLst>
            </p:seq>
            <p:seq concurrent="1" nextAc="seek">
              <p:cTn id="21" restart="whenNotActive" fill="hold" evtFilter="cancelBubble" nodeType="interactiveSeq">
                <p:stCondLst>
                  <p:cond evt="onClick" delay="0">
                    <p:tgtEl>
                      <p:spTgt spid="91"/>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91"/>
                                        </p:tgtEl>
                                      </p:cBhvr>
                                    </p:animEffect>
                                    <p:set>
                                      <p:cBhvr>
                                        <p:cTn id="26" dur="1" fill="hold">
                                          <p:stCondLst>
                                            <p:cond delay="4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27" restart="whenNotActive" fill="hold" evtFilter="cancelBubble" nodeType="interactiveSeq">
                <p:stCondLst>
                  <p:cond evt="onClick" delay="0">
                    <p:tgtEl>
                      <p:spTgt spid="92"/>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92"/>
                                        </p:tgtEl>
                                      </p:cBhvr>
                                    </p:animEffect>
                                    <p:set>
                                      <p:cBhvr>
                                        <p:cTn id="32" dur="1" fill="hold">
                                          <p:stCondLst>
                                            <p:cond delay="4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33" restart="whenNotActive" fill="hold" evtFilter="cancelBubble" nodeType="interactiveSeq">
                <p:stCondLst>
                  <p:cond evt="onClick" delay="0">
                    <p:tgtEl>
                      <p:spTgt spid="93"/>
                    </p:tgtEl>
                  </p:cond>
                </p:stCondLst>
                <p:endSync evt="end" delay="0">
                  <p:rtn val="all"/>
                </p:endSync>
                <p:childTnLst>
                  <p:par>
                    <p:cTn id="34" fill="hold">
                      <p:stCondLst>
                        <p:cond delay="0"/>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93"/>
                                        </p:tgtEl>
                                      </p:cBhvr>
                                    </p:animEffect>
                                    <p:set>
                                      <p:cBhvr>
                                        <p:cTn id="38" dur="1" fill="hold">
                                          <p:stCondLst>
                                            <p:cond delay="4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39" restart="whenNotActive" fill="hold" evtFilter="cancelBubble" nodeType="interactiveSeq">
                <p:stCondLst>
                  <p:cond evt="onClick" delay="0">
                    <p:tgtEl>
                      <p:spTgt spid="94"/>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94"/>
                                        </p:tgtEl>
                                      </p:cBhvr>
                                    </p:animEffect>
                                    <p:set>
                                      <p:cBhvr>
                                        <p:cTn id="44" dur="1" fill="hold">
                                          <p:stCondLst>
                                            <p:cond delay="4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45" restart="whenNotActive" fill="hold" evtFilter="cancelBubble" nodeType="interactiveSeq">
                <p:stCondLst>
                  <p:cond evt="onClick" delay="0">
                    <p:tgtEl>
                      <p:spTgt spid="100"/>
                    </p:tgtEl>
                  </p:cond>
                </p:stCondLst>
                <p:endSync evt="end" delay="0">
                  <p:rtn val="all"/>
                </p:endSync>
                <p:childTnLst>
                  <p:par>
                    <p:cTn id="46" fill="hold">
                      <p:stCondLst>
                        <p:cond delay="0"/>
                      </p:stCondLst>
                      <p:childTnLst>
                        <p:par>
                          <p:cTn id="47" fill="hold">
                            <p:stCondLst>
                              <p:cond delay="0"/>
                            </p:stCondLst>
                            <p:childTnLst>
                              <p:par>
                                <p:cTn id="48" presetID="37" presetClass="exit" presetSubtype="0" fill="hold" nodeType="clickEffect">
                                  <p:stCondLst>
                                    <p:cond delay="0"/>
                                  </p:stCondLst>
                                  <p:childTnLst>
                                    <p:animEffect transition="out" filter="fade">
                                      <p:cBhvr>
                                        <p:cTn id="49" dur="1000"/>
                                        <p:tgtEl>
                                          <p:spTgt spid="100"/>
                                        </p:tgtEl>
                                      </p:cBhvr>
                                    </p:animEffect>
                                    <p:anim calcmode="lin" valueType="num">
                                      <p:cBhvr>
                                        <p:cTn id="50" dur="1000"/>
                                        <p:tgtEl>
                                          <p:spTgt spid="100"/>
                                        </p:tgtEl>
                                        <p:attrNameLst>
                                          <p:attrName>ppt_x</p:attrName>
                                        </p:attrNameLst>
                                      </p:cBhvr>
                                      <p:tavLst>
                                        <p:tav tm="0">
                                          <p:val>
                                            <p:strVal val="ppt_x"/>
                                          </p:val>
                                        </p:tav>
                                        <p:tav tm="100000">
                                          <p:val>
                                            <p:strVal val="ppt_x"/>
                                          </p:val>
                                        </p:tav>
                                      </p:tavLst>
                                    </p:anim>
                                    <p:anim calcmode="lin" valueType="num">
                                      <p:cBhvr>
                                        <p:cTn id="51" dur="100" decel="100000"/>
                                        <p:tgtEl>
                                          <p:spTgt spid="100"/>
                                        </p:tgtEl>
                                        <p:attrNameLst>
                                          <p:attrName>ppt_y</p:attrName>
                                        </p:attrNameLst>
                                      </p:cBhvr>
                                      <p:tavLst>
                                        <p:tav tm="0">
                                          <p:val>
                                            <p:strVal val="ppt_y"/>
                                          </p:val>
                                        </p:tav>
                                        <p:tav tm="100000">
                                          <p:val>
                                            <p:strVal val="ppt_y-.03"/>
                                          </p:val>
                                        </p:tav>
                                      </p:tavLst>
                                    </p:anim>
                                    <p:anim calcmode="lin" valueType="num">
                                      <p:cBhvr>
                                        <p:cTn id="52" dur="900" accel="100000">
                                          <p:stCondLst>
                                            <p:cond delay="100"/>
                                          </p:stCondLst>
                                        </p:cTn>
                                        <p:tgtEl>
                                          <p:spTgt spid="100"/>
                                        </p:tgtEl>
                                        <p:attrNameLst>
                                          <p:attrName>ppt_y</p:attrName>
                                        </p:attrNameLst>
                                      </p:cBhvr>
                                      <p:tavLst>
                                        <p:tav tm="0">
                                          <p:val>
                                            <p:strVal val="ppt_y"/>
                                          </p:val>
                                        </p:tav>
                                        <p:tav tm="100000">
                                          <p:val>
                                            <p:strVal val="ppt_y+1"/>
                                          </p:val>
                                        </p:tav>
                                      </p:tavLst>
                                    </p:anim>
                                    <p:set>
                                      <p:cBhvr>
                                        <p:cTn id="53" dur="1" fill="hold">
                                          <p:stCondLst>
                                            <p:cond delay="999"/>
                                          </p:stCondLst>
                                        </p:cTn>
                                        <p:tgtEl>
                                          <p:spTgt spid="100"/>
                                        </p:tgtEl>
                                        <p:attrNameLst>
                                          <p:attrName>style.visibility</p:attrName>
                                        </p:attrNameLst>
                                      </p:cBhvr>
                                      <p:to>
                                        <p:strVal val="hidden"/>
                                      </p:to>
                                    </p:set>
                                  </p:childTnLst>
                                  <p:subTnLst>
                                    <p:audio>
                                      <p:cMediaNode>
                                        <p:cTn display="0" masterRel="sameClick">
                                          <p:stCondLst>
                                            <p:cond evt="begin" delay="0">
                                              <p:tn val="48"/>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0"/>
                  </p:tgtEl>
                </p:cond>
              </p:nextCondLst>
            </p:seq>
            <p:seq concurrent="1" nextAc="seek">
              <p:cTn id="54" restart="whenNotActive" fill="hold" evtFilter="cancelBubble" nodeType="interactiveSeq">
                <p:stCondLst>
                  <p:cond evt="onClick" delay="0">
                    <p:tgtEl>
                      <p:spTgt spid="101"/>
                    </p:tgtEl>
                  </p:cond>
                </p:stCondLst>
                <p:endSync evt="end" delay="0">
                  <p:rtn val="all"/>
                </p:endSync>
                <p:childTnLst>
                  <p:par>
                    <p:cTn id="55" fill="hold">
                      <p:stCondLst>
                        <p:cond delay="0"/>
                      </p:stCondLst>
                      <p:childTnLst>
                        <p:par>
                          <p:cTn id="56" fill="hold">
                            <p:stCondLst>
                              <p:cond delay="0"/>
                            </p:stCondLst>
                            <p:childTnLst>
                              <p:par>
                                <p:cTn id="57" presetID="37" presetClass="exit" presetSubtype="0" fill="hold" nodeType="clickEffect">
                                  <p:stCondLst>
                                    <p:cond delay="0"/>
                                  </p:stCondLst>
                                  <p:childTnLst>
                                    <p:animEffect transition="out" filter="fade">
                                      <p:cBhvr>
                                        <p:cTn id="58" dur="1000"/>
                                        <p:tgtEl>
                                          <p:spTgt spid="101"/>
                                        </p:tgtEl>
                                      </p:cBhvr>
                                    </p:animEffect>
                                    <p:anim calcmode="lin" valueType="num">
                                      <p:cBhvr>
                                        <p:cTn id="59" dur="1000"/>
                                        <p:tgtEl>
                                          <p:spTgt spid="101"/>
                                        </p:tgtEl>
                                        <p:attrNameLst>
                                          <p:attrName>ppt_x</p:attrName>
                                        </p:attrNameLst>
                                      </p:cBhvr>
                                      <p:tavLst>
                                        <p:tav tm="0">
                                          <p:val>
                                            <p:strVal val="ppt_x"/>
                                          </p:val>
                                        </p:tav>
                                        <p:tav tm="100000">
                                          <p:val>
                                            <p:strVal val="ppt_x"/>
                                          </p:val>
                                        </p:tav>
                                      </p:tavLst>
                                    </p:anim>
                                    <p:anim calcmode="lin" valueType="num">
                                      <p:cBhvr>
                                        <p:cTn id="60" dur="100" decel="100000"/>
                                        <p:tgtEl>
                                          <p:spTgt spid="101"/>
                                        </p:tgtEl>
                                        <p:attrNameLst>
                                          <p:attrName>ppt_y</p:attrName>
                                        </p:attrNameLst>
                                      </p:cBhvr>
                                      <p:tavLst>
                                        <p:tav tm="0">
                                          <p:val>
                                            <p:strVal val="ppt_y"/>
                                          </p:val>
                                        </p:tav>
                                        <p:tav tm="100000">
                                          <p:val>
                                            <p:strVal val="ppt_y-.03"/>
                                          </p:val>
                                        </p:tav>
                                      </p:tavLst>
                                    </p:anim>
                                    <p:anim calcmode="lin" valueType="num">
                                      <p:cBhvr>
                                        <p:cTn id="61" dur="900" accel="100000">
                                          <p:stCondLst>
                                            <p:cond delay="100"/>
                                          </p:stCondLst>
                                        </p:cTn>
                                        <p:tgtEl>
                                          <p:spTgt spid="101"/>
                                        </p:tgtEl>
                                        <p:attrNameLst>
                                          <p:attrName>ppt_y</p:attrName>
                                        </p:attrNameLst>
                                      </p:cBhvr>
                                      <p:tavLst>
                                        <p:tav tm="0">
                                          <p:val>
                                            <p:strVal val="ppt_y"/>
                                          </p:val>
                                        </p:tav>
                                        <p:tav tm="100000">
                                          <p:val>
                                            <p:strVal val="ppt_y+1"/>
                                          </p:val>
                                        </p:tav>
                                      </p:tavLst>
                                    </p:anim>
                                    <p:set>
                                      <p:cBhvr>
                                        <p:cTn id="62" dur="1" fill="hold">
                                          <p:stCondLst>
                                            <p:cond delay="999"/>
                                          </p:stCondLst>
                                        </p:cTn>
                                        <p:tgtEl>
                                          <p:spTgt spid="101"/>
                                        </p:tgtEl>
                                        <p:attrNameLst>
                                          <p:attrName>style.visibility</p:attrName>
                                        </p:attrNameLst>
                                      </p:cBhvr>
                                      <p:to>
                                        <p:strVal val="hidden"/>
                                      </p:to>
                                    </p:set>
                                  </p:childTnLst>
                                  <p:subTnLst>
                                    <p:audio>
                                      <p:cMediaNode>
                                        <p:cTn display="0" masterRel="sameClick">
                                          <p:stCondLst>
                                            <p:cond evt="begin" delay="0">
                                              <p:tn val="57"/>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1"/>
                  </p:tgtEl>
                </p:cond>
              </p:nextCondLst>
            </p:seq>
            <p:seq concurrent="1" nextAc="seek">
              <p:cTn id="63" restart="whenNotActive" fill="hold" evtFilter="cancelBubble" nodeType="interactiveSeq">
                <p:stCondLst>
                  <p:cond evt="onClick" delay="0">
                    <p:tgtEl>
                      <p:spTgt spid="102"/>
                    </p:tgtEl>
                  </p:cond>
                </p:stCondLst>
                <p:endSync evt="end" delay="0">
                  <p:rtn val="all"/>
                </p:endSync>
                <p:childTnLst>
                  <p:par>
                    <p:cTn id="64" fill="hold">
                      <p:stCondLst>
                        <p:cond delay="0"/>
                      </p:stCondLst>
                      <p:childTnLst>
                        <p:par>
                          <p:cTn id="65" fill="hold">
                            <p:stCondLst>
                              <p:cond delay="0"/>
                            </p:stCondLst>
                            <p:childTnLst>
                              <p:par>
                                <p:cTn id="66" presetID="37" presetClass="exit" presetSubtype="0" fill="hold" nodeType="clickEffect">
                                  <p:stCondLst>
                                    <p:cond delay="0"/>
                                  </p:stCondLst>
                                  <p:childTnLst>
                                    <p:animEffect transition="out" filter="fade">
                                      <p:cBhvr>
                                        <p:cTn id="67" dur="1000"/>
                                        <p:tgtEl>
                                          <p:spTgt spid="102"/>
                                        </p:tgtEl>
                                      </p:cBhvr>
                                    </p:animEffect>
                                    <p:anim calcmode="lin" valueType="num">
                                      <p:cBhvr>
                                        <p:cTn id="68" dur="1000"/>
                                        <p:tgtEl>
                                          <p:spTgt spid="102"/>
                                        </p:tgtEl>
                                        <p:attrNameLst>
                                          <p:attrName>ppt_x</p:attrName>
                                        </p:attrNameLst>
                                      </p:cBhvr>
                                      <p:tavLst>
                                        <p:tav tm="0">
                                          <p:val>
                                            <p:strVal val="ppt_x"/>
                                          </p:val>
                                        </p:tav>
                                        <p:tav tm="100000">
                                          <p:val>
                                            <p:strVal val="ppt_x"/>
                                          </p:val>
                                        </p:tav>
                                      </p:tavLst>
                                    </p:anim>
                                    <p:anim calcmode="lin" valueType="num">
                                      <p:cBhvr>
                                        <p:cTn id="69" dur="100" decel="100000"/>
                                        <p:tgtEl>
                                          <p:spTgt spid="102"/>
                                        </p:tgtEl>
                                        <p:attrNameLst>
                                          <p:attrName>ppt_y</p:attrName>
                                        </p:attrNameLst>
                                      </p:cBhvr>
                                      <p:tavLst>
                                        <p:tav tm="0">
                                          <p:val>
                                            <p:strVal val="ppt_y"/>
                                          </p:val>
                                        </p:tav>
                                        <p:tav tm="100000">
                                          <p:val>
                                            <p:strVal val="ppt_y-.03"/>
                                          </p:val>
                                        </p:tav>
                                      </p:tavLst>
                                    </p:anim>
                                    <p:anim calcmode="lin" valueType="num">
                                      <p:cBhvr>
                                        <p:cTn id="70" dur="900" accel="100000">
                                          <p:stCondLst>
                                            <p:cond delay="100"/>
                                          </p:stCondLst>
                                        </p:cTn>
                                        <p:tgtEl>
                                          <p:spTgt spid="102"/>
                                        </p:tgtEl>
                                        <p:attrNameLst>
                                          <p:attrName>ppt_y</p:attrName>
                                        </p:attrNameLst>
                                      </p:cBhvr>
                                      <p:tavLst>
                                        <p:tav tm="0">
                                          <p:val>
                                            <p:strVal val="ppt_y"/>
                                          </p:val>
                                        </p:tav>
                                        <p:tav tm="100000">
                                          <p:val>
                                            <p:strVal val="ppt_y+1"/>
                                          </p:val>
                                        </p:tav>
                                      </p:tavLst>
                                    </p:anim>
                                    <p:set>
                                      <p:cBhvr>
                                        <p:cTn id="71" dur="1" fill="hold">
                                          <p:stCondLst>
                                            <p:cond delay="999"/>
                                          </p:stCondLst>
                                        </p:cTn>
                                        <p:tgtEl>
                                          <p:spTgt spid="102"/>
                                        </p:tgtEl>
                                        <p:attrNameLst>
                                          <p:attrName>style.visibility</p:attrName>
                                        </p:attrNameLst>
                                      </p:cBhvr>
                                      <p:to>
                                        <p:strVal val="hidden"/>
                                      </p:to>
                                    </p:set>
                                  </p:childTnLst>
                                  <p:subTnLst>
                                    <p:audio>
                                      <p:cMediaNode>
                                        <p:cTn display="0" masterRel="sameClick">
                                          <p:stCondLst>
                                            <p:cond evt="begin" delay="0">
                                              <p:tn val="66"/>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2"/>
                  </p:tgtEl>
                </p:cond>
              </p:nextCondLst>
            </p:seq>
            <p:seq concurrent="1" nextAc="seek">
              <p:cTn id="72" restart="whenNotActive" fill="hold" evtFilter="cancelBubble" nodeType="interactiveSeq">
                <p:stCondLst>
                  <p:cond evt="onClick" delay="0">
                    <p:tgtEl>
                      <p:spTgt spid="103"/>
                    </p:tgtEl>
                  </p:cond>
                </p:stCondLst>
                <p:endSync evt="end" delay="0">
                  <p:rtn val="all"/>
                </p:endSync>
                <p:childTnLst>
                  <p:par>
                    <p:cTn id="73" fill="hold">
                      <p:stCondLst>
                        <p:cond delay="0"/>
                      </p:stCondLst>
                      <p:childTnLst>
                        <p:par>
                          <p:cTn id="74" fill="hold">
                            <p:stCondLst>
                              <p:cond delay="0"/>
                            </p:stCondLst>
                            <p:childTnLst>
                              <p:par>
                                <p:cTn id="75" presetID="37" presetClass="exit" presetSubtype="0" fill="hold" nodeType="clickEffect">
                                  <p:stCondLst>
                                    <p:cond delay="0"/>
                                  </p:stCondLst>
                                  <p:childTnLst>
                                    <p:animEffect transition="out" filter="fade">
                                      <p:cBhvr>
                                        <p:cTn id="76" dur="1000"/>
                                        <p:tgtEl>
                                          <p:spTgt spid="103"/>
                                        </p:tgtEl>
                                      </p:cBhvr>
                                    </p:animEffect>
                                    <p:anim calcmode="lin" valueType="num">
                                      <p:cBhvr>
                                        <p:cTn id="77" dur="1000"/>
                                        <p:tgtEl>
                                          <p:spTgt spid="103"/>
                                        </p:tgtEl>
                                        <p:attrNameLst>
                                          <p:attrName>ppt_x</p:attrName>
                                        </p:attrNameLst>
                                      </p:cBhvr>
                                      <p:tavLst>
                                        <p:tav tm="0">
                                          <p:val>
                                            <p:strVal val="ppt_x"/>
                                          </p:val>
                                        </p:tav>
                                        <p:tav tm="100000">
                                          <p:val>
                                            <p:strVal val="ppt_x"/>
                                          </p:val>
                                        </p:tav>
                                      </p:tavLst>
                                    </p:anim>
                                    <p:anim calcmode="lin" valueType="num">
                                      <p:cBhvr>
                                        <p:cTn id="78" dur="100" decel="100000"/>
                                        <p:tgtEl>
                                          <p:spTgt spid="103"/>
                                        </p:tgtEl>
                                        <p:attrNameLst>
                                          <p:attrName>ppt_y</p:attrName>
                                        </p:attrNameLst>
                                      </p:cBhvr>
                                      <p:tavLst>
                                        <p:tav tm="0">
                                          <p:val>
                                            <p:strVal val="ppt_y"/>
                                          </p:val>
                                        </p:tav>
                                        <p:tav tm="100000">
                                          <p:val>
                                            <p:strVal val="ppt_y-.03"/>
                                          </p:val>
                                        </p:tav>
                                      </p:tavLst>
                                    </p:anim>
                                    <p:anim calcmode="lin" valueType="num">
                                      <p:cBhvr>
                                        <p:cTn id="79" dur="900" accel="100000">
                                          <p:stCondLst>
                                            <p:cond delay="100"/>
                                          </p:stCondLst>
                                        </p:cTn>
                                        <p:tgtEl>
                                          <p:spTgt spid="103"/>
                                        </p:tgtEl>
                                        <p:attrNameLst>
                                          <p:attrName>ppt_y</p:attrName>
                                        </p:attrNameLst>
                                      </p:cBhvr>
                                      <p:tavLst>
                                        <p:tav tm="0">
                                          <p:val>
                                            <p:strVal val="ppt_y"/>
                                          </p:val>
                                        </p:tav>
                                        <p:tav tm="100000">
                                          <p:val>
                                            <p:strVal val="ppt_y+1"/>
                                          </p:val>
                                        </p:tav>
                                      </p:tavLst>
                                    </p:anim>
                                    <p:set>
                                      <p:cBhvr>
                                        <p:cTn id="80" dur="1" fill="hold">
                                          <p:stCondLst>
                                            <p:cond delay="999"/>
                                          </p:stCondLst>
                                        </p:cTn>
                                        <p:tgtEl>
                                          <p:spTgt spid="103"/>
                                        </p:tgtEl>
                                        <p:attrNameLst>
                                          <p:attrName>style.visibility</p:attrName>
                                        </p:attrNameLst>
                                      </p:cBhvr>
                                      <p:to>
                                        <p:strVal val="hidden"/>
                                      </p:to>
                                    </p:set>
                                  </p:childTnLst>
                                  <p:subTnLst>
                                    <p:audio>
                                      <p:cMediaNode>
                                        <p:cTn display="0" masterRel="sameClick">
                                          <p:stCondLst>
                                            <p:cond evt="begin" delay="0">
                                              <p:tn val="75"/>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3"/>
                  </p:tgtEl>
                </p:cond>
              </p:nextCondLst>
            </p:seq>
            <p:seq concurrent="1" nextAc="seek">
              <p:cTn id="81" restart="whenNotActive" fill="hold" evtFilter="cancelBubble" nodeType="interactiveSeq">
                <p:stCondLst>
                  <p:cond evt="onClick" delay="0">
                    <p:tgtEl>
                      <p:spTgt spid="104"/>
                    </p:tgtEl>
                  </p:cond>
                </p:stCondLst>
                <p:endSync evt="end" delay="0">
                  <p:rtn val="all"/>
                </p:endSync>
                <p:childTnLst>
                  <p:par>
                    <p:cTn id="82" fill="hold">
                      <p:stCondLst>
                        <p:cond delay="0"/>
                      </p:stCondLst>
                      <p:childTnLst>
                        <p:par>
                          <p:cTn id="83" fill="hold">
                            <p:stCondLst>
                              <p:cond delay="0"/>
                            </p:stCondLst>
                            <p:childTnLst>
                              <p:par>
                                <p:cTn id="84" presetID="37" presetClass="exit" presetSubtype="0" fill="hold" nodeType="clickEffect">
                                  <p:stCondLst>
                                    <p:cond delay="0"/>
                                  </p:stCondLst>
                                  <p:childTnLst>
                                    <p:animEffect transition="out" filter="fade">
                                      <p:cBhvr>
                                        <p:cTn id="85" dur="1000"/>
                                        <p:tgtEl>
                                          <p:spTgt spid="104"/>
                                        </p:tgtEl>
                                      </p:cBhvr>
                                    </p:animEffect>
                                    <p:anim calcmode="lin" valueType="num">
                                      <p:cBhvr>
                                        <p:cTn id="86" dur="1000"/>
                                        <p:tgtEl>
                                          <p:spTgt spid="104"/>
                                        </p:tgtEl>
                                        <p:attrNameLst>
                                          <p:attrName>ppt_x</p:attrName>
                                        </p:attrNameLst>
                                      </p:cBhvr>
                                      <p:tavLst>
                                        <p:tav tm="0">
                                          <p:val>
                                            <p:strVal val="ppt_x"/>
                                          </p:val>
                                        </p:tav>
                                        <p:tav tm="100000">
                                          <p:val>
                                            <p:strVal val="ppt_x"/>
                                          </p:val>
                                        </p:tav>
                                      </p:tavLst>
                                    </p:anim>
                                    <p:anim calcmode="lin" valueType="num">
                                      <p:cBhvr>
                                        <p:cTn id="87" dur="100" decel="100000"/>
                                        <p:tgtEl>
                                          <p:spTgt spid="104"/>
                                        </p:tgtEl>
                                        <p:attrNameLst>
                                          <p:attrName>ppt_y</p:attrName>
                                        </p:attrNameLst>
                                      </p:cBhvr>
                                      <p:tavLst>
                                        <p:tav tm="0">
                                          <p:val>
                                            <p:strVal val="ppt_y"/>
                                          </p:val>
                                        </p:tav>
                                        <p:tav tm="100000">
                                          <p:val>
                                            <p:strVal val="ppt_y-.03"/>
                                          </p:val>
                                        </p:tav>
                                      </p:tavLst>
                                    </p:anim>
                                    <p:anim calcmode="lin" valueType="num">
                                      <p:cBhvr>
                                        <p:cTn id="88" dur="900" accel="100000">
                                          <p:stCondLst>
                                            <p:cond delay="100"/>
                                          </p:stCondLst>
                                        </p:cTn>
                                        <p:tgtEl>
                                          <p:spTgt spid="104"/>
                                        </p:tgtEl>
                                        <p:attrNameLst>
                                          <p:attrName>ppt_y</p:attrName>
                                        </p:attrNameLst>
                                      </p:cBhvr>
                                      <p:tavLst>
                                        <p:tav tm="0">
                                          <p:val>
                                            <p:strVal val="ppt_y"/>
                                          </p:val>
                                        </p:tav>
                                        <p:tav tm="100000">
                                          <p:val>
                                            <p:strVal val="ppt_y+1"/>
                                          </p:val>
                                        </p:tav>
                                      </p:tavLst>
                                    </p:anim>
                                    <p:set>
                                      <p:cBhvr>
                                        <p:cTn id="89" dur="1" fill="hold">
                                          <p:stCondLst>
                                            <p:cond delay="999"/>
                                          </p:stCondLst>
                                        </p:cTn>
                                        <p:tgtEl>
                                          <p:spTgt spid="104"/>
                                        </p:tgtEl>
                                        <p:attrNameLst>
                                          <p:attrName>style.visibility</p:attrName>
                                        </p:attrNameLst>
                                      </p:cBhvr>
                                      <p:to>
                                        <p:strVal val="hidden"/>
                                      </p:to>
                                    </p:set>
                                  </p:childTnLst>
                                  <p:subTnLst>
                                    <p:audio>
                                      <p:cMediaNode>
                                        <p:cTn display="0" masterRel="sameClick">
                                          <p:stCondLst>
                                            <p:cond evt="begin" delay="0">
                                              <p:tn val="84"/>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10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7" action="ppaction://hlinksldjump"/>
            <a:extLst>
              <a:ext uri="{FF2B5EF4-FFF2-40B4-BE49-F238E27FC236}">
                <a16:creationId xmlns:a16="http://schemas.microsoft.com/office/drawing/2014/main" id="{C5A98A0B-4BCC-9C84-8F2C-D246E54C3618}"/>
              </a:ext>
            </a:extLst>
          </p:cNvPr>
          <p:cNvPicPr>
            <a:picLocks noChangeAspect="1"/>
          </p:cNvPicPr>
          <p:nvPr/>
        </p:nvPicPr>
        <p:blipFill>
          <a:blip r:embed="rId8"/>
          <a:stretch>
            <a:fillRect/>
          </a:stretch>
        </p:blipFill>
        <p:spPr>
          <a:xfrm>
            <a:off x="10826776" y="5592485"/>
            <a:ext cx="1365223" cy="1265515"/>
          </a:xfrm>
          <a:prstGeom prst="rect">
            <a:avLst/>
          </a:prstGeom>
        </p:spPr>
      </p:pic>
      <p:sp>
        <p:nvSpPr>
          <p:cNvPr id="9" name="Rectangle: Rounded Corners 8">
            <a:extLst>
              <a:ext uri="{FF2B5EF4-FFF2-40B4-BE49-F238E27FC236}">
                <a16:creationId xmlns:a16="http://schemas.microsoft.com/office/drawing/2014/main" id="{387D36C9-516B-0E57-60B2-EDC7715897C0}"/>
              </a:ext>
            </a:extLst>
          </p:cNvPr>
          <p:cNvSpPr/>
          <p:nvPr/>
        </p:nvSpPr>
        <p:spPr>
          <a:xfrm>
            <a:off x="1299051" y="776939"/>
            <a:ext cx="9527725" cy="1307732"/>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r>
              <a:rPr lang="vi-VN" sz="2400" b="1" dirty="0">
                <a:solidFill>
                  <a:srgbClr val="000000"/>
                </a:solidFill>
                <a:latin typeface="UTM Avo" panose="02040603050506020204" pitchFamily="18"/>
                <a:cs typeface="Arial" panose="020B0604020202020204" pitchFamily="34" charset="0"/>
              </a:rPr>
              <a:t>Câu 1. </a:t>
            </a:r>
            <a:r>
              <a:rPr lang="vi-VN" sz="2400" dirty="0">
                <a:solidFill>
                  <a:srgbClr val="000000"/>
                </a:solidFill>
                <a:latin typeface="UTM Avo" panose="02040603050506020204" pitchFamily="18"/>
                <a:cs typeface="Arial" panose="020B0604020202020204" pitchFamily="34" charset="0"/>
              </a:rPr>
              <a:t>Lập kế hoạch kinh doanh gồm có mấy bước cơ bản? </a:t>
            </a:r>
          </a:p>
        </p:txBody>
      </p:sp>
      <p:sp>
        <p:nvSpPr>
          <p:cNvPr id="14" name="Rectangle: Rounded Corners 13">
            <a:extLst>
              <a:ext uri="{FF2B5EF4-FFF2-40B4-BE49-F238E27FC236}">
                <a16:creationId xmlns:a16="http://schemas.microsoft.com/office/drawing/2014/main" id="{0B846658-286A-5BBA-04BF-4A9B7CC74985}"/>
              </a:ext>
            </a:extLst>
          </p:cNvPr>
          <p:cNvSpPr/>
          <p:nvPr/>
        </p:nvSpPr>
        <p:spPr>
          <a:xfrm>
            <a:off x="6432728" y="2382496"/>
            <a:ext cx="4332303" cy="148491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7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bước</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1BA9F537-C839-971E-FD35-470EF8C67DA7}"/>
              </a:ext>
            </a:extLst>
          </p:cNvPr>
          <p:cNvSpPr/>
          <p:nvPr/>
        </p:nvSpPr>
        <p:spPr>
          <a:xfrm>
            <a:off x="1060763" y="4152995"/>
            <a:ext cx="4332303" cy="148491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5</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bước</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3AE457AE-A86E-DD91-1254-1DED258B12C1}"/>
              </a:ext>
            </a:extLst>
          </p:cNvPr>
          <p:cNvSpPr/>
          <p:nvPr/>
        </p:nvSpPr>
        <p:spPr>
          <a:xfrm>
            <a:off x="1060763" y="2382496"/>
            <a:ext cx="4332303" cy="1447789"/>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6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bước</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3C786D7E-E4CF-1508-4B49-53684311BAE4}"/>
              </a:ext>
            </a:extLst>
          </p:cNvPr>
          <p:cNvSpPr/>
          <p:nvPr/>
        </p:nvSpPr>
        <p:spPr>
          <a:xfrm>
            <a:off x="6432728" y="4128657"/>
            <a:ext cx="4332303" cy="150925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2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bước</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4E0F3EC1-B314-7F37-4246-AD8BDADE785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87540" y="3285576"/>
            <a:ext cx="690832" cy="60144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8CE86672-B7DE-9EC6-49A7-5372EA61CC0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413999" y="5069998"/>
            <a:ext cx="636338" cy="5679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3E41D07D-51C5-C355-2B42-A569BB0FDC3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553038" y="3229383"/>
            <a:ext cx="673914" cy="60144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515F0585-225E-3C10-9893-760128A1A69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99686" y="5024573"/>
            <a:ext cx="636337" cy="56791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52B168D-B87D-5E1B-7095-B54F47BCA36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64640" y="0"/>
            <a:ext cx="1022684" cy="1022684"/>
          </a:xfrm>
          <a:prstGeom prst="rect">
            <a:avLst/>
          </a:prstGeom>
        </p:spPr>
      </p:pic>
      <p:pic>
        <p:nvPicPr>
          <p:cNvPr id="4" name="buzzer-or-wrong-answer-20582.wav">
            <a:hlinkClick r:id="" action="ppaction://media"/>
            <a:extLst>
              <a:ext uri="{FF2B5EF4-FFF2-40B4-BE49-F238E27FC236}">
                <a16:creationId xmlns:a16="http://schemas.microsoft.com/office/drawing/2014/main" id="{C39D567C-58E8-CBCB-372F-76AFDADABF1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6" name="buzzer-or-wrong-answer-20582.wav">
            <a:hlinkClick r:id="" action="ppaction://media"/>
            <a:extLst>
              <a:ext uri="{FF2B5EF4-FFF2-40B4-BE49-F238E27FC236}">
                <a16:creationId xmlns:a16="http://schemas.microsoft.com/office/drawing/2014/main" id="{2DFED567-8FB4-C803-60AF-3467D7586AC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87764FA6-B021-60A2-89C1-3CF2D3F4805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8" name="Ding-sound-effect-www_tiengdong_com.mp3">
            <a:hlinkClick r:id="" action="ppaction://media"/>
            <a:extLst>
              <a:ext uri="{FF2B5EF4-FFF2-40B4-BE49-F238E27FC236}">
                <a16:creationId xmlns:a16="http://schemas.microsoft.com/office/drawing/2014/main" id="{CB841894-2044-7121-6D14-68C9ED47DBEB}"/>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183979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 presetClass="mediacall" presetSubtype="0" fill="hold" nodeType="withEffect">
                                  <p:stCondLst>
                                    <p:cond delay="0"/>
                                  </p:stCondLst>
                                  <p:childTnLst>
                                    <p:cmd type="call" cmd="playFrom(0.0)">
                                      <p:cBhvr>
                                        <p:cTn id="27" dur="1776" fill="hold"/>
                                        <p:tgtEl>
                                          <p:spTgt spid="4"/>
                                        </p:tgtEl>
                                      </p:cBhvr>
                                    </p:cmd>
                                  </p:childTnLst>
                                </p:cTn>
                              </p:par>
                            </p:childTnLst>
                          </p:cTn>
                        </p:par>
                      </p:childTnLst>
                    </p:cTn>
                  </p:par>
                </p:childTnLst>
              </p:cTn>
              <p:nextCondLst>
                <p:cond evt="onClick" delay="0">
                  <p:tgtEl>
                    <p:spTgt spid="17"/>
                  </p:tgtEl>
                </p:cond>
              </p:nextCondLst>
            </p:seq>
            <p:seq concurrent="1" nextAc="seek">
              <p:cTn id="28" restart="whenNotActive" fill="hold" evtFilter="cancelBubble" nodeType="interactiveSeq">
                <p:stCondLst>
                  <p:cond evt="onClick" delay="0">
                    <p:tgtEl>
                      <p:spTgt spid="15"/>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 presetClass="mediacall" presetSubtype="0" fill="hold" nodeType="withEffect">
                                  <p:stCondLst>
                                    <p:cond delay="0"/>
                                  </p:stCondLst>
                                  <p:childTnLst>
                                    <p:cmd type="call" cmd="playFrom(0.0)">
                                      <p:cBhvr>
                                        <p:cTn id="35" dur="1776" fill="hold"/>
                                        <p:tgtEl>
                                          <p:spTgt spid="6"/>
                                        </p:tgtEl>
                                      </p:cBhvr>
                                    </p:cmd>
                                  </p:childTnLst>
                                </p:cTn>
                              </p:par>
                            </p:childTnLst>
                          </p:cTn>
                        </p:par>
                      </p:childTnLst>
                    </p:cTn>
                  </p:par>
                </p:childTnLst>
              </p:cTn>
              <p:nextCondLst>
                <p:cond evt="onClick" delay="0">
                  <p:tgtEl>
                    <p:spTgt spid="15"/>
                  </p:tgtEl>
                </p:cond>
              </p:nextCondLst>
            </p:seq>
            <p:seq concurrent="1" nextAc="seek">
              <p:cTn id="36" restart="whenNotActive" fill="hold" evtFilter="cancelBubble" nodeType="interactiveSeq">
                <p:stCondLst>
                  <p:cond evt="onClick" delay="0">
                    <p:tgtEl>
                      <p:spTgt spid="1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 presetClass="mediacall" presetSubtype="0" fill="hold" nodeType="withEffect">
                                  <p:stCondLst>
                                    <p:cond delay="0"/>
                                  </p:stCondLst>
                                  <p:childTnLst>
                                    <p:cmd type="call" cmd="playFrom(0.0)">
                                      <p:cBhvr>
                                        <p:cTn id="43" dur="1776" fill="hold"/>
                                        <p:tgtEl>
                                          <p:spTgt spid="7"/>
                                        </p:tgtEl>
                                      </p:cBhvr>
                                    </p:cmd>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 presetClass="mediacall" presetSubtype="0" fill="hold" nodeType="withEffect">
                                  <p:stCondLst>
                                    <p:cond delay="0"/>
                                  </p:stCondLst>
                                  <p:childTnLst>
                                    <p:cmd type="call" cmd="playFrom(0.0)">
                                      <p:cBhvr>
                                        <p:cTn id="51" dur="2977" fill="hold"/>
                                        <p:tgtEl>
                                          <p:spTgt spid="8"/>
                                        </p:tgtEl>
                                      </p:cBhvr>
                                    </p:cmd>
                                  </p:childTnLst>
                                </p:cTn>
                              </p:par>
                            </p:childTnLst>
                          </p:cTn>
                        </p:par>
                      </p:childTnLst>
                    </p:cTn>
                  </p:par>
                </p:childTnLst>
              </p:cTn>
              <p:nextCondLst>
                <p:cond evt="onClick" delay="0">
                  <p:tgtEl>
                    <p:spTgt spid="16"/>
                  </p:tgtEl>
                </p:cond>
              </p:nextCondLst>
            </p:seq>
            <p:audio>
              <p:cMediaNode vol="80000">
                <p:cTn id="52" fill="hold" display="0">
                  <p:stCondLst>
                    <p:cond delay="indefinite"/>
                  </p:stCondLst>
                  <p:endCondLst>
                    <p:cond evt="onStopAudio" delay="0">
                      <p:tgtEl>
                        <p:sldTgt/>
                      </p:tgtEl>
                    </p:cond>
                  </p:endCondLst>
                </p:cTn>
                <p:tgtEl>
                  <p:spTgt spid="4"/>
                </p:tgtEl>
              </p:cMediaNode>
            </p:audio>
            <p:audio>
              <p:cMediaNode vol="80000">
                <p:cTn id="53" fill="hold" display="0">
                  <p:stCondLst>
                    <p:cond delay="indefinite"/>
                  </p:stCondLst>
                  <p:endCondLst>
                    <p:cond evt="onStopAudio" delay="0">
                      <p:tgtEl>
                        <p:sldTgt/>
                      </p:tgtEl>
                    </p:cond>
                  </p:endCondLst>
                </p:cTn>
                <p:tgtEl>
                  <p:spTgt spid="6"/>
                </p:tgtEl>
              </p:cMediaNode>
            </p:audio>
            <p:audio>
              <p:cMediaNode vol="80000">
                <p:cTn id="54" fill="hold" display="0">
                  <p:stCondLst>
                    <p:cond delay="indefinite"/>
                  </p:stCondLst>
                  <p:endCondLst>
                    <p:cond evt="onStopAudio" delay="0">
                      <p:tgtEl>
                        <p:sldTgt/>
                      </p:tgtEl>
                    </p:cond>
                  </p:endCondLst>
                </p:cTn>
                <p:tgtEl>
                  <p:spTgt spid="7"/>
                </p:tgtEl>
              </p:cMediaNode>
            </p:audio>
            <p:audio>
              <p:cMediaNode vol="80000">
                <p:cTn id="55" fill="hold" display="0">
                  <p:stCondLst>
                    <p:cond delay="indefinite"/>
                  </p:stCondLst>
                  <p:endCondLst>
                    <p:cond evt="onStopAudio" delay="0">
                      <p:tgtEl>
                        <p:sldTgt/>
                      </p:tgtEl>
                    </p:cond>
                  </p:endCondLst>
                </p:cTn>
                <p:tgtEl>
                  <p:spTgt spid="8"/>
                </p:tgtEl>
              </p:cMediaNode>
            </p:audio>
          </p:childTnLst>
        </p:cTn>
      </p:par>
    </p:tnLst>
    <p:bldLst>
      <p:bldP spid="9" grpId="0" animBg="1"/>
      <p:bldP spid="14" grpId="0" animBg="1"/>
      <p:bldP spid="15" grpId="0" animBg="1"/>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64278BB-8B58-7B68-D530-BA98FF66AC11}"/>
              </a:ext>
            </a:extLst>
          </p:cNvPr>
          <p:cNvSpPr/>
          <p:nvPr/>
        </p:nvSpPr>
        <p:spPr>
          <a:xfrm>
            <a:off x="1116012" y="728493"/>
            <a:ext cx="9959975" cy="202373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en-US" sz="2400" b="1" dirty="0" err="1">
                <a:solidFill>
                  <a:srgbClr val="000000"/>
                </a:solidFill>
                <a:latin typeface="UTM Avo" panose="02040603050506020204" pitchFamily="18"/>
                <a:cs typeface="Arial" panose="020B0604020202020204" pitchFamily="34" charset="0"/>
              </a:rPr>
              <a:t>Câu</a:t>
            </a:r>
            <a:r>
              <a:rPr lang="en-US" sz="2400" b="1" dirty="0">
                <a:solidFill>
                  <a:srgbClr val="000000"/>
                </a:solidFill>
                <a:latin typeface="UTM Avo" panose="02040603050506020204" pitchFamily="18"/>
                <a:cs typeface="Arial" panose="020B0604020202020204" pitchFamily="34" charset="0"/>
              </a:rPr>
              <a:t> 2. </a:t>
            </a:r>
            <a:r>
              <a:rPr lang="en-US" sz="2400" dirty="0" err="1">
                <a:solidFill>
                  <a:srgbClr val="000000"/>
                </a:solidFill>
                <a:latin typeface="UTM Avo" panose="02040603050506020204" pitchFamily="18"/>
                <a:cs typeface="Arial" panose="020B0604020202020204" pitchFamily="34" charset="0"/>
              </a:rPr>
              <a:t>Điền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từ</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còn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thiếu</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vào</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chỗ</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trống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Lập</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kế</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hoạch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kinh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doanh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là</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một</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trong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những</a:t>
            </a:r>
            <a:r>
              <a:rPr lang="en-US" sz="2400" dirty="0">
                <a:solidFill>
                  <a:srgbClr val="000000"/>
                </a:solidFill>
                <a:latin typeface="UTM Avo" panose="02040603050506020204" pitchFamily="18"/>
                <a:cs typeface="Arial" panose="020B0604020202020204" pitchFamily="34" charset="0"/>
              </a:rPr>
              <a:t> ... </a:t>
            </a:r>
            <a:r>
              <a:rPr lang="en-US" sz="2400" dirty="0" err="1">
                <a:solidFill>
                  <a:srgbClr val="000000"/>
                </a:solidFill>
                <a:latin typeface="UTM Avo" panose="02040603050506020204" pitchFamily="18"/>
                <a:cs typeface="Arial" panose="020B0604020202020204" pitchFamily="34" charset="0"/>
              </a:rPr>
              <a:t>cần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phải</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thực</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hiện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trong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quá</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trình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khởi</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nghiệp</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kinh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doanh</a:t>
            </a:r>
            <a:r>
              <a:rPr lang="en-US" sz="2400" dirty="0">
                <a:solidFill>
                  <a:srgbClr val="000000"/>
                </a:solidFill>
                <a:latin typeface="UTM Avo" panose="02040603050506020204" pitchFamily="18"/>
                <a:cs typeface="Arial" panose="020B0604020202020204" pitchFamily="34" charset="0"/>
              </a:rPr>
              <a:t>.</a:t>
            </a:r>
          </a:p>
        </p:txBody>
      </p:sp>
      <p:sp>
        <p:nvSpPr>
          <p:cNvPr id="4" name="Rectangle: Rounded Corners 3">
            <a:extLst>
              <a:ext uri="{FF2B5EF4-FFF2-40B4-BE49-F238E27FC236}">
                <a16:creationId xmlns:a16="http://schemas.microsoft.com/office/drawing/2014/main" id="{CFC4E6BF-F5A5-C36F-6D81-C89CAE9C47CC}"/>
              </a:ext>
            </a:extLst>
          </p:cNvPr>
          <p:cNvSpPr/>
          <p:nvPr/>
        </p:nvSpPr>
        <p:spPr>
          <a:xfrm>
            <a:off x="1290453" y="3165633"/>
            <a:ext cx="4277395" cy="109246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lang="en-US"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k</a:t>
            </a:r>
            <a:r>
              <a:rPr lang="vi-VN" sz="2400" noProof="0" dirty="0">
                <a:solidFill>
                  <a:srgbClr val="000000"/>
                </a:solidFill>
                <a:latin typeface="UTM Avo" panose="02040603050506020204" pitchFamily="18"/>
                <a:ea typeface="Times New Roman" panose="02020603050405020304" pitchFamily="18" charset="0"/>
                <a:cs typeface="Arial" panose="020B0604020202020204" pitchFamily="34" charset="0"/>
              </a:rPr>
              <a:t>hâu cuối cùng</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6" name="Rectangle: Rounded Corners 5">
            <a:extLst>
              <a:ext uri="{FF2B5EF4-FFF2-40B4-BE49-F238E27FC236}">
                <a16:creationId xmlns:a16="http://schemas.microsoft.com/office/drawing/2014/main" id="{9EC75B05-A737-F865-A29E-8631C02D2A18}"/>
              </a:ext>
            </a:extLst>
          </p:cNvPr>
          <p:cNvSpPr/>
          <p:nvPr/>
        </p:nvSpPr>
        <p:spPr>
          <a:xfrm>
            <a:off x="1290456" y="4607625"/>
            <a:ext cx="4277394" cy="110226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k</a:t>
            </a:r>
            <a:r>
              <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hâu</a:t>
            </a:r>
            <a:r>
              <a:rPr kumimoji="0" lang="vi-VN" sz="2400" b="0" i="0" u="none" strike="noStrike" kern="1200" cap="none" spc="0" normalizeH="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thứ hai</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6">
            <a:extLst>
              <a:ext uri="{FF2B5EF4-FFF2-40B4-BE49-F238E27FC236}">
                <a16:creationId xmlns:a16="http://schemas.microsoft.com/office/drawing/2014/main" id="{F1778D4F-4DED-5395-825D-A17C69D22ABD}"/>
              </a:ext>
            </a:extLst>
          </p:cNvPr>
          <p:cNvSpPr/>
          <p:nvPr/>
        </p:nvSpPr>
        <p:spPr>
          <a:xfrm>
            <a:off x="6416509" y="4598320"/>
            <a:ext cx="4277395" cy="107473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khâu</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thứ</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ba</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7">
            <a:extLst>
              <a:ext uri="{FF2B5EF4-FFF2-40B4-BE49-F238E27FC236}">
                <a16:creationId xmlns:a16="http://schemas.microsoft.com/office/drawing/2014/main" id="{0D73ACE6-A84E-E09C-187A-86AF8432F320}"/>
              </a:ext>
            </a:extLst>
          </p:cNvPr>
          <p:cNvSpPr/>
          <p:nvPr/>
        </p:nvSpPr>
        <p:spPr>
          <a:xfrm>
            <a:off x="6416509" y="3155833"/>
            <a:ext cx="4277395" cy="1102268"/>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khâu</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đầu</a:t>
            </a:r>
            <a:r>
              <a:rPr kumimoji="0" lang="en-US"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tiên</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9" name="Picture 18">
            <a:extLst>
              <a:ext uri="{FF2B5EF4-FFF2-40B4-BE49-F238E27FC236}">
                <a16:creationId xmlns:a16="http://schemas.microsoft.com/office/drawing/2014/main" id="{54067E7A-84BD-1422-7F6D-7E04815296F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60758" y="356930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0">
            <a:extLst>
              <a:ext uri="{FF2B5EF4-FFF2-40B4-BE49-F238E27FC236}">
                <a16:creationId xmlns:a16="http://schemas.microsoft.com/office/drawing/2014/main" id="{8BCB7CB6-B504-7F04-B8C6-DA6B144EBB4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789" y="3491060"/>
            <a:ext cx="824171" cy="73555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DA8223B7-CB50-F936-1A4E-E0208845E7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12717" y="4924636"/>
            <a:ext cx="875195" cy="78108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D72DA51-5340-8001-69A8-A69EF8D269E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8505" y="4965443"/>
            <a:ext cx="834144" cy="7444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8C6AE1F-C862-0CDA-3FC1-ED40784FC2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64640" y="0"/>
            <a:ext cx="1022684" cy="1022684"/>
          </a:xfrm>
          <a:prstGeom prst="rect">
            <a:avLst/>
          </a:prstGeom>
        </p:spPr>
      </p:pic>
      <p:pic>
        <p:nvPicPr>
          <p:cNvPr id="14" name="Picture 13">
            <a:hlinkClick r:id="rId10" action="ppaction://hlinksldjump"/>
            <a:extLst>
              <a:ext uri="{FF2B5EF4-FFF2-40B4-BE49-F238E27FC236}">
                <a16:creationId xmlns:a16="http://schemas.microsoft.com/office/drawing/2014/main" id="{A8ACA59C-DCF3-A7F6-DB22-70E279E16758}"/>
              </a:ext>
            </a:extLst>
          </p:cNvPr>
          <p:cNvPicPr>
            <a:picLocks noChangeAspect="1"/>
          </p:cNvPicPr>
          <p:nvPr/>
        </p:nvPicPr>
        <p:blipFill>
          <a:blip r:embed="rId11"/>
          <a:stretch>
            <a:fillRect/>
          </a:stretch>
        </p:blipFill>
        <p:spPr>
          <a:xfrm>
            <a:off x="10857762" y="5621207"/>
            <a:ext cx="1334238" cy="1236793"/>
          </a:xfrm>
          <a:prstGeom prst="rect">
            <a:avLst/>
          </a:prstGeom>
        </p:spPr>
      </p:pic>
      <p:pic>
        <p:nvPicPr>
          <p:cNvPr id="15" name="buzzer-or-wrong-answer-20582.wav">
            <a:hlinkClick r:id="" action="ppaction://media"/>
            <a:extLst>
              <a:ext uri="{FF2B5EF4-FFF2-40B4-BE49-F238E27FC236}">
                <a16:creationId xmlns:a16="http://schemas.microsoft.com/office/drawing/2014/main" id="{217B50F1-CA0D-E23F-F5DD-C020E3982419}"/>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16" name="buzzer-or-wrong-answer-20582.wav">
            <a:hlinkClick r:id="" action="ppaction://media"/>
            <a:extLst>
              <a:ext uri="{FF2B5EF4-FFF2-40B4-BE49-F238E27FC236}">
                <a16:creationId xmlns:a16="http://schemas.microsoft.com/office/drawing/2014/main" id="{F811DA11-7A50-1A37-CB2D-33524FA300B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17" name="buzzer-or-wrong-answer-20582.wav">
            <a:hlinkClick r:id="" action="ppaction://media"/>
            <a:extLst>
              <a:ext uri="{FF2B5EF4-FFF2-40B4-BE49-F238E27FC236}">
                <a16:creationId xmlns:a16="http://schemas.microsoft.com/office/drawing/2014/main" id="{13ABE1A7-B3E6-D20B-D6F4-8EE7341D4214}"/>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18" name="Ding-sound-effect-www_tiengdong_com.mp3">
            <a:hlinkClick r:id="" action="ppaction://media"/>
            <a:extLst>
              <a:ext uri="{FF2B5EF4-FFF2-40B4-BE49-F238E27FC236}">
                <a16:creationId xmlns:a16="http://schemas.microsoft.com/office/drawing/2014/main" id="{9CE33C60-0E36-F2EB-2F86-B7E56268C88C}"/>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49404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 presetClass="mediacall" presetSubtype="0" fill="hold" nodeType="withEffect">
                                  <p:stCondLst>
                                    <p:cond delay="0"/>
                                  </p:stCondLst>
                                  <p:childTnLst>
                                    <p:cmd type="call" cmd="playFrom(0.0)">
                                      <p:cBhvr>
                                        <p:cTn id="27" dur="1776" fill="hold"/>
                                        <p:tgtEl>
                                          <p:spTgt spid="15"/>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 presetClass="mediacall" presetSubtype="0" fill="hold" nodeType="withEffect">
                                  <p:stCondLst>
                                    <p:cond delay="0"/>
                                  </p:stCondLst>
                                  <p:childTnLst>
                                    <p:cmd type="call" cmd="playFrom(0.0)">
                                      <p:cBhvr>
                                        <p:cTn id="35" dur="2977" fill="hold"/>
                                        <p:tgtEl>
                                          <p:spTgt spid="18"/>
                                        </p:tgtEl>
                                      </p:cBhvr>
                                    </p:cmd>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 presetClass="mediacall" presetSubtype="0" fill="hold" nodeType="withEffect">
                                  <p:stCondLst>
                                    <p:cond delay="0"/>
                                  </p:stCondLst>
                                  <p:childTnLst>
                                    <p:cmd type="call" cmd="playFrom(0.0)">
                                      <p:cBhvr>
                                        <p:cTn id="43" dur="1776" fill="hold"/>
                                        <p:tgtEl>
                                          <p:spTgt spid="16"/>
                                        </p:tgtEl>
                                      </p:cBhvr>
                                    </p:cmd>
                                  </p:childTnLst>
                                </p:cTn>
                              </p:par>
                            </p:childTnLst>
                          </p:cTn>
                        </p:par>
                      </p:childTnLst>
                    </p:cTn>
                  </p:par>
                </p:childTnLst>
              </p:cTn>
              <p:nextCondLst>
                <p:cond evt="onClick" delay="0">
                  <p:tgtEl>
                    <p:spTgt spid="6"/>
                  </p:tgtEl>
                </p:cond>
              </p:nextCondLst>
            </p:seq>
            <p:seq concurrent="1" nextAc="seek">
              <p:cTn id="44" restart="whenNotActive" fill="hold" evtFilter="cancelBubble" nodeType="interactiveSeq">
                <p:stCondLst>
                  <p:cond evt="onClick" delay="0">
                    <p:tgtEl>
                      <p:spTgt spid="4"/>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 presetClass="mediacall" presetSubtype="0" fill="hold" nodeType="withEffect">
                                  <p:stCondLst>
                                    <p:cond delay="0"/>
                                  </p:stCondLst>
                                  <p:childTnLst>
                                    <p:cmd type="call" cmd="playFrom(0.0)">
                                      <p:cBhvr>
                                        <p:cTn id="51" dur="1776" fill="hold"/>
                                        <p:tgtEl>
                                          <p:spTgt spid="17"/>
                                        </p:tgtEl>
                                      </p:cBhvr>
                                    </p:cmd>
                                  </p:childTnLst>
                                </p:cTn>
                              </p:par>
                            </p:childTnLst>
                          </p:cTn>
                        </p:par>
                      </p:childTnLst>
                    </p:cTn>
                  </p:par>
                </p:childTnLst>
              </p:cTn>
              <p:nextCondLst>
                <p:cond evt="onClick" delay="0">
                  <p:tgtEl>
                    <p:spTgt spid="4"/>
                  </p:tgtEl>
                </p:cond>
              </p:nextCondLst>
            </p:seq>
            <p:audio>
              <p:cMediaNode vol="80000">
                <p:cTn id="52" fill="hold" display="0">
                  <p:stCondLst>
                    <p:cond delay="indefinite"/>
                  </p:stCondLst>
                  <p:endCondLst>
                    <p:cond evt="onStopAudio" delay="0">
                      <p:tgtEl>
                        <p:sldTgt/>
                      </p:tgtEl>
                    </p:cond>
                  </p:endCondLst>
                </p:cTn>
                <p:tgtEl>
                  <p:spTgt spid="15"/>
                </p:tgtEl>
              </p:cMediaNode>
            </p:audio>
            <p:audio>
              <p:cMediaNode vol="80000">
                <p:cTn id="53" fill="hold" display="0">
                  <p:stCondLst>
                    <p:cond delay="indefinite"/>
                  </p:stCondLst>
                  <p:endCondLst>
                    <p:cond evt="onStopAudio" delay="0">
                      <p:tgtEl>
                        <p:sldTgt/>
                      </p:tgtEl>
                    </p:cond>
                  </p:endCondLst>
                </p:cTn>
                <p:tgtEl>
                  <p:spTgt spid="16"/>
                </p:tgtEl>
              </p:cMediaNode>
            </p:audio>
            <p:audio>
              <p:cMediaNode vol="80000">
                <p:cTn id="54" fill="hold" display="0">
                  <p:stCondLst>
                    <p:cond delay="indefinite"/>
                  </p:stCondLst>
                  <p:endCondLst>
                    <p:cond evt="onStopAudio" delay="0">
                      <p:tgtEl>
                        <p:sldTgt/>
                      </p:tgtEl>
                    </p:cond>
                  </p:endCondLst>
                </p:cTn>
                <p:tgtEl>
                  <p:spTgt spid="17"/>
                </p:tgtEl>
              </p:cMediaNode>
            </p:audio>
            <p:audio>
              <p:cMediaNode vol="80000">
                <p:cTn id="55" fill="hold" display="0">
                  <p:stCondLst>
                    <p:cond delay="indefinite"/>
                  </p:stCondLst>
                  <p:endCondLst>
                    <p:cond evt="onStopAudio" delay="0">
                      <p:tgtEl>
                        <p:sldTgt/>
                      </p:tgtEl>
                    </p:cond>
                  </p:endCondLst>
                </p:cTn>
                <p:tgtEl>
                  <p:spTgt spid="18"/>
                </p:tgtEl>
              </p:cMediaNode>
            </p:audio>
          </p:childTnLst>
        </p:cTn>
      </p:par>
    </p:tnLst>
    <p:bldLst>
      <p:bldP spid="2" grpId="0" animBg="1"/>
      <p:bldP spid="4" grpId="0" animBg="1"/>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3D425EB-1AC1-33B6-4978-B052597046AC}"/>
              </a:ext>
            </a:extLst>
          </p:cNvPr>
          <p:cNvSpPr/>
          <p:nvPr/>
        </p:nvSpPr>
        <p:spPr>
          <a:xfrm>
            <a:off x="1864057" y="642668"/>
            <a:ext cx="8463886" cy="133788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en-US" sz="2700" b="1" dirty="0" err="1">
                <a:solidFill>
                  <a:srgbClr val="000000"/>
                </a:solidFill>
                <a:latin typeface="UTM Avo" panose="02040603050506020204" pitchFamily="18"/>
                <a:cs typeface="Arial" panose="020B0604020202020204" pitchFamily="34" charset="0"/>
              </a:rPr>
              <a:t>Câu</a:t>
            </a:r>
            <a:r>
              <a:rPr lang="en-US" sz="2700" b="1" dirty="0">
                <a:solidFill>
                  <a:srgbClr val="000000"/>
                </a:solidFill>
                <a:latin typeface="UTM Avo" panose="02040603050506020204" pitchFamily="18"/>
                <a:cs typeface="Arial" panose="020B0604020202020204" pitchFamily="34" charset="0"/>
              </a:rPr>
              <a:t> 3. </a:t>
            </a:r>
            <a:r>
              <a:rPr lang="en-US" sz="2700" dirty="0" err="1">
                <a:solidFill>
                  <a:srgbClr val="000000"/>
                </a:solidFill>
                <a:latin typeface="UTM Avo" panose="02040603050506020204" pitchFamily="18"/>
                <a:cs typeface="Arial" panose="020B0604020202020204" pitchFamily="34" charset="0"/>
              </a:rPr>
              <a:t>Ý</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nào</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sau</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đây</a:t>
            </a:r>
            <a:r>
              <a:rPr lang="en-US" sz="2700" dirty="0">
                <a:solidFill>
                  <a:srgbClr val="000000"/>
                </a:solidFill>
                <a:latin typeface="UTM Avo" panose="02040603050506020204" pitchFamily="18"/>
                <a:cs typeface="Arial" panose="020B0604020202020204" pitchFamily="34" charset="0"/>
              </a:rPr>
              <a:t> </a:t>
            </a:r>
            <a:r>
              <a:rPr lang="en-US" sz="2700" b="1" dirty="0" err="1">
                <a:solidFill>
                  <a:srgbClr val="000000"/>
                </a:solidFill>
                <a:latin typeface="UTM Avo" panose="02040603050506020204" pitchFamily="18"/>
                <a:cs typeface="Arial" panose="020B0604020202020204" pitchFamily="34" charset="0"/>
              </a:rPr>
              <a:t>không</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phải</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là</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lợi</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ích</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của</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việc</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lập</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kế</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hoạch</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kinh</a:t>
            </a:r>
            <a:r>
              <a:rPr lang="en-US" sz="2700" dirty="0">
                <a:solidFill>
                  <a:srgbClr val="000000"/>
                </a:solidFill>
                <a:latin typeface="UTM Avo" panose="02040603050506020204" pitchFamily="18"/>
                <a:cs typeface="Arial" panose="020B0604020202020204" pitchFamily="34" charset="0"/>
              </a:rPr>
              <a:t> </a:t>
            </a:r>
            <a:r>
              <a:rPr lang="en-US" sz="2700" dirty="0" err="1">
                <a:solidFill>
                  <a:srgbClr val="000000"/>
                </a:solidFill>
                <a:latin typeface="UTM Avo" panose="02040603050506020204" pitchFamily="18"/>
                <a:cs typeface="Arial" panose="020B0604020202020204" pitchFamily="34" charset="0"/>
              </a:rPr>
              <a:t>doanh</a:t>
            </a:r>
            <a:r>
              <a:rPr lang="en-US" sz="2700" dirty="0">
                <a:solidFill>
                  <a:srgbClr val="000000"/>
                </a:solidFill>
                <a:latin typeface="UTM Avo" panose="02040603050506020204" pitchFamily="18"/>
                <a:cs typeface="Arial" panose="020B0604020202020204" pitchFamily="34" charset="0"/>
              </a:rPr>
              <a:t>? </a:t>
            </a:r>
          </a:p>
        </p:txBody>
      </p:sp>
      <p:sp>
        <p:nvSpPr>
          <p:cNvPr id="7" name="Rectangle: Rounded Corners 6">
            <a:extLst>
              <a:ext uri="{FF2B5EF4-FFF2-40B4-BE49-F238E27FC236}">
                <a16:creationId xmlns:a16="http://schemas.microsoft.com/office/drawing/2014/main" id="{2CA80768-3302-7C78-A7C7-68D882C7F844}"/>
              </a:ext>
            </a:extLst>
          </p:cNvPr>
          <p:cNvSpPr/>
          <p:nvPr/>
        </p:nvSpPr>
        <p:spPr>
          <a:xfrm>
            <a:off x="1159301" y="2555982"/>
            <a:ext cx="4129438" cy="149658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G</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iúp người kinh doanh tiết kiệm thời gian.</a:t>
            </a:r>
          </a:p>
        </p:txBody>
      </p:sp>
      <p:sp>
        <p:nvSpPr>
          <p:cNvPr id="8" name="Rectangle: Rounded Corners 7">
            <a:extLst>
              <a:ext uri="{FF2B5EF4-FFF2-40B4-BE49-F238E27FC236}">
                <a16:creationId xmlns:a16="http://schemas.microsoft.com/office/drawing/2014/main" id="{3D3A9E37-F865-F5F9-EBDB-233CE87D91BD}"/>
              </a:ext>
            </a:extLst>
          </p:cNvPr>
          <p:cNvSpPr/>
          <p:nvPr/>
        </p:nvSpPr>
        <p:spPr>
          <a:xfrm>
            <a:off x="6511700" y="4448300"/>
            <a:ext cx="4129438" cy="148108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G</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iúp người kinh doanh bị áp lực.</a:t>
            </a:r>
          </a:p>
        </p:txBody>
      </p:sp>
      <p:sp>
        <p:nvSpPr>
          <p:cNvPr id="10" name="Rectangle: Rounded Corners 9">
            <a:extLst>
              <a:ext uri="{FF2B5EF4-FFF2-40B4-BE49-F238E27FC236}">
                <a16:creationId xmlns:a16="http://schemas.microsoft.com/office/drawing/2014/main" id="{ADC011A8-99C1-93E2-5F15-B6059191CA9E}"/>
              </a:ext>
            </a:extLst>
          </p:cNvPr>
          <p:cNvSpPr/>
          <p:nvPr/>
        </p:nvSpPr>
        <p:spPr>
          <a:xfrm>
            <a:off x="6511700" y="2540359"/>
            <a:ext cx="4109816" cy="149658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G</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iúp người kinh doanh tiết kiệm tiền của.</a:t>
            </a:r>
          </a:p>
        </p:txBody>
      </p:sp>
      <p:sp>
        <p:nvSpPr>
          <p:cNvPr id="11" name="Rectangle: Rounded Corners 10">
            <a:extLst>
              <a:ext uri="{FF2B5EF4-FFF2-40B4-BE49-F238E27FC236}">
                <a16:creationId xmlns:a16="http://schemas.microsoft.com/office/drawing/2014/main" id="{D375781C-39C3-BB0F-418E-75A26E71ABA3}"/>
              </a:ext>
            </a:extLst>
          </p:cNvPr>
          <p:cNvSpPr/>
          <p:nvPr/>
        </p:nvSpPr>
        <p:spPr>
          <a:xfrm>
            <a:off x="1159301" y="4432802"/>
            <a:ext cx="4109816" cy="1496581"/>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G</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iúp người kinh doanh có định hướng rõ ràng.</a:t>
            </a:r>
          </a:p>
        </p:txBody>
      </p:sp>
      <p:pic>
        <p:nvPicPr>
          <p:cNvPr id="12" name="Picture 18">
            <a:extLst>
              <a:ext uri="{FF2B5EF4-FFF2-40B4-BE49-F238E27FC236}">
                <a16:creationId xmlns:a16="http://schemas.microsoft.com/office/drawing/2014/main" id="{4764E7C2-F831-CBC6-D474-702B1993FF9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00245" y="528173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0">
            <a:extLst>
              <a:ext uri="{FF2B5EF4-FFF2-40B4-BE49-F238E27FC236}">
                <a16:creationId xmlns:a16="http://schemas.microsoft.com/office/drawing/2014/main" id="{27EDEC57-8A1F-817E-1B17-D70DAB4E02C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25740" y="5378999"/>
            <a:ext cx="754560" cy="6734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0">
            <a:extLst>
              <a:ext uri="{FF2B5EF4-FFF2-40B4-BE49-F238E27FC236}">
                <a16:creationId xmlns:a16="http://schemas.microsoft.com/office/drawing/2014/main" id="{7CCC764F-A6B8-2864-1B29-9FB153FF64E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87612" y="3429000"/>
            <a:ext cx="771622" cy="6886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882D97F-04CF-9E4C-2FBB-A0D7395E7FF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47846" y="3365204"/>
            <a:ext cx="771623" cy="6886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BC9B17C-B8F1-E0ED-311A-F61616DCB68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64640" y="0"/>
            <a:ext cx="1022684" cy="1022684"/>
          </a:xfrm>
          <a:prstGeom prst="rect">
            <a:avLst/>
          </a:prstGeom>
        </p:spPr>
      </p:pic>
      <p:pic>
        <p:nvPicPr>
          <p:cNvPr id="4" name="Picture 3">
            <a:hlinkClick r:id="rId10" action="ppaction://hlinksldjump"/>
            <a:extLst>
              <a:ext uri="{FF2B5EF4-FFF2-40B4-BE49-F238E27FC236}">
                <a16:creationId xmlns:a16="http://schemas.microsoft.com/office/drawing/2014/main" id="{8F13C2DC-886D-A4B0-0ACF-507F67F23116}"/>
              </a:ext>
            </a:extLst>
          </p:cNvPr>
          <p:cNvPicPr>
            <a:picLocks noChangeAspect="1"/>
          </p:cNvPicPr>
          <p:nvPr/>
        </p:nvPicPr>
        <p:blipFill>
          <a:blip r:embed="rId11"/>
          <a:stretch>
            <a:fillRect/>
          </a:stretch>
        </p:blipFill>
        <p:spPr>
          <a:xfrm>
            <a:off x="11001158" y="5754131"/>
            <a:ext cx="1190841" cy="1103869"/>
          </a:xfrm>
          <a:prstGeom prst="rect">
            <a:avLst/>
          </a:prstGeom>
        </p:spPr>
      </p:pic>
      <p:pic>
        <p:nvPicPr>
          <p:cNvPr id="9" name="buzzer-or-wrong-answer-20582.wav">
            <a:hlinkClick r:id="" action="ppaction://media"/>
            <a:extLst>
              <a:ext uri="{FF2B5EF4-FFF2-40B4-BE49-F238E27FC236}">
                <a16:creationId xmlns:a16="http://schemas.microsoft.com/office/drawing/2014/main" id="{48EDB02B-447C-3359-8F25-86DF9B7681E0}"/>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16" name="buzzer-or-wrong-answer-20582.wav">
            <a:hlinkClick r:id="" action="ppaction://media"/>
            <a:extLst>
              <a:ext uri="{FF2B5EF4-FFF2-40B4-BE49-F238E27FC236}">
                <a16:creationId xmlns:a16="http://schemas.microsoft.com/office/drawing/2014/main" id="{54E72315-9DA8-F918-9DE3-6FFCD41A2C5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17" name="buzzer-or-wrong-answer-20582.wav">
            <a:hlinkClick r:id="" action="ppaction://media"/>
            <a:extLst>
              <a:ext uri="{FF2B5EF4-FFF2-40B4-BE49-F238E27FC236}">
                <a16:creationId xmlns:a16="http://schemas.microsoft.com/office/drawing/2014/main" id="{394F641A-F433-10ED-633A-74915BF01B64}"/>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18" name="Ding-sound-effect-www_tiengdong_com.mp3">
            <a:hlinkClick r:id="" action="ppaction://media"/>
            <a:extLst>
              <a:ext uri="{FF2B5EF4-FFF2-40B4-BE49-F238E27FC236}">
                <a16:creationId xmlns:a16="http://schemas.microsoft.com/office/drawing/2014/main" id="{3F3322D8-F7BD-227C-B48D-2B96649B924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339146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 presetClass="mediacall" presetSubtype="0" fill="hold" nodeType="withEffect">
                                  <p:stCondLst>
                                    <p:cond delay="0"/>
                                  </p:stCondLst>
                                  <p:childTnLst>
                                    <p:cmd type="call" cmd="playFrom(0.0)">
                                      <p:cBhvr>
                                        <p:cTn id="27" dur="1776" fill="hold"/>
                                        <p:tgtEl>
                                          <p:spTgt spid="16"/>
                                        </p:tgtEl>
                                      </p:cBhvr>
                                    </p:cmd>
                                  </p:childTnLst>
                                </p:cTn>
                              </p:par>
                            </p:childTnLst>
                          </p:cTn>
                        </p:par>
                      </p:childTnLst>
                    </p:cTn>
                  </p:par>
                </p:childTnLst>
              </p:cTn>
              <p:nextCondLst>
                <p:cond evt="onClick" delay="0">
                  <p:tgtEl>
                    <p:spTgt spid="7"/>
                  </p:tgtEl>
                </p:cond>
              </p:nextCondLst>
            </p:seq>
            <p:seq concurrent="1" nextAc="seek">
              <p:cTn id="28" restart="whenNotActive" fill="hold" evtFilter="cancelBubble" nodeType="interactiveSeq">
                <p:stCondLst>
                  <p:cond evt="onClick" delay="0">
                    <p:tgtEl>
                      <p:spTgt spid="10"/>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 presetClass="mediacall" presetSubtype="0" fill="hold" nodeType="withEffect">
                                  <p:stCondLst>
                                    <p:cond delay="0"/>
                                  </p:stCondLst>
                                  <p:childTnLst>
                                    <p:cmd type="call" cmd="playFrom(0.0)">
                                      <p:cBhvr>
                                        <p:cTn id="35" dur="1776" fill="hold"/>
                                        <p:tgtEl>
                                          <p:spTgt spid="9"/>
                                        </p:tgtEl>
                                      </p:cBhvr>
                                    </p:cmd>
                                  </p:childTnLst>
                                </p:cTn>
                              </p:par>
                            </p:childTnLst>
                          </p:cTn>
                        </p:par>
                      </p:childTnLst>
                    </p:cTn>
                  </p:par>
                </p:childTnLst>
              </p:cTn>
              <p:nextCondLst>
                <p:cond evt="onClick" delay="0">
                  <p:tgtEl>
                    <p:spTgt spid="10"/>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 presetClass="mediacall" presetSubtype="0" fill="hold" nodeType="withEffect">
                                  <p:stCondLst>
                                    <p:cond delay="0"/>
                                  </p:stCondLst>
                                  <p:childTnLst>
                                    <p:cmd type="call" cmd="playFrom(0.0)">
                                      <p:cBhvr>
                                        <p:cTn id="43" dur="1776" fill="hold"/>
                                        <p:tgtEl>
                                          <p:spTgt spid="17"/>
                                        </p:tgtEl>
                                      </p:cBhvr>
                                    </p:cmd>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 presetClass="mediacall" presetSubtype="0" fill="hold" nodeType="withEffect">
                                  <p:stCondLst>
                                    <p:cond delay="0"/>
                                  </p:stCondLst>
                                  <p:childTnLst>
                                    <p:cmd type="call" cmd="playFrom(0.0)">
                                      <p:cBhvr>
                                        <p:cTn id="51" dur="2977" fill="hold"/>
                                        <p:tgtEl>
                                          <p:spTgt spid="18"/>
                                        </p:tgtEl>
                                      </p:cBhvr>
                                    </p:cmd>
                                  </p:childTnLst>
                                </p:cTn>
                              </p:par>
                            </p:childTnLst>
                          </p:cTn>
                        </p:par>
                      </p:childTnLst>
                    </p:cTn>
                  </p:par>
                </p:childTnLst>
              </p:cTn>
              <p:nextCondLst>
                <p:cond evt="onClick" delay="0">
                  <p:tgtEl>
                    <p:spTgt spid="8"/>
                  </p:tgtEl>
                </p:cond>
              </p:nextCondLst>
            </p:seq>
            <p:audio>
              <p:cMediaNode vol="80000">
                <p:cTn id="52" fill="hold" display="0">
                  <p:stCondLst>
                    <p:cond delay="indefinite"/>
                  </p:stCondLst>
                  <p:endCondLst>
                    <p:cond evt="onStopAudio" delay="0">
                      <p:tgtEl>
                        <p:sldTgt/>
                      </p:tgtEl>
                    </p:cond>
                  </p:endCondLst>
                </p:cTn>
                <p:tgtEl>
                  <p:spTgt spid="9"/>
                </p:tgtEl>
              </p:cMediaNode>
            </p:audio>
            <p:audio>
              <p:cMediaNode vol="80000">
                <p:cTn id="53" fill="hold" display="0">
                  <p:stCondLst>
                    <p:cond delay="indefinite"/>
                  </p:stCondLst>
                  <p:endCondLst>
                    <p:cond evt="onStopAudio" delay="0">
                      <p:tgtEl>
                        <p:sldTgt/>
                      </p:tgtEl>
                    </p:cond>
                  </p:endCondLst>
                </p:cTn>
                <p:tgtEl>
                  <p:spTgt spid="16"/>
                </p:tgtEl>
              </p:cMediaNode>
            </p:audio>
            <p:audio>
              <p:cMediaNode vol="80000">
                <p:cTn id="54" fill="hold" display="0">
                  <p:stCondLst>
                    <p:cond delay="indefinite"/>
                  </p:stCondLst>
                  <p:endCondLst>
                    <p:cond evt="onStopAudio" delay="0">
                      <p:tgtEl>
                        <p:sldTgt/>
                      </p:tgtEl>
                    </p:cond>
                  </p:endCondLst>
                </p:cTn>
                <p:tgtEl>
                  <p:spTgt spid="17"/>
                </p:tgtEl>
              </p:cMediaNode>
            </p:audio>
            <p:audio>
              <p:cMediaNode vol="80000">
                <p:cTn id="55" fill="hold" display="0">
                  <p:stCondLst>
                    <p:cond delay="indefinite"/>
                  </p:stCondLst>
                  <p:endCondLst>
                    <p:cond evt="onStopAudio" delay="0">
                      <p:tgtEl>
                        <p:sldTgt/>
                      </p:tgtEl>
                    </p:cond>
                  </p:endCondLst>
                </p:cTn>
                <p:tgtEl>
                  <p:spTgt spid="18"/>
                </p:tgtEl>
              </p:cMediaNode>
            </p:audio>
          </p:childTnLst>
        </p:cTn>
      </p:par>
    </p:tnLst>
    <p:bldLst>
      <p:bldP spid="6" grpId="0" animBg="1"/>
      <p:bldP spid="7" grpId="0" animBg="1"/>
      <p:bldP spid="8"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852759F-FC17-9232-B42D-5461EDC64586}"/>
              </a:ext>
            </a:extLst>
          </p:cNvPr>
          <p:cNvSpPr/>
          <p:nvPr/>
        </p:nvSpPr>
        <p:spPr>
          <a:xfrm>
            <a:off x="1497096" y="642668"/>
            <a:ext cx="9197808" cy="212886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defTabSz="536387">
              <a:lnSpc>
                <a:spcPct val="130000"/>
              </a:lnSpc>
            </a:pPr>
            <a:r>
              <a:rPr lang="vi-VN" sz="2600" b="1" dirty="0">
                <a:solidFill>
                  <a:srgbClr val="000000"/>
                </a:solidFill>
                <a:latin typeface="UTM Avo" panose="02040603050506020204" pitchFamily="18"/>
                <a:cs typeface="Arial" panose="020B0604020202020204" pitchFamily="34" charset="0"/>
              </a:rPr>
              <a:t>Câu 4. </a:t>
            </a:r>
            <a:r>
              <a:rPr lang="vi-VN" sz="2600" dirty="0">
                <a:solidFill>
                  <a:srgbClr val="000000"/>
                </a:solidFill>
                <a:latin typeface="UTM Avo" panose="02040603050506020204" pitchFamily="18"/>
                <a:cs typeface="Arial" panose="020B0604020202020204" pitchFamily="34" charset="0"/>
              </a:rPr>
              <a:t>Đây là bước thứ mấy trong các bước lập kế hoạch kinh doanh?</a:t>
            </a:r>
          </a:p>
          <a:p>
            <a:pPr lvl="0" defTabSz="536387">
              <a:lnSpc>
                <a:spcPct val="130000"/>
              </a:lnSpc>
            </a:pPr>
            <a:r>
              <a:rPr lang="en-US" sz="2600" dirty="0">
                <a:solidFill>
                  <a:srgbClr val="000000"/>
                </a:solidFill>
                <a:latin typeface="UTM Avo" panose="02040603050506020204" pitchFamily="18"/>
                <a:cs typeface="Arial" panose="020B0604020202020204" pitchFamily="34" charset="0"/>
              </a:rPr>
              <a:t>“</a:t>
            </a:r>
            <a:r>
              <a:rPr lang="vi-VN" sz="2600" dirty="0">
                <a:solidFill>
                  <a:srgbClr val="000000"/>
                </a:solidFill>
                <a:latin typeface="UTM Avo" panose="02040603050506020204" pitchFamily="18"/>
                <a:cs typeface="Arial" panose="020B0604020202020204" pitchFamily="34" charset="0"/>
              </a:rPr>
              <a:t>Tìm hiểu bối cảnh thị trường của sản phẩm/dịch vụ dự định cung cấp.</a:t>
            </a:r>
            <a:r>
              <a:rPr lang="en-US" sz="2600" dirty="0">
                <a:solidFill>
                  <a:srgbClr val="000000"/>
                </a:solidFill>
                <a:latin typeface="UTM Avo" panose="02040603050506020204" pitchFamily="18"/>
                <a:cs typeface="Arial" panose="020B0604020202020204" pitchFamily="34" charset="0"/>
              </a:rPr>
              <a:t>”</a:t>
            </a:r>
            <a:endParaRPr kumimoji="0" lang="vi-VN" sz="2600" i="1" u="none" strike="noStrike" kern="1200" cap="none" spc="0" normalizeH="0" baseline="0" noProof="0" dirty="0">
              <a:ln>
                <a:noFill/>
              </a:ln>
              <a:solidFill>
                <a:srgbClr val="FF0000"/>
              </a:solidFill>
              <a:effectLst/>
              <a:uLnTx/>
              <a:uFillTx/>
              <a:latin typeface="UTM Avo" panose="02040603050506020204" pitchFamily="18"/>
              <a:cs typeface="Arial" panose="020B0604020202020204" pitchFamily="34" charset="0"/>
            </a:endParaRPr>
          </a:p>
        </p:txBody>
      </p:sp>
      <p:sp>
        <p:nvSpPr>
          <p:cNvPr id="14" name="Rectangle: Rounded Corners 13">
            <a:extLst>
              <a:ext uri="{FF2B5EF4-FFF2-40B4-BE49-F238E27FC236}">
                <a16:creationId xmlns:a16="http://schemas.microsoft.com/office/drawing/2014/main" id="{5B579765-1A07-3DC6-B06A-7018E3AE7110}"/>
              </a:ext>
            </a:extLst>
          </p:cNvPr>
          <p:cNvSpPr/>
          <p:nvPr/>
        </p:nvSpPr>
        <p:spPr>
          <a:xfrm>
            <a:off x="1126711" y="3143893"/>
            <a:ext cx="4273047" cy="113641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Bước 2</a:t>
            </a: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DDA4F5B0-A179-BEFF-4CCF-88DAD4524946}"/>
              </a:ext>
            </a:extLst>
          </p:cNvPr>
          <p:cNvSpPr/>
          <p:nvPr/>
        </p:nvSpPr>
        <p:spPr>
          <a:xfrm>
            <a:off x="1129514" y="4607626"/>
            <a:ext cx="4247858" cy="1136413"/>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B</a:t>
            </a: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Bước 3</a:t>
            </a: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1BA91124-D01A-0A49-3961-E5F9A4ABF0CA}"/>
              </a:ext>
            </a:extLst>
          </p:cNvPr>
          <p:cNvSpPr/>
          <p:nvPr/>
        </p:nvSpPr>
        <p:spPr>
          <a:xfrm>
            <a:off x="6272085" y="3143892"/>
            <a:ext cx="4273047" cy="113641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lang="en-US" sz="2600" dirty="0">
                <a:solidFill>
                  <a:srgbClr val="000000"/>
                </a:solidFill>
                <a:latin typeface="UTM Avo" panose="02040603050506020204" pitchFamily="18"/>
                <a:ea typeface="Times New Roman" panose="02020603050405020304" pitchFamily="18" charset="0"/>
                <a:cs typeface="Arial" panose="020B0604020202020204" pitchFamily="34" charset="0"/>
              </a:rPr>
              <a:t>C</a:t>
            </a: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Bước 4</a:t>
            </a: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D1F9206C-8F31-F7CA-C2A5-C349F0F43089}"/>
              </a:ext>
            </a:extLst>
          </p:cNvPr>
          <p:cNvSpPr/>
          <p:nvPr/>
        </p:nvSpPr>
        <p:spPr>
          <a:xfrm>
            <a:off x="6272085" y="4612514"/>
            <a:ext cx="4273047" cy="114714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536387" rtl="0" eaLnBrk="1" fontAlgn="auto" latinLnBrk="0" hangingPunct="1">
              <a:lnSpc>
                <a:spcPct val="15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D. </a:t>
            </a:r>
            <a:r>
              <a:rPr kumimoji="0" lang="en-US" sz="2600" b="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Bước</a:t>
            </a:r>
            <a:r>
              <a:rPr kumimoji="0" lang="en-US"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5.</a:t>
            </a:r>
            <a:endParaRPr kumimoji="0" lang="vi-VN" sz="26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8" name="Picture 18">
            <a:extLst>
              <a:ext uri="{FF2B5EF4-FFF2-40B4-BE49-F238E27FC236}">
                <a16:creationId xmlns:a16="http://schemas.microsoft.com/office/drawing/2014/main" id="{9D2FA119-9D77-67D9-CE9B-93F588EE8D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34549" y="523841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CE319412-ED70-F29B-F0CD-C0CDE9E784B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83441" y="5238419"/>
            <a:ext cx="754560" cy="6734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0A1CD7DD-C090-4402-C56D-E38230F834F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217037" y="3717692"/>
            <a:ext cx="771622" cy="6886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82341C03-06E1-A4D5-CDF4-CF70869409A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55293" y="3740673"/>
            <a:ext cx="771623" cy="6886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AAD0A28-3B53-CD09-11A8-FEFF01BEB30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64640" y="0"/>
            <a:ext cx="1022684" cy="1022684"/>
          </a:xfrm>
          <a:prstGeom prst="rect">
            <a:avLst/>
          </a:prstGeom>
        </p:spPr>
      </p:pic>
      <p:pic>
        <p:nvPicPr>
          <p:cNvPr id="4" name="Picture 3">
            <a:hlinkClick r:id="rId10" action="ppaction://hlinksldjump"/>
            <a:extLst>
              <a:ext uri="{FF2B5EF4-FFF2-40B4-BE49-F238E27FC236}">
                <a16:creationId xmlns:a16="http://schemas.microsoft.com/office/drawing/2014/main" id="{83A177EF-012D-227F-9300-6BDB4451AC08}"/>
              </a:ext>
            </a:extLst>
          </p:cNvPr>
          <p:cNvPicPr>
            <a:picLocks noChangeAspect="1"/>
          </p:cNvPicPr>
          <p:nvPr/>
        </p:nvPicPr>
        <p:blipFill>
          <a:blip r:embed="rId11"/>
          <a:stretch>
            <a:fillRect/>
          </a:stretch>
        </p:blipFill>
        <p:spPr>
          <a:xfrm>
            <a:off x="10868086" y="5630779"/>
            <a:ext cx="1323913" cy="1227222"/>
          </a:xfrm>
          <a:prstGeom prst="rect">
            <a:avLst/>
          </a:prstGeom>
        </p:spPr>
      </p:pic>
      <p:pic>
        <p:nvPicPr>
          <p:cNvPr id="6" name="buzzer-or-wrong-answer-20582.wav">
            <a:hlinkClick r:id="" action="ppaction://media"/>
            <a:extLst>
              <a:ext uri="{FF2B5EF4-FFF2-40B4-BE49-F238E27FC236}">
                <a16:creationId xmlns:a16="http://schemas.microsoft.com/office/drawing/2014/main" id="{E90A5538-BD3F-EB58-14FD-F0F914B9244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FDA36FD0-6674-2804-B2C4-9FF2D03618F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3B3164C3-CE9C-6C81-5676-7DAB3BC9A1B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10" name="Ding-sound-effect-www_tiengdong_com.mp3">
            <a:hlinkClick r:id="" action="ppaction://media"/>
            <a:extLst>
              <a:ext uri="{FF2B5EF4-FFF2-40B4-BE49-F238E27FC236}">
                <a16:creationId xmlns:a16="http://schemas.microsoft.com/office/drawing/2014/main" id="{BF8C1E2F-BEAB-8D3F-B55C-CDF3B9EAB8EA}"/>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32806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 presetClass="mediacall" presetSubtype="0" fill="hold" nodeType="withEffect">
                                  <p:stCondLst>
                                    <p:cond delay="0"/>
                                  </p:stCondLst>
                                  <p:childTnLst>
                                    <p:cmd type="call" cmd="playFrom(0.0)">
                                      <p:cBhvr>
                                        <p:cTn id="27" dur="1776" fill="hold"/>
                                        <p:tgtEl>
                                          <p:spTgt spid="6"/>
                                        </p:tgtEl>
                                      </p:cBhvr>
                                    </p:cmd>
                                  </p:childTnLst>
                                </p:cTn>
                              </p:par>
                            </p:childTnLst>
                          </p:cTn>
                        </p:par>
                      </p:childTnLst>
                    </p:cTn>
                  </p:par>
                </p:childTnLst>
              </p:cTn>
              <p:nextCondLst>
                <p:cond evt="onClick" delay="0">
                  <p:tgtEl>
                    <p:spTgt spid="14"/>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16"/>
                  </p:tgtEl>
                </p:cond>
              </p:nextCondLst>
            </p:seq>
            <p:seq concurrent="1" nextAc="seek">
              <p:cTn id="36" restart="whenNotActive" fill="hold" evtFilter="cancelBubble" nodeType="interactiveSeq">
                <p:stCondLst>
                  <p:cond evt="onClick" delay="0">
                    <p:tgtEl>
                      <p:spTgt spid="1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 presetClass="mediacall" presetSubtype="0" fill="hold" nodeType="withEffect">
                                  <p:stCondLst>
                                    <p:cond delay="0"/>
                                  </p:stCondLst>
                                  <p:childTnLst>
                                    <p:cmd type="call" cmd="playFrom(0.0)">
                                      <p:cBhvr>
                                        <p:cTn id="43" dur="1776" fill="hold"/>
                                        <p:tgtEl>
                                          <p:spTgt spid="8"/>
                                        </p:tgtEl>
                                      </p:cBhvr>
                                    </p:cmd>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 presetClass="mediacall" presetSubtype="0" fill="hold" nodeType="withEffect">
                                  <p:stCondLst>
                                    <p:cond delay="0"/>
                                  </p:stCondLst>
                                  <p:childTnLst>
                                    <p:cmd type="call" cmd="playFrom(0.0)">
                                      <p:cBhvr>
                                        <p:cTn id="51" dur="2977" fill="hold"/>
                                        <p:tgtEl>
                                          <p:spTgt spid="10"/>
                                        </p:tgtEl>
                                      </p:cBhvr>
                                    </p:cmd>
                                  </p:childTnLst>
                                </p:cTn>
                              </p:par>
                            </p:childTnLst>
                          </p:cTn>
                        </p:par>
                      </p:childTnLst>
                    </p:cTn>
                  </p:par>
                </p:childTnLst>
              </p:cTn>
              <p:nextCondLst>
                <p:cond evt="onClick" delay="0">
                  <p:tgtEl>
                    <p:spTgt spid="15"/>
                  </p:tgtEl>
                </p:cond>
              </p:nextCondLst>
            </p:seq>
            <p:audio>
              <p:cMediaNode vol="80000">
                <p:cTn id="52" fill="hold" display="0">
                  <p:stCondLst>
                    <p:cond delay="indefinite"/>
                  </p:stCondLst>
                  <p:endCondLst>
                    <p:cond evt="onStopAudio" delay="0">
                      <p:tgtEl>
                        <p:sldTgt/>
                      </p:tgtEl>
                    </p:cond>
                  </p:endCondLst>
                </p:cTn>
                <p:tgtEl>
                  <p:spTgt spid="6"/>
                </p:tgtEl>
              </p:cMediaNode>
            </p:audio>
            <p:audio>
              <p:cMediaNode vol="80000">
                <p:cTn id="53" fill="hold" display="0">
                  <p:stCondLst>
                    <p:cond delay="indefinite"/>
                  </p:stCondLst>
                  <p:endCondLst>
                    <p:cond evt="onStopAudio" delay="0">
                      <p:tgtEl>
                        <p:sldTgt/>
                      </p:tgtEl>
                    </p:cond>
                  </p:endCondLst>
                </p:cTn>
                <p:tgtEl>
                  <p:spTgt spid="7"/>
                </p:tgtEl>
              </p:cMediaNode>
            </p:audio>
            <p:audio>
              <p:cMediaNode vol="80000">
                <p:cTn id="54" fill="hold" display="0">
                  <p:stCondLst>
                    <p:cond delay="indefinite"/>
                  </p:stCondLst>
                  <p:endCondLst>
                    <p:cond evt="onStopAudio" delay="0">
                      <p:tgtEl>
                        <p:sldTgt/>
                      </p:tgtEl>
                    </p:cond>
                  </p:endCondLst>
                </p:cTn>
                <p:tgtEl>
                  <p:spTgt spid="8"/>
                </p:tgtEl>
              </p:cMediaNode>
            </p:audio>
            <p:audio>
              <p:cMediaNode vol="80000">
                <p:cTn id="55" fill="hold" display="0">
                  <p:stCondLst>
                    <p:cond delay="indefinite"/>
                  </p:stCondLst>
                  <p:endCondLst>
                    <p:cond evt="onStopAudio" delay="0">
                      <p:tgtEl>
                        <p:sldTgt/>
                      </p:tgtEl>
                    </p:cond>
                  </p:endCondLst>
                </p:cTn>
                <p:tgtEl>
                  <p:spTgt spid="10"/>
                </p:tgtEl>
              </p:cMediaNode>
            </p:audio>
          </p:childTnLst>
        </p:cTn>
      </p:par>
    </p:tnLst>
    <p:bldLst>
      <p:bldP spid="9" grpId="0" animBg="1"/>
      <p:bldP spid="14" grpId="0" animBg="1"/>
      <p:bldP spid="15" grpId="0" animBg="1"/>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852759F-FC17-9232-B42D-5461EDC64586}"/>
              </a:ext>
            </a:extLst>
          </p:cNvPr>
          <p:cNvSpPr/>
          <p:nvPr/>
        </p:nvSpPr>
        <p:spPr>
          <a:xfrm>
            <a:off x="1497096" y="642668"/>
            <a:ext cx="9197808" cy="1128631"/>
          </a:xfrm>
          <a:prstGeom prst="roundRect">
            <a:avLst/>
          </a:prstGeom>
          <a:ln>
            <a:noFill/>
          </a:ln>
        </p:spPr>
        <p:style>
          <a:lnRef idx="2">
            <a:schemeClr val="accent1"/>
          </a:lnRef>
          <a:fillRef idx="1">
            <a:schemeClr val="lt1"/>
          </a:fillRef>
          <a:effectRef idx="0">
            <a:schemeClr val="accent1"/>
          </a:effectRef>
          <a:fontRef idx="minor">
            <a:schemeClr val="dk1"/>
          </a:fontRef>
        </p:style>
        <p:txBody>
          <a:bodyPr tIns="0" bIns="36000" rtlCol="0" anchor="t"/>
          <a:lstStyle/>
          <a:p>
            <a:pPr lvl="0" defTabSz="536387">
              <a:lnSpc>
                <a:spcPct val="130000"/>
              </a:lnSpc>
            </a:pPr>
            <a:r>
              <a:rPr lang="vi-VN" sz="2400" b="1" dirty="0">
                <a:solidFill>
                  <a:srgbClr val="000000"/>
                </a:solidFill>
                <a:latin typeface="UTM Avo" panose="02040603050506020204" pitchFamily="18"/>
                <a:cs typeface="Arial" panose="020B0604020202020204" pitchFamily="34" charset="0"/>
              </a:rPr>
              <a:t>Câu 5. </a:t>
            </a:r>
            <a:r>
              <a:rPr lang="vi-VN" sz="2400" dirty="0">
                <a:solidFill>
                  <a:srgbClr val="000000"/>
                </a:solidFill>
                <a:latin typeface="UTM Avo" panose="02040603050506020204" pitchFamily="18"/>
                <a:cs typeface="Arial" panose="020B0604020202020204" pitchFamily="34" charset="0"/>
              </a:rPr>
              <a:t>Lập được kế hoạch kinh doanh khả thi, phù hợp với độ tuổi là bước tập dượt quan trọng, giúp các em</a:t>
            </a:r>
          </a:p>
          <a:p>
            <a:pPr lvl="0" defTabSz="536387">
              <a:lnSpc>
                <a:spcPct val="130000"/>
              </a:lnSpc>
            </a:pPr>
            <a:endParaRPr kumimoji="0" lang="vi-VN" sz="2400" i="1" u="none" strike="noStrike" kern="1200" cap="none" spc="0" normalizeH="0" baseline="0" noProof="0" dirty="0">
              <a:ln>
                <a:noFill/>
              </a:ln>
              <a:solidFill>
                <a:srgbClr val="FF0000"/>
              </a:solidFill>
              <a:effectLst/>
              <a:uLnTx/>
              <a:uFillTx/>
              <a:latin typeface="UTM Avo" panose="02040603050506020204" pitchFamily="18"/>
              <a:cs typeface="Arial" panose="020B0604020202020204" pitchFamily="34" charset="0"/>
            </a:endParaRPr>
          </a:p>
        </p:txBody>
      </p:sp>
      <p:sp>
        <p:nvSpPr>
          <p:cNvPr id="14" name="Rectangle: Rounded Corners 13">
            <a:extLst>
              <a:ext uri="{FF2B5EF4-FFF2-40B4-BE49-F238E27FC236}">
                <a16:creationId xmlns:a16="http://schemas.microsoft.com/office/drawing/2014/main" id="{5B579765-1A07-3DC6-B06A-7018E3AE7110}"/>
              </a:ext>
            </a:extLst>
          </p:cNvPr>
          <p:cNvSpPr/>
          <p:nvPr/>
        </p:nvSpPr>
        <p:spPr>
          <a:xfrm>
            <a:off x="1126711" y="2081770"/>
            <a:ext cx="4583079" cy="1337695"/>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điều chỉnh, hoàn thiện được kế hoạch kinh doanh.</a:t>
            </a:r>
          </a:p>
        </p:txBody>
      </p:sp>
      <p:sp>
        <p:nvSpPr>
          <p:cNvPr id="15" name="Rectangle: Rounded Corners 14">
            <a:extLst>
              <a:ext uri="{FF2B5EF4-FFF2-40B4-BE49-F238E27FC236}">
                <a16:creationId xmlns:a16="http://schemas.microsoft.com/office/drawing/2014/main" id="{DDA4F5B0-A179-BEFF-4CCF-88DAD4524946}"/>
              </a:ext>
            </a:extLst>
          </p:cNvPr>
          <p:cNvSpPr/>
          <p:nvPr/>
        </p:nvSpPr>
        <p:spPr>
          <a:xfrm>
            <a:off x="1129514" y="3823856"/>
            <a:ext cx="4556062" cy="1920184"/>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thể hiện óc sáng tạo, tính tự tin, khám phá định hướng nghề nghiệp bản thân.</a:t>
            </a:r>
          </a:p>
        </p:txBody>
      </p:sp>
      <p:sp>
        <p:nvSpPr>
          <p:cNvPr id="16" name="Rectangle: Rounded Corners 15">
            <a:extLst>
              <a:ext uri="{FF2B5EF4-FFF2-40B4-BE49-F238E27FC236}">
                <a16:creationId xmlns:a16="http://schemas.microsoft.com/office/drawing/2014/main" id="{1BA91124-D01A-0A49-3961-E5F9A4ABF0CA}"/>
              </a:ext>
            </a:extLst>
          </p:cNvPr>
          <p:cNvSpPr/>
          <p:nvPr/>
        </p:nvSpPr>
        <p:spPr>
          <a:xfrm>
            <a:off x="6272085" y="2081769"/>
            <a:ext cx="4583079" cy="1337696"/>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có mục đích và hiệu quả hơn trong học tập.</a:t>
            </a:r>
          </a:p>
        </p:txBody>
      </p:sp>
      <p:sp>
        <p:nvSpPr>
          <p:cNvPr id="17" name="Rectangle: Rounded Corners 16">
            <a:extLst>
              <a:ext uri="{FF2B5EF4-FFF2-40B4-BE49-F238E27FC236}">
                <a16:creationId xmlns:a16="http://schemas.microsoft.com/office/drawing/2014/main" id="{D1F9206C-8F31-F7CA-C2A5-C349F0F43089}"/>
              </a:ext>
            </a:extLst>
          </p:cNvPr>
          <p:cNvSpPr/>
          <p:nvPr/>
        </p:nvSpPr>
        <p:spPr>
          <a:xfrm>
            <a:off x="6272085" y="3821341"/>
            <a:ext cx="4583079" cy="1938317"/>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lvl="0" algn="ctr" defTabSz="536387">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có một định hướng tương lai rõ ràng.</a:t>
            </a:r>
          </a:p>
        </p:txBody>
      </p:sp>
      <p:pic>
        <p:nvPicPr>
          <p:cNvPr id="18" name="Picture 18">
            <a:extLst>
              <a:ext uri="{FF2B5EF4-FFF2-40B4-BE49-F238E27FC236}">
                <a16:creationId xmlns:a16="http://schemas.microsoft.com/office/drawing/2014/main" id="{9D2FA119-9D77-67D9-CE9B-93F588EE8D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34549" y="523841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20">
            <a:extLst>
              <a:ext uri="{FF2B5EF4-FFF2-40B4-BE49-F238E27FC236}">
                <a16:creationId xmlns:a16="http://schemas.microsoft.com/office/drawing/2014/main" id="{CE319412-ED70-F29B-F0CD-C0CDE9E784B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183441" y="5238419"/>
            <a:ext cx="754560" cy="67342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20">
            <a:extLst>
              <a:ext uri="{FF2B5EF4-FFF2-40B4-BE49-F238E27FC236}">
                <a16:creationId xmlns:a16="http://schemas.microsoft.com/office/drawing/2014/main" id="{0A1CD7DD-C090-4402-C56D-E38230F834F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380986" y="2831759"/>
            <a:ext cx="771622" cy="6886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82341C03-06E1-A4D5-CDF4-CF70869409A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9242" y="2854740"/>
            <a:ext cx="771623" cy="6886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AAD0A28-3B53-CD09-11A8-FEFF01BEB30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64640" y="0"/>
            <a:ext cx="1022684" cy="1022684"/>
          </a:xfrm>
          <a:prstGeom prst="rect">
            <a:avLst/>
          </a:prstGeom>
        </p:spPr>
      </p:pic>
      <p:pic>
        <p:nvPicPr>
          <p:cNvPr id="4" name="Picture 3">
            <a:hlinkClick r:id="rId10" action="ppaction://hlinksldjump"/>
            <a:extLst>
              <a:ext uri="{FF2B5EF4-FFF2-40B4-BE49-F238E27FC236}">
                <a16:creationId xmlns:a16="http://schemas.microsoft.com/office/drawing/2014/main" id="{83A177EF-012D-227F-9300-6BDB4451AC08}"/>
              </a:ext>
            </a:extLst>
          </p:cNvPr>
          <p:cNvPicPr>
            <a:picLocks noChangeAspect="1"/>
          </p:cNvPicPr>
          <p:nvPr/>
        </p:nvPicPr>
        <p:blipFill>
          <a:blip r:embed="rId11"/>
          <a:stretch>
            <a:fillRect/>
          </a:stretch>
        </p:blipFill>
        <p:spPr>
          <a:xfrm>
            <a:off x="10868086" y="5630779"/>
            <a:ext cx="1323913" cy="1227222"/>
          </a:xfrm>
          <a:prstGeom prst="rect">
            <a:avLst/>
          </a:prstGeom>
        </p:spPr>
      </p:pic>
      <p:pic>
        <p:nvPicPr>
          <p:cNvPr id="6" name="buzzer-or-wrong-answer-20582.wav">
            <a:hlinkClick r:id="" action="ppaction://media"/>
            <a:extLst>
              <a:ext uri="{FF2B5EF4-FFF2-40B4-BE49-F238E27FC236}">
                <a16:creationId xmlns:a16="http://schemas.microsoft.com/office/drawing/2014/main" id="{E90A5538-BD3F-EB58-14FD-F0F914B9244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84179" y="958499"/>
            <a:ext cx="812800" cy="812800"/>
          </a:xfrm>
          <a:prstGeom prst="rect">
            <a:avLst/>
          </a:prstGeom>
        </p:spPr>
      </p:pic>
      <p:pic>
        <p:nvPicPr>
          <p:cNvPr id="7" name="buzzer-or-wrong-answer-20582.wav">
            <a:hlinkClick r:id="" action="ppaction://media"/>
            <a:extLst>
              <a:ext uri="{FF2B5EF4-FFF2-40B4-BE49-F238E27FC236}">
                <a16:creationId xmlns:a16="http://schemas.microsoft.com/office/drawing/2014/main" id="{FDA36FD0-6674-2804-B2C4-9FF2D03618F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931779" y="1110899"/>
            <a:ext cx="812800" cy="812800"/>
          </a:xfrm>
          <a:prstGeom prst="rect">
            <a:avLst/>
          </a:prstGeom>
        </p:spPr>
      </p:pic>
      <p:pic>
        <p:nvPicPr>
          <p:cNvPr id="8" name="buzzer-or-wrong-answer-20582.wav">
            <a:hlinkClick r:id="" action="ppaction://media"/>
            <a:extLst>
              <a:ext uri="{FF2B5EF4-FFF2-40B4-BE49-F238E27FC236}">
                <a16:creationId xmlns:a16="http://schemas.microsoft.com/office/drawing/2014/main" id="{3B3164C3-CE9C-6C81-5676-7DAB3BC9A1B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79379" y="1263299"/>
            <a:ext cx="812800" cy="812800"/>
          </a:xfrm>
          <a:prstGeom prst="rect">
            <a:avLst/>
          </a:prstGeom>
        </p:spPr>
      </p:pic>
      <p:pic>
        <p:nvPicPr>
          <p:cNvPr id="10" name="Ding-sound-effect-www_tiengdong_com.mp3">
            <a:hlinkClick r:id="" action="ppaction://media"/>
            <a:extLst>
              <a:ext uri="{FF2B5EF4-FFF2-40B4-BE49-F238E27FC236}">
                <a16:creationId xmlns:a16="http://schemas.microsoft.com/office/drawing/2014/main" id="{BF8C1E2F-BEAB-8D3F-B55C-CDF3B9EAB8EA}"/>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158572" y="2496792"/>
            <a:ext cx="812800" cy="812800"/>
          </a:xfrm>
          <a:prstGeom prst="rect">
            <a:avLst/>
          </a:prstGeom>
        </p:spPr>
      </p:pic>
    </p:spTree>
    <p:extLst>
      <p:ext uri="{BB962C8B-B14F-4D97-AF65-F5344CB8AC3E}">
        <p14:creationId xmlns:p14="http://schemas.microsoft.com/office/powerpoint/2010/main" val="7192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 presetClass="mediacall" presetSubtype="0" fill="hold" nodeType="withEffect">
                                  <p:stCondLst>
                                    <p:cond delay="0"/>
                                  </p:stCondLst>
                                  <p:childTnLst>
                                    <p:cmd type="call" cmd="playFrom(0.0)">
                                      <p:cBhvr>
                                        <p:cTn id="27" dur="1776" fill="hold"/>
                                        <p:tgtEl>
                                          <p:spTgt spid="6"/>
                                        </p:tgtEl>
                                      </p:cBhvr>
                                    </p:cmd>
                                  </p:childTnLst>
                                </p:cTn>
                              </p:par>
                            </p:childTnLst>
                          </p:cTn>
                        </p:par>
                      </p:childTnLst>
                    </p:cTn>
                  </p:par>
                </p:childTnLst>
              </p:cTn>
              <p:nextCondLst>
                <p:cond evt="onClick" delay="0">
                  <p:tgtEl>
                    <p:spTgt spid="14"/>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 presetClass="mediacall" presetSubtype="0" fill="hold" nodeType="withEffect">
                                  <p:stCondLst>
                                    <p:cond delay="0"/>
                                  </p:stCondLst>
                                  <p:childTnLst>
                                    <p:cmd type="call" cmd="playFrom(0.0)">
                                      <p:cBhvr>
                                        <p:cTn id="35" dur="1776" fill="hold"/>
                                        <p:tgtEl>
                                          <p:spTgt spid="7"/>
                                        </p:tgtEl>
                                      </p:cBhvr>
                                    </p:cmd>
                                  </p:childTnLst>
                                </p:cTn>
                              </p:par>
                            </p:childTnLst>
                          </p:cTn>
                        </p:par>
                      </p:childTnLst>
                    </p:cTn>
                  </p:par>
                </p:childTnLst>
              </p:cTn>
              <p:nextCondLst>
                <p:cond evt="onClick" delay="0">
                  <p:tgtEl>
                    <p:spTgt spid="16"/>
                  </p:tgtEl>
                </p:cond>
              </p:nextCondLst>
            </p:seq>
            <p:seq concurrent="1" nextAc="seek">
              <p:cTn id="36" restart="whenNotActive" fill="hold" evtFilter="cancelBubble" nodeType="interactiveSeq">
                <p:stCondLst>
                  <p:cond evt="onClick" delay="0">
                    <p:tgtEl>
                      <p:spTgt spid="17"/>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 presetClass="mediacall" presetSubtype="0" fill="hold" nodeType="withEffect">
                                  <p:stCondLst>
                                    <p:cond delay="0"/>
                                  </p:stCondLst>
                                  <p:childTnLst>
                                    <p:cmd type="call" cmd="playFrom(0.0)">
                                      <p:cBhvr>
                                        <p:cTn id="43" dur="1776" fill="hold"/>
                                        <p:tgtEl>
                                          <p:spTgt spid="8"/>
                                        </p:tgtEl>
                                      </p:cBhvr>
                                    </p:cmd>
                                  </p:childTnLst>
                                </p:cTn>
                              </p:par>
                            </p:childTnLst>
                          </p:cTn>
                        </p:par>
                      </p:childTnLst>
                    </p:cTn>
                  </p:par>
                </p:childTnLst>
              </p:cTn>
              <p:nextCondLst>
                <p:cond evt="onClick" delay="0">
                  <p:tgtEl>
                    <p:spTgt spid="17"/>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 presetClass="mediacall" presetSubtype="0" fill="hold" nodeType="withEffect">
                                  <p:stCondLst>
                                    <p:cond delay="0"/>
                                  </p:stCondLst>
                                  <p:childTnLst>
                                    <p:cmd type="call" cmd="playFrom(0.0)">
                                      <p:cBhvr>
                                        <p:cTn id="51" dur="2977" fill="hold"/>
                                        <p:tgtEl>
                                          <p:spTgt spid="10"/>
                                        </p:tgtEl>
                                      </p:cBhvr>
                                    </p:cmd>
                                  </p:childTnLst>
                                </p:cTn>
                              </p:par>
                            </p:childTnLst>
                          </p:cTn>
                        </p:par>
                      </p:childTnLst>
                    </p:cTn>
                  </p:par>
                </p:childTnLst>
              </p:cTn>
              <p:nextCondLst>
                <p:cond evt="onClick" delay="0">
                  <p:tgtEl>
                    <p:spTgt spid="15"/>
                  </p:tgtEl>
                </p:cond>
              </p:nextCondLst>
            </p:seq>
            <p:audio>
              <p:cMediaNode vol="80000">
                <p:cTn id="52" fill="hold" display="0">
                  <p:stCondLst>
                    <p:cond delay="indefinite"/>
                  </p:stCondLst>
                  <p:endCondLst>
                    <p:cond evt="onStopAudio" delay="0">
                      <p:tgtEl>
                        <p:sldTgt/>
                      </p:tgtEl>
                    </p:cond>
                  </p:endCondLst>
                </p:cTn>
                <p:tgtEl>
                  <p:spTgt spid="6"/>
                </p:tgtEl>
              </p:cMediaNode>
            </p:audio>
            <p:audio>
              <p:cMediaNode vol="80000">
                <p:cTn id="53" fill="hold" display="0">
                  <p:stCondLst>
                    <p:cond delay="indefinite"/>
                  </p:stCondLst>
                  <p:endCondLst>
                    <p:cond evt="onStopAudio" delay="0">
                      <p:tgtEl>
                        <p:sldTgt/>
                      </p:tgtEl>
                    </p:cond>
                  </p:endCondLst>
                </p:cTn>
                <p:tgtEl>
                  <p:spTgt spid="7"/>
                </p:tgtEl>
              </p:cMediaNode>
            </p:audio>
            <p:audio>
              <p:cMediaNode vol="80000">
                <p:cTn id="54" fill="hold" display="0">
                  <p:stCondLst>
                    <p:cond delay="indefinite"/>
                  </p:stCondLst>
                  <p:endCondLst>
                    <p:cond evt="onStopAudio" delay="0">
                      <p:tgtEl>
                        <p:sldTgt/>
                      </p:tgtEl>
                    </p:cond>
                  </p:endCondLst>
                </p:cTn>
                <p:tgtEl>
                  <p:spTgt spid="8"/>
                </p:tgtEl>
              </p:cMediaNode>
            </p:audio>
            <p:audio>
              <p:cMediaNode vol="80000">
                <p:cTn id="55" fill="hold" display="0">
                  <p:stCondLst>
                    <p:cond delay="indefinite"/>
                  </p:stCondLst>
                  <p:endCondLst>
                    <p:cond evt="onStopAudio" delay="0">
                      <p:tgtEl>
                        <p:sldTgt/>
                      </p:tgtEl>
                    </p:cond>
                  </p:endCondLst>
                </p:cTn>
                <p:tgtEl>
                  <p:spTgt spid="10"/>
                </p:tgtEl>
              </p:cMediaNode>
            </p:audio>
          </p:childTnLst>
        </p:cTn>
      </p:par>
    </p:tnLst>
    <p:bldLst>
      <p:bldP spid="9" grpId="0" animBg="1"/>
      <p:bldP spid="14" grpId="0" animBg="1"/>
      <p:bldP spid="15" grpId="0" animBg="1"/>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BC705F5-356D-801E-49CF-A640EEE446CA}"/>
              </a:ext>
            </a:extLst>
          </p:cNvPr>
          <p:cNvPicPr>
            <a:picLocks noChangeAspect="1"/>
          </p:cNvPicPr>
          <p:nvPr/>
        </p:nvPicPr>
        <p:blipFill>
          <a:blip r:embed="rId4"/>
          <a:stretch>
            <a:fillRect/>
          </a:stretch>
        </p:blipFill>
        <p:spPr>
          <a:xfrm>
            <a:off x="4643358" y="3121730"/>
            <a:ext cx="2905284" cy="1607348"/>
          </a:xfrm>
          <a:prstGeom prst="rect">
            <a:avLst/>
          </a:prstGeom>
        </p:spPr>
      </p:pic>
    </p:spTree>
    <p:extLst>
      <p:ext uri="{BB962C8B-B14F-4D97-AF65-F5344CB8AC3E}">
        <p14:creationId xmlns:p14="http://schemas.microsoft.com/office/powerpoint/2010/main" val="593566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Diagonal Corners Rounded 3">
            <a:extLst>
              <a:ext uri="{FF2B5EF4-FFF2-40B4-BE49-F238E27FC236}">
                <a16:creationId xmlns:a16="http://schemas.microsoft.com/office/drawing/2014/main" id="{9D3D5A38-930A-DE76-17EB-F1F426BF497A}"/>
              </a:ext>
            </a:extLst>
          </p:cNvPr>
          <p:cNvSpPr/>
          <p:nvPr/>
        </p:nvSpPr>
        <p:spPr>
          <a:xfrm>
            <a:off x="4848979" y="1797383"/>
            <a:ext cx="5943047" cy="4327546"/>
          </a:xfrm>
          <a:prstGeom prst="round2Diag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dirty="0">
              <a:latin typeface="UTM Avo" panose="02040603050506020204" pitchFamily="18"/>
            </a:endParaRPr>
          </a:p>
        </p:txBody>
      </p:sp>
      <p:sp>
        <p:nvSpPr>
          <p:cNvPr id="15" name="Google Shape;1152;p58">
            <a:extLst>
              <a:ext uri="{FF2B5EF4-FFF2-40B4-BE49-F238E27FC236}">
                <a16:creationId xmlns:a16="http://schemas.microsoft.com/office/drawing/2014/main" id="{E2E82420-81AF-E8F8-6ACC-42B3C9CF507D}"/>
              </a:ext>
            </a:extLst>
          </p:cNvPr>
          <p:cNvSpPr txBox="1">
            <a:spLocks/>
          </p:cNvSpPr>
          <p:nvPr/>
        </p:nvSpPr>
        <p:spPr>
          <a:xfrm>
            <a:off x="5153648" y="1915466"/>
            <a:ext cx="5420800" cy="3423053"/>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vi-VN" sz="2400" dirty="0">
                <a:latin typeface="UTM Avo" panose="02040603050506020204" pitchFamily="18"/>
              </a:rPr>
              <a:t>Lập được kế hoạch kinh doanh khả thi, phù hợp với độ tuổi là bước tập dượt quan trọng giúp các em thể hiện óc sáng tạo, tính tự tin, khám phá định hướng nghề nghiệp của bản thân và góp phần hình thành tinh thần khởi nghiệp.</a:t>
            </a:r>
          </a:p>
        </p:txBody>
      </p:sp>
      <p:grpSp>
        <p:nvGrpSpPr>
          <p:cNvPr id="27" name="Google Shape;1164;p58">
            <a:extLst>
              <a:ext uri="{FF2B5EF4-FFF2-40B4-BE49-F238E27FC236}">
                <a16:creationId xmlns:a16="http://schemas.microsoft.com/office/drawing/2014/main" id="{05A0FBCF-10CE-27D7-1559-942B495A625A}"/>
              </a:ext>
            </a:extLst>
          </p:cNvPr>
          <p:cNvGrpSpPr/>
          <p:nvPr/>
        </p:nvGrpSpPr>
        <p:grpSpPr>
          <a:xfrm rot="-430827">
            <a:off x="9270999" y="5941532"/>
            <a:ext cx="1878905" cy="366793"/>
            <a:chOff x="6822350" y="4172650"/>
            <a:chExt cx="1878824" cy="366778"/>
          </a:xfrm>
        </p:grpSpPr>
        <p:sp>
          <p:nvSpPr>
            <p:cNvPr id="28" name="Google Shape;1165;p58">
              <a:extLst>
                <a:ext uri="{FF2B5EF4-FFF2-40B4-BE49-F238E27FC236}">
                  <a16:creationId xmlns:a16="http://schemas.microsoft.com/office/drawing/2014/main" id="{B1F3A4ED-5EAA-8ACD-BC86-978A9B0A076E}"/>
                </a:ext>
              </a:extLst>
            </p:cNvPr>
            <p:cNvSpPr/>
            <p:nvPr/>
          </p:nvSpPr>
          <p:spPr>
            <a:xfrm>
              <a:off x="6822350" y="4172650"/>
              <a:ext cx="1878824" cy="366778"/>
            </a:xfrm>
            <a:custGeom>
              <a:avLst/>
              <a:gdLst/>
              <a:ahLst/>
              <a:cxnLst/>
              <a:rect l="l" t="t" r="r" b="b"/>
              <a:pathLst>
                <a:path w="46871" h="9150" extrusionOk="0">
                  <a:moveTo>
                    <a:pt x="4560" y="1"/>
                  </a:moveTo>
                  <a:cubicBezTo>
                    <a:pt x="2068" y="1"/>
                    <a:pt x="1" y="2037"/>
                    <a:pt x="1" y="4560"/>
                  </a:cubicBezTo>
                  <a:lnTo>
                    <a:pt x="1" y="4590"/>
                  </a:lnTo>
                  <a:cubicBezTo>
                    <a:pt x="1" y="7083"/>
                    <a:pt x="2068" y="9150"/>
                    <a:pt x="4560" y="9150"/>
                  </a:cubicBezTo>
                  <a:lnTo>
                    <a:pt x="42311" y="9150"/>
                  </a:lnTo>
                  <a:cubicBezTo>
                    <a:pt x="44804" y="9150"/>
                    <a:pt x="46871" y="7083"/>
                    <a:pt x="46871" y="4590"/>
                  </a:cubicBezTo>
                  <a:lnTo>
                    <a:pt x="46871" y="4560"/>
                  </a:lnTo>
                  <a:cubicBezTo>
                    <a:pt x="46871" y="2037"/>
                    <a:pt x="44804" y="1"/>
                    <a:pt x="42311" y="1"/>
                  </a:cubicBezTo>
                  <a:close/>
                </a:path>
              </a:pathLst>
            </a:cu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29" name="Google Shape;1166;p58">
              <a:extLst>
                <a:ext uri="{FF2B5EF4-FFF2-40B4-BE49-F238E27FC236}">
                  <a16:creationId xmlns:a16="http://schemas.microsoft.com/office/drawing/2014/main" id="{43AA3A7D-C316-7EF9-BA28-A99F00D9D44C}"/>
                </a:ext>
              </a:extLst>
            </p:cNvPr>
            <p:cNvSpPr/>
            <p:nvPr/>
          </p:nvSpPr>
          <p:spPr>
            <a:xfrm>
              <a:off x="7008783" y="4236024"/>
              <a:ext cx="244919" cy="223394"/>
            </a:xfrm>
            <a:custGeom>
              <a:avLst/>
              <a:gdLst/>
              <a:ahLst/>
              <a:cxnLst/>
              <a:rect l="l" t="t" r="r" b="b"/>
              <a:pathLst>
                <a:path w="6110" h="5573" extrusionOk="0">
                  <a:moveTo>
                    <a:pt x="3055" y="0"/>
                  </a:moveTo>
                  <a:cubicBezTo>
                    <a:pt x="2895" y="0"/>
                    <a:pt x="2736" y="91"/>
                    <a:pt x="2675" y="274"/>
                  </a:cubicBezTo>
                  <a:lnTo>
                    <a:pt x="2280" y="1581"/>
                  </a:lnTo>
                  <a:cubicBezTo>
                    <a:pt x="2219" y="1733"/>
                    <a:pt x="2067" y="1824"/>
                    <a:pt x="1915" y="1824"/>
                  </a:cubicBezTo>
                  <a:lnTo>
                    <a:pt x="547" y="1824"/>
                  </a:lnTo>
                  <a:cubicBezTo>
                    <a:pt x="152" y="1824"/>
                    <a:pt x="0" y="2310"/>
                    <a:pt x="304" y="2523"/>
                  </a:cubicBezTo>
                  <a:lnTo>
                    <a:pt x="1398" y="3344"/>
                  </a:lnTo>
                  <a:cubicBezTo>
                    <a:pt x="1550" y="3435"/>
                    <a:pt x="1611" y="3617"/>
                    <a:pt x="1550" y="3769"/>
                  </a:cubicBezTo>
                  <a:lnTo>
                    <a:pt x="1125" y="5046"/>
                  </a:lnTo>
                  <a:cubicBezTo>
                    <a:pt x="1031" y="5327"/>
                    <a:pt x="1263" y="5572"/>
                    <a:pt x="1513" y="5572"/>
                  </a:cubicBezTo>
                  <a:cubicBezTo>
                    <a:pt x="1587" y="5572"/>
                    <a:pt x="1663" y="5551"/>
                    <a:pt x="1733" y="5502"/>
                  </a:cubicBezTo>
                  <a:lnTo>
                    <a:pt x="2827" y="4681"/>
                  </a:lnTo>
                  <a:cubicBezTo>
                    <a:pt x="2888" y="4636"/>
                    <a:pt x="2964" y="4613"/>
                    <a:pt x="3044" y="4613"/>
                  </a:cubicBezTo>
                  <a:cubicBezTo>
                    <a:pt x="3123" y="4613"/>
                    <a:pt x="3207" y="4636"/>
                    <a:pt x="3283" y="4681"/>
                  </a:cubicBezTo>
                  <a:lnTo>
                    <a:pt x="4377" y="5502"/>
                  </a:lnTo>
                  <a:cubicBezTo>
                    <a:pt x="4447" y="5551"/>
                    <a:pt x="4523" y="5572"/>
                    <a:pt x="4597" y="5572"/>
                  </a:cubicBezTo>
                  <a:cubicBezTo>
                    <a:pt x="4847" y="5572"/>
                    <a:pt x="5079" y="5327"/>
                    <a:pt x="4985" y="5046"/>
                  </a:cubicBezTo>
                  <a:lnTo>
                    <a:pt x="4560" y="3769"/>
                  </a:lnTo>
                  <a:cubicBezTo>
                    <a:pt x="4499" y="3617"/>
                    <a:pt x="4560" y="3435"/>
                    <a:pt x="4711" y="3344"/>
                  </a:cubicBezTo>
                  <a:lnTo>
                    <a:pt x="5806" y="2523"/>
                  </a:lnTo>
                  <a:cubicBezTo>
                    <a:pt x="6110" y="2310"/>
                    <a:pt x="5958" y="1824"/>
                    <a:pt x="5563" y="1824"/>
                  </a:cubicBezTo>
                  <a:lnTo>
                    <a:pt x="4195" y="1824"/>
                  </a:lnTo>
                  <a:cubicBezTo>
                    <a:pt x="4043" y="1824"/>
                    <a:pt x="3891" y="1733"/>
                    <a:pt x="3830" y="1581"/>
                  </a:cubicBezTo>
                  <a:lnTo>
                    <a:pt x="3435" y="274"/>
                  </a:lnTo>
                  <a:cubicBezTo>
                    <a:pt x="3374" y="91"/>
                    <a:pt x="3214" y="0"/>
                    <a:pt x="3055" y="0"/>
                  </a:cubicBezTo>
                  <a:close/>
                </a:path>
              </a:pathLst>
            </a:custGeom>
            <a:solidFill>
              <a:srgbClr val="F8BC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0" name="Google Shape;1167;p58">
              <a:extLst>
                <a:ext uri="{FF2B5EF4-FFF2-40B4-BE49-F238E27FC236}">
                  <a16:creationId xmlns:a16="http://schemas.microsoft.com/office/drawing/2014/main" id="{46F32011-5A85-B314-AEF6-85CB964E460D}"/>
                </a:ext>
              </a:extLst>
            </p:cNvPr>
            <p:cNvSpPr/>
            <p:nvPr/>
          </p:nvSpPr>
          <p:spPr>
            <a:xfrm>
              <a:off x="7324328" y="4236024"/>
              <a:ext cx="243717" cy="223394"/>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rgbClr val="F8BC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1" name="Google Shape;1168;p58">
              <a:extLst>
                <a:ext uri="{FF2B5EF4-FFF2-40B4-BE49-F238E27FC236}">
                  <a16:creationId xmlns:a16="http://schemas.microsoft.com/office/drawing/2014/main" id="{EE6F6FF2-A70C-A61F-EE0C-4C8A2208AC57}"/>
                </a:ext>
              </a:extLst>
            </p:cNvPr>
            <p:cNvSpPr/>
            <p:nvPr/>
          </p:nvSpPr>
          <p:spPr>
            <a:xfrm>
              <a:off x="7639913" y="4236024"/>
              <a:ext cx="243717" cy="223394"/>
            </a:xfrm>
            <a:custGeom>
              <a:avLst/>
              <a:gdLst/>
              <a:ahLst/>
              <a:cxnLst/>
              <a:rect l="l" t="t" r="r" b="b"/>
              <a:pathLst>
                <a:path w="6080" h="5573" extrusionOk="0">
                  <a:moveTo>
                    <a:pt x="3040" y="0"/>
                  </a:moveTo>
                  <a:cubicBezTo>
                    <a:pt x="2888" y="0"/>
                    <a:pt x="2736" y="91"/>
                    <a:pt x="2675" y="274"/>
                  </a:cubicBezTo>
                  <a:lnTo>
                    <a:pt x="2249" y="1581"/>
                  </a:lnTo>
                  <a:cubicBezTo>
                    <a:pt x="2189" y="1733"/>
                    <a:pt x="2037" y="1824"/>
                    <a:pt x="1885" y="1824"/>
                  </a:cubicBezTo>
                  <a:lnTo>
                    <a:pt x="517" y="1824"/>
                  </a:lnTo>
                  <a:cubicBezTo>
                    <a:pt x="152" y="1824"/>
                    <a:pt x="0" y="2310"/>
                    <a:pt x="304" y="2523"/>
                  </a:cubicBezTo>
                  <a:lnTo>
                    <a:pt x="1398" y="3344"/>
                  </a:lnTo>
                  <a:cubicBezTo>
                    <a:pt x="1520" y="3435"/>
                    <a:pt x="1581" y="3617"/>
                    <a:pt x="1520" y="3769"/>
                  </a:cubicBezTo>
                  <a:lnTo>
                    <a:pt x="1125" y="5046"/>
                  </a:lnTo>
                  <a:cubicBezTo>
                    <a:pt x="1031" y="5327"/>
                    <a:pt x="1244" y="5572"/>
                    <a:pt x="1486" y="5572"/>
                  </a:cubicBezTo>
                  <a:cubicBezTo>
                    <a:pt x="1558" y="5572"/>
                    <a:pt x="1633" y="5551"/>
                    <a:pt x="1702" y="5502"/>
                  </a:cubicBezTo>
                  <a:lnTo>
                    <a:pt x="2797" y="4681"/>
                  </a:lnTo>
                  <a:cubicBezTo>
                    <a:pt x="2873" y="4636"/>
                    <a:pt x="2956" y="4613"/>
                    <a:pt x="3036" y="4613"/>
                  </a:cubicBezTo>
                  <a:cubicBezTo>
                    <a:pt x="3116" y="4613"/>
                    <a:pt x="3192" y="4636"/>
                    <a:pt x="3252" y="4681"/>
                  </a:cubicBezTo>
                  <a:lnTo>
                    <a:pt x="4377" y="5502"/>
                  </a:lnTo>
                  <a:cubicBezTo>
                    <a:pt x="4447" y="5551"/>
                    <a:pt x="4521" y="5572"/>
                    <a:pt x="4593" y="5572"/>
                  </a:cubicBezTo>
                  <a:cubicBezTo>
                    <a:pt x="4835" y="5572"/>
                    <a:pt x="5048" y="5327"/>
                    <a:pt x="4955" y="5046"/>
                  </a:cubicBezTo>
                  <a:lnTo>
                    <a:pt x="4529" y="3769"/>
                  </a:lnTo>
                  <a:cubicBezTo>
                    <a:pt x="4499" y="3617"/>
                    <a:pt x="4559" y="3435"/>
                    <a:pt x="4681" y="3344"/>
                  </a:cubicBezTo>
                  <a:lnTo>
                    <a:pt x="5775" y="2523"/>
                  </a:lnTo>
                  <a:cubicBezTo>
                    <a:pt x="6079" y="2310"/>
                    <a:pt x="5927" y="1824"/>
                    <a:pt x="5563" y="1824"/>
                  </a:cubicBezTo>
                  <a:lnTo>
                    <a:pt x="4195" y="1824"/>
                  </a:lnTo>
                  <a:cubicBezTo>
                    <a:pt x="4012" y="1824"/>
                    <a:pt x="3891" y="1733"/>
                    <a:pt x="3830" y="1581"/>
                  </a:cubicBezTo>
                  <a:lnTo>
                    <a:pt x="3404" y="274"/>
                  </a:lnTo>
                  <a:cubicBezTo>
                    <a:pt x="3344" y="91"/>
                    <a:pt x="3192" y="0"/>
                    <a:pt x="3040" y="0"/>
                  </a:cubicBezTo>
                  <a:close/>
                </a:path>
              </a:pathLst>
            </a:custGeom>
            <a:solidFill>
              <a:srgbClr val="F8BC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2" name="Google Shape;1169;p58">
              <a:extLst>
                <a:ext uri="{FF2B5EF4-FFF2-40B4-BE49-F238E27FC236}">
                  <a16:creationId xmlns:a16="http://schemas.microsoft.com/office/drawing/2014/main" id="{F99ED7D7-DD92-9337-B7AA-8BF69FEECE8B}"/>
                </a:ext>
              </a:extLst>
            </p:cNvPr>
            <p:cNvSpPr/>
            <p:nvPr/>
          </p:nvSpPr>
          <p:spPr>
            <a:xfrm>
              <a:off x="7954256" y="4236024"/>
              <a:ext cx="244919" cy="223394"/>
            </a:xfrm>
            <a:custGeom>
              <a:avLst/>
              <a:gdLst/>
              <a:ahLst/>
              <a:cxnLst/>
              <a:rect l="l" t="t" r="r" b="b"/>
              <a:pathLst>
                <a:path w="6110" h="5573" extrusionOk="0">
                  <a:moveTo>
                    <a:pt x="3059" y="0"/>
                  </a:moveTo>
                  <a:cubicBezTo>
                    <a:pt x="2903" y="0"/>
                    <a:pt x="2751" y="91"/>
                    <a:pt x="2705" y="274"/>
                  </a:cubicBezTo>
                  <a:lnTo>
                    <a:pt x="2280" y="1581"/>
                  </a:lnTo>
                  <a:cubicBezTo>
                    <a:pt x="2219" y="1733"/>
                    <a:pt x="2067" y="1824"/>
                    <a:pt x="1915" y="1824"/>
                  </a:cubicBezTo>
                  <a:lnTo>
                    <a:pt x="547" y="1824"/>
                  </a:lnTo>
                  <a:cubicBezTo>
                    <a:pt x="183" y="1824"/>
                    <a:pt x="0" y="2310"/>
                    <a:pt x="304" y="2523"/>
                  </a:cubicBezTo>
                  <a:lnTo>
                    <a:pt x="1429" y="3344"/>
                  </a:lnTo>
                  <a:cubicBezTo>
                    <a:pt x="1550" y="3435"/>
                    <a:pt x="1611" y="3617"/>
                    <a:pt x="1550" y="3769"/>
                  </a:cubicBezTo>
                  <a:lnTo>
                    <a:pt x="1125" y="5046"/>
                  </a:lnTo>
                  <a:cubicBezTo>
                    <a:pt x="1055" y="5327"/>
                    <a:pt x="1273" y="5572"/>
                    <a:pt x="1517" y="5572"/>
                  </a:cubicBezTo>
                  <a:cubicBezTo>
                    <a:pt x="1589" y="5572"/>
                    <a:pt x="1663" y="5551"/>
                    <a:pt x="1733" y="5502"/>
                  </a:cubicBezTo>
                  <a:lnTo>
                    <a:pt x="2827" y="4681"/>
                  </a:lnTo>
                  <a:cubicBezTo>
                    <a:pt x="2903" y="4636"/>
                    <a:pt x="2987" y="4613"/>
                    <a:pt x="3066" y="4613"/>
                  </a:cubicBezTo>
                  <a:cubicBezTo>
                    <a:pt x="3146" y="4613"/>
                    <a:pt x="3222" y="4636"/>
                    <a:pt x="3283" y="4681"/>
                  </a:cubicBezTo>
                  <a:lnTo>
                    <a:pt x="4377" y="5502"/>
                  </a:lnTo>
                  <a:cubicBezTo>
                    <a:pt x="4447" y="5551"/>
                    <a:pt x="4523" y="5572"/>
                    <a:pt x="4597" y="5572"/>
                  </a:cubicBezTo>
                  <a:cubicBezTo>
                    <a:pt x="4847" y="5572"/>
                    <a:pt x="5079" y="5327"/>
                    <a:pt x="4985" y="5046"/>
                  </a:cubicBezTo>
                  <a:lnTo>
                    <a:pt x="4560" y="3769"/>
                  </a:lnTo>
                  <a:cubicBezTo>
                    <a:pt x="4499" y="3617"/>
                    <a:pt x="4560" y="3435"/>
                    <a:pt x="4712" y="3344"/>
                  </a:cubicBezTo>
                  <a:lnTo>
                    <a:pt x="5806" y="2523"/>
                  </a:lnTo>
                  <a:cubicBezTo>
                    <a:pt x="6110" y="2310"/>
                    <a:pt x="5958" y="1824"/>
                    <a:pt x="5563" y="1824"/>
                  </a:cubicBezTo>
                  <a:lnTo>
                    <a:pt x="4225" y="1824"/>
                  </a:lnTo>
                  <a:cubicBezTo>
                    <a:pt x="4043" y="1824"/>
                    <a:pt x="3891" y="1733"/>
                    <a:pt x="3830" y="1581"/>
                  </a:cubicBezTo>
                  <a:lnTo>
                    <a:pt x="3435" y="274"/>
                  </a:lnTo>
                  <a:cubicBezTo>
                    <a:pt x="3374" y="91"/>
                    <a:pt x="3215" y="0"/>
                    <a:pt x="3059" y="0"/>
                  </a:cubicBezTo>
                  <a:close/>
                </a:path>
              </a:pathLst>
            </a:custGeom>
            <a:solidFill>
              <a:srgbClr val="F8BC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sp>
          <p:nvSpPr>
            <p:cNvPr id="33" name="Google Shape;1170;p58">
              <a:extLst>
                <a:ext uri="{FF2B5EF4-FFF2-40B4-BE49-F238E27FC236}">
                  <a16:creationId xmlns:a16="http://schemas.microsoft.com/office/drawing/2014/main" id="{087C56C0-62CE-1589-4550-12A11911866A}"/>
                </a:ext>
              </a:extLst>
            </p:cNvPr>
            <p:cNvSpPr/>
            <p:nvPr/>
          </p:nvSpPr>
          <p:spPr>
            <a:xfrm>
              <a:off x="8269801" y="4236024"/>
              <a:ext cx="244959" cy="223394"/>
            </a:xfrm>
            <a:custGeom>
              <a:avLst/>
              <a:gdLst/>
              <a:ahLst/>
              <a:cxnLst/>
              <a:rect l="l" t="t" r="r" b="b"/>
              <a:pathLst>
                <a:path w="6111" h="5573" extrusionOk="0">
                  <a:moveTo>
                    <a:pt x="3052" y="0"/>
                  </a:moveTo>
                  <a:cubicBezTo>
                    <a:pt x="2896" y="0"/>
                    <a:pt x="2736" y="91"/>
                    <a:pt x="2676" y="274"/>
                  </a:cubicBezTo>
                  <a:lnTo>
                    <a:pt x="2280" y="1581"/>
                  </a:lnTo>
                  <a:cubicBezTo>
                    <a:pt x="2220" y="1733"/>
                    <a:pt x="2068" y="1824"/>
                    <a:pt x="1885" y="1824"/>
                  </a:cubicBezTo>
                  <a:lnTo>
                    <a:pt x="548" y="1824"/>
                  </a:lnTo>
                  <a:cubicBezTo>
                    <a:pt x="153" y="1824"/>
                    <a:pt x="1" y="2310"/>
                    <a:pt x="305" y="2523"/>
                  </a:cubicBezTo>
                  <a:lnTo>
                    <a:pt x="1399" y="3344"/>
                  </a:lnTo>
                  <a:cubicBezTo>
                    <a:pt x="1551" y="3435"/>
                    <a:pt x="1612" y="3617"/>
                    <a:pt x="1551" y="3769"/>
                  </a:cubicBezTo>
                  <a:lnTo>
                    <a:pt x="1125" y="5046"/>
                  </a:lnTo>
                  <a:cubicBezTo>
                    <a:pt x="1032" y="5327"/>
                    <a:pt x="1263" y="5572"/>
                    <a:pt x="1513" y="5572"/>
                  </a:cubicBezTo>
                  <a:cubicBezTo>
                    <a:pt x="1588" y="5572"/>
                    <a:pt x="1664" y="5551"/>
                    <a:pt x="1733" y="5502"/>
                  </a:cubicBezTo>
                  <a:lnTo>
                    <a:pt x="2828" y="4681"/>
                  </a:lnTo>
                  <a:cubicBezTo>
                    <a:pt x="2888" y="4636"/>
                    <a:pt x="2964" y="4613"/>
                    <a:pt x="3044" y="4613"/>
                  </a:cubicBezTo>
                  <a:cubicBezTo>
                    <a:pt x="3124" y="4613"/>
                    <a:pt x="3207" y="4636"/>
                    <a:pt x="3283" y="4681"/>
                  </a:cubicBezTo>
                  <a:lnTo>
                    <a:pt x="4378" y="5502"/>
                  </a:lnTo>
                  <a:cubicBezTo>
                    <a:pt x="4447" y="5551"/>
                    <a:pt x="4523" y="5572"/>
                    <a:pt x="4598" y="5572"/>
                  </a:cubicBezTo>
                  <a:cubicBezTo>
                    <a:pt x="4848" y="5572"/>
                    <a:pt x="5079" y="5327"/>
                    <a:pt x="4986" y="5046"/>
                  </a:cubicBezTo>
                  <a:lnTo>
                    <a:pt x="4560" y="3769"/>
                  </a:lnTo>
                  <a:cubicBezTo>
                    <a:pt x="4499" y="3617"/>
                    <a:pt x="4560" y="3435"/>
                    <a:pt x="4712" y="3344"/>
                  </a:cubicBezTo>
                  <a:lnTo>
                    <a:pt x="5806" y="2523"/>
                  </a:lnTo>
                  <a:cubicBezTo>
                    <a:pt x="6110" y="2310"/>
                    <a:pt x="5958" y="1824"/>
                    <a:pt x="5563" y="1824"/>
                  </a:cubicBezTo>
                  <a:lnTo>
                    <a:pt x="4195" y="1824"/>
                  </a:lnTo>
                  <a:cubicBezTo>
                    <a:pt x="4043" y="1824"/>
                    <a:pt x="3891" y="1733"/>
                    <a:pt x="3831" y="1581"/>
                  </a:cubicBezTo>
                  <a:lnTo>
                    <a:pt x="3405" y="274"/>
                  </a:lnTo>
                  <a:cubicBezTo>
                    <a:pt x="3359" y="91"/>
                    <a:pt x="3207" y="0"/>
                    <a:pt x="3052" y="0"/>
                  </a:cubicBezTo>
                  <a:close/>
                </a:path>
              </a:pathLst>
            </a:custGeom>
            <a:solidFill>
              <a:srgbClr val="F8BC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grpSp>
      <p:sp>
        <p:nvSpPr>
          <p:cNvPr id="38" name="Google Shape;1176;p58">
            <a:extLst>
              <a:ext uri="{FF2B5EF4-FFF2-40B4-BE49-F238E27FC236}">
                <a16:creationId xmlns:a16="http://schemas.microsoft.com/office/drawing/2014/main" id="{58A5D173-05A2-7993-9F10-E61B94AB12D6}"/>
              </a:ext>
            </a:extLst>
          </p:cNvPr>
          <p:cNvSpPr/>
          <p:nvPr/>
        </p:nvSpPr>
        <p:spPr>
          <a:xfrm rot="-1571578">
            <a:off x="10308925" y="1560963"/>
            <a:ext cx="419743" cy="384729"/>
          </a:xfrm>
          <a:custGeom>
            <a:avLst/>
            <a:gdLst/>
            <a:ahLst/>
            <a:cxnLst/>
            <a:rect l="l" t="t" r="r" b="b"/>
            <a:pathLst>
              <a:path w="6080" h="5573" extrusionOk="0">
                <a:moveTo>
                  <a:pt x="3040" y="0"/>
                </a:moveTo>
                <a:cubicBezTo>
                  <a:pt x="2888" y="0"/>
                  <a:pt x="2736" y="91"/>
                  <a:pt x="2675" y="274"/>
                </a:cubicBezTo>
                <a:lnTo>
                  <a:pt x="2250" y="1581"/>
                </a:lnTo>
                <a:cubicBezTo>
                  <a:pt x="2220" y="1733"/>
                  <a:pt x="2068" y="1824"/>
                  <a:pt x="1885" y="1824"/>
                </a:cubicBezTo>
                <a:lnTo>
                  <a:pt x="517" y="1824"/>
                </a:lnTo>
                <a:cubicBezTo>
                  <a:pt x="153" y="1824"/>
                  <a:pt x="1" y="2310"/>
                  <a:pt x="305" y="2523"/>
                </a:cubicBezTo>
                <a:lnTo>
                  <a:pt x="1399" y="3344"/>
                </a:lnTo>
                <a:cubicBezTo>
                  <a:pt x="1551" y="3435"/>
                  <a:pt x="1581" y="3617"/>
                  <a:pt x="1551" y="3769"/>
                </a:cubicBezTo>
                <a:lnTo>
                  <a:pt x="1125" y="5046"/>
                </a:lnTo>
                <a:cubicBezTo>
                  <a:pt x="1032" y="5327"/>
                  <a:pt x="1263" y="5572"/>
                  <a:pt x="1513" y="5572"/>
                </a:cubicBezTo>
                <a:cubicBezTo>
                  <a:pt x="1588" y="5572"/>
                  <a:pt x="1664" y="5551"/>
                  <a:pt x="1733" y="5502"/>
                </a:cubicBezTo>
                <a:lnTo>
                  <a:pt x="2827" y="4681"/>
                </a:lnTo>
                <a:cubicBezTo>
                  <a:pt x="2888" y="4636"/>
                  <a:pt x="2964" y="4613"/>
                  <a:pt x="3044" y="4613"/>
                </a:cubicBezTo>
                <a:cubicBezTo>
                  <a:pt x="3124" y="4613"/>
                  <a:pt x="3207" y="4636"/>
                  <a:pt x="3283" y="4681"/>
                </a:cubicBezTo>
                <a:lnTo>
                  <a:pt x="4378" y="5502"/>
                </a:lnTo>
                <a:cubicBezTo>
                  <a:pt x="4447" y="5551"/>
                  <a:pt x="4522" y="5572"/>
                  <a:pt x="4594" y="5572"/>
                </a:cubicBezTo>
                <a:cubicBezTo>
                  <a:pt x="4835" y="5572"/>
                  <a:pt x="5049" y="5327"/>
                  <a:pt x="4955" y="5046"/>
                </a:cubicBezTo>
                <a:lnTo>
                  <a:pt x="4560" y="3769"/>
                </a:lnTo>
                <a:cubicBezTo>
                  <a:pt x="4499" y="3617"/>
                  <a:pt x="4560" y="3435"/>
                  <a:pt x="4682" y="3344"/>
                </a:cubicBezTo>
                <a:lnTo>
                  <a:pt x="5776" y="2523"/>
                </a:lnTo>
                <a:cubicBezTo>
                  <a:pt x="6080" y="2310"/>
                  <a:pt x="5928" y="1824"/>
                  <a:pt x="5563" y="1824"/>
                </a:cubicBezTo>
                <a:lnTo>
                  <a:pt x="4195" y="1824"/>
                </a:lnTo>
                <a:cubicBezTo>
                  <a:pt x="4043" y="1824"/>
                  <a:pt x="3891" y="1733"/>
                  <a:pt x="3830" y="1581"/>
                </a:cubicBezTo>
                <a:lnTo>
                  <a:pt x="3405" y="274"/>
                </a:lnTo>
                <a:cubicBezTo>
                  <a:pt x="3344" y="91"/>
                  <a:pt x="3192" y="0"/>
                  <a:pt x="3040" y="0"/>
                </a:cubicBezTo>
                <a:close/>
              </a:path>
            </a:pathLst>
          </a:custGeom>
          <a:solidFill>
            <a:schemeClr val="accen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200">
              <a:latin typeface="UTM Avo" panose="02040603050506020204" pitchFamily="18"/>
            </a:endParaRPr>
          </a:p>
        </p:txBody>
      </p:sp>
      <p:pic>
        <p:nvPicPr>
          <p:cNvPr id="64" name="Picture 63">
            <a:extLst>
              <a:ext uri="{FF2B5EF4-FFF2-40B4-BE49-F238E27FC236}">
                <a16:creationId xmlns:a16="http://schemas.microsoft.com/office/drawing/2014/main" id="{7FE7775A-6A3A-4200-C423-C172F32AAE1D}"/>
              </a:ext>
            </a:extLst>
          </p:cNvPr>
          <p:cNvPicPr>
            <a:picLocks noChangeAspect="1"/>
          </p:cNvPicPr>
          <p:nvPr/>
        </p:nvPicPr>
        <p:blipFill>
          <a:blip r:embed="rId3"/>
          <a:stretch>
            <a:fillRect/>
          </a:stretch>
        </p:blipFill>
        <p:spPr>
          <a:xfrm>
            <a:off x="1026539" y="1816913"/>
            <a:ext cx="3162300" cy="4800600"/>
          </a:xfrm>
          <a:prstGeom prst="rect">
            <a:avLst/>
          </a:prstGeom>
        </p:spPr>
      </p:pic>
    </p:spTree>
    <p:extLst>
      <p:ext uri="{BB962C8B-B14F-4D97-AF65-F5344CB8AC3E}">
        <p14:creationId xmlns:p14="http://schemas.microsoft.com/office/powerpoint/2010/main" val="2899813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A87FB30-FD79-E75E-7BC3-59544222FB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2677734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FF00D3A-5D4D-BEEE-CFA1-79161523DEBA}"/>
              </a:ext>
            </a:extLst>
          </p:cNvPr>
          <p:cNvGrpSpPr/>
          <p:nvPr/>
        </p:nvGrpSpPr>
        <p:grpSpPr>
          <a:xfrm>
            <a:off x="707351" y="1874998"/>
            <a:ext cx="10777297" cy="4395174"/>
            <a:chOff x="145155" y="1652349"/>
            <a:chExt cx="10636098" cy="4952336"/>
          </a:xfrm>
          <a:solidFill>
            <a:schemeClr val="accent4">
              <a:lumMod val="20000"/>
              <a:lumOff val="80000"/>
            </a:schemeClr>
          </a:solidFill>
        </p:grpSpPr>
        <p:grpSp>
          <p:nvGrpSpPr>
            <p:cNvPr id="3" name="Group 2">
              <a:extLst>
                <a:ext uri="{FF2B5EF4-FFF2-40B4-BE49-F238E27FC236}">
                  <a16:creationId xmlns:a16="http://schemas.microsoft.com/office/drawing/2014/main" id="{935CF601-5C21-C161-F112-01077C4F5F9C}"/>
                </a:ext>
              </a:extLst>
            </p:cNvPr>
            <p:cNvGrpSpPr/>
            <p:nvPr/>
          </p:nvGrpSpPr>
          <p:grpSpPr>
            <a:xfrm>
              <a:off x="145155" y="1652349"/>
              <a:ext cx="10636098" cy="4952336"/>
              <a:chOff x="557541" y="1344085"/>
              <a:chExt cx="10636098" cy="4952336"/>
            </a:xfrm>
            <a:grpFill/>
          </p:grpSpPr>
          <p:sp>
            <p:nvSpPr>
              <p:cNvPr id="10" name="Rectangle: Rounded Corners 11">
                <a:extLst>
                  <a:ext uri="{FF2B5EF4-FFF2-40B4-BE49-F238E27FC236}">
                    <a16:creationId xmlns:a16="http://schemas.microsoft.com/office/drawing/2014/main" id="{690654F6-7F56-1E6E-5F68-50AC6279A635}"/>
                  </a:ext>
                </a:extLst>
              </p:cNvPr>
              <p:cNvSpPr/>
              <p:nvPr/>
            </p:nvSpPr>
            <p:spPr>
              <a:xfrm>
                <a:off x="557541" y="1344085"/>
                <a:ext cx="10636098" cy="4952336"/>
              </a:xfrm>
              <a:prstGeom prst="roundRect">
                <a:avLst>
                  <a:gd name="adj" fmla="val 7353"/>
                </a:avLst>
              </a:prstGeom>
              <a:grpFill/>
              <a:ln w="12700" cap="flat" cmpd="sng" algn="ctr">
                <a:noFill/>
                <a:prstDash val="solid"/>
                <a:miter lim="800000"/>
              </a:ln>
              <a:effectLst/>
            </p:spPr>
            <p:txBody>
              <a:bodyPr lIns="90000" tIns="216000" bIns="288000" rtlCol="0" anchor="ctr"/>
              <a:lstStyle/>
              <a:p>
                <a:pPr marL="514350" marR="0" lvl="0" indent="171450" algn="just" defTabSz="914400" rtl="0" eaLnBrk="1" fontAlgn="auto" latinLnBrk="0" hangingPunct="1">
                  <a:lnSpc>
                    <a:spcPct val="125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Hãy</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tự</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đánh</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giá</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bản</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thân</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sau</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chủ</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đề</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t>
                </a:r>
              </a:p>
              <a:p>
                <a:pPr marL="514350" marR="0" lvl="0" indent="171450" algn="just" defTabSz="914400" rtl="0" eaLnBrk="1" fontAlgn="auto" latinLnBrk="0" hangingPunct="1">
                  <a:lnSpc>
                    <a:spcPct val="125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Đánh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giá</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mức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độ</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tham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gia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của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trong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hoạt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động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t>
                </a:r>
              </a:p>
              <a:p>
                <a:pPr marL="514350" marR="0" lvl="0" indent="171450" algn="just" defTabSz="914400" rtl="0" eaLnBrk="1" fontAlgn="auto" latinLnBrk="0" hangingPunct="1">
                  <a:lnSpc>
                    <a:spcPct val="125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a:p>
                <a:pPr marL="514350" marR="0" lvl="0" indent="171450" algn="just" defTabSz="914400" rtl="0" eaLnBrk="1" fontAlgn="auto" latinLnBrk="0" hangingPunct="1">
                  <a:lnSpc>
                    <a:spcPct val="125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a:p>
                <a:pPr marL="514350" marR="0" lvl="0" indent="171450" algn="just" defTabSz="914400" rtl="0" eaLnBrk="1" fontAlgn="auto" latinLnBrk="0" hangingPunct="1">
                  <a:lnSpc>
                    <a:spcPct val="125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Đánh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giá</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kết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quả</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thực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hiện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nhiệm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vụ</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của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chủ</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đề</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t>
                </a:r>
              </a:p>
              <a:p>
                <a:pPr marL="514350" marR="0" lvl="0" indent="171450" algn="just" defTabSz="914400" rtl="0" eaLnBrk="1" fontAlgn="auto" latinLnBrk="0" hangingPunct="1">
                  <a:lnSpc>
                    <a:spcPct val="125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a:p>
                <a:pPr marL="57150" marR="0" lvl="0" indent="171450" algn="just" defTabSz="914400" rtl="0" eaLnBrk="1" fontAlgn="auto" latinLnBrk="0" hangingPunct="1">
                  <a:lnSpc>
                    <a:spcPct val="150000"/>
                  </a:lnSpc>
                  <a:spcBef>
                    <a:spcPts val="0"/>
                  </a:spcBef>
                  <a:spcAft>
                    <a:spcPts val="0"/>
                  </a:spcAft>
                  <a:buClrTx/>
                  <a:buSzTx/>
                  <a:buFont typeface="UTM Avo" panose="02040603050506020204" pitchFamily="18" charset="0"/>
                  <a:buChar char="-"/>
                  <a:tabLst/>
                  <a:defRPr/>
                </a:pP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a:p>
                <a:pPr marL="57150" marR="0" lvl="0" indent="171450" algn="just" defTabSz="914400" rtl="0" eaLnBrk="1" fontAlgn="auto" latinLnBrk="0" hangingPunct="1">
                  <a:lnSpc>
                    <a:spcPct val="150000"/>
                  </a:lnSpc>
                  <a:spcBef>
                    <a:spcPts val="0"/>
                  </a:spcBef>
                  <a:spcAft>
                    <a:spcPts val="0"/>
                  </a:spcAft>
                  <a:buClrTx/>
                  <a:buSzTx/>
                  <a:buFont typeface="UTM Avo" panose="02040603050506020204" pitchFamily="18" charset="0"/>
                  <a:buChar char="-"/>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Xác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định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được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các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môn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học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ở</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trung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học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phổ</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thông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liên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quan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đến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hướng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nghiệp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t>
                </a:r>
              </a:p>
              <a:p>
                <a:pPr marL="57150" marR="0" lvl="0" indent="171450" algn="just" defTabSz="914400" rtl="0" eaLnBrk="1" fontAlgn="auto" latinLnBrk="0" hangingPunct="1">
                  <a:lnSpc>
                    <a:spcPct val="150000"/>
                  </a:lnSpc>
                  <a:spcBef>
                    <a:spcPts val="0"/>
                  </a:spcBef>
                  <a:spcAft>
                    <a:spcPts val="0"/>
                  </a:spcAft>
                  <a:buClrTx/>
                  <a:buSzTx/>
                  <a:buFont typeface="UTM Avo" panose="02040603050506020204" pitchFamily="18" charset="0"/>
                  <a:buChar char="-"/>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lập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được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kế</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hoạch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học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tập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hướng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nghiệp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phù</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hợp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với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bản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thân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t>
                </a:r>
                <a:endParaRPr lang="en-US" sz="2000" dirty="0">
                  <a:solidFill>
                    <a:prstClr val="black"/>
                  </a:solidFill>
                  <a:latin typeface="UTM Avo" panose="02040603050506020204" pitchFamily="18" charset="0"/>
                  <a:cs typeface="Arial"/>
                  <a:sym typeface="Arial"/>
                </a:endParaRPr>
              </a:p>
              <a:p>
                <a:pPr marL="57150" marR="0" lvl="0" indent="171450" algn="just" defTabSz="914400" rtl="0" eaLnBrk="1" fontAlgn="auto" latinLnBrk="0" hangingPunct="1">
                  <a:lnSpc>
                    <a:spcPct val="150000"/>
                  </a:lnSpc>
                  <a:spcBef>
                    <a:spcPts val="0"/>
                  </a:spcBef>
                  <a:spcAft>
                    <a:spcPts val="0"/>
                  </a:spcAft>
                  <a:buClrTx/>
                  <a:buSzTx/>
                  <a:buFont typeface="UTM Avo" panose="02040603050506020204" pitchFamily="18" charset="0"/>
                  <a:buChar char="-"/>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xây</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dựng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được</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kế</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hoạch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kinh</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doan</a:t>
                </a:r>
                <a:r>
                  <a:rPr lang="en-US" sz="2000" dirty="0">
                    <a:solidFill>
                      <a:prstClr val="black"/>
                    </a:solidFill>
                    <a:latin typeface="UTM Avo" panose="02040603050506020204" pitchFamily="18" charset="0"/>
                    <a:cs typeface="Arial"/>
                    <a:sym typeface="Arial"/>
                  </a:rPr>
                  <a:t>h </a:t>
                </a:r>
                <a:r>
                  <a:rPr lang="en-US" sz="2000" dirty="0" err="1">
                    <a:solidFill>
                      <a:prstClr val="black"/>
                    </a:solidFill>
                    <a:latin typeface="UTM Avo" panose="02040603050506020204" pitchFamily="18" charset="0"/>
                    <a:cs typeface="Arial"/>
                    <a:sym typeface="Arial"/>
                  </a:rPr>
                  <a:t>của</a:t>
                </a:r>
                <a:r>
                  <a:rPr lang="en-US" sz="2000" dirty="0">
                    <a:solidFill>
                      <a:prstClr val="black"/>
                    </a:solidFill>
                    <a:latin typeface="UTM Avo" panose="02040603050506020204" pitchFamily="18" charset="0"/>
                    <a:cs typeface="Arial"/>
                    <a:sym typeface="Arial"/>
                  </a:rPr>
                  <a:t> </a:t>
                </a:r>
                <a:r>
                  <a:rPr lang="en-US" sz="2000" dirty="0" err="1">
                    <a:solidFill>
                      <a:prstClr val="black"/>
                    </a:solidFill>
                    <a:latin typeface="UTM Avo" panose="02040603050506020204" pitchFamily="18" charset="0"/>
                    <a:cs typeface="Arial"/>
                    <a:sym typeface="Arial"/>
                  </a:rPr>
                  <a:t>bản</a:t>
                </a:r>
                <a:r>
                  <a:rPr lang="en-US" sz="2000" dirty="0">
                    <a:solidFill>
                      <a:prstClr val="black"/>
                    </a:solidFill>
                    <a:latin typeface="UTM Avo" panose="02040603050506020204" pitchFamily="18" charset="0"/>
                    <a:cs typeface="Arial"/>
                    <a:sym typeface="Arial"/>
                  </a:rPr>
                  <a:t> </a:t>
                </a:r>
                <a:r>
                  <a:rPr lang="en-US" sz="2000" dirty="0" err="1">
                    <a:solidFill>
                      <a:prstClr val="black"/>
                    </a:solidFill>
                    <a:latin typeface="UTM Avo" panose="02040603050506020204" pitchFamily="18" charset="0"/>
                    <a:cs typeface="Arial"/>
                    <a:sym typeface="Arial"/>
                  </a:rPr>
                  <a:t>thân</a:t>
                </a:r>
                <a:r>
                  <a:rPr lang="en-US" sz="2000" dirty="0">
                    <a:solidFill>
                      <a:prstClr val="black"/>
                    </a:solidFill>
                    <a:latin typeface="UTM Avo" panose="02040603050506020204" pitchFamily="18" charset="0"/>
                    <a:cs typeface="Arial"/>
                    <a:sym typeface="Arial"/>
                  </a:rPr>
                  <a:t> </a:t>
                </a:r>
                <a:r>
                  <a:rPr lang="en-US" sz="2000" dirty="0" err="1">
                    <a:solidFill>
                      <a:prstClr val="black"/>
                    </a:solidFill>
                    <a:latin typeface="UTM Avo" panose="02040603050506020204" pitchFamily="18" charset="0"/>
                    <a:cs typeface="Arial"/>
                    <a:sym typeface="Arial"/>
                  </a:rPr>
                  <a:t>phù</a:t>
                </a:r>
                <a:r>
                  <a:rPr lang="en-US" sz="2000" dirty="0">
                    <a:solidFill>
                      <a:prstClr val="black"/>
                    </a:solidFill>
                    <a:latin typeface="UTM Avo" panose="02040603050506020204" pitchFamily="18" charset="0"/>
                    <a:cs typeface="Arial"/>
                    <a:sym typeface="Arial"/>
                  </a:rPr>
                  <a:t> </a:t>
                </a:r>
                <a:r>
                  <a:rPr lang="en-US" sz="2000" dirty="0" err="1">
                    <a:solidFill>
                      <a:prstClr val="black"/>
                    </a:solidFill>
                    <a:latin typeface="UTM Avo" panose="02040603050506020204" pitchFamily="18" charset="0"/>
                    <a:cs typeface="Arial"/>
                    <a:sym typeface="Arial"/>
                  </a:rPr>
                  <a:t>hợp</a:t>
                </a:r>
                <a:r>
                  <a:rPr lang="en-US" sz="2000" dirty="0">
                    <a:solidFill>
                      <a:prstClr val="black"/>
                    </a:solidFill>
                    <a:latin typeface="UTM Avo" panose="02040603050506020204" pitchFamily="18" charset="0"/>
                    <a:cs typeface="Arial"/>
                    <a:sym typeface="Arial"/>
                  </a:rPr>
                  <a:t> </a:t>
                </a:r>
                <a:r>
                  <a:rPr lang="en-US" sz="2000" dirty="0" err="1">
                    <a:solidFill>
                      <a:prstClr val="black"/>
                    </a:solidFill>
                    <a:latin typeface="UTM Avo" panose="02040603050506020204" pitchFamily="18" charset="0"/>
                    <a:cs typeface="Arial"/>
                    <a:sym typeface="Arial"/>
                  </a:rPr>
                  <a:t>với</a:t>
                </a:r>
                <a:r>
                  <a:rPr lang="en-US" sz="2000" dirty="0">
                    <a:solidFill>
                      <a:prstClr val="black"/>
                    </a:solidFill>
                    <a:latin typeface="UTM Avo" panose="02040603050506020204" pitchFamily="18" charset="0"/>
                    <a:cs typeface="Arial"/>
                    <a:sym typeface="Arial"/>
                  </a:rPr>
                  <a:t> </a:t>
                </a:r>
                <a:r>
                  <a:rPr lang="en-US" sz="2000" dirty="0" err="1">
                    <a:solidFill>
                      <a:prstClr val="black"/>
                    </a:solidFill>
                    <a:latin typeface="UTM Avo" panose="02040603050506020204" pitchFamily="18" charset="0"/>
                    <a:cs typeface="Arial"/>
                    <a:sym typeface="Arial"/>
                  </a:rPr>
                  <a:t>lứa</a:t>
                </a:r>
                <a:r>
                  <a:rPr lang="en-US" sz="2000" dirty="0">
                    <a:solidFill>
                      <a:prstClr val="black"/>
                    </a:solidFill>
                    <a:latin typeface="UTM Avo" panose="02040603050506020204" pitchFamily="18" charset="0"/>
                    <a:cs typeface="Arial"/>
                    <a:sym typeface="Arial"/>
                  </a:rPr>
                  <a:t> </a:t>
                </a:r>
                <a:r>
                  <a:rPr lang="en-US" sz="2000" dirty="0" err="1">
                    <a:solidFill>
                      <a:prstClr val="black"/>
                    </a:solidFill>
                    <a:latin typeface="UTM Avo" panose="02040603050506020204" pitchFamily="18" charset="0"/>
                    <a:cs typeface="Arial"/>
                    <a:sym typeface="Arial"/>
                  </a:rPr>
                  <a:t>tuổi</a:t>
                </a:r>
                <a:r>
                  <a:rPr lang="en-US" sz="2000" dirty="0">
                    <a:solidFill>
                      <a:prstClr val="black"/>
                    </a:solidFill>
                    <a:latin typeface="UTM Avo" panose="02040603050506020204" pitchFamily="18" charset="0"/>
                    <a:cs typeface="Arial"/>
                    <a:sym typeface="Arial"/>
                  </a:rPr>
                  <a:t>.</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11" name="Rectangle: Rounded Corners 12">
                <a:extLst>
                  <a:ext uri="{FF2B5EF4-FFF2-40B4-BE49-F238E27FC236}">
                    <a16:creationId xmlns:a16="http://schemas.microsoft.com/office/drawing/2014/main" id="{1B0CCA81-B870-68BF-0DFC-035705831A78}"/>
                  </a:ext>
                </a:extLst>
              </p:cNvPr>
              <p:cNvSpPr/>
              <p:nvPr/>
            </p:nvSpPr>
            <p:spPr>
              <a:xfrm>
                <a:off x="714998" y="1990001"/>
                <a:ext cx="594540" cy="371475"/>
              </a:xfrm>
              <a:prstGeom prst="roundRect">
                <a:avLst/>
              </a:prstGeom>
              <a:solidFill>
                <a:schemeClr val="accent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01</a:t>
                </a:r>
              </a:p>
            </p:txBody>
          </p:sp>
          <p:sp>
            <p:nvSpPr>
              <p:cNvPr id="12" name="Rectangle: Rounded Corners 13">
                <a:extLst>
                  <a:ext uri="{FF2B5EF4-FFF2-40B4-BE49-F238E27FC236}">
                    <a16:creationId xmlns:a16="http://schemas.microsoft.com/office/drawing/2014/main" id="{6D6067EE-E9F1-01EE-14DE-86D761842FA9}"/>
                  </a:ext>
                </a:extLst>
              </p:cNvPr>
              <p:cNvSpPr/>
              <p:nvPr/>
            </p:nvSpPr>
            <p:spPr>
              <a:xfrm>
                <a:off x="714998" y="3281456"/>
                <a:ext cx="594540" cy="371475"/>
              </a:xfrm>
              <a:prstGeom prst="roundRect">
                <a:avLst/>
              </a:prstGeom>
              <a:solidFill>
                <a:schemeClr val="accent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a:sym typeface="Arial"/>
                  </a:rPr>
                  <a:t>02</a:t>
                </a:r>
              </a:p>
            </p:txBody>
          </p:sp>
        </p:grpSp>
        <p:sp>
          <p:nvSpPr>
            <p:cNvPr id="4" name="Rectangle 3">
              <a:extLst>
                <a:ext uri="{FF2B5EF4-FFF2-40B4-BE49-F238E27FC236}">
                  <a16:creationId xmlns:a16="http://schemas.microsoft.com/office/drawing/2014/main" id="{D672D704-FACC-1020-7694-220BDBAEF053}"/>
                </a:ext>
              </a:extLst>
            </p:cNvPr>
            <p:cNvSpPr/>
            <p:nvPr/>
          </p:nvSpPr>
          <p:spPr>
            <a:xfrm>
              <a:off x="1421824" y="2824510"/>
              <a:ext cx="2449403" cy="558879"/>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Rất</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tích</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cực</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5" name="Rectangle 4">
              <a:extLst>
                <a:ext uri="{FF2B5EF4-FFF2-40B4-BE49-F238E27FC236}">
                  <a16:creationId xmlns:a16="http://schemas.microsoft.com/office/drawing/2014/main" id="{34EE67EF-3D9A-81BE-6CCF-C1361298A6E3}"/>
                </a:ext>
              </a:extLst>
            </p:cNvPr>
            <p:cNvSpPr/>
            <p:nvPr/>
          </p:nvSpPr>
          <p:spPr>
            <a:xfrm>
              <a:off x="4407615" y="2824510"/>
              <a:ext cx="2337423" cy="558879"/>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Tích</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cực</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6" name="Rectangle 5">
              <a:extLst>
                <a:ext uri="{FF2B5EF4-FFF2-40B4-BE49-F238E27FC236}">
                  <a16:creationId xmlns:a16="http://schemas.microsoft.com/office/drawing/2014/main" id="{E3290020-BA1A-69BC-0286-DF34AB3C483B}"/>
                </a:ext>
              </a:extLst>
            </p:cNvPr>
            <p:cNvSpPr/>
            <p:nvPr/>
          </p:nvSpPr>
          <p:spPr>
            <a:xfrm>
              <a:off x="7281427" y="2824508"/>
              <a:ext cx="2449403" cy="558879"/>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Chưa</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tích</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cực</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7" name="Rectangle 6">
              <a:extLst>
                <a:ext uri="{FF2B5EF4-FFF2-40B4-BE49-F238E27FC236}">
                  <a16:creationId xmlns:a16="http://schemas.microsoft.com/office/drawing/2014/main" id="{BA60D8EB-697A-F543-04A6-954B2D9E0149}"/>
                </a:ext>
              </a:extLst>
            </p:cNvPr>
            <p:cNvSpPr/>
            <p:nvPr/>
          </p:nvSpPr>
          <p:spPr>
            <a:xfrm>
              <a:off x="1421825" y="4163461"/>
              <a:ext cx="2449403" cy="558880"/>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Hoàn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thành</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tốt</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8" name="Rectangle 7">
              <a:extLst>
                <a:ext uri="{FF2B5EF4-FFF2-40B4-BE49-F238E27FC236}">
                  <a16:creationId xmlns:a16="http://schemas.microsoft.com/office/drawing/2014/main" id="{46FBE305-8E26-F08C-38EF-AAAB55653947}"/>
                </a:ext>
              </a:extLst>
            </p:cNvPr>
            <p:cNvSpPr/>
            <p:nvPr/>
          </p:nvSpPr>
          <p:spPr>
            <a:xfrm>
              <a:off x="4407615" y="4163461"/>
              <a:ext cx="2337423" cy="558879"/>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Hoàn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thành</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9" name="Rectangle 8">
              <a:extLst>
                <a:ext uri="{FF2B5EF4-FFF2-40B4-BE49-F238E27FC236}">
                  <a16:creationId xmlns:a16="http://schemas.microsoft.com/office/drawing/2014/main" id="{C5411218-8CE6-EF82-0A69-FF23A67A38E3}"/>
                </a:ext>
              </a:extLst>
            </p:cNvPr>
            <p:cNvSpPr/>
            <p:nvPr/>
          </p:nvSpPr>
          <p:spPr>
            <a:xfrm>
              <a:off x="7281427" y="4163461"/>
              <a:ext cx="2449404" cy="558879"/>
            </a:xfrm>
            <a:prstGeom prst="rect">
              <a:avLst/>
            </a:prstGeom>
            <a:grp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Cần</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cố</a:t>
              </a:r>
              <a:r>
                <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 </a:t>
              </a:r>
              <a:r>
                <a:rPr kumimoji="0" lang="en-US" sz="20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gắng</a:t>
              </a:r>
              <a:endParaRPr kumimoji="0" lang="en-US" sz="2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grpSp>
    </p:spTree>
    <p:extLst>
      <p:ext uri="{BB962C8B-B14F-4D97-AF65-F5344CB8AC3E}">
        <p14:creationId xmlns:p14="http://schemas.microsoft.com/office/powerpoint/2010/main" val="111492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3" name="Freeform 15">
            <a:extLst>
              <a:ext uri="{FF2B5EF4-FFF2-40B4-BE49-F238E27FC236}">
                <a16:creationId xmlns:a16="http://schemas.microsoft.com/office/drawing/2014/main" id="{EFD1A63B-A420-60B0-E879-E5A1F84CC87E}"/>
              </a:ext>
            </a:extLst>
          </p:cNvPr>
          <p:cNvSpPr/>
          <p:nvPr/>
        </p:nvSpPr>
        <p:spPr>
          <a:xfrm rot="-1935456">
            <a:off x="10835124" y="981447"/>
            <a:ext cx="618883" cy="810442"/>
          </a:xfrm>
          <a:custGeom>
            <a:avLst/>
            <a:gdLst/>
            <a:ahLst/>
            <a:cxnLst/>
            <a:rect l="l" t="t" r="r" b="b"/>
            <a:pathLst>
              <a:path w="1142553" h="1496200">
                <a:moveTo>
                  <a:pt x="0" y="0"/>
                </a:moveTo>
                <a:lnTo>
                  <a:pt x="1142552" y="0"/>
                </a:lnTo>
                <a:lnTo>
                  <a:pt x="1142552" y="1496200"/>
                </a:lnTo>
                <a:lnTo>
                  <a:pt x="0" y="14962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72" b="0" i="0" u="none" strike="noStrike" kern="120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sp>
        <p:nvSpPr>
          <p:cNvPr id="74" name="Freeform 16">
            <a:extLst>
              <a:ext uri="{FF2B5EF4-FFF2-40B4-BE49-F238E27FC236}">
                <a16:creationId xmlns:a16="http://schemas.microsoft.com/office/drawing/2014/main" id="{956B8429-D614-2EEC-AF54-5500E427FA06}"/>
              </a:ext>
            </a:extLst>
          </p:cNvPr>
          <p:cNvSpPr/>
          <p:nvPr/>
        </p:nvSpPr>
        <p:spPr>
          <a:xfrm>
            <a:off x="641366" y="1238403"/>
            <a:ext cx="367721" cy="343820"/>
          </a:xfrm>
          <a:custGeom>
            <a:avLst/>
            <a:gdLst/>
            <a:ahLst/>
            <a:cxnLst/>
            <a:rect l="l" t="t" r="r" b="b"/>
            <a:pathLst>
              <a:path w="678870" h="634744">
                <a:moveTo>
                  <a:pt x="0" y="0"/>
                </a:moveTo>
                <a:lnTo>
                  <a:pt x="678870" y="0"/>
                </a:lnTo>
                <a:lnTo>
                  <a:pt x="678870" y="634744"/>
                </a:lnTo>
                <a:lnTo>
                  <a:pt x="0" y="63474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72" b="0" i="0" u="none" strike="noStrike" kern="120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grpSp>
        <p:nvGrpSpPr>
          <p:cNvPr id="75" name="Group 74">
            <a:extLst>
              <a:ext uri="{FF2B5EF4-FFF2-40B4-BE49-F238E27FC236}">
                <a16:creationId xmlns:a16="http://schemas.microsoft.com/office/drawing/2014/main" id="{F8669AFB-8EC4-6B47-0DC5-51C1549CE13B}"/>
              </a:ext>
            </a:extLst>
          </p:cNvPr>
          <p:cNvGrpSpPr/>
          <p:nvPr/>
        </p:nvGrpSpPr>
        <p:grpSpPr>
          <a:xfrm>
            <a:off x="1039439" y="1778437"/>
            <a:ext cx="3584675" cy="3504054"/>
            <a:chOff x="594846" y="2135559"/>
            <a:chExt cx="6229033" cy="6229033"/>
          </a:xfrm>
        </p:grpSpPr>
        <p:grpSp>
          <p:nvGrpSpPr>
            <p:cNvPr id="76" name="Group 75">
              <a:extLst>
                <a:ext uri="{FF2B5EF4-FFF2-40B4-BE49-F238E27FC236}">
                  <a16:creationId xmlns:a16="http://schemas.microsoft.com/office/drawing/2014/main" id="{262C9C8E-CD44-875B-91FC-96208A249077}"/>
                </a:ext>
              </a:extLst>
            </p:cNvPr>
            <p:cNvGrpSpPr/>
            <p:nvPr/>
          </p:nvGrpSpPr>
          <p:grpSpPr>
            <a:xfrm>
              <a:off x="594846" y="2135559"/>
              <a:ext cx="6229033" cy="6229033"/>
              <a:chOff x="0" y="0"/>
              <a:chExt cx="812800" cy="812800"/>
            </a:xfrm>
          </p:grpSpPr>
          <p:sp>
            <p:nvSpPr>
              <p:cNvPr id="79" name="Freeform 7">
                <a:extLst>
                  <a:ext uri="{FF2B5EF4-FFF2-40B4-BE49-F238E27FC236}">
                    <a16:creationId xmlns:a16="http://schemas.microsoft.com/office/drawing/2014/main" id="{A54DB93D-901B-D566-3B70-19496900E303}"/>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5">
                  <a:lumMod val="60000"/>
                  <a:lumOff val="40000"/>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72" b="0" i="0" u="none" strike="noStrike" kern="120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80" name="TextBox 8">
                <a:extLst>
                  <a:ext uri="{FF2B5EF4-FFF2-40B4-BE49-F238E27FC236}">
                    <a16:creationId xmlns:a16="http://schemas.microsoft.com/office/drawing/2014/main" id="{4B2717D4-8741-629B-554B-E63C05A92068}"/>
                  </a:ext>
                </a:extLst>
              </p:cNvPr>
              <p:cNvSpPr txBox="1"/>
              <p:nvPr/>
            </p:nvSpPr>
            <p:spPr>
              <a:xfrm>
                <a:off x="76200" y="28575"/>
                <a:ext cx="660400" cy="708025"/>
              </a:xfrm>
              <a:prstGeom prst="rect">
                <a:avLst/>
              </a:prstGeom>
            </p:spPr>
            <p:txBody>
              <a:bodyPr lIns="27517" tIns="27517" rIns="27517" bIns="27517" rtlCol="0" anchor="ctr"/>
              <a:lstStyle/>
              <a:p>
                <a:pPr marL="0" marR="0" lvl="0" indent="0" algn="ctr" defTabSz="914400" rtl="0" eaLnBrk="1" fontAlgn="auto" latinLnBrk="0" hangingPunct="1">
                  <a:lnSpc>
                    <a:spcPts val="1440"/>
                  </a:lnSpc>
                  <a:spcBef>
                    <a:spcPts val="0"/>
                  </a:spcBef>
                  <a:spcAft>
                    <a:spcPts val="0"/>
                  </a:spcAft>
                  <a:buClrTx/>
                  <a:buSzTx/>
                  <a:buFontTx/>
                  <a:buNone/>
                  <a:tabLst/>
                  <a:defRPr/>
                </a:pPr>
                <a:endParaRPr kumimoji="0" sz="572" b="0" i="0" u="none" strike="noStrike" kern="120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grpSp>
        <p:pic>
          <p:nvPicPr>
            <p:cNvPr id="77" name="Picture 11">
              <a:extLst>
                <a:ext uri="{FF2B5EF4-FFF2-40B4-BE49-F238E27FC236}">
                  <a16:creationId xmlns:a16="http://schemas.microsoft.com/office/drawing/2014/main" id="{52DDA175-2FBF-FD2C-1B81-91BF12886D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756866">
              <a:off x="2656021" y="2153471"/>
              <a:ext cx="3587522" cy="926233"/>
            </a:xfrm>
            <a:prstGeom prst="rect">
              <a:avLst/>
            </a:prstGeom>
          </p:spPr>
        </p:pic>
        <p:sp>
          <p:nvSpPr>
            <p:cNvPr id="78" name="TextBox 77">
              <a:extLst>
                <a:ext uri="{FF2B5EF4-FFF2-40B4-BE49-F238E27FC236}">
                  <a16:creationId xmlns:a16="http://schemas.microsoft.com/office/drawing/2014/main" id="{9F9F9CA9-D4B5-A2DC-B957-C6D2EFD57DB4}"/>
                </a:ext>
              </a:extLst>
            </p:cNvPr>
            <p:cNvSpPr txBox="1"/>
            <p:nvPr/>
          </p:nvSpPr>
          <p:spPr>
            <a:xfrm>
              <a:off x="1216589" y="3954372"/>
              <a:ext cx="4985539" cy="266654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250" b="1" i="0" u="none" strike="noStrike" kern="1200" cap="none" spc="0" normalizeH="0" baseline="0" noProof="0" dirty="0">
                  <a:ln>
                    <a:noFill/>
                  </a:ln>
                  <a:solidFill>
                    <a:sysClr val="windowText" lastClr="000000"/>
                  </a:solidFill>
                  <a:effectLst/>
                  <a:uLnTx/>
                  <a:uFillTx/>
                  <a:latin typeface="UTM Avo" panose="02040603050506020204" pitchFamily="18"/>
                  <a:ea typeface="Calibri" panose="020F0502020204030204" pitchFamily="34" charset="0"/>
                  <a:cs typeface="Arial" panose="020B0604020202020204" pitchFamily="34" charset="0"/>
                </a:rPr>
                <a:t>HƯỚNG DẪN VỀ NHÀ</a:t>
              </a:r>
            </a:p>
          </p:txBody>
        </p:sp>
      </p:grpSp>
      <p:pic>
        <p:nvPicPr>
          <p:cNvPr id="81" name="Picture 12">
            <a:extLst>
              <a:ext uri="{FF2B5EF4-FFF2-40B4-BE49-F238E27FC236}">
                <a16:creationId xmlns:a16="http://schemas.microsoft.com/office/drawing/2014/main" id="{447A2EE5-A20D-5277-EF4E-82ED4CE04A0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774049" y="4512767"/>
            <a:ext cx="1911365" cy="2345233"/>
          </a:xfrm>
          <a:prstGeom prst="rect">
            <a:avLst/>
          </a:prstGeom>
        </p:spPr>
      </p:pic>
      <p:grpSp>
        <p:nvGrpSpPr>
          <p:cNvPr id="82" name="Group 81">
            <a:extLst>
              <a:ext uri="{FF2B5EF4-FFF2-40B4-BE49-F238E27FC236}">
                <a16:creationId xmlns:a16="http://schemas.microsoft.com/office/drawing/2014/main" id="{D5D85C4E-51EF-AD9C-120B-C7B2E2B10028}"/>
              </a:ext>
            </a:extLst>
          </p:cNvPr>
          <p:cNvGrpSpPr/>
          <p:nvPr/>
        </p:nvGrpSpPr>
        <p:grpSpPr>
          <a:xfrm>
            <a:off x="5012857" y="1699035"/>
            <a:ext cx="5648171" cy="1908663"/>
            <a:chOff x="-485036" y="3378590"/>
            <a:chExt cx="9052864" cy="3523686"/>
          </a:xfrm>
        </p:grpSpPr>
        <p:grpSp>
          <p:nvGrpSpPr>
            <p:cNvPr id="83" name="Group 2">
              <a:extLst>
                <a:ext uri="{FF2B5EF4-FFF2-40B4-BE49-F238E27FC236}">
                  <a16:creationId xmlns:a16="http://schemas.microsoft.com/office/drawing/2014/main" id="{070D5BD6-890A-AE11-E69B-A49EE2AFD785}"/>
                </a:ext>
              </a:extLst>
            </p:cNvPr>
            <p:cNvGrpSpPr/>
            <p:nvPr/>
          </p:nvGrpSpPr>
          <p:grpSpPr>
            <a:xfrm>
              <a:off x="-485036" y="3378590"/>
              <a:ext cx="9052864" cy="3523686"/>
              <a:chOff x="-605217" y="-76200"/>
              <a:chExt cx="2283973" cy="889000"/>
            </a:xfrm>
          </p:grpSpPr>
          <p:sp>
            <p:nvSpPr>
              <p:cNvPr id="85" name="Freeform 3">
                <a:extLst>
                  <a:ext uri="{FF2B5EF4-FFF2-40B4-BE49-F238E27FC236}">
                    <a16:creationId xmlns:a16="http://schemas.microsoft.com/office/drawing/2014/main" id="{7D7A0C9E-FBB9-F95C-6101-2D62021AAD0B}"/>
                  </a:ext>
                </a:extLst>
              </p:cNvPr>
              <p:cNvSpPr/>
              <p:nvPr/>
            </p:nvSpPr>
            <p:spPr>
              <a:xfrm>
                <a:off x="-605217" y="70027"/>
                <a:ext cx="2283973" cy="588307"/>
              </a:xfrm>
              <a:custGeom>
                <a:avLst/>
                <a:gdLst/>
                <a:ahLst/>
                <a:cxnLst/>
                <a:rect l="l" t="t" r="r" b="b"/>
                <a:pathLst>
                  <a:path w="1594297" h="588105">
                    <a:moveTo>
                      <a:pt x="73508" y="0"/>
                    </a:moveTo>
                    <a:lnTo>
                      <a:pt x="1520789" y="0"/>
                    </a:lnTo>
                    <a:cubicBezTo>
                      <a:pt x="1540284" y="0"/>
                      <a:pt x="1558981" y="7745"/>
                      <a:pt x="1572767" y="21530"/>
                    </a:cubicBezTo>
                    <a:cubicBezTo>
                      <a:pt x="1586552" y="35315"/>
                      <a:pt x="1594297" y="54013"/>
                      <a:pt x="1594297" y="73508"/>
                    </a:cubicBezTo>
                    <a:lnTo>
                      <a:pt x="1594297" y="514597"/>
                    </a:lnTo>
                    <a:cubicBezTo>
                      <a:pt x="1594297" y="555195"/>
                      <a:pt x="1561386" y="588105"/>
                      <a:pt x="1520789" y="588105"/>
                    </a:cubicBezTo>
                    <a:lnTo>
                      <a:pt x="73508" y="588105"/>
                    </a:lnTo>
                    <a:cubicBezTo>
                      <a:pt x="54013" y="588105"/>
                      <a:pt x="35315" y="580361"/>
                      <a:pt x="21530" y="566575"/>
                    </a:cubicBezTo>
                    <a:cubicBezTo>
                      <a:pt x="7745" y="552790"/>
                      <a:pt x="0" y="534093"/>
                      <a:pt x="0" y="514597"/>
                    </a:cubicBezTo>
                    <a:lnTo>
                      <a:pt x="0" y="73508"/>
                    </a:lnTo>
                    <a:cubicBezTo>
                      <a:pt x="0" y="32911"/>
                      <a:pt x="32911" y="0"/>
                      <a:pt x="73508" y="0"/>
                    </a:cubicBezTo>
                    <a:close/>
                  </a:path>
                </a:pathLst>
              </a:custGeom>
              <a:solidFill>
                <a:srgbClr val="FFF9E7"/>
              </a:solidFill>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sp>
            <p:nvSpPr>
              <p:cNvPr id="86" name="TextBox 4">
                <a:extLst>
                  <a:ext uri="{FF2B5EF4-FFF2-40B4-BE49-F238E27FC236}">
                    <a16:creationId xmlns:a16="http://schemas.microsoft.com/office/drawing/2014/main" id="{B1FA3ECC-919D-F9D4-8614-EF9EF70ECE34}"/>
                  </a:ext>
                </a:extLst>
              </p:cNvPr>
              <p:cNvSpPr txBox="1"/>
              <p:nvPr/>
            </p:nvSpPr>
            <p:spPr>
              <a:xfrm>
                <a:off x="0" y="-76200"/>
                <a:ext cx="812800" cy="889000"/>
              </a:xfrm>
              <a:prstGeom prst="rect">
                <a:avLst/>
              </a:prstGeom>
            </p:spPr>
            <p:txBody>
              <a:bodyPr lIns="25722" tIns="25722" rIns="25722" bIns="25722" rtlCol="0" anchor="ctr"/>
              <a:lstStyle/>
              <a:p>
                <a:pPr marL="0" marR="0" lvl="0" indent="0" algn="ctr" defTabSz="914400" rtl="0" eaLnBrk="1" fontAlgn="auto" latinLnBrk="0" hangingPunct="1">
                  <a:lnSpc>
                    <a:spcPts val="3337"/>
                  </a:lnSpc>
                  <a:spcBef>
                    <a:spcPts val="0"/>
                  </a:spcBef>
                  <a:spcAft>
                    <a:spcPts val="0"/>
                  </a:spcAft>
                  <a:buClrTx/>
                  <a:buSzTx/>
                  <a:buFontTx/>
                  <a:buNone/>
                  <a:tabLst/>
                  <a:defRPr/>
                </a:pPr>
                <a:endParaRPr kumimoji="0" sz="2167" b="0" i="0" u="none" strike="noStrike" kern="120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grpSp>
        <p:sp>
          <p:nvSpPr>
            <p:cNvPr id="84" name="TextBox 83">
              <a:extLst>
                <a:ext uri="{FF2B5EF4-FFF2-40B4-BE49-F238E27FC236}">
                  <a16:creationId xmlns:a16="http://schemas.microsoft.com/office/drawing/2014/main" id="{B788EE93-D679-0F70-CE3A-B2E9AC63640B}"/>
                </a:ext>
              </a:extLst>
            </p:cNvPr>
            <p:cNvSpPr txBox="1"/>
            <p:nvPr/>
          </p:nvSpPr>
          <p:spPr>
            <a:xfrm>
              <a:off x="629348" y="4770162"/>
              <a:ext cx="6824100" cy="78613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167" b="0" i="0" u="none" strike="noStrike" kern="120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Ôn tập lại kiến thức đã học</a:t>
              </a:r>
              <a:endParaRPr kumimoji="0" lang="fr-FR" sz="2167" b="1" i="1" u="none" strike="noStrike" kern="120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endParaRPr>
            </a:p>
          </p:txBody>
        </p:sp>
      </p:grpSp>
      <p:grpSp>
        <p:nvGrpSpPr>
          <p:cNvPr id="87" name="Group 86">
            <a:extLst>
              <a:ext uri="{FF2B5EF4-FFF2-40B4-BE49-F238E27FC236}">
                <a16:creationId xmlns:a16="http://schemas.microsoft.com/office/drawing/2014/main" id="{746C9B1C-0E00-4FAC-19B8-1B3C261956F0}"/>
              </a:ext>
            </a:extLst>
          </p:cNvPr>
          <p:cNvGrpSpPr/>
          <p:nvPr/>
        </p:nvGrpSpPr>
        <p:grpSpPr>
          <a:xfrm>
            <a:off x="4686597" y="3606633"/>
            <a:ext cx="6010580" cy="1493997"/>
            <a:chOff x="7990319" y="3839979"/>
            <a:chExt cx="9633732" cy="2758149"/>
          </a:xfrm>
        </p:grpSpPr>
        <p:sp>
          <p:nvSpPr>
            <p:cNvPr id="88" name="Freeform 3">
              <a:extLst>
                <a:ext uri="{FF2B5EF4-FFF2-40B4-BE49-F238E27FC236}">
                  <a16:creationId xmlns:a16="http://schemas.microsoft.com/office/drawing/2014/main" id="{22DFFE58-F121-8AC8-4CC8-C98D4CF983EF}"/>
                </a:ext>
              </a:extLst>
            </p:cNvPr>
            <p:cNvSpPr/>
            <p:nvPr/>
          </p:nvSpPr>
          <p:spPr>
            <a:xfrm>
              <a:off x="8571187" y="3839979"/>
              <a:ext cx="9052864" cy="2331844"/>
            </a:xfrm>
            <a:custGeom>
              <a:avLst/>
              <a:gdLst/>
              <a:ahLst/>
              <a:cxnLst/>
              <a:rect l="l" t="t" r="r" b="b"/>
              <a:pathLst>
                <a:path w="1594297" h="588105">
                  <a:moveTo>
                    <a:pt x="73508" y="0"/>
                  </a:moveTo>
                  <a:lnTo>
                    <a:pt x="1520789" y="0"/>
                  </a:lnTo>
                  <a:cubicBezTo>
                    <a:pt x="1540284" y="0"/>
                    <a:pt x="1558981" y="7745"/>
                    <a:pt x="1572767" y="21530"/>
                  </a:cubicBezTo>
                  <a:cubicBezTo>
                    <a:pt x="1586552" y="35315"/>
                    <a:pt x="1594297" y="54013"/>
                    <a:pt x="1594297" y="73508"/>
                  </a:cubicBezTo>
                  <a:lnTo>
                    <a:pt x="1594297" y="514597"/>
                  </a:lnTo>
                  <a:cubicBezTo>
                    <a:pt x="1594297" y="555195"/>
                    <a:pt x="1561386" y="588105"/>
                    <a:pt x="1520789" y="588105"/>
                  </a:cubicBezTo>
                  <a:lnTo>
                    <a:pt x="73508" y="588105"/>
                  </a:lnTo>
                  <a:cubicBezTo>
                    <a:pt x="54013" y="588105"/>
                    <a:pt x="35315" y="580361"/>
                    <a:pt x="21530" y="566575"/>
                  </a:cubicBezTo>
                  <a:cubicBezTo>
                    <a:pt x="7745" y="552790"/>
                    <a:pt x="0" y="534093"/>
                    <a:pt x="0" y="514597"/>
                  </a:cubicBezTo>
                  <a:lnTo>
                    <a:pt x="0" y="73508"/>
                  </a:lnTo>
                  <a:cubicBezTo>
                    <a:pt x="0" y="32911"/>
                    <a:pt x="32911" y="0"/>
                    <a:pt x="73508" y="0"/>
                  </a:cubicBezTo>
                  <a:close/>
                </a:path>
              </a:pathLst>
            </a:custGeom>
            <a:solidFill>
              <a:srgbClr val="FFF9E7"/>
            </a:solidFill>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67" b="0" i="0" u="none" strike="noStrike" kern="120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sp>
          <p:nvSpPr>
            <p:cNvPr id="89" name="TextBox 88">
              <a:extLst>
                <a:ext uri="{FF2B5EF4-FFF2-40B4-BE49-F238E27FC236}">
                  <a16:creationId xmlns:a16="http://schemas.microsoft.com/office/drawing/2014/main" id="{BAB7B62E-DEE2-4996-E5EF-95D420FED381}"/>
                </a:ext>
              </a:extLst>
            </p:cNvPr>
            <p:cNvSpPr txBox="1"/>
            <p:nvPr/>
          </p:nvSpPr>
          <p:spPr>
            <a:xfrm>
              <a:off x="8923321" y="4650742"/>
              <a:ext cx="8420699" cy="78613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167" b="0" i="0" u="none" strike="noStrike" kern="1200" cap="none" spc="0" normalizeH="0" baseline="0" noProof="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Rèn luyện các kĩ năng đã được học</a:t>
              </a:r>
              <a:endParaRPr kumimoji="0" lang="fr-FR" sz="2167" b="1" i="1" u="none" strike="noStrike" kern="1200" cap="none" spc="0" normalizeH="0" baseline="0" noProof="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endParaRPr>
            </a:p>
          </p:txBody>
        </p:sp>
        <p:sp>
          <p:nvSpPr>
            <p:cNvPr id="90" name="TextBox 13">
              <a:extLst>
                <a:ext uri="{FF2B5EF4-FFF2-40B4-BE49-F238E27FC236}">
                  <a16:creationId xmlns:a16="http://schemas.microsoft.com/office/drawing/2014/main" id="{F90CB9E6-C848-5798-B26E-09C769ABC0EB}"/>
                </a:ext>
              </a:extLst>
            </p:cNvPr>
            <p:cNvSpPr txBox="1"/>
            <p:nvPr/>
          </p:nvSpPr>
          <p:spPr>
            <a:xfrm>
              <a:off x="7990319" y="5270847"/>
              <a:ext cx="1299388" cy="1327281"/>
            </a:xfrm>
            <a:prstGeom prst="rect">
              <a:avLst/>
            </a:prstGeom>
          </p:spPr>
          <p:txBody>
            <a:bodyPr lIns="27517" tIns="27517" rIns="27517" bIns="27517" rtlCol="0" anchor="ctr"/>
            <a:lstStyle/>
            <a:p>
              <a:pPr marL="0" marR="0" lvl="0" indent="0" algn="ctr" defTabSz="914400" rtl="0" eaLnBrk="1" fontAlgn="auto" latinLnBrk="0" hangingPunct="1">
                <a:lnSpc>
                  <a:spcPts val="1440"/>
                </a:lnSpc>
                <a:spcBef>
                  <a:spcPts val="0"/>
                </a:spcBef>
                <a:spcAft>
                  <a:spcPts val="0"/>
                </a:spcAft>
                <a:buClrTx/>
                <a:buSzTx/>
                <a:buFontTx/>
                <a:buNone/>
                <a:tabLst/>
                <a:defRPr/>
              </a:pPr>
              <a:endParaRPr kumimoji="0" sz="2167" b="0" i="0" u="none" strike="noStrike" kern="1200" cap="none" spc="0" normalizeH="0" baseline="0" noProof="0">
                <a:ln>
                  <a:noFill/>
                </a:ln>
                <a:solidFill>
                  <a:prstClr val="black"/>
                </a:solidFill>
                <a:effectLst/>
                <a:uLnTx/>
                <a:uFillTx/>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349254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1+#ppt_w/2"/>
                                          </p:val>
                                        </p:tav>
                                        <p:tav tm="100000">
                                          <p:val>
                                            <p:strVal val="#ppt_x"/>
                                          </p:val>
                                        </p:tav>
                                      </p:tavLst>
                                    </p:anim>
                                    <p:anim calcmode="lin" valueType="num">
                                      <p:cBhvr additive="base">
                                        <p:cTn id="8" dur="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additive="base">
                                        <p:cTn id="13" dur="500" fill="hold"/>
                                        <p:tgtEl>
                                          <p:spTgt spid="87"/>
                                        </p:tgtEl>
                                        <p:attrNameLst>
                                          <p:attrName>ppt_x</p:attrName>
                                        </p:attrNameLst>
                                      </p:cBhvr>
                                      <p:tavLst>
                                        <p:tav tm="0">
                                          <p:val>
                                            <p:strVal val="1+#ppt_w/2"/>
                                          </p:val>
                                        </p:tav>
                                        <p:tav tm="100000">
                                          <p:val>
                                            <p:strVal val="#ppt_x"/>
                                          </p:val>
                                        </p:tav>
                                      </p:tavLst>
                                    </p:anim>
                                    <p:anim calcmode="lin" valueType="num">
                                      <p:cBhvr additive="base">
                                        <p:cTn id="14" dur="5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366F94-5AEA-D990-5091-5E30498FEB03}"/>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C1FC82-E8E4-A9A2-EF38-335CE804ADB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B29585E0-62D5-4288-38A1-73140C80B0A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31C28C7B-7505-1A7D-9957-EFB0FA5422C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78EE42AE-E38A-570A-B09E-B962204EB1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9A19F63-FE1D-2723-156C-31C27387F7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TotalTime>
  <Words>1657</Words>
  <Application>Microsoft Office PowerPoint</Application>
  <PresentationFormat>Widescreen</PresentationFormat>
  <Paragraphs>144</Paragraphs>
  <Slides>39</Slides>
  <Notes>0</Notes>
  <HiddenSlides>0</HiddenSlides>
  <MMClips>20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39</vt:i4>
      </vt:variant>
    </vt:vector>
  </HeadingPairs>
  <TitlesOfParts>
    <vt:vector size="46" baseType="lpstr">
      <vt:lpstr>Arial</vt:lpstr>
      <vt:lpstr>Calibri</vt:lpstr>
      <vt:lpstr>Calibri Light</vt:lpstr>
      <vt:lpstr>UTM Avo</vt:lpstr>
      <vt:lpstr>Wingdings</vt:lpstr>
      <vt:lpstr>Office Theme</vt:lpstr>
      <vt:lpstr>2_Office Theme</vt:lpstr>
      <vt:lpstr>PowerPoint Presentation</vt:lpstr>
      <vt:lpstr>PowerPoint Presentation</vt:lpstr>
      <vt:lpstr>KHỞI ĐỘNG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2. Thực hành lập kế hoạch kinh doanh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13</cp:revision>
  <dcterms:created xsi:type="dcterms:W3CDTF">2023-10-18T06:55:26Z</dcterms:created>
  <dcterms:modified xsi:type="dcterms:W3CDTF">2024-02-24T02:49:38Z</dcterms:modified>
</cp:coreProperties>
</file>