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56" r:id="rId2"/>
    <p:sldId id="257" r:id="rId3"/>
    <p:sldId id="258" r:id="rId4"/>
    <p:sldId id="269" r:id="rId5"/>
    <p:sldId id="270" r:id="rId6"/>
    <p:sldId id="259" r:id="rId7"/>
    <p:sldId id="260" r:id="rId8"/>
    <p:sldId id="271" r:id="rId9"/>
    <p:sldId id="272" r:id="rId10"/>
    <p:sldId id="273" r:id="rId11"/>
    <p:sldId id="274" r:id="rId12"/>
    <p:sldId id="275" r:id="rId13"/>
    <p:sldId id="276" r:id="rId14"/>
    <p:sldId id="261" r:id="rId15"/>
    <p:sldId id="262" r:id="rId16"/>
    <p:sldId id="277" r:id="rId17"/>
    <p:sldId id="278" r:id="rId18"/>
    <p:sldId id="279" r:id="rId19"/>
    <p:sldId id="280" r:id="rId20"/>
    <p:sldId id="281" r:id="rId21"/>
    <p:sldId id="282" r:id="rId22"/>
    <p:sldId id="283" r:id="rId23"/>
    <p:sldId id="284" r:id="rId24"/>
    <p:sldId id="285" r:id="rId25"/>
    <p:sldId id="286" r:id="rId26"/>
    <p:sldId id="287" r:id="rId27"/>
    <p:sldId id="289" r:id="rId28"/>
    <p:sldId id="288" r:id="rId29"/>
    <p:sldId id="290" r:id="rId30"/>
    <p:sldId id="291" r:id="rId31"/>
    <p:sldId id="292" r:id="rId32"/>
    <p:sldId id="293" r:id="rId33"/>
    <p:sldId id="294" r:id="rId34"/>
    <p:sldId id="295" r:id="rId35"/>
    <p:sldId id="296" r:id="rId36"/>
    <p:sldId id="297" r:id="rId37"/>
    <p:sldId id="298" r:id="rId38"/>
    <p:sldId id="267" r:id="rId39"/>
    <p:sldId id="263" r:id="rId40"/>
    <p:sldId id="299" r:id="rId41"/>
    <p:sldId id="300" r:id="rId42"/>
    <p:sldId id="301" r:id="rId43"/>
    <p:sldId id="302" r:id="rId44"/>
    <p:sldId id="303" r:id="rId45"/>
    <p:sldId id="304" r:id="rId46"/>
    <p:sldId id="264" r:id="rId47"/>
    <p:sldId id="266" r:id="rId48"/>
    <p:sldId id="305" r:id="rId49"/>
    <p:sldId id="265" r:id="rId50"/>
    <p:sldId id="268" r:id="rId51"/>
  </p:sldIdLst>
  <p:sldSz cx="12192000" cy="6858000"/>
  <p:notesSz cx="6858000" cy="9144000"/>
  <p:embeddedFontLst>
    <p:embeddedFont>
      <p:font typeface="UTM Avo" panose="02040603050506020204" pitchFamily="18" charset="0"/>
      <p:regular r:id="rId52"/>
      <p:bold r:id="rId53"/>
      <p:italic r:id="rId54"/>
      <p:boldItalic r:id="rId5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F7"/>
    <a:srgbClr val="F0F0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0" d="100"/>
          <a:sy n="110" d="100"/>
        </p:scale>
        <p:origin x="55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2.fntdata"/><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2/27/2024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763695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2/27/2024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059191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2/27/2024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64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2/27/2024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43745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2/27/2024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179777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2/27/2024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0265530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2/27/2024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5693947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2/27/2024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75061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2/27/2024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8234684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2/27/2024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0936333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2/27/2024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6692126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2/27/2024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13210667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dao-duc-4/1/392/47/" TargetMode="External"/><Relationship Id="rId2" Type="http://schemas.openxmlformats.org/officeDocument/2006/relationships/image" Target="../media/image2.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pn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jp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sv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hoc10.vn/doc-sach/dao-duc-4/1/392/48/" TargetMode="External"/><Relationship Id="rId2" Type="http://schemas.openxmlformats.org/officeDocument/2006/relationships/image" Target="../media/image10.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jp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1.jp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sv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2.jpeg"/><Relationship Id="rId2" Type="http://schemas.openxmlformats.org/officeDocument/2006/relationships/image" Target="../media/image11.jpg"/><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7.svg"/></Relationships>
</file>

<file path=ppt/slides/_rels/slide14.xml.rels><?xml version="1.0" encoding="UTF-8" standalone="yes"?>
<Relationships xmlns="http://schemas.openxmlformats.org/package/2006/relationships"><Relationship Id="rId3" Type="http://schemas.openxmlformats.org/officeDocument/2006/relationships/hyperlink" Target="https://hoc10.vn/doc-sach/dao-duc-4/1/392/49/" TargetMode="External"/><Relationship Id="rId2" Type="http://schemas.openxmlformats.org/officeDocument/2006/relationships/image" Target="../media/image23.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g"/><Relationship Id="rId1" Type="http://schemas.openxmlformats.org/officeDocument/2006/relationships/slideLayout" Target="../slideLayouts/slideLayout7.xml"/><Relationship Id="rId4" Type="http://schemas.openxmlformats.org/officeDocument/2006/relationships/image" Target="../media/image26.sv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g"/><Relationship Id="rId1" Type="http://schemas.openxmlformats.org/officeDocument/2006/relationships/slideLayout" Target="../slideLayouts/slideLayout7.xml"/><Relationship Id="rId4" Type="http://schemas.openxmlformats.org/officeDocument/2006/relationships/image" Target="../media/image26.svg"/></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4.jpg"/><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9.svg"/></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4.jpg"/><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9.svg"/></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4.jpg"/><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9.svg"/></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4.jpg"/><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9.svg"/></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4.jpg"/><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9.svg"/></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24.jpg"/><Relationship Id="rId1" Type="http://schemas.openxmlformats.org/officeDocument/2006/relationships/slideLayout" Target="../slideLayouts/slideLayout7.xml"/><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svg"/></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24.jpg"/><Relationship Id="rId1" Type="http://schemas.openxmlformats.org/officeDocument/2006/relationships/slideLayout" Target="../slideLayouts/slideLayout7.xml"/><Relationship Id="rId5" Type="http://schemas.openxmlformats.org/officeDocument/2006/relationships/image" Target="../media/image41.svg"/><Relationship Id="rId4" Type="http://schemas.openxmlformats.org/officeDocument/2006/relationships/image" Target="../media/image40.png"/></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24.jpg"/><Relationship Id="rId1" Type="http://schemas.openxmlformats.org/officeDocument/2006/relationships/slideLayout" Target="../slideLayouts/slideLayout7.xml"/><Relationship Id="rId5" Type="http://schemas.openxmlformats.org/officeDocument/2006/relationships/image" Target="../media/image41.svg"/><Relationship Id="rId4" Type="http://schemas.openxmlformats.org/officeDocument/2006/relationships/image" Target="../media/image40.png"/></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24.jpg"/><Relationship Id="rId1" Type="http://schemas.openxmlformats.org/officeDocument/2006/relationships/slideLayout" Target="../slideLayouts/slideLayout7.xml"/><Relationship Id="rId5" Type="http://schemas.openxmlformats.org/officeDocument/2006/relationships/image" Target="../media/image41.svg"/><Relationship Id="rId4" Type="http://schemas.openxmlformats.org/officeDocument/2006/relationships/image" Target="../media/image40.png"/></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g"/><Relationship Id="rId1" Type="http://schemas.openxmlformats.org/officeDocument/2006/relationships/slideLayout" Target="../slideLayouts/slideLayout7.xml"/><Relationship Id="rId4" Type="http://schemas.openxmlformats.org/officeDocument/2006/relationships/image" Target="../media/image26.svg"/></Relationships>
</file>

<file path=ppt/slides/_rels/slide31.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4.jpg"/><Relationship Id="rId1" Type="http://schemas.openxmlformats.org/officeDocument/2006/relationships/slideLayout" Target="../slideLayouts/slideLayout7.xml"/><Relationship Id="rId6" Type="http://schemas.openxmlformats.org/officeDocument/2006/relationships/image" Target="../media/image43.svg"/><Relationship Id="rId5" Type="http://schemas.openxmlformats.org/officeDocument/2006/relationships/image" Target="../media/image42.png"/><Relationship Id="rId4" Type="http://schemas.openxmlformats.org/officeDocument/2006/relationships/image" Target="../media/image29.svg"/></Relationships>
</file>

<file path=ppt/slides/_rels/slide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4.jpg"/><Relationship Id="rId1" Type="http://schemas.openxmlformats.org/officeDocument/2006/relationships/slideLayout" Target="../slideLayouts/slideLayout7.xml"/><Relationship Id="rId6" Type="http://schemas.openxmlformats.org/officeDocument/2006/relationships/image" Target="../media/image43.svg"/><Relationship Id="rId5" Type="http://schemas.openxmlformats.org/officeDocument/2006/relationships/image" Target="../media/image42.png"/><Relationship Id="rId4" Type="http://schemas.openxmlformats.org/officeDocument/2006/relationships/image" Target="../media/image29.svg"/></Relationships>
</file>

<file path=ppt/slides/_rels/slide3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4.jpg"/><Relationship Id="rId1" Type="http://schemas.openxmlformats.org/officeDocument/2006/relationships/slideLayout" Target="../slideLayouts/slideLayout7.xml"/><Relationship Id="rId6" Type="http://schemas.openxmlformats.org/officeDocument/2006/relationships/image" Target="../media/image43.svg"/><Relationship Id="rId5" Type="http://schemas.openxmlformats.org/officeDocument/2006/relationships/image" Target="../media/image42.png"/><Relationship Id="rId4" Type="http://schemas.openxmlformats.org/officeDocument/2006/relationships/image" Target="../media/image29.svg"/></Relationships>
</file>

<file path=ppt/slides/_rels/slide3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4.jpg"/><Relationship Id="rId1" Type="http://schemas.openxmlformats.org/officeDocument/2006/relationships/slideLayout" Target="../slideLayouts/slideLayout7.xml"/><Relationship Id="rId6" Type="http://schemas.openxmlformats.org/officeDocument/2006/relationships/image" Target="../media/image43.svg"/><Relationship Id="rId5" Type="http://schemas.openxmlformats.org/officeDocument/2006/relationships/image" Target="../media/image42.png"/><Relationship Id="rId4" Type="http://schemas.openxmlformats.org/officeDocument/2006/relationships/image" Target="../media/image29.svg"/></Relationships>
</file>

<file path=ppt/slides/_rels/slide3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4.jpg"/><Relationship Id="rId1" Type="http://schemas.openxmlformats.org/officeDocument/2006/relationships/slideLayout" Target="../slideLayouts/slideLayout7.xml"/><Relationship Id="rId6" Type="http://schemas.openxmlformats.org/officeDocument/2006/relationships/image" Target="../media/image43.svg"/><Relationship Id="rId5" Type="http://schemas.openxmlformats.org/officeDocument/2006/relationships/image" Target="../media/image42.png"/><Relationship Id="rId4" Type="http://schemas.openxmlformats.org/officeDocument/2006/relationships/image" Target="../media/image29.svg"/></Relationships>
</file>

<file path=ppt/slides/_rels/slide3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4.jpg"/><Relationship Id="rId1" Type="http://schemas.openxmlformats.org/officeDocument/2006/relationships/slideLayout" Target="../slideLayouts/slideLayout7.xml"/><Relationship Id="rId6" Type="http://schemas.openxmlformats.org/officeDocument/2006/relationships/image" Target="../media/image43.svg"/><Relationship Id="rId5" Type="http://schemas.openxmlformats.org/officeDocument/2006/relationships/image" Target="../media/image42.png"/><Relationship Id="rId4" Type="http://schemas.openxmlformats.org/officeDocument/2006/relationships/image" Target="../media/image29.svg"/></Relationships>
</file>

<file path=ppt/slides/_rels/slide38.xml.rels><?xml version="1.0" encoding="UTF-8" standalone="yes"?>
<Relationships xmlns="http://schemas.openxmlformats.org/package/2006/relationships"><Relationship Id="rId3" Type="http://schemas.openxmlformats.org/officeDocument/2006/relationships/hyperlink" Target="https://hoc10.vn/doc-sach/dao-duc-4/1/392/52/" TargetMode="External"/><Relationship Id="rId2" Type="http://schemas.openxmlformats.org/officeDocument/2006/relationships/image" Target="../media/image44.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g"/><Relationship Id="rId1" Type="http://schemas.openxmlformats.org/officeDocument/2006/relationships/slideLayout" Target="../slideLayouts/slideLayout7.xml"/><Relationship Id="rId5" Type="http://schemas.openxmlformats.org/officeDocument/2006/relationships/image" Target="../media/image48.png"/><Relationship Id="rId4" Type="http://schemas.openxmlformats.org/officeDocument/2006/relationships/image" Target="../media/image47.svg"/></Relationships>
</file>

<file path=ppt/slides/_rels/slide4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5.jpg"/><Relationship Id="rId1" Type="http://schemas.openxmlformats.org/officeDocument/2006/relationships/slideLayout" Target="../slideLayouts/slideLayout7.xml"/><Relationship Id="rId4" Type="http://schemas.openxmlformats.org/officeDocument/2006/relationships/image" Target="../media/image50.svg"/></Relationships>
</file>

<file path=ppt/slides/_rels/slide4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45.jpg"/><Relationship Id="rId1" Type="http://schemas.openxmlformats.org/officeDocument/2006/relationships/slideLayout" Target="../slideLayouts/slideLayout7.xml"/><Relationship Id="rId4" Type="http://schemas.openxmlformats.org/officeDocument/2006/relationships/image" Target="../media/image53.png"/></Relationships>
</file>

<file path=ppt/slides/_rels/slide4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g"/><Relationship Id="rId1" Type="http://schemas.openxmlformats.org/officeDocument/2006/relationships/slideLayout" Target="../slideLayouts/slideLayout7.xml"/><Relationship Id="rId5" Type="http://schemas.openxmlformats.org/officeDocument/2006/relationships/image" Target="../media/image54.png"/><Relationship Id="rId4" Type="http://schemas.openxmlformats.org/officeDocument/2006/relationships/image" Target="../media/image47.svg"/></Relationships>
</file>

<file path=ppt/slides/_rels/slide45.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52.png"/><Relationship Id="rId2" Type="http://schemas.openxmlformats.org/officeDocument/2006/relationships/image" Target="../media/image45.jpg"/><Relationship Id="rId1" Type="http://schemas.openxmlformats.org/officeDocument/2006/relationships/slideLayout" Target="../slideLayouts/slideLayout7.xml"/><Relationship Id="rId6" Type="http://schemas.openxmlformats.org/officeDocument/2006/relationships/image" Target="../media/image58.svg"/><Relationship Id="rId5" Type="http://schemas.openxmlformats.org/officeDocument/2006/relationships/image" Target="../media/image57.png"/><Relationship Id="rId4" Type="http://schemas.openxmlformats.org/officeDocument/2006/relationships/image" Target="../media/image56.svg"/></Relationships>
</file>

<file path=ppt/slides/_rels/slide46.xml.rels><?xml version="1.0" encoding="UTF-8" standalone="yes"?>
<Relationships xmlns="http://schemas.openxmlformats.org/package/2006/relationships"><Relationship Id="rId3" Type="http://schemas.openxmlformats.org/officeDocument/2006/relationships/hyperlink" Target="https://hoc10.vn/doc-sach/dao-duc-4/1/392/52/" TargetMode="External"/><Relationship Id="rId2" Type="http://schemas.openxmlformats.org/officeDocument/2006/relationships/image" Target="../media/image59.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4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8" Type="http://schemas.openxmlformats.org/officeDocument/2006/relationships/image" Target="../media/image67.svg"/><Relationship Id="rId3" Type="http://schemas.openxmlformats.org/officeDocument/2006/relationships/image" Target="../media/image62.png"/><Relationship Id="rId7" Type="http://schemas.openxmlformats.org/officeDocument/2006/relationships/image" Target="../media/image66.png"/><Relationship Id="rId12" Type="http://schemas.openxmlformats.org/officeDocument/2006/relationships/image" Target="../media/image71.svg"/><Relationship Id="rId2" Type="http://schemas.openxmlformats.org/officeDocument/2006/relationships/image" Target="../media/image60.png"/><Relationship Id="rId1" Type="http://schemas.openxmlformats.org/officeDocument/2006/relationships/slideLayout" Target="../slideLayouts/slideLayout7.xml"/><Relationship Id="rId6" Type="http://schemas.openxmlformats.org/officeDocument/2006/relationships/image" Target="../media/image65.svg"/><Relationship Id="rId11" Type="http://schemas.openxmlformats.org/officeDocument/2006/relationships/image" Target="../media/image70.png"/><Relationship Id="rId5" Type="http://schemas.openxmlformats.org/officeDocument/2006/relationships/image" Target="../media/image64.png"/><Relationship Id="rId10" Type="http://schemas.openxmlformats.org/officeDocument/2006/relationships/image" Target="../media/image69.svg"/><Relationship Id="rId4" Type="http://schemas.openxmlformats.org/officeDocument/2006/relationships/image" Target="../media/image63.svg"/><Relationship Id="rId9" Type="http://schemas.openxmlformats.org/officeDocument/2006/relationships/image" Target="../media/image68.png"/></Relationships>
</file>

<file path=ppt/slides/_rels/slide49.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hyperlink" Target="https://www.facebook.com/hoc10fb/" TargetMode="External"/><Relationship Id="rId2" Type="http://schemas.openxmlformats.org/officeDocument/2006/relationships/image" Target="../media/image73.jpg"/><Relationship Id="rId1" Type="http://schemas.openxmlformats.org/officeDocument/2006/relationships/slideLayout" Target="../slideLayouts/slideLayout1.xml"/><Relationship Id="rId6" Type="http://schemas.openxmlformats.org/officeDocument/2006/relationships/image" Target="../media/image75.png"/><Relationship Id="rId5" Type="http://schemas.microsoft.com/office/2007/relationships/hdphoto" Target="../media/hdphoto2.wdp"/><Relationship Id="rId4" Type="http://schemas.openxmlformats.org/officeDocument/2006/relationships/image" Target="../media/image7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90E2E-EA03-03F5-B889-9A8A97F2149E}"/>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r" defTabSz="914400" rtl="0" eaLnBrk="1" fontAlgn="auto" latinLnBrk="0" hangingPunct="1">
              <a:lnSpc>
                <a:spcPct val="120000"/>
              </a:lnSpc>
              <a:spcBef>
                <a:spcPct val="0"/>
              </a:spcBef>
              <a:spcAft>
                <a:spcPts val="0"/>
              </a:spcAft>
              <a:buClrTx/>
              <a:buSzTx/>
              <a:buFontTx/>
              <a:buNone/>
              <a:tabLst/>
              <a:defRPr/>
            </a:pPr>
            <a:r>
              <a:rPr kumimoji="0" lang="en-US" sz="3600" b="0"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j-ea"/>
                <a:cs typeface="+mj-cs"/>
              </a:rPr>
              <a:t>Đạo</a:t>
            </a:r>
            <a:r>
              <a:rPr kumimoji="0" 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j-ea"/>
                <a:cs typeface="+mj-cs"/>
              </a:rPr>
              <a:t> </a:t>
            </a:r>
            <a:r>
              <a:rPr kumimoji="0" lang="en-US" sz="3600" b="0" i="0" u="none" strike="noStrike" kern="1200" cap="none" spc="0" normalizeH="0" baseline="0" noProof="0" dirty="0" err="1">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j-ea"/>
                <a:cs typeface="+mj-cs"/>
              </a:rPr>
              <a:t>đức</a:t>
            </a:r>
            <a:r>
              <a:rPr kumimoji="0" 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j-ea"/>
                <a:cs typeface="+mj-cs"/>
              </a:rPr>
              <a:t> 4</a:t>
            </a:r>
          </a:p>
        </p:txBody>
      </p:sp>
      <p:sp>
        <p:nvSpPr>
          <p:cNvPr id="3" name="Title 1">
            <a:extLst>
              <a:ext uri="{FF2B5EF4-FFF2-40B4-BE49-F238E27FC236}">
                <a16:creationId xmlns:a16="http://schemas.microsoft.com/office/drawing/2014/main" id="{EFAF9841-6BF6-D009-6B58-DCCCB9F1E4A9}"/>
              </a:ext>
            </a:extLst>
          </p:cNvPr>
          <p:cNvSpPr txBox="1">
            <a:spLocks/>
          </p:cNvSpPr>
          <p:nvPr/>
        </p:nvSpPr>
        <p:spPr>
          <a:xfrm>
            <a:off x="827614" y="3609712"/>
            <a:ext cx="10536772" cy="188365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vi-VN" b="1" i="0" u="none" strike="noStrike" kern="1200" cap="none" spc="0" normalizeH="0" baseline="0" noProof="0" dirty="0">
                <a:ln>
                  <a:noFill/>
                </a:ln>
                <a:solidFill>
                  <a:srgbClr val="FF0000"/>
                </a:solidFill>
                <a:effectLst/>
                <a:uLnTx/>
                <a:uFillTx/>
                <a:latin typeface="UTM Avo" panose="02040603050506020204" pitchFamily="18" charset="0"/>
                <a:ea typeface="+mj-ea"/>
                <a:cs typeface="+mj-cs"/>
              </a:rPr>
              <a:t>Bài </a:t>
            </a:r>
            <a:r>
              <a:rPr kumimoji="0" lang="en-US" b="1" i="0" u="none" strike="noStrike" kern="1200" cap="none" spc="0" normalizeH="0" baseline="0" noProof="0" dirty="0">
                <a:ln>
                  <a:noFill/>
                </a:ln>
                <a:solidFill>
                  <a:srgbClr val="FF0000"/>
                </a:solidFill>
                <a:effectLst/>
                <a:uLnTx/>
                <a:uFillTx/>
                <a:latin typeface="UTM Avo" panose="02040603050506020204" pitchFamily="18" charset="0"/>
                <a:ea typeface="+mj-ea"/>
                <a:cs typeface="+mj-cs"/>
              </a:rPr>
              <a:t>10:</a:t>
            </a:r>
            <a:r>
              <a:rPr kumimoji="0" lang="vi-VN" b="1" i="0" u="none" strike="noStrike" kern="1200" cap="none" spc="0" normalizeH="0" baseline="0" noProof="0" dirty="0">
                <a:ln>
                  <a:noFill/>
                </a:ln>
                <a:solidFill>
                  <a:srgbClr val="FF0000"/>
                </a:solidFill>
                <a:effectLst/>
                <a:uLnTx/>
                <a:uFillTx/>
                <a:latin typeface="UTM Avo" panose="02040603050506020204" pitchFamily="18" charset="0"/>
                <a:ea typeface="+mj-ea"/>
                <a:cs typeface="+mj-cs"/>
              </a:rPr>
              <a:t> </a:t>
            </a:r>
            <a:r>
              <a:rPr kumimoji="0" lang="en-US" b="1" i="0" u="none" strike="noStrike" kern="1200" cap="none" spc="0" normalizeH="0" baseline="0" noProof="0" dirty="0">
                <a:ln>
                  <a:noFill/>
                </a:ln>
                <a:solidFill>
                  <a:srgbClr val="FF0000"/>
                </a:solidFill>
                <a:effectLst/>
                <a:uLnTx/>
                <a:uFillTx/>
                <a:latin typeface="UTM Avo" panose="02040603050506020204" pitchFamily="18" charset="0"/>
                <a:ea typeface="+mj-ea"/>
                <a:cs typeface="+mj-cs"/>
              </a:rPr>
              <a:t>Em </a:t>
            </a:r>
            <a:r>
              <a:rPr kumimoji="0" lang="en-US" b="1" i="0" u="none" strike="noStrike" kern="1200" cap="none" spc="0" normalizeH="0" baseline="0" noProof="0" dirty="0" err="1">
                <a:ln>
                  <a:noFill/>
                </a:ln>
                <a:solidFill>
                  <a:srgbClr val="FF0000"/>
                </a:solidFill>
                <a:effectLst/>
                <a:uLnTx/>
                <a:uFillTx/>
                <a:latin typeface="UTM Avo" panose="02040603050506020204" pitchFamily="18" charset="0"/>
                <a:ea typeface="+mj-ea"/>
                <a:cs typeface="+mj-cs"/>
              </a:rPr>
              <a:t>nuôi</a:t>
            </a:r>
            <a:r>
              <a:rPr kumimoji="0" lang="en-US" b="1" i="0" u="none" strike="noStrike" kern="1200" cap="none" spc="0" normalizeH="0" baseline="0" noProof="0" dirty="0">
                <a:ln>
                  <a:noFill/>
                </a:ln>
                <a:solidFill>
                  <a:srgbClr val="FF0000"/>
                </a:solidFill>
                <a:effectLst/>
                <a:uLnTx/>
                <a:uFillTx/>
                <a:latin typeface="UTM Avo" panose="02040603050506020204" pitchFamily="18" charset="0"/>
                <a:ea typeface="+mj-ea"/>
                <a:cs typeface="+mj-cs"/>
              </a:rPr>
              <a:t> </a:t>
            </a:r>
            <a:r>
              <a:rPr kumimoji="0" lang="en-US" b="1" i="0" u="none" strike="noStrike" kern="1200" cap="none" spc="0" normalizeH="0" baseline="0" noProof="0" dirty="0" err="1">
                <a:ln>
                  <a:noFill/>
                </a:ln>
                <a:solidFill>
                  <a:srgbClr val="FF0000"/>
                </a:solidFill>
                <a:effectLst/>
                <a:uLnTx/>
                <a:uFillTx/>
                <a:latin typeface="UTM Avo" panose="02040603050506020204" pitchFamily="18" charset="0"/>
                <a:ea typeface="+mj-ea"/>
                <a:cs typeface="+mj-cs"/>
              </a:rPr>
              <a:t>dưỡng</a:t>
            </a:r>
            <a:r>
              <a:rPr kumimoji="0" lang="en-US" b="1" i="0" u="none" strike="noStrike" kern="1200" cap="none" spc="0" normalizeH="0" baseline="0" noProof="0" dirty="0">
                <a:ln>
                  <a:noFill/>
                </a:ln>
                <a:solidFill>
                  <a:srgbClr val="FF0000"/>
                </a:solidFill>
                <a:effectLst/>
                <a:uLnTx/>
                <a:uFillTx/>
                <a:latin typeface="UTM Avo" panose="02040603050506020204" pitchFamily="18" charset="0"/>
                <a:ea typeface="+mj-ea"/>
                <a:cs typeface="+mj-cs"/>
              </a:rPr>
              <a:t> </a:t>
            </a:r>
            <a:r>
              <a:rPr kumimoji="0" lang="en-US" b="1" i="0" u="none" strike="noStrike" kern="1200" cap="none" spc="0" normalizeH="0" baseline="0" noProof="0" dirty="0" err="1">
                <a:ln>
                  <a:noFill/>
                </a:ln>
                <a:solidFill>
                  <a:srgbClr val="FF0000"/>
                </a:solidFill>
                <a:effectLst/>
                <a:uLnTx/>
                <a:uFillTx/>
                <a:latin typeface="UTM Avo" panose="02040603050506020204" pitchFamily="18" charset="0"/>
                <a:ea typeface="+mj-ea"/>
                <a:cs typeface="+mj-cs"/>
              </a:rPr>
              <a:t>quan</a:t>
            </a:r>
            <a:r>
              <a:rPr kumimoji="0" lang="en-US" b="1" i="0" u="none" strike="noStrike" kern="1200" cap="none" spc="0" normalizeH="0" baseline="0" noProof="0" dirty="0">
                <a:ln>
                  <a:noFill/>
                </a:ln>
                <a:solidFill>
                  <a:srgbClr val="FF0000"/>
                </a:solidFill>
                <a:effectLst/>
                <a:uLnTx/>
                <a:uFillTx/>
                <a:latin typeface="UTM Avo" panose="02040603050506020204" pitchFamily="18" charset="0"/>
                <a:ea typeface="+mj-ea"/>
                <a:cs typeface="+mj-cs"/>
              </a:rPr>
              <a:t> </a:t>
            </a:r>
            <a:r>
              <a:rPr kumimoji="0" lang="en-US" b="1" i="0" u="none" strike="noStrike" kern="1200" cap="none" spc="0" normalizeH="0" baseline="0" noProof="0" dirty="0" err="1">
                <a:ln>
                  <a:noFill/>
                </a:ln>
                <a:solidFill>
                  <a:srgbClr val="FF0000"/>
                </a:solidFill>
                <a:effectLst/>
                <a:uLnTx/>
                <a:uFillTx/>
                <a:latin typeface="UTM Avo" panose="02040603050506020204" pitchFamily="18" charset="0"/>
                <a:ea typeface="+mj-ea"/>
                <a:cs typeface="+mj-cs"/>
              </a:rPr>
              <a:t>hệ</a:t>
            </a:r>
            <a:r>
              <a:rPr kumimoji="0" lang="en-US" b="1" i="0" u="none" strike="noStrike" kern="1200" cap="none" spc="0" normalizeH="0" baseline="0" noProof="0" dirty="0">
                <a:ln>
                  <a:noFill/>
                </a:ln>
                <a:solidFill>
                  <a:srgbClr val="FF0000"/>
                </a:solidFill>
                <a:effectLst/>
                <a:uLnTx/>
                <a:uFillTx/>
                <a:latin typeface="UTM Avo" panose="02040603050506020204" pitchFamily="18" charset="0"/>
                <a:ea typeface="+mj-ea"/>
                <a:cs typeface="+mj-cs"/>
              </a:rPr>
              <a:t> </a:t>
            </a:r>
            <a:r>
              <a:rPr kumimoji="0" lang="en-US" b="1" i="0" u="none" strike="noStrike" kern="1200" cap="none" spc="0" normalizeH="0" baseline="0" noProof="0" dirty="0" err="1">
                <a:ln>
                  <a:noFill/>
                </a:ln>
                <a:solidFill>
                  <a:srgbClr val="FF0000"/>
                </a:solidFill>
                <a:effectLst/>
                <a:uLnTx/>
                <a:uFillTx/>
                <a:latin typeface="UTM Avo" panose="02040603050506020204" pitchFamily="18" charset="0"/>
                <a:ea typeface="+mj-ea"/>
                <a:cs typeface="+mj-cs"/>
              </a:rPr>
              <a:t>bạn</a:t>
            </a:r>
            <a:r>
              <a:rPr kumimoji="0" lang="en-US" b="1" i="0" u="none" strike="noStrike" kern="1200" cap="none" spc="0" normalizeH="0" baseline="0" noProof="0" dirty="0">
                <a:ln>
                  <a:noFill/>
                </a:ln>
                <a:solidFill>
                  <a:srgbClr val="FF0000"/>
                </a:solidFill>
                <a:effectLst/>
                <a:uLnTx/>
                <a:uFillTx/>
                <a:latin typeface="UTM Avo" panose="02040603050506020204" pitchFamily="18" charset="0"/>
                <a:ea typeface="+mj-ea"/>
                <a:cs typeface="+mj-cs"/>
              </a:rPr>
              <a:t> </a:t>
            </a:r>
            <a:r>
              <a:rPr kumimoji="0" lang="en-US" b="1" i="0" u="none" strike="noStrike" kern="1200" cap="none" spc="0" normalizeH="0" baseline="0" noProof="0" dirty="0" err="1">
                <a:ln>
                  <a:noFill/>
                </a:ln>
                <a:solidFill>
                  <a:srgbClr val="FF0000"/>
                </a:solidFill>
                <a:effectLst/>
                <a:uLnTx/>
                <a:uFillTx/>
                <a:latin typeface="UTM Avo" panose="02040603050506020204" pitchFamily="18" charset="0"/>
                <a:ea typeface="+mj-ea"/>
                <a:cs typeface="+mj-cs"/>
              </a:rPr>
              <a:t>bè</a:t>
            </a:r>
            <a:endParaRPr kumimoji="0" lang="en-US" b="1" i="0" u="none" strike="noStrike" kern="1200" cap="none" spc="0" normalizeH="0" baseline="0" noProof="0" dirty="0">
              <a:ln>
                <a:noFill/>
              </a:ln>
              <a:solidFill>
                <a:srgbClr val="FF0000"/>
              </a:solidFill>
              <a:effectLst/>
              <a:uLnTx/>
              <a:uFillTx/>
              <a:latin typeface="UTM Avo" panose="02040603050506020204" pitchFamily="18" charset="0"/>
              <a:ea typeface="+mj-ea"/>
              <a:cs typeface="+mj-cs"/>
            </a:endParaRPr>
          </a:p>
        </p:txBody>
      </p:sp>
      <p:sp>
        <p:nvSpPr>
          <p:cNvPr id="7" name="TextBox 6">
            <a:extLst>
              <a:ext uri="{FF2B5EF4-FFF2-40B4-BE49-F238E27FC236}">
                <a16:creationId xmlns:a16="http://schemas.microsoft.com/office/drawing/2014/main" id="{56FD969D-84E5-95D9-5DB3-E44BC621A79D}"/>
              </a:ext>
            </a:extLst>
          </p:cNvPr>
          <p:cNvSpPr txBox="1"/>
          <p:nvPr/>
        </p:nvSpPr>
        <p:spPr>
          <a:xfrm>
            <a:off x="1695371" y="1855386"/>
            <a:ext cx="8801258" cy="1754326"/>
          </a:xfrm>
          <a:prstGeom prst="rect">
            <a:avLst/>
          </a:prstGeom>
          <a:noFill/>
        </p:spPr>
        <p:txBody>
          <a:bodyPr wrap="square">
            <a:spAutoFit/>
          </a:bodyPr>
          <a:lstStyle/>
          <a:p>
            <a:pPr marL="0" marR="0" lvl="0" indent="0" algn="ctr" defTabSz="914400" rtl="0" eaLnBrk="1" fontAlgn="auto" latinLnBrk="0" hangingPunct="1">
              <a:spcBef>
                <a:spcPct val="0"/>
              </a:spcBef>
              <a:spcAft>
                <a:spcPts val="0"/>
              </a:spcAft>
              <a:buClrTx/>
              <a:buSzTx/>
              <a:buFontTx/>
              <a:buNone/>
              <a:tabLst/>
              <a:defRPr/>
            </a:pPr>
            <a:r>
              <a:rPr kumimoji="0" lang="vi-VN" sz="5400" b="1" i="0" u="none" strike="noStrike" kern="1200" cap="none" spc="0" normalizeH="0" baseline="0" noProof="0" dirty="0">
                <a:ln>
                  <a:noFill/>
                </a:ln>
                <a:solidFill>
                  <a:srgbClr val="002060"/>
                </a:solidFill>
                <a:effectLst/>
                <a:uLnTx/>
                <a:uFillTx/>
                <a:latin typeface="UTM Avo" panose="02040603050506020204" pitchFamily="18" charset="0"/>
                <a:ea typeface="+mj-ea"/>
                <a:cs typeface="+mj-cs"/>
              </a:rPr>
              <a:t>Chủ đ</a:t>
            </a:r>
            <a:r>
              <a:rPr kumimoji="0" lang="en-US" sz="5400" b="1" i="0" u="none" strike="noStrike" kern="1200" cap="none" spc="0" normalizeH="0" baseline="0" noProof="0" dirty="0">
                <a:ln>
                  <a:noFill/>
                </a:ln>
                <a:solidFill>
                  <a:srgbClr val="002060"/>
                </a:solidFill>
                <a:effectLst/>
                <a:uLnTx/>
                <a:uFillTx/>
                <a:latin typeface="UTM Avo" panose="02040603050506020204" pitchFamily="18" charset="0"/>
                <a:ea typeface="+mj-ea"/>
                <a:cs typeface="+mj-cs"/>
              </a:rPr>
              <a:t>ề: </a:t>
            </a:r>
            <a:r>
              <a:rPr kumimoji="0" lang="en-US" sz="5400" b="1" i="0" u="none" strike="noStrike" kern="1200" cap="none" spc="0" normalizeH="0" baseline="0" noProof="0" dirty="0" err="1">
                <a:ln>
                  <a:noFill/>
                </a:ln>
                <a:solidFill>
                  <a:srgbClr val="002060"/>
                </a:solidFill>
                <a:effectLst/>
                <a:uLnTx/>
                <a:uFillTx/>
                <a:latin typeface="UTM Avo" panose="02040603050506020204" pitchFamily="18" charset="0"/>
                <a:ea typeface="+mj-ea"/>
                <a:cs typeface="+mj-cs"/>
              </a:rPr>
              <a:t>Thiết</a:t>
            </a:r>
            <a:r>
              <a:rPr kumimoji="0" lang="en-US" sz="5400" b="1" i="0" u="none" strike="noStrike" kern="1200" cap="none" spc="0" normalizeH="0" baseline="0" noProof="0" dirty="0">
                <a:ln>
                  <a:noFill/>
                </a:ln>
                <a:solidFill>
                  <a:srgbClr val="002060"/>
                </a:solidFill>
                <a:effectLst/>
                <a:uLnTx/>
                <a:uFillTx/>
                <a:latin typeface="UTM Avo" panose="02040603050506020204" pitchFamily="18" charset="0"/>
                <a:ea typeface="+mj-ea"/>
                <a:cs typeface="+mj-cs"/>
              </a:rPr>
              <a:t> </a:t>
            </a:r>
            <a:r>
              <a:rPr kumimoji="0" lang="en-US" sz="5400" b="1" i="0" u="none" strike="noStrike" kern="1200" cap="none" spc="0" normalizeH="0" baseline="0" noProof="0" dirty="0" err="1">
                <a:ln>
                  <a:noFill/>
                </a:ln>
                <a:solidFill>
                  <a:srgbClr val="002060"/>
                </a:solidFill>
                <a:effectLst/>
                <a:uLnTx/>
                <a:uFillTx/>
                <a:latin typeface="UTM Avo" panose="02040603050506020204" pitchFamily="18" charset="0"/>
                <a:ea typeface="+mj-ea"/>
                <a:cs typeface="+mj-cs"/>
              </a:rPr>
              <a:t>lập</a:t>
            </a:r>
            <a:r>
              <a:rPr kumimoji="0" lang="en-US" sz="5400" b="1" i="0" u="none" strike="noStrike" kern="1200" cap="none" spc="0" normalizeH="0" baseline="0" noProof="0" dirty="0">
                <a:ln>
                  <a:noFill/>
                </a:ln>
                <a:solidFill>
                  <a:srgbClr val="002060"/>
                </a:solidFill>
                <a:effectLst/>
                <a:uLnTx/>
                <a:uFillTx/>
                <a:latin typeface="UTM Avo" panose="02040603050506020204" pitchFamily="18" charset="0"/>
                <a:ea typeface="+mj-ea"/>
                <a:cs typeface="+mj-cs"/>
              </a:rPr>
              <a:t> </a:t>
            </a:r>
            <a:r>
              <a:rPr kumimoji="0" lang="en-US" sz="5400" b="1" i="0" u="none" strike="noStrike" kern="1200" cap="none" spc="0" normalizeH="0" baseline="0" noProof="0" dirty="0" err="1">
                <a:ln>
                  <a:noFill/>
                </a:ln>
                <a:solidFill>
                  <a:srgbClr val="002060"/>
                </a:solidFill>
                <a:effectLst/>
                <a:uLnTx/>
                <a:uFillTx/>
                <a:latin typeface="UTM Avo" panose="02040603050506020204" pitchFamily="18" charset="0"/>
                <a:ea typeface="+mj-ea"/>
                <a:cs typeface="+mj-cs"/>
              </a:rPr>
              <a:t>và</a:t>
            </a:r>
            <a:r>
              <a:rPr kumimoji="0" lang="en-US" sz="5400" b="1" i="0" u="none" strike="noStrike" kern="1200" cap="none" spc="0" normalizeH="0" baseline="0" noProof="0" dirty="0">
                <a:ln>
                  <a:noFill/>
                </a:ln>
                <a:solidFill>
                  <a:srgbClr val="002060"/>
                </a:solidFill>
                <a:effectLst/>
                <a:uLnTx/>
                <a:uFillTx/>
                <a:latin typeface="UTM Avo" panose="02040603050506020204" pitchFamily="18" charset="0"/>
                <a:ea typeface="+mj-ea"/>
                <a:cs typeface="+mj-cs"/>
              </a:rPr>
              <a:t> </a:t>
            </a:r>
            <a:r>
              <a:rPr kumimoji="0" lang="en-US" sz="5400" b="1" i="0" u="none" strike="noStrike" kern="1200" cap="none" spc="0" normalizeH="0" baseline="0" noProof="0" dirty="0" err="1">
                <a:ln>
                  <a:noFill/>
                </a:ln>
                <a:solidFill>
                  <a:srgbClr val="002060"/>
                </a:solidFill>
                <a:effectLst/>
                <a:uLnTx/>
                <a:uFillTx/>
                <a:latin typeface="UTM Avo" panose="02040603050506020204" pitchFamily="18" charset="0"/>
                <a:ea typeface="+mj-ea"/>
                <a:cs typeface="+mj-cs"/>
              </a:rPr>
              <a:t>duy</a:t>
            </a:r>
            <a:r>
              <a:rPr kumimoji="0" lang="en-US" sz="5400" b="1" i="0" u="none" strike="noStrike" kern="1200" cap="none" spc="0" normalizeH="0" baseline="0" noProof="0" dirty="0">
                <a:ln>
                  <a:noFill/>
                </a:ln>
                <a:solidFill>
                  <a:srgbClr val="002060"/>
                </a:solidFill>
                <a:effectLst/>
                <a:uLnTx/>
                <a:uFillTx/>
                <a:latin typeface="UTM Avo" panose="02040603050506020204" pitchFamily="18" charset="0"/>
                <a:ea typeface="+mj-ea"/>
                <a:cs typeface="+mj-cs"/>
              </a:rPr>
              <a:t> </a:t>
            </a:r>
            <a:r>
              <a:rPr kumimoji="0" lang="en-US" sz="5400" b="1" i="0" u="none" strike="noStrike" kern="1200" cap="none" spc="0" normalizeH="0" baseline="0" noProof="0" dirty="0" err="1">
                <a:ln>
                  <a:noFill/>
                </a:ln>
                <a:solidFill>
                  <a:srgbClr val="002060"/>
                </a:solidFill>
                <a:effectLst/>
                <a:uLnTx/>
                <a:uFillTx/>
                <a:latin typeface="UTM Avo" panose="02040603050506020204" pitchFamily="18" charset="0"/>
                <a:ea typeface="+mj-ea"/>
                <a:cs typeface="+mj-cs"/>
              </a:rPr>
              <a:t>trì</a:t>
            </a:r>
            <a:r>
              <a:rPr kumimoji="0" lang="en-US" sz="5400" b="1" i="0" u="none" strike="noStrike" kern="1200" cap="none" spc="0" normalizeH="0" baseline="0" noProof="0" dirty="0">
                <a:ln>
                  <a:noFill/>
                </a:ln>
                <a:solidFill>
                  <a:srgbClr val="002060"/>
                </a:solidFill>
                <a:effectLst/>
                <a:uLnTx/>
                <a:uFillTx/>
                <a:latin typeface="UTM Avo" panose="02040603050506020204" pitchFamily="18" charset="0"/>
                <a:ea typeface="+mj-ea"/>
                <a:cs typeface="+mj-cs"/>
              </a:rPr>
              <a:t> </a:t>
            </a:r>
            <a:r>
              <a:rPr kumimoji="0" lang="en-US" sz="5400" b="1" i="0" u="none" strike="noStrike" kern="1200" cap="none" spc="0" normalizeH="0" baseline="0" noProof="0" dirty="0" err="1">
                <a:ln>
                  <a:noFill/>
                </a:ln>
                <a:solidFill>
                  <a:srgbClr val="002060"/>
                </a:solidFill>
                <a:effectLst/>
                <a:uLnTx/>
                <a:uFillTx/>
                <a:latin typeface="UTM Avo" panose="02040603050506020204" pitchFamily="18" charset="0"/>
                <a:ea typeface="+mj-ea"/>
                <a:cs typeface="+mj-cs"/>
              </a:rPr>
              <a:t>bạn</a:t>
            </a:r>
            <a:r>
              <a:rPr kumimoji="0" lang="en-US" sz="5400" b="1" i="0" u="none" strike="noStrike" kern="1200" cap="none" spc="0" normalizeH="0" baseline="0" noProof="0" dirty="0">
                <a:ln>
                  <a:noFill/>
                </a:ln>
                <a:solidFill>
                  <a:srgbClr val="002060"/>
                </a:solidFill>
                <a:effectLst/>
                <a:uLnTx/>
                <a:uFillTx/>
                <a:latin typeface="UTM Avo" panose="02040603050506020204" pitchFamily="18" charset="0"/>
                <a:ea typeface="+mj-ea"/>
                <a:cs typeface="+mj-cs"/>
              </a:rPr>
              <a:t> </a:t>
            </a:r>
            <a:r>
              <a:rPr kumimoji="0" lang="en-US" sz="5400" b="1" i="0" u="none" strike="noStrike" kern="1200" cap="none" spc="0" normalizeH="0" baseline="0" noProof="0" dirty="0" err="1">
                <a:ln>
                  <a:noFill/>
                </a:ln>
                <a:solidFill>
                  <a:srgbClr val="002060"/>
                </a:solidFill>
                <a:effectLst/>
                <a:uLnTx/>
                <a:uFillTx/>
                <a:latin typeface="UTM Avo" panose="02040603050506020204" pitchFamily="18" charset="0"/>
                <a:ea typeface="+mj-ea"/>
                <a:cs typeface="+mj-cs"/>
              </a:rPr>
              <a:t>bè</a:t>
            </a:r>
            <a:endParaRPr kumimoji="0" lang="en-US" sz="5400" b="1" i="0" u="none" strike="noStrike" kern="1200" cap="none" spc="0" normalizeH="0" baseline="0" noProof="0" dirty="0">
              <a:ln>
                <a:noFill/>
              </a:ln>
              <a:solidFill>
                <a:srgbClr val="002060"/>
              </a:solidFill>
              <a:effectLst/>
              <a:uLnTx/>
              <a:uFillTx/>
              <a:latin typeface="UTM Avo" panose="02040603050506020204" pitchFamily="18" charset="0"/>
              <a:ea typeface="+mj-ea"/>
              <a:cs typeface="+mj-cs"/>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859F145-F070-AEEF-D8ED-531AA0261E7C}"/>
              </a:ext>
            </a:extLst>
          </p:cNvPr>
          <p:cNvGrpSpPr/>
          <p:nvPr/>
        </p:nvGrpSpPr>
        <p:grpSpPr>
          <a:xfrm>
            <a:off x="4727728" y="3589330"/>
            <a:ext cx="2736543" cy="1558939"/>
            <a:chOff x="309542" y="967667"/>
            <a:chExt cx="2878585" cy="1558939"/>
          </a:xfrm>
        </p:grpSpPr>
        <p:pic>
          <p:nvPicPr>
            <p:cNvPr id="3" name="Picture 2">
              <a:hlinkClick r:id="rId3"/>
              <a:extLst>
                <a:ext uri="{FF2B5EF4-FFF2-40B4-BE49-F238E27FC236}">
                  <a16:creationId xmlns:a16="http://schemas.microsoft.com/office/drawing/2014/main" id="{B7375ADA-F453-A751-087E-45110BB65C5C}"/>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EA22B11B-CE82-9EB6-F888-93CD9464B062}"/>
                </a:ext>
              </a:extLst>
            </p:cNvPr>
            <p:cNvSpPr txBox="1"/>
            <p:nvPr/>
          </p:nvSpPr>
          <p:spPr>
            <a:xfrm>
              <a:off x="309542" y="967667"/>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8201726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E80C1DE-3B98-CA5C-1047-C51F4799280D}"/>
              </a:ext>
            </a:extLst>
          </p:cNvPr>
          <p:cNvSpPr/>
          <p:nvPr/>
        </p:nvSpPr>
        <p:spPr>
          <a:xfrm>
            <a:off x="1389062" y="1615297"/>
            <a:ext cx="9413876" cy="1128386"/>
          </a:xfrm>
          <a:prstGeom prst="rect">
            <a:avLst/>
          </a:prstGeom>
        </p:spPr>
        <p:txBody>
          <a:bodyPr wrap="square">
            <a:spAutoFit/>
          </a:bodyPr>
          <a:lstStyle/>
          <a:p>
            <a:pPr algn="ctr">
              <a:lnSpc>
                <a:spcPct val="150000"/>
              </a:lnSpc>
              <a:spcBef>
                <a:spcPts val="200"/>
              </a:spcBef>
              <a:spcAft>
                <a:spcPts val="200"/>
              </a:spcAft>
            </a:pPr>
            <a:r>
              <a:rPr lang="en-US" sz="2400" b="1" dirty="0" err="1">
                <a:solidFill>
                  <a:schemeClr val="accent2">
                    <a:lumMod val="50000"/>
                  </a:schemeClr>
                </a:solidFill>
                <a:latin typeface="UTM Avo" panose="02040603050506020204" pitchFamily="18" charset="0"/>
                <a:ea typeface="Calibri" panose="020F0502020204030204" pitchFamily="34" charset="0"/>
                <a:cs typeface="Arial" panose="020B0604020202020204" pitchFamily="34" charset="0"/>
              </a:rPr>
              <a:t>Các</a:t>
            </a:r>
            <a:r>
              <a:rPr lang="en-US" sz="2400" b="1" dirty="0">
                <a:solidFill>
                  <a:schemeClr val="accent2">
                    <a:lumMod val="50000"/>
                  </a:schemeClr>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chemeClr val="accent2">
                    <a:lumMod val="50000"/>
                  </a:schemeClr>
                </a:solidFill>
                <a:latin typeface="UTM Avo" panose="02040603050506020204" pitchFamily="18" charset="0"/>
                <a:ea typeface="Calibri" panose="020F0502020204030204" pitchFamily="34" charset="0"/>
                <a:cs typeface="Arial" panose="020B0604020202020204" pitchFamily="34" charset="0"/>
              </a:rPr>
              <a:t>em</a:t>
            </a:r>
            <a:r>
              <a:rPr lang="en-US" sz="2400" b="1" dirty="0">
                <a:solidFill>
                  <a:schemeClr val="accent2">
                    <a:lumMod val="50000"/>
                  </a:schemeClr>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chemeClr val="accent2">
                    <a:lumMod val="50000"/>
                  </a:schemeClr>
                </a:solidFill>
                <a:latin typeface="UTM Avo" panose="02040603050506020204" pitchFamily="18" charset="0"/>
                <a:ea typeface="Calibri" panose="020F0502020204030204" pitchFamily="34" charset="0"/>
                <a:cs typeface="Arial" panose="020B0604020202020204" pitchFamily="34" charset="0"/>
              </a:rPr>
              <a:t>lắng</a:t>
            </a:r>
            <a:r>
              <a:rPr lang="en-US" sz="2400" b="1" dirty="0">
                <a:solidFill>
                  <a:schemeClr val="accent2">
                    <a:lumMod val="50000"/>
                  </a:schemeClr>
                </a:solidFill>
                <a:latin typeface="UTM Avo" panose="02040603050506020204" pitchFamily="18" charset="0"/>
                <a:ea typeface="Calibri" panose="020F0502020204030204" pitchFamily="34" charset="0"/>
                <a:cs typeface="Arial" panose="020B0604020202020204" pitchFamily="34" charset="0"/>
              </a:rPr>
              <a:t> </a:t>
            </a:r>
            <a:r>
              <a:rPr lang="vi-VN" sz="2400" b="1" dirty="0">
                <a:solidFill>
                  <a:schemeClr val="accent2">
                    <a:lumMod val="50000"/>
                  </a:schemeClr>
                </a:solidFill>
                <a:latin typeface="UTM Avo" panose="02040603050506020204" pitchFamily="18" charset="0"/>
                <a:ea typeface="Calibri" panose="020F0502020204030204" pitchFamily="34" charset="0"/>
                <a:cs typeface="Arial" panose="020B0604020202020204" pitchFamily="34" charset="0"/>
              </a:rPr>
              <a:t>nghe video bài hát </a:t>
            </a:r>
            <a:r>
              <a:rPr lang="en-US" sz="2400" b="1" i="1" dirty="0" err="1">
                <a:solidFill>
                  <a:schemeClr val="accent2">
                    <a:lumMod val="50000"/>
                  </a:schemeClr>
                </a:solidFill>
                <a:latin typeface="UTM Avo" panose="02040603050506020204" pitchFamily="18" charset="0"/>
                <a:ea typeface="Calibri" panose="020F0502020204030204" pitchFamily="34" charset="0"/>
                <a:cs typeface="Arial" panose="020B0604020202020204" pitchFamily="34" charset="0"/>
              </a:rPr>
              <a:t>Lớp</a:t>
            </a:r>
            <a:r>
              <a:rPr lang="en-US" sz="2400" b="1" i="1" dirty="0">
                <a:solidFill>
                  <a:schemeClr val="accent2">
                    <a:lumMod val="50000"/>
                  </a:schemeClr>
                </a:solidFill>
                <a:latin typeface="UTM Avo" panose="02040603050506020204" pitchFamily="18" charset="0"/>
                <a:ea typeface="Calibri" panose="020F0502020204030204" pitchFamily="34" charset="0"/>
                <a:cs typeface="Arial" panose="020B0604020202020204" pitchFamily="34" charset="0"/>
              </a:rPr>
              <a:t> </a:t>
            </a:r>
            <a:r>
              <a:rPr lang="en-US" sz="2400" b="1" i="1" dirty="0" err="1">
                <a:solidFill>
                  <a:schemeClr val="accent2">
                    <a:lumMod val="50000"/>
                  </a:schemeClr>
                </a:solidFill>
                <a:latin typeface="UTM Avo" panose="02040603050506020204" pitchFamily="18" charset="0"/>
                <a:ea typeface="Calibri" panose="020F0502020204030204" pitchFamily="34" charset="0"/>
                <a:cs typeface="Arial" panose="020B0604020202020204" pitchFamily="34" charset="0"/>
              </a:rPr>
              <a:t>chúng</a:t>
            </a:r>
            <a:r>
              <a:rPr lang="en-US" sz="2400" b="1" i="1" dirty="0">
                <a:solidFill>
                  <a:schemeClr val="accent2">
                    <a:lumMod val="50000"/>
                  </a:schemeClr>
                </a:solidFill>
                <a:latin typeface="UTM Avo" panose="02040603050506020204" pitchFamily="18" charset="0"/>
                <a:ea typeface="Calibri" panose="020F0502020204030204" pitchFamily="34" charset="0"/>
                <a:cs typeface="Arial" panose="020B0604020202020204" pitchFamily="34" charset="0"/>
              </a:rPr>
              <a:t> ta </a:t>
            </a:r>
            <a:r>
              <a:rPr lang="en-US" sz="2400" b="1" i="1" dirty="0" err="1">
                <a:solidFill>
                  <a:schemeClr val="accent2">
                    <a:lumMod val="50000"/>
                  </a:schemeClr>
                </a:solidFill>
                <a:latin typeface="UTM Avo" panose="02040603050506020204" pitchFamily="18" charset="0"/>
                <a:ea typeface="Calibri" panose="020F0502020204030204" pitchFamily="34" charset="0"/>
                <a:cs typeface="Arial" panose="020B0604020202020204" pitchFamily="34" charset="0"/>
              </a:rPr>
              <a:t>đoàn</a:t>
            </a:r>
            <a:r>
              <a:rPr lang="en-US" sz="2400" b="1" i="1" dirty="0">
                <a:solidFill>
                  <a:schemeClr val="accent2">
                    <a:lumMod val="50000"/>
                  </a:schemeClr>
                </a:solidFill>
                <a:latin typeface="UTM Avo" panose="02040603050506020204" pitchFamily="18" charset="0"/>
                <a:ea typeface="Calibri" panose="020F0502020204030204" pitchFamily="34" charset="0"/>
                <a:cs typeface="Arial" panose="020B0604020202020204" pitchFamily="34" charset="0"/>
              </a:rPr>
              <a:t> </a:t>
            </a:r>
            <a:r>
              <a:rPr lang="en-US" sz="2400" b="1" i="1" dirty="0" err="1">
                <a:solidFill>
                  <a:schemeClr val="accent2">
                    <a:lumMod val="50000"/>
                  </a:schemeClr>
                </a:solidFill>
                <a:latin typeface="UTM Avo" panose="02040603050506020204" pitchFamily="18" charset="0"/>
                <a:ea typeface="Calibri" panose="020F0502020204030204" pitchFamily="34" charset="0"/>
                <a:cs typeface="Arial" panose="020B0604020202020204" pitchFamily="34" charset="0"/>
              </a:rPr>
              <a:t>kết</a:t>
            </a:r>
            <a:r>
              <a:rPr lang="en-US" sz="2400" b="1" i="1" dirty="0">
                <a:solidFill>
                  <a:schemeClr val="accent2">
                    <a:lumMod val="50000"/>
                  </a:schemeClr>
                </a:solidFill>
                <a:latin typeface="UTM Avo" panose="02040603050506020204" pitchFamily="18" charset="0"/>
                <a:ea typeface="Calibri" panose="020F0502020204030204" pitchFamily="34" charset="0"/>
                <a:cs typeface="Arial" panose="020B0604020202020204" pitchFamily="34" charset="0"/>
              </a:rPr>
              <a:t> (</a:t>
            </a:r>
            <a:r>
              <a:rPr lang="en-US" sz="2400" b="1" i="1" dirty="0" err="1">
                <a:solidFill>
                  <a:schemeClr val="accent2">
                    <a:lumMod val="50000"/>
                  </a:schemeClr>
                </a:solidFill>
                <a:latin typeface="UTM Avo" panose="02040603050506020204" pitchFamily="18" charset="0"/>
                <a:ea typeface="Calibri" panose="020F0502020204030204" pitchFamily="34" charset="0"/>
                <a:cs typeface="Arial" panose="020B0604020202020204" pitchFamily="34" charset="0"/>
              </a:rPr>
              <a:t>Nhạc</a:t>
            </a:r>
            <a:r>
              <a:rPr lang="en-US" sz="2400" b="1" i="1" dirty="0">
                <a:solidFill>
                  <a:schemeClr val="accent2">
                    <a:lumMod val="50000"/>
                  </a:schemeClr>
                </a:solidFill>
                <a:latin typeface="UTM Avo" panose="02040603050506020204" pitchFamily="18" charset="0"/>
                <a:ea typeface="Calibri" panose="020F0502020204030204" pitchFamily="34" charset="0"/>
                <a:cs typeface="Arial" panose="020B0604020202020204" pitchFamily="34" charset="0"/>
              </a:rPr>
              <a:t> </a:t>
            </a:r>
            <a:r>
              <a:rPr lang="en-US" sz="2400" b="1" i="1" dirty="0" err="1">
                <a:solidFill>
                  <a:schemeClr val="accent2">
                    <a:lumMod val="50000"/>
                  </a:schemeClr>
                </a:solidFill>
                <a:latin typeface="UTM Avo" panose="02040603050506020204" pitchFamily="18" charset="0"/>
                <a:ea typeface="Calibri" panose="020F0502020204030204" pitchFamily="34" charset="0"/>
                <a:cs typeface="Arial" panose="020B0604020202020204" pitchFamily="34" charset="0"/>
              </a:rPr>
              <a:t>sĩ</a:t>
            </a:r>
            <a:r>
              <a:rPr lang="en-US" sz="2400" b="1" i="1" dirty="0">
                <a:solidFill>
                  <a:schemeClr val="accent2">
                    <a:lumMod val="50000"/>
                  </a:schemeClr>
                </a:solidFill>
                <a:latin typeface="UTM Avo" panose="02040603050506020204" pitchFamily="18" charset="0"/>
                <a:ea typeface="Calibri" panose="020F0502020204030204" pitchFamily="34" charset="0"/>
                <a:cs typeface="Arial" panose="020B0604020202020204" pitchFamily="34" charset="0"/>
              </a:rPr>
              <a:t> </a:t>
            </a:r>
            <a:r>
              <a:rPr lang="en-US" sz="2400" b="1" i="1" dirty="0" err="1">
                <a:solidFill>
                  <a:schemeClr val="accent2">
                    <a:lumMod val="50000"/>
                  </a:schemeClr>
                </a:solidFill>
                <a:latin typeface="UTM Avo" panose="02040603050506020204" pitchFamily="18" charset="0"/>
                <a:ea typeface="Calibri" panose="020F0502020204030204" pitchFamily="34" charset="0"/>
                <a:cs typeface="Arial" panose="020B0604020202020204" pitchFamily="34" charset="0"/>
              </a:rPr>
              <a:t>Mộng</a:t>
            </a:r>
            <a:r>
              <a:rPr lang="en-US" sz="2400" b="1" i="1" dirty="0">
                <a:solidFill>
                  <a:schemeClr val="accent2">
                    <a:lumMod val="50000"/>
                  </a:schemeClr>
                </a:solidFill>
                <a:latin typeface="UTM Avo" panose="02040603050506020204" pitchFamily="18" charset="0"/>
                <a:ea typeface="Calibri" panose="020F0502020204030204" pitchFamily="34" charset="0"/>
                <a:cs typeface="Arial" panose="020B0604020202020204" pitchFamily="34" charset="0"/>
              </a:rPr>
              <a:t> </a:t>
            </a:r>
            <a:r>
              <a:rPr lang="en-US" sz="2400" b="1" i="1" dirty="0" err="1">
                <a:solidFill>
                  <a:schemeClr val="accent2">
                    <a:lumMod val="50000"/>
                  </a:schemeClr>
                </a:solidFill>
                <a:latin typeface="UTM Avo" panose="02040603050506020204" pitchFamily="18" charset="0"/>
                <a:ea typeface="Calibri" panose="020F0502020204030204" pitchFamily="34" charset="0"/>
                <a:cs typeface="Arial" panose="020B0604020202020204" pitchFamily="34" charset="0"/>
              </a:rPr>
              <a:t>Lân</a:t>
            </a:r>
            <a:r>
              <a:rPr lang="en-US" sz="2400" b="1" i="1" dirty="0">
                <a:solidFill>
                  <a:schemeClr val="accent2">
                    <a:lumMod val="50000"/>
                  </a:schemeClr>
                </a:solidFill>
                <a:latin typeface="UTM Avo" panose="02040603050506020204" pitchFamily="18" charset="0"/>
                <a:ea typeface="Calibri" panose="020F0502020204030204" pitchFamily="34" charset="0"/>
                <a:cs typeface="Arial" panose="020B0604020202020204" pitchFamily="34" charset="0"/>
              </a:rPr>
              <a:t>) </a:t>
            </a:r>
            <a:r>
              <a:rPr lang="en-US" sz="2400" b="1" dirty="0">
                <a:solidFill>
                  <a:schemeClr val="accent2">
                    <a:lumMod val="50000"/>
                  </a:schemeClr>
                </a:solidFill>
                <a:latin typeface="UTM Avo" panose="02040603050506020204" pitchFamily="18" charset="0"/>
                <a:ea typeface="Calibri" panose="020F0502020204030204" pitchFamily="34" charset="0"/>
                <a:cs typeface="Arial" panose="020B0604020202020204" pitchFamily="34" charset="0"/>
              </a:rPr>
              <a:t>ở </a:t>
            </a:r>
            <a:r>
              <a:rPr lang="en-US" sz="2400" b="1" dirty="0" err="1">
                <a:solidFill>
                  <a:schemeClr val="accent2">
                    <a:lumMod val="50000"/>
                  </a:schemeClr>
                </a:solidFill>
                <a:latin typeface="UTM Avo" panose="02040603050506020204" pitchFamily="18" charset="0"/>
                <a:ea typeface="Calibri" panose="020F0502020204030204" pitchFamily="34" charset="0"/>
                <a:cs typeface="Arial" panose="020B0604020202020204" pitchFamily="34" charset="0"/>
              </a:rPr>
              <a:t>trên</a:t>
            </a:r>
            <a:endParaRPr lang="en-US" sz="2400" b="1" i="1" dirty="0">
              <a:solidFill>
                <a:schemeClr val="accent2">
                  <a:lumMod val="50000"/>
                </a:schemeClr>
              </a:solidFill>
              <a:latin typeface="UTM Avo" panose="02040603050506020204" pitchFamily="18" charset="0"/>
              <a:ea typeface="Calibri" panose="020F0502020204030204" pitchFamily="34" charset="0"/>
              <a:cs typeface="Arial" panose="020B0604020202020204" pitchFamily="34" charset="0"/>
            </a:endParaRPr>
          </a:p>
        </p:txBody>
      </p:sp>
      <p:pic>
        <p:nvPicPr>
          <p:cNvPr id="4" name="LỚP CHÚNG TA ĐOÀN KẾT ♪ Bé Minh Vy [MV 4K] 🌹 Nhạc Thiếu Nhi Cho Bé Hay Nhất">
            <a:hlinkClick r:id="" action="ppaction://media"/>
            <a:extLst>
              <a:ext uri="{FF2B5EF4-FFF2-40B4-BE49-F238E27FC236}">
                <a16:creationId xmlns:a16="http://schemas.microsoft.com/office/drawing/2014/main" id="{0CD39C5B-6F13-2DEE-564A-7FB5AA419F99}"/>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944064" y="2852073"/>
            <a:ext cx="6303872" cy="3545928"/>
          </a:xfrm>
          <a:prstGeom prst="rect">
            <a:avLst/>
          </a:prstGeom>
        </p:spPr>
      </p:pic>
    </p:spTree>
    <p:extLst>
      <p:ext uri="{BB962C8B-B14F-4D97-AF65-F5344CB8AC3E}">
        <p14:creationId xmlns:p14="http://schemas.microsoft.com/office/powerpoint/2010/main" val="2581696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218871" fill="hold"/>
                                        <p:tgtEl>
                                          <p:spTgt spid="4"/>
                                        </p:tgtEl>
                                      </p:cBhvr>
                                    </p:cmd>
                                  </p:childTnLst>
                                </p:cTn>
                              </p:par>
                            </p:childTnLst>
                          </p:cTn>
                        </p:par>
                      </p:childTnLst>
                    </p:cTn>
                  </p:par>
                  <p:par>
                    <p:cTn id="12" fill="hold">
                      <p:stCondLst>
                        <p:cond delay="indefinite"/>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16" fill="hold" display="0">
                  <p:stCondLst>
                    <p:cond delay="indefinite"/>
                  </p:stCondLst>
                </p:cTn>
                <p:tgtEl>
                  <p:spTgt spid="4"/>
                </p:tgtEl>
              </p:cMediaNode>
            </p:video>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FD65275-27B2-CCAF-5726-3995CA5CEC4D}"/>
            </a:ext>
          </a:extLst>
        </p:cNvPr>
        <p:cNvGrpSpPr/>
        <p:nvPr/>
      </p:nvGrpSpPr>
      <p:grpSpPr>
        <a:xfrm>
          <a:off x="0" y="0"/>
          <a:ext cx="0" cy="0"/>
          <a:chOff x="0" y="0"/>
          <a:chExt cx="0" cy="0"/>
        </a:xfrm>
      </p:grpSpPr>
      <p:sp>
        <p:nvSpPr>
          <p:cNvPr id="2" name="Line Callout 1 (Border and Accent Bar) 3">
            <a:extLst>
              <a:ext uri="{FF2B5EF4-FFF2-40B4-BE49-F238E27FC236}">
                <a16:creationId xmlns:a16="http://schemas.microsoft.com/office/drawing/2014/main" id="{7BE740F0-6AE1-5A4B-9F9E-7FCC30EDC6D5}"/>
              </a:ext>
            </a:extLst>
          </p:cNvPr>
          <p:cNvSpPr/>
          <p:nvPr/>
        </p:nvSpPr>
        <p:spPr>
          <a:xfrm>
            <a:off x="1426029" y="1884376"/>
            <a:ext cx="8338457" cy="614271"/>
          </a:xfrm>
          <a:prstGeom prst="accentBorderCallout1">
            <a:avLst>
              <a:gd name="adj1" fmla="val 18750"/>
              <a:gd name="adj2" fmla="val -3127"/>
              <a:gd name="adj3" fmla="val 17954"/>
              <a:gd name="adj4" fmla="val -17509"/>
            </a:avLst>
          </a:prstGeom>
          <a:solidFill>
            <a:schemeClr val="bg1"/>
          </a:solidFill>
          <a:ln>
            <a:solidFill>
              <a:schemeClr val="accent2">
                <a:lumMod val="50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UTM Avo" panose="02040603050506020204" pitchFamily="18" charset="0"/>
                <a:cs typeface="Arial" panose="020B0604020202020204" pitchFamily="34" charset="0"/>
              </a:rPr>
              <a:t>Sau </a:t>
            </a:r>
            <a:r>
              <a:rPr lang="en-US" sz="2400" b="1" dirty="0" err="1">
                <a:solidFill>
                  <a:schemeClr val="tx1"/>
                </a:solidFill>
                <a:latin typeface="UTM Avo" panose="02040603050506020204" pitchFamily="18" charset="0"/>
                <a:cs typeface="Arial" panose="020B0604020202020204" pitchFamily="34" charset="0"/>
              </a:rPr>
              <a:t>khi</a:t>
            </a:r>
            <a:r>
              <a:rPr lang="en-US" sz="2400" b="1" dirty="0">
                <a:solidFill>
                  <a:schemeClr val="tx1"/>
                </a:solidFill>
                <a:latin typeface="UTM Avo" panose="02040603050506020204" pitchFamily="18" charset="0"/>
                <a:cs typeface="Arial" panose="020B0604020202020204" pitchFamily="34" charset="0"/>
              </a:rPr>
              <a:t> </a:t>
            </a:r>
            <a:r>
              <a:rPr lang="en-US" sz="2400" b="1" dirty="0" err="1">
                <a:solidFill>
                  <a:schemeClr val="tx1"/>
                </a:solidFill>
                <a:latin typeface="UTM Avo" panose="02040603050506020204" pitchFamily="18" charset="0"/>
                <a:cs typeface="Arial" panose="020B0604020202020204" pitchFamily="34" charset="0"/>
              </a:rPr>
              <a:t>nghe</a:t>
            </a:r>
            <a:r>
              <a:rPr lang="en-US" sz="2400" b="1" dirty="0">
                <a:solidFill>
                  <a:schemeClr val="tx1"/>
                </a:solidFill>
                <a:latin typeface="UTM Avo" panose="02040603050506020204" pitchFamily="18" charset="0"/>
                <a:cs typeface="Arial" panose="020B0604020202020204" pitchFamily="34" charset="0"/>
              </a:rPr>
              <a:t> </a:t>
            </a:r>
            <a:r>
              <a:rPr lang="en-US" sz="2400" b="1" dirty="0" err="1">
                <a:solidFill>
                  <a:schemeClr val="tx1"/>
                </a:solidFill>
                <a:latin typeface="UTM Avo" panose="02040603050506020204" pitchFamily="18" charset="0"/>
                <a:cs typeface="Arial" panose="020B0604020202020204" pitchFamily="34" charset="0"/>
              </a:rPr>
              <a:t>xong</a:t>
            </a:r>
            <a:r>
              <a:rPr lang="en-US" sz="2400" b="1" dirty="0">
                <a:solidFill>
                  <a:schemeClr val="tx1"/>
                </a:solidFill>
                <a:latin typeface="UTM Avo" panose="02040603050506020204" pitchFamily="18" charset="0"/>
                <a:cs typeface="Arial" panose="020B0604020202020204" pitchFamily="34" charset="0"/>
              </a:rPr>
              <a:t>, </a:t>
            </a:r>
            <a:r>
              <a:rPr lang="en-US" sz="2400" b="1" dirty="0" err="1">
                <a:solidFill>
                  <a:schemeClr val="tx1"/>
                </a:solidFill>
                <a:latin typeface="UTM Avo" panose="02040603050506020204" pitchFamily="18" charset="0"/>
                <a:cs typeface="Arial" panose="020B0604020202020204" pitchFamily="34" charset="0"/>
              </a:rPr>
              <a:t>các</a:t>
            </a:r>
            <a:r>
              <a:rPr lang="en-US" sz="2400" b="1" dirty="0">
                <a:solidFill>
                  <a:schemeClr val="tx1"/>
                </a:solidFill>
                <a:latin typeface="UTM Avo" panose="02040603050506020204" pitchFamily="18" charset="0"/>
                <a:cs typeface="Arial" panose="020B0604020202020204" pitchFamily="34" charset="0"/>
              </a:rPr>
              <a:t> </a:t>
            </a:r>
            <a:r>
              <a:rPr lang="en-US" sz="2400" b="1" dirty="0" err="1">
                <a:solidFill>
                  <a:schemeClr val="tx1"/>
                </a:solidFill>
                <a:latin typeface="UTM Avo" panose="02040603050506020204" pitchFamily="18" charset="0"/>
                <a:cs typeface="Arial" panose="020B0604020202020204" pitchFamily="34" charset="0"/>
              </a:rPr>
              <a:t>em</a:t>
            </a:r>
            <a:r>
              <a:rPr lang="en-US" sz="2400" b="1" dirty="0">
                <a:solidFill>
                  <a:schemeClr val="tx1"/>
                </a:solidFill>
                <a:latin typeface="UTM Avo" panose="02040603050506020204" pitchFamily="18" charset="0"/>
                <a:cs typeface="Arial" panose="020B0604020202020204" pitchFamily="34" charset="0"/>
              </a:rPr>
              <a:t> </a:t>
            </a:r>
            <a:r>
              <a:rPr lang="en-US" sz="2400" b="1" dirty="0" err="1">
                <a:solidFill>
                  <a:schemeClr val="tx1"/>
                </a:solidFill>
                <a:latin typeface="UTM Avo" panose="02040603050506020204" pitchFamily="18" charset="0"/>
                <a:cs typeface="Arial" panose="020B0604020202020204" pitchFamily="34" charset="0"/>
              </a:rPr>
              <a:t>trả</a:t>
            </a:r>
            <a:r>
              <a:rPr lang="en-US" sz="2400" b="1" dirty="0">
                <a:solidFill>
                  <a:schemeClr val="tx1"/>
                </a:solidFill>
                <a:latin typeface="UTM Avo" panose="02040603050506020204" pitchFamily="18" charset="0"/>
                <a:cs typeface="Arial" panose="020B0604020202020204" pitchFamily="34" charset="0"/>
              </a:rPr>
              <a:t> </a:t>
            </a:r>
            <a:r>
              <a:rPr lang="en-US" sz="2400" b="1" dirty="0" err="1">
                <a:solidFill>
                  <a:schemeClr val="tx1"/>
                </a:solidFill>
                <a:latin typeface="UTM Avo" panose="02040603050506020204" pitchFamily="18" charset="0"/>
                <a:cs typeface="Arial" panose="020B0604020202020204" pitchFamily="34" charset="0"/>
              </a:rPr>
              <a:t>lời</a:t>
            </a:r>
            <a:r>
              <a:rPr lang="en-US" sz="2400" b="1" dirty="0">
                <a:solidFill>
                  <a:schemeClr val="tx1"/>
                </a:solidFill>
                <a:latin typeface="UTM Avo" panose="02040603050506020204" pitchFamily="18" charset="0"/>
                <a:cs typeface="Arial" panose="020B0604020202020204" pitchFamily="34" charset="0"/>
              </a:rPr>
              <a:t> </a:t>
            </a:r>
            <a:r>
              <a:rPr lang="en-US" sz="2400" b="1" dirty="0" err="1">
                <a:solidFill>
                  <a:schemeClr val="tx1"/>
                </a:solidFill>
                <a:latin typeface="UTM Avo" panose="02040603050506020204" pitchFamily="18" charset="0"/>
                <a:cs typeface="Arial" panose="020B0604020202020204" pitchFamily="34" charset="0"/>
              </a:rPr>
              <a:t>các</a:t>
            </a:r>
            <a:r>
              <a:rPr lang="en-US" sz="2400" b="1" dirty="0">
                <a:solidFill>
                  <a:schemeClr val="tx1"/>
                </a:solidFill>
                <a:latin typeface="UTM Avo" panose="02040603050506020204" pitchFamily="18" charset="0"/>
                <a:cs typeface="Arial" panose="020B0604020202020204" pitchFamily="34" charset="0"/>
              </a:rPr>
              <a:t> </a:t>
            </a:r>
            <a:r>
              <a:rPr lang="en-US" sz="2400" b="1" dirty="0" err="1">
                <a:solidFill>
                  <a:schemeClr val="tx1"/>
                </a:solidFill>
                <a:latin typeface="UTM Avo" panose="02040603050506020204" pitchFamily="18" charset="0"/>
                <a:cs typeface="Arial" panose="020B0604020202020204" pitchFamily="34" charset="0"/>
              </a:rPr>
              <a:t>câu</a:t>
            </a:r>
            <a:r>
              <a:rPr lang="en-US" sz="2400" b="1" dirty="0">
                <a:solidFill>
                  <a:schemeClr val="tx1"/>
                </a:solidFill>
                <a:latin typeface="UTM Avo" panose="02040603050506020204" pitchFamily="18" charset="0"/>
                <a:cs typeface="Arial" panose="020B0604020202020204" pitchFamily="34" charset="0"/>
              </a:rPr>
              <a:t> </a:t>
            </a:r>
            <a:r>
              <a:rPr lang="en-US" sz="2400" b="1" dirty="0" err="1">
                <a:solidFill>
                  <a:schemeClr val="tx1"/>
                </a:solidFill>
                <a:latin typeface="UTM Avo" panose="02040603050506020204" pitchFamily="18" charset="0"/>
                <a:cs typeface="Arial" panose="020B0604020202020204" pitchFamily="34" charset="0"/>
              </a:rPr>
              <a:t>hỏi</a:t>
            </a:r>
            <a:r>
              <a:rPr lang="en-US" sz="2400" b="1" dirty="0">
                <a:solidFill>
                  <a:schemeClr val="tx1"/>
                </a:solidFill>
                <a:latin typeface="UTM Avo" panose="02040603050506020204" pitchFamily="18" charset="0"/>
                <a:cs typeface="Arial" panose="020B0604020202020204" pitchFamily="34" charset="0"/>
              </a:rPr>
              <a:t> </a:t>
            </a:r>
            <a:r>
              <a:rPr lang="en-US" sz="2400" b="1" dirty="0" err="1">
                <a:solidFill>
                  <a:schemeClr val="tx1"/>
                </a:solidFill>
                <a:latin typeface="UTM Avo" panose="02040603050506020204" pitchFamily="18" charset="0"/>
                <a:cs typeface="Arial" panose="020B0604020202020204" pitchFamily="34" charset="0"/>
              </a:rPr>
              <a:t>sau</a:t>
            </a:r>
            <a:r>
              <a:rPr lang="en-US" sz="2400" b="1" dirty="0">
                <a:solidFill>
                  <a:schemeClr val="tx1"/>
                </a:solidFill>
                <a:latin typeface="UTM Avo" panose="02040603050506020204" pitchFamily="18" charset="0"/>
                <a:cs typeface="Arial" panose="020B0604020202020204" pitchFamily="34" charset="0"/>
              </a:rPr>
              <a:t>:</a:t>
            </a:r>
          </a:p>
        </p:txBody>
      </p:sp>
      <p:grpSp>
        <p:nvGrpSpPr>
          <p:cNvPr id="7" name="Group 6">
            <a:extLst>
              <a:ext uri="{FF2B5EF4-FFF2-40B4-BE49-F238E27FC236}">
                <a16:creationId xmlns:a16="http://schemas.microsoft.com/office/drawing/2014/main" id="{5EEF3EDD-8642-18A8-298D-66032E1B4CCF}"/>
              </a:ext>
            </a:extLst>
          </p:cNvPr>
          <p:cNvGrpSpPr/>
          <p:nvPr/>
        </p:nvGrpSpPr>
        <p:grpSpPr>
          <a:xfrm>
            <a:off x="2640417" y="2881860"/>
            <a:ext cx="6488139" cy="2536976"/>
            <a:chOff x="970227" y="5407483"/>
            <a:chExt cx="9732208" cy="3805461"/>
          </a:xfrm>
        </p:grpSpPr>
        <p:sp>
          <p:nvSpPr>
            <p:cNvPr id="8" name="TextBox 7">
              <a:extLst>
                <a:ext uri="{FF2B5EF4-FFF2-40B4-BE49-F238E27FC236}">
                  <a16:creationId xmlns:a16="http://schemas.microsoft.com/office/drawing/2014/main" id="{5EBFF718-7F06-8F72-0CCB-CC43420A912D}"/>
                </a:ext>
              </a:extLst>
            </p:cNvPr>
            <p:cNvSpPr txBox="1"/>
            <p:nvPr/>
          </p:nvSpPr>
          <p:spPr>
            <a:xfrm>
              <a:off x="1348234" y="5868185"/>
              <a:ext cx="9354201" cy="3344759"/>
            </a:xfrm>
            <a:prstGeom prst="rect">
              <a:avLst/>
            </a:prstGeom>
            <a:solidFill>
              <a:schemeClr val="accent6">
                <a:lumMod val="20000"/>
                <a:lumOff val="80000"/>
              </a:schemeClr>
            </a:solidFill>
            <a:ln>
              <a:solidFill>
                <a:schemeClr val="accent6">
                  <a:lumMod val="20000"/>
                  <a:lumOff val="80000"/>
                </a:schemeClr>
              </a:solidFill>
            </a:ln>
          </p:spPr>
          <p:txBody>
            <a:bodyPr wrap="square">
              <a:spAutoFit/>
            </a:bodyPr>
            <a:lstStyle/>
            <a:p>
              <a:pPr marL="495325" indent="-495325" algn="just">
                <a:lnSpc>
                  <a:spcPct val="150000"/>
                </a:lnSpc>
                <a:buFont typeface="+mj-lt"/>
                <a:buAutoNum type="alphaLcPeriod"/>
              </a:pPr>
              <a:r>
                <a:rPr lang="vi-VN" sz="2400" dirty="0">
                  <a:latin typeface="UTM Avo" panose="02040603050506020204" pitchFamily="18" charset="0"/>
                  <a:cs typeface="Arial" panose="020B0604020202020204" pitchFamily="34" charset="0"/>
                </a:rPr>
                <a:t>Tập thể lớp trong bài hát trên là một lớp học như thế nào?</a:t>
              </a:r>
            </a:p>
            <a:p>
              <a:pPr marL="495325" indent="-495325" algn="just">
                <a:lnSpc>
                  <a:spcPct val="150000"/>
                </a:lnSpc>
                <a:buFont typeface="+mj-lt"/>
                <a:buAutoNum type="alphaLcPeriod"/>
              </a:pPr>
              <a:r>
                <a:rPr lang="vi-VN" sz="2400" dirty="0">
                  <a:latin typeface="UTM Avo" panose="02040603050506020204" pitchFamily="18" charset="0"/>
                  <a:cs typeface="Arial" panose="020B0604020202020204" pitchFamily="34" charset="0"/>
                </a:rPr>
                <a:t>Các thành viên trong lớp đã làm gì để tạo nên một lớp học như thế?</a:t>
              </a:r>
            </a:p>
          </p:txBody>
        </p:sp>
        <p:pic>
          <p:nvPicPr>
            <p:cNvPr id="9" name="Picture 2">
              <a:extLst>
                <a:ext uri="{FF2B5EF4-FFF2-40B4-BE49-F238E27FC236}">
                  <a16:creationId xmlns:a16="http://schemas.microsoft.com/office/drawing/2014/main" id="{45B28304-F93E-D217-A961-60C396DFD50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70227" y="5407483"/>
              <a:ext cx="998815" cy="921406"/>
            </a:xfrm>
            <a:prstGeom prst="rect">
              <a:avLst/>
            </a:prstGeom>
          </p:spPr>
        </p:pic>
      </p:grpSp>
      <p:pic>
        <p:nvPicPr>
          <p:cNvPr id="10" name="Picture 9">
            <a:extLst>
              <a:ext uri="{FF2B5EF4-FFF2-40B4-BE49-F238E27FC236}">
                <a16:creationId xmlns:a16="http://schemas.microsoft.com/office/drawing/2014/main" id="{DDE9CE0B-D312-B28A-BB4F-8F62B4CD89D6}"/>
              </a:ext>
            </a:extLst>
          </p:cNvPr>
          <p:cNvPicPr>
            <a:picLocks noChangeAspect="1"/>
          </p:cNvPicPr>
          <p:nvPr/>
        </p:nvPicPr>
        <p:blipFill rotWithShape="1">
          <a:blip r:embed="rId5">
            <a:extLst>
              <a:ext uri="{28A0092B-C50C-407E-A947-70E740481C1C}">
                <a14:useLocalDpi xmlns:a14="http://schemas.microsoft.com/office/drawing/2010/main" val="0"/>
              </a:ext>
            </a:extLst>
          </a:blip>
          <a:srcRect b="11228"/>
          <a:stretch/>
        </p:blipFill>
        <p:spPr>
          <a:xfrm>
            <a:off x="-320705" y="3784600"/>
            <a:ext cx="3971768" cy="3073400"/>
          </a:xfrm>
          <a:prstGeom prst="rect">
            <a:avLst/>
          </a:prstGeom>
        </p:spPr>
      </p:pic>
    </p:spTree>
    <p:extLst>
      <p:ext uri="{BB962C8B-B14F-4D97-AF65-F5344CB8AC3E}">
        <p14:creationId xmlns:p14="http://schemas.microsoft.com/office/powerpoint/2010/main" val="204664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4F83CAF-BF2E-FEC6-5D3B-15D716BFA7E9}"/>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FC8ECAEE-F303-6546-1E90-90C3201353D7}"/>
              </a:ext>
            </a:extLst>
          </p:cNvPr>
          <p:cNvSpPr txBox="1"/>
          <p:nvPr/>
        </p:nvSpPr>
        <p:spPr>
          <a:xfrm>
            <a:off x="198648" y="2340164"/>
            <a:ext cx="7491021" cy="4108753"/>
          </a:xfrm>
          <a:prstGeom prst="rect">
            <a:avLst/>
          </a:prstGeom>
          <a:noFill/>
        </p:spPr>
        <p:txBody>
          <a:bodyPr wrap="square">
            <a:spAutoFit/>
          </a:bodyPr>
          <a:lstStyle/>
          <a:p>
            <a:pPr marL="495325" indent="-495325" algn="just" defTabSz="609539">
              <a:lnSpc>
                <a:spcPct val="150000"/>
              </a:lnSpc>
              <a:spcBef>
                <a:spcPts val="67"/>
              </a:spcBef>
              <a:spcAft>
                <a:spcPts val="67"/>
              </a:spcAft>
              <a:buFont typeface="+mj-lt"/>
              <a:buAutoNum type="alphaLcPeriod"/>
            </a:pPr>
            <a:r>
              <a:rPr lang="vi-VN" sz="2200" b="1" dirty="0">
                <a:solidFill>
                  <a:prstClr val="black"/>
                </a:solidFill>
                <a:latin typeface="UTM Avo" panose="02040603050506020204" pitchFamily="18" charset="0"/>
                <a:ea typeface="Calibri" panose="020F0502020204030204" pitchFamily="34" charset="0"/>
                <a:cs typeface="Arial" panose="020B0604020202020204" pitchFamily="34" charset="0"/>
              </a:rPr>
              <a:t>Tập thể lớp trong bài hát là một lớp học: </a:t>
            </a:r>
            <a:r>
              <a:rPr lang="vi-VN" sz="2200" dirty="0">
                <a:solidFill>
                  <a:prstClr val="black"/>
                </a:solidFill>
                <a:latin typeface="UTM Avo" panose="02040603050506020204" pitchFamily="18" charset="0"/>
                <a:ea typeface="Calibri" panose="020F0502020204030204" pitchFamily="34" charset="0"/>
                <a:cs typeface="Arial" panose="020B0604020202020204" pitchFamily="34" charset="0"/>
              </a:rPr>
              <a:t>vui vẻ, đoàn kết, giúp nhau phấn đấu để có kết quả học tập tốt.</a:t>
            </a:r>
          </a:p>
          <a:p>
            <a:pPr marL="495325" indent="-495325" algn="just" defTabSz="609539">
              <a:lnSpc>
                <a:spcPct val="150000"/>
              </a:lnSpc>
              <a:spcBef>
                <a:spcPts val="67"/>
              </a:spcBef>
              <a:spcAft>
                <a:spcPts val="67"/>
              </a:spcAft>
              <a:buFont typeface="+mj-lt"/>
              <a:buAutoNum type="alphaLcPeriod"/>
            </a:pPr>
            <a:r>
              <a:rPr lang="vi-VN" sz="2200" b="1" dirty="0">
                <a:solidFill>
                  <a:prstClr val="black"/>
                </a:solidFill>
                <a:latin typeface="UTM Avo" panose="02040603050506020204" pitchFamily="18" charset="0"/>
                <a:ea typeface="Calibri" panose="020F0502020204030204" pitchFamily="34" charset="0"/>
                <a:cs typeface="Arial" panose="020B0604020202020204" pitchFamily="34" charset="0"/>
              </a:rPr>
              <a:t>Những việc mà thành viên trong lớp đã làm để xây dựng tập thể lớp như thế:</a:t>
            </a:r>
            <a:r>
              <a:rPr lang="vi-VN" sz="2200" dirty="0">
                <a:solidFill>
                  <a:prstClr val="black"/>
                </a:solidFill>
                <a:latin typeface="UTM Avo" panose="02040603050506020204" pitchFamily="18" charset="0"/>
                <a:ea typeface="Calibri" panose="020F0502020204030204" pitchFamily="34" charset="0"/>
                <a:cs typeface="Arial" panose="020B0604020202020204" pitchFamily="34" charset="0"/>
              </a:rPr>
              <a:t> Các bạn trong lớp luôn xem nhau như anh em một nhà, đều gắn bó và quý mến nhau, giúp nhau trong học tập để luôn tiến bộ và xứng đáng là trò ngoan.</a:t>
            </a:r>
          </a:p>
        </p:txBody>
      </p:sp>
      <p:sp>
        <p:nvSpPr>
          <p:cNvPr id="13" name="Line Callout 1 (Border and Accent Bar) 3">
            <a:extLst>
              <a:ext uri="{FF2B5EF4-FFF2-40B4-BE49-F238E27FC236}">
                <a16:creationId xmlns:a16="http://schemas.microsoft.com/office/drawing/2014/main" id="{2107408E-A470-16B3-12A7-5486CF4E107C}"/>
              </a:ext>
            </a:extLst>
          </p:cNvPr>
          <p:cNvSpPr/>
          <p:nvPr/>
        </p:nvSpPr>
        <p:spPr>
          <a:xfrm>
            <a:off x="698940" y="1605261"/>
            <a:ext cx="4072758" cy="615892"/>
          </a:xfrm>
          <a:prstGeom prst="accentBorderCallout1">
            <a:avLst>
              <a:gd name="adj1" fmla="val 18750"/>
              <a:gd name="adj2" fmla="val -3127"/>
              <a:gd name="adj3" fmla="val 17954"/>
              <a:gd name="adj4" fmla="val -17509"/>
            </a:avLst>
          </a:prstGeom>
          <a:solidFill>
            <a:sysClr val="window" lastClr="FFFFFF"/>
          </a:solidFill>
          <a:ln w="25400" cap="flat" cmpd="sng" algn="ctr">
            <a:solidFill>
              <a:srgbClr val="F79646">
                <a:lumMod val="50000"/>
              </a:srgbClr>
            </a:solidFill>
            <a:prstDash val="solid"/>
          </a:ln>
          <a:effectLst>
            <a:outerShdw blurRad="50800" dist="38100" dir="18900000" algn="bl" rotWithShape="0">
              <a:prstClr val="black">
                <a:alpha val="40000"/>
              </a:prstClr>
            </a:outerShdw>
          </a:effectLst>
        </p:spPr>
        <p:txBody>
          <a:bodyPr rtlCol="0" anchor="ctr"/>
          <a:lstStyle/>
          <a:p>
            <a:pPr marL="0" marR="0" lvl="0" indent="0" algn="ctr" defTabSz="609539" eaLnBrk="1" fontAlgn="auto" latinLnBrk="0" hangingPunct="1">
              <a:lnSpc>
                <a:spcPct val="100000"/>
              </a:lnSpc>
              <a:spcBef>
                <a:spcPts val="200"/>
              </a:spcBef>
              <a:spcAft>
                <a:spcPts val="200"/>
              </a:spcAft>
              <a:buClrTx/>
              <a:buSzTx/>
              <a:buFontTx/>
              <a:buNone/>
              <a:tabLst/>
              <a:defRPr/>
            </a:pPr>
            <a:r>
              <a:rPr kumimoji="0" lang="en-US" sz="2400" b="1" i="0" u="none" strike="noStrike" kern="0" cap="none" spc="0" normalizeH="0" baseline="0" noProof="0" dirty="0">
                <a:ln>
                  <a:noFill/>
                </a:ln>
                <a:solidFill>
                  <a:srgbClr val="C00000"/>
                </a:solidFill>
                <a:effectLst/>
                <a:uLnTx/>
                <a:uFillTx/>
                <a:latin typeface="UTM Avo" panose="02040603050506020204" pitchFamily="18" charset="0"/>
                <a:ea typeface="Calibri" panose="020F0502020204030204" pitchFamily="34" charset="0"/>
                <a:cs typeface="Arial" panose="020B0604020202020204" pitchFamily="34" charset="0"/>
              </a:rPr>
              <a:t>GỢI Ý TRẢ LỜI</a:t>
            </a:r>
            <a:endParaRPr kumimoji="0" lang="vi-VN" sz="2400" b="0" i="0" u="none" strike="noStrike" kern="0" cap="none" spc="0" normalizeH="0" baseline="0" noProof="0" dirty="0">
              <a:ln>
                <a:noFill/>
              </a:ln>
              <a:solidFill>
                <a:srgbClr val="C0504D">
                  <a:lumMod val="50000"/>
                </a:srgbClr>
              </a:solidFill>
              <a:effectLst/>
              <a:uLnTx/>
              <a:uFillTx/>
              <a:latin typeface="Arial" panose="020B0604020202020204" pitchFamily="34" charset="0"/>
              <a:ea typeface="Calibri" panose="020F0502020204030204" pitchFamily="34" charset="0"/>
              <a:cs typeface="Arial" panose="020B0604020202020204" pitchFamily="34" charset="0"/>
            </a:endParaRPr>
          </a:p>
        </p:txBody>
      </p:sp>
      <p:pic>
        <p:nvPicPr>
          <p:cNvPr id="18" name="Picture 17">
            <a:extLst>
              <a:ext uri="{FF2B5EF4-FFF2-40B4-BE49-F238E27FC236}">
                <a16:creationId xmlns:a16="http://schemas.microsoft.com/office/drawing/2014/main" id="{9DF583B8-034C-4C21-6B7F-C60D6BED695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66236" y="2650156"/>
            <a:ext cx="3310758" cy="1925748"/>
          </a:xfrm>
          <a:prstGeom prst="rect">
            <a:avLst/>
          </a:prstGeom>
        </p:spPr>
      </p:pic>
    </p:spTree>
    <p:extLst>
      <p:ext uri="{BB962C8B-B14F-4D97-AF65-F5344CB8AC3E}">
        <p14:creationId xmlns:p14="http://schemas.microsoft.com/office/powerpoint/2010/main" val="427352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xEl>
                                              <p:pRg st="0" end="0"/>
                                            </p:txEl>
                                          </p:spTgt>
                                        </p:tgtEl>
                                        <p:attrNameLst>
                                          <p:attrName>style.visibility</p:attrName>
                                        </p:attrNameLst>
                                      </p:cBhvr>
                                      <p:to>
                                        <p:strVal val="visible"/>
                                      </p:to>
                                    </p:set>
                                    <p:animEffect transition="in" filter="fade">
                                      <p:cBhvr>
                                        <p:cTn id="12" dur="500"/>
                                        <p:tgtEl>
                                          <p:spTgt spid="12">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2">
                                            <p:txEl>
                                              <p:pRg st="1" end="1"/>
                                            </p:txEl>
                                          </p:spTgt>
                                        </p:tgtEl>
                                        <p:attrNameLst>
                                          <p:attrName>style.visibility</p:attrName>
                                        </p:attrNameLst>
                                      </p:cBhvr>
                                      <p:to>
                                        <p:strVal val="visible"/>
                                      </p:to>
                                    </p:set>
                                    <p:animEffect transition="in" filter="fade">
                                      <p:cBhvr>
                                        <p:cTn id="20" dur="500"/>
                                        <p:tgtEl>
                                          <p:spTgt spid="1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35EFC4F-9B2C-7B75-42AF-536DFE5170DE}"/>
              </a:ext>
            </a:extLst>
          </p:cNvPr>
          <p:cNvGrpSpPr/>
          <p:nvPr/>
        </p:nvGrpSpPr>
        <p:grpSpPr>
          <a:xfrm>
            <a:off x="4727728" y="3589330"/>
            <a:ext cx="2736543" cy="1558939"/>
            <a:chOff x="309542" y="967667"/>
            <a:chExt cx="2878585" cy="1558939"/>
          </a:xfrm>
        </p:grpSpPr>
        <p:pic>
          <p:nvPicPr>
            <p:cNvPr id="3" name="Picture 2">
              <a:hlinkClick r:id="rId3"/>
              <a:extLst>
                <a:ext uri="{FF2B5EF4-FFF2-40B4-BE49-F238E27FC236}">
                  <a16:creationId xmlns:a16="http://schemas.microsoft.com/office/drawing/2014/main" id="{3521F02C-62EF-8DBD-69C1-52AEB14C5904}"/>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6EFFC924-547D-2759-6013-01F424C81B76}"/>
                </a:ext>
              </a:extLst>
            </p:cNvPr>
            <p:cNvSpPr txBox="1"/>
            <p:nvPr/>
          </p:nvSpPr>
          <p:spPr>
            <a:xfrm>
              <a:off x="309542" y="967667"/>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321193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26" name="Picture 2" descr="4 nam cong ban den truong va nghi luc cua co hoc tro tat nguyen hinh anh 4">
            <a:extLst>
              <a:ext uri="{FF2B5EF4-FFF2-40B4-BE49-F238E27FC236}">
                <a16:creationId xmlns:a16="http://schemas.microsoft.com/office/drawing/2014/main" id="{A068D2EB-042B-4921-CB96-D30C302A8062}"/>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613"/>
          <a:stretch/>
        </p:blipFill>
        <p:spPr bwMode="auto">
          <a:xfrm>
            <a:off x="7348882" y="3860077"/>
            <a:ext cx="4603706" cy="252858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Speech Bubble: Rectangle with Corners Rounded 1">
            <a:extLst>
              <a:ext uri="{FF2B5EF4-FFF2-40B4-BE49-F238E27FC236}">
                <a16:creationId xmlns:a16="http://schemas.microsoft.com/office/drawing/2014/main" id="{A36D3CE0-E8BC-C783-A320-FABF1899DBA5}"/>
              </a:ext>
            </a:extLst>
          </p:cNvPr>
          <p:cNvSpPr/>
          <p:nvPr/>
        </p:nvSpPr>
        <p:spPr>
          <a:xfrm>
            <a:off x="239412" y="3860077"/>
            <a:ext cx="6451600" cy="1240943"/>
          </a:xfrm>
          <a:prstGeom prst="wedgeRoundRectCallout">
            <a:avLst>
              <a:gd name="adj1" fmla="val 56509"/>
              <a:gd name="adj2" fmla="val 35742"/>
              <a:gd name="adj3" fmla="val 16667"/>
            </a:avLst>
          </a:prstGeom>
          <a:solidFill>
            <a:srgbClr val="FFF4D1"/>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dirty="0">
                <a:solidFill>
                  <a:schemeClr val="tx1"/>
                </a:solidFill>
                <a:latin typeface="UTM Avo" panose="02040603050506020204" pitchFamily="18" charset="0"/>
                <a:cs typeface="Arial" panose="020B0604020202020204" pitchFamily="34" charset="0"/>
              </a:rPr>
              <a:t>a. </a:t>
            </a:r>
            <a:r>
              <a:rPr lang="vi-VN" sz="2400" dirty="0">
                <a:solidFill>
                  <a:schemeClr val="tx1"/>
                </a:solidFill>
                <a:latin typeface="UTM Avo" panose="02040603050506020204" pitchFamily="18" charset="0"/>
                <a:cs typeface="Arial" panose="020B0604020202020204" pitchFamily="34" charset="0"/>
              </a:rPr>
              <a:t>Em có nhận xét gì về tình bạn của hai nhân vật trong câu chuyện trên.</a:t>
            </a:r>
          </a:p>
        </p:txBody>
      </p:sp>
      <p:sp>
        <p:nvSpPr>
          <p:cNvPr id="3" name="Speech Bubble: Rectangle with Corners Rounded 2">
            <a:extLst>
              <a:ext uri="{FF2B5EF4-FFF2-40B4-BE49-F238E27FC236}">
                <a16:creationId xmlns:a16="http://schemas.microsoft.com/office/drawing/2014/main" id="{8383405D-E225-9836-5D5F-C7300DB2DFB0}"/>
              </a:ext>
            </a:extLst>
          </p:cNvPr>
          <p:cNvSpPr/>
          <p:nvPr/>
        </p:nvSpPr>
        <p:spPr>
          <a:xfrm>
            <a:off x="239412" y="5232869"/>
            <a:ext cx="6451600" cy="1240943"/>
          </a:xfrm>
          <a:prstGeom prst="wedgeRoundRectCallout">
            <a:avLst>
              <a:gd name="adj1" fmla="val 56829"/>
              <a:gd name="adj2" fmla="val 5578"/>
              <a:gd name="adj3" fmla="val 16667"/>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dirty="0">
                <a:solidFill>
                  <a:schemeClr val="tx1"/>
                </a:solidFill>
                <a:latin typeface="UTM Avo" panose="02040603050506020204" pitchFamily="18" charset="0"/>
                <a:cs typeface="Arial" panose="020B0604020202020204" pitchFamily="34" charset="0"/>
              </a:rPr>
              <a:t>b. </a:t>
            </a:r>
            <a:r>
              <a:rPr lang="vi-VN" sz="2400" dirty="0">
                <a:solidFill>
                  <a:schemeClr val="tx1"/>
                </a:solidFill>
                <a:latin typeface="UTM Avo" panose="02040603050506020204" pitchFamily="18" charset="0"/>
                <a:cs typeface="Arial" panose="020B0604020202020204" pitchFamily="34" charset="0"/>
              </a:rPr>
              <a:t>Theo em tình bạn đẹp sẽ mang lại ý nghĩa gì đối với mỗi người</a:t>
            </a:r>
            <a:r>
              <a:rPr lang="en-US" sz="2400" dirty="0">
                <a:solidFill>
                  <a:schemeClr val="tx1"/>
                </a:solidFill>
                <a:latin typeface="UTM Avo" panose="02040603050506020204" pitchFamily="18" charset="0"/>
                <a:cs typeface="Arial" panose="020B0604020202020204" pitchFamily="34" charset="0"/>
              </a:rPr>
              <a:t>?</a:t>
            </a:r>
          </a:p>
        </p:txBody>
      </p:sp>
      <p:sp>
        <p:nvSpPr>
          <p:cNvPr id="4" name="Line Callout 1 (Border and Accent Bar) 3">
            <a:extLst>
              <a:ext uri="{FF2B5EF4-FFF2-40B4-BE49-F238E27FC236}">
                <a16:creationId xmlns:a16="http://schemas.microsoft.com/office/drawing/2014/main" id="{D2B04EE1-2761-8873-2324-0E4D358A39B0}"/>
              </a:ext>
            </a:extLst>
          </p:cNvPr>
          <p:cNvSpPr/>
          <p:nvPr/>
        </p:nvSpPr>
        <p:spPr>
          <a:xfrm>
            <a:off x="711200" y="2361686"/>
            <a:ext cx="9144000" cy="1219201"/>
          </a:xfrm>
          <a:prstGeom prst="accentBorderCallout1">
            <a:avLst>
              <a:gd name="adj1" fmla="val 18750"/>
              <a:gd name="adj2" fmla="val -3127"/>
              <a:gd name="adj3" fmla="val 18624"/>
              <a:gd name="adj4" fmla="val -8038"/>
            </a:avLst>
          </a:prstGeom>
          <a:solidFill>
            <a:schemeClr val="bg1"/>
          </a:solidFill>
          <a:ln>
            <a:solidFill>
              <a:schemeClr val="accent2">
                <a:lumMod val="50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b="1" dirty="0" err="1">
                <a:solidFill>
                  <a:srgbClr val="C00000"/>
                </a:solidFill>
                <a:latin typeface="UTM Avo" panose="02040603050506020204" pitchFamily="18" charset="0"/>
                <a:cs typeface="Arial" panose="020B0604020202020204" pitchFamily="34" charset="0"/>
              </a:rPr>
              <a:t>Làm</a:t>
            </a:r>
            <a:r>
              <a:rPr lang="en-US" sz="2400" b="1" dirty="0">
                <a:solidFill>
                  <a:srgbClr val="C00000"/>
                </a:solidFill>
                <a:latin typeface="UTM Avo" panose="02040603050506020204" pitchFamily="18" charset="0"/>
                <a:cs typeface="Arial" panose="020B0604020202020204" pitchFamily="34" charset="0"/>
              </a:rPr>
              <a:t> </a:t>
            </a:r>
            <a:r>
              <a:rPr lang="en-US" sz="2400" b="1" dirty="0" err="1">
                <a:solidFill>
                  <a:srgbClr val="C00000"/>
                </a:solidFill>
                <a:latin typeface="UTM Avo" panose="02040603050506020204" pitchFamily="18" charset="0"/>
                <a:cs typeface="Arial" panose="020B0604020202020204" pitchFamily="34" charset="0"/>
              </a:rPr>
              <a:t>việc</a:t>
            </a:r>
            <a:r>
              <a:rPr lang="en-US" sz="2400" b="1" dirty="0">
                <a:solidFill>
                  <a:srgbClr val="C00000"/>
                </a:solidFill>
                <a:latin typeface="UTM Avo" panose="02040603050506020204" pitchFamily="18" charset="0"/>
                <a:cs typeface="Arial" panose="020B0604020202020204" pitchFamily="34" charset="0"/>
              </a:rPr>
              <a:t> </a:t>
            </a:r>
            <a:r>
              <a:rPr lang="en-US" sz="2400" b="1" dirty="0" err="1">
                <a:solidFill>
                  <a:srgbClr val="C00000"/>
                </a:solidFill>
                <a:latin typeface="UTM Avo" panose="02040603050506020204" pitchFamily="18" charset="0"/>
                <a:cs typeface="Arial" panose="020B0604020202020204" pitchFamily="34" charset="0"/>
              </a:rPr>
              <a:t>theo</a:t>
            </a:r>
            <a:r>
              <a:rPr lang="en-US" sz="2400" b="1" dirty="0">
                <a:solidFill>
                  <a:srgbClr val="C00000"/>
                </a:solidFill>
                <a:latin typeface="UTM Avo" panose="02040603050506020204" pitchFamily="18" charset="0"/>
                <a:cs typeface="Arial" panose="020B0604020202020204" pitchFamily="34" charset="0"/>
              </a:rPr>
              <a:t> </a:t>
            </a:r>
            <a:r>
              <a:rPr lang="en-US" sz="2400" b="1" dirty="0" err="1">
                <a:solidFill>
                  <a:srgbClr val="C00000"/>
                </a:solidFill>
                <a:latin typeface="UTM Avo" panose="02040603050506020204" pitchFamily="18" charset="0"/>
                <a:cs typeface="Arial" panose="020B0604020202020204" pitchFamily="34" charset="0"/>
              </a:rPr>
              <a:t>nhóm</a:t>
            </a:r>
            <a:r>
              <a:rPr lang="en-US" sz="2400" b="1" dirty="0">
                <a:solidFill>
                  <a:srgbClr val="C00000"/>
                </a:solidFill>
                <a:latin typeface="UTM Avo" panose="02040603050506020204" pitchFamily="18" charset="0"/>
                <a:cs typeface="Arial" panose="020B0604020202020204" pitchFamily="34" charset="0"/>
              </a:rPr>
              <a:t> (4 HS): </a:t>
            </a:r>
            <a:r>
              <a:rPr lang="vi-VN" sz="2400" dirty="0">
                <a:solidFill>
                  <a:schemeClr val="tx1"/>
                </a:solidFill>
                <a:latin typeface="UTM Avo" panose="02040603050506020204" pitchFamily="18" charset="0"/>
                <a:cs typeface="Arial" panose="020B0604020202020204" pitchFamily="34" charset="0"/>
              </a:rPr>
              <a:t>Các </a:t>
            </a:r>
            <a:r>
              <a:rPr lang="en-US" sz="2400" dirty="0" err="1">
                <a:solidFill>
                  <a:schemeClr val="tx1"/>
                </a:solidFill>
                <a:latin typeface="UTM Avo" panose="02040603050506020204" pitchFamily="18" charset="0"/>
                <a:cs typeface="Arial" panose="020B0604020202020204" pitchFamily="34" charset="0"/>
              </a:rPr>
              <a:t>nhóm</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đọc</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câu</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chuyện</a:t>
            </a:r>
            <a:r>
              <a:rPr lang="en-US" sz="2400" dirty="0">
                <a:solidFill>
                  <a:schemeClr val="tx1"/>
                </a:solidFill>
                <a:latin typeface="UTM Avo" panose="02040603050506020204" pitchFamily="18" charset="0"/>
                <a:cs typeface="Arial" panose="020B0604020202020204" pitchFamily="34" charset="0"/>
              </a:rPr>
              <a:t> </a:t>
            </a:r>
            <a:r>
              <a:rPr lang="vi-VN" sz="2400" dirty="0">
                <a:solidFill>
                  <a:schemeClr val="tx1"/>
                </a:solidFill>
                <a:latin typeface="UTM Avo" panose="02040603050506020204" pitchFamily="18" charset="0"/>
                <a:cs typeface="Arial" panose="020B0604020202020204" pitchFamily="34" charset="0"/>
              </a:rPr>
              <a:t>Bốn năm cõng bạn đến trường</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thảo</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luận</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và</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trả</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lời</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câu</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hỏi</a:t>
            </a:r>
            <a:r>
              <a:rPr lang="en-US" sz="2400" dirty="0">
                <a:solidFill>
                  <a:schemeClr val="tx1"/>
                </a:solidFill>
                <a:latin typeface="UTM Avo" panose="02040603050506020204" pitchFamily="18" charset="0"/>
                <a:cs typeface="Arial" panose="020B0604020202020204" pitchFamily="34" charset="0"/>
              </a:rPr>
              <a:t>:</a:t>
            </a:r>
            <a:endParaRPr lang="vi-VN" sz="2400" dirty="0">
              <a:solidFill>
                <a:schemeClr val="tx1"/>
              </a:solidFill>
              <a:latin typeface="UTM Avo" panose="02040603050506020204" pitchFamily="18" charset="0"/>
              <a:cs typeface="Arial" panose="020B0604020202020204" pitchFamily="34" charset="0"/>
            </a:endParaRPr>
          </a:p>
        </p:txBody>
      </p:sp>
      <p:sp>
        <p:nvSpPr>
          <p:cNvPr id="5" name="TextBox 20">
            <a:extLst>
              <a:ext uri="{FF2B5EF4-FFF2-40B4-BE49-F238E27FC236}">
                <a16:creationId xmlns:a16="http://schemas.microsoft.com/office/drawing/2014/main" id="{CB8BC479-1752-C1BD-14D0-B9B120EACC71}"/>
              </a:ext>
            </a:extLst>
          </p:cNvPr>
          <p:cNvSpPr txBox="1"/>
          <p:nvPr/>
        </p:nvSpPr>
        <p:spPr>
          <a:xfrm>
            <a:off x="1654961" y="1597620"/>
            <a:ext cx="8882078" cy="484876"/>
          </a:xfrm>
          <a:prstGeom prst="rect">
            <a:avLst/>
          </a:prstGeom>
        </p:spPr>
        <p:txBody>
          <a:bodyPr wrap="square" lIns="0" tIns="0" rIns="0" bIns="0" rtlCol="0" anchor="t">
            <a:spAutoFit/>
          </a:bodyPr>
          <a:lstStyle/>
          <a:p>
            <a:pPr algn="ctr">
              <a:lnSpc>
                <a:spcPct val="150000"/>
              </a:lnSpc>
            </a:pPr>
            <a:r>
              <a:rPr lang="vi-VN" sz="2400" b="1" dirty="0">
                <a:latin typeface="UTM Avo" panose="02040603050506020204" pitchFamily="18" charset="0"/>
                <a:ea typeface="Calibri" panose="020F0502020204030204" pitchFamily="34" charset="0"/>
                <a:cs typeface="Arial" panose="020B0604020202020204" pitchFamily="34" charset="0"/>
              </a:rPr>
              <a:t>HOẠT ĐỘNG </a:t>
            </a:r>
            <a:r>
              <a:rPr lang="en-US" sz="2400" b="1" dirty="0">
                <a:latin typeface="UTM Avo" panose="02040603050506020204" pitchFamily="18" charset="0"/>
                <a:ea typeface="Calibri" panose="020F0502020204030204" pitchFamily="34" charset="0"/>
                <a:cs typeface="Arial" panose="020B0604020202020204" pitchFamily="34" charset="0"/>
              </a:rPr>
              <a:t>1: ĐỌC CÂU CHUYỆN VÀ TRẢ LỜI CÂU HỎI</a:t>
            </a:r>
            <a:endParaRPr lang="vi-VN" sz="2400" b="1" dirty="0">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88095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1026"/>
                                        </p:tgtEl>
                                        <p:attrNameLst>
                                          <p:attrName>style.visibility</p:attrName>
                                        </p:attrNameLst>
                                      </p:cBhvr>
                                      <p:to>
                                        <p:strVal val="visible"/>
                                      </p:to>
                                    </p:set>
                                    <p:animEffect transition="in" filter="fade">
                                      <p:cBhvr>
                                        <p:cTn id="15" dur="500"/>
                                        <p:tgtEl>
                                          <p:spTgt spid="102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6C50306-D333-DD23-C17A-7298E6895311}"/>
            </a:ext>
          </a:extLst>
        </p:cNvPr>
        <p:cNvGrpSpPr/>
        <p:nvPr/>
      </p:nvGrpSpPr>
      <p:grpSpPr>
        <a:xfrm>
          <a:off x="0" y="0"/>
          <a:ext cx="0" cy="0"/>
          <a:chOff x="0" y="0"/>
          <a:chExt cx="0" cy="0"/>
        </a:xfrm>
      </p:grpSpPr>
      <p:sp>
        <p:nvSpPr>
          <p:cNvPr id="15" name="TextBox 14">
            <a:extLst>
              <a:ext uri="{FF2B5EF4-FFF2-40B4-BE49-F238E27FC236}">
                <a16:creationId xmlns:a16="http://schemas.microsoft.com/office/drawing/2014/main" id="{B90616EA-8419-C671-9954-E39E4782A811}"/>
              </a:ext>
            </a:extLst>
          </p:cNvPr>
          <p:cNvSpPr txBox="1"/>
          <p:nvPr/>
        </p:nvSpPr>
        <p:spPr>
          <a:xfrm>
            <a:off x="442913" y="2783397"/>
            <a:ext cx="6553200" cy="3344377"/>
          </a:xfrm>
          <a:prstGeom prst="rect">
            <a:avLst/>
          </a:prstGeom>
          <a:noFill/>
        </p:spPr>
        <p:txBody>
          <a:bodyPr wrap="square">
            <a:spAutoFit/>
          </a:bodyPr>
          <a:lstStyle/>
          <a:p>
            <a:pPr marL="495325" indent="-495325" algn="just" defTabSz="609539">
              <a:lnSpc>
                <a:spcPct val="150000"/>
              </a:lnSpc>
              <a:buFont typeface="+mj-lt"/>
              <a:buAutoNum type="alphaLcPeriod"/>
            </a:pPr>
            <a:r>
              <a:rPr lang="vi-VN" sz="2400" b="1" dirty="0">
                <a:solidFill>
                  <a:srgbClr val="000000"/>
                </a:solidFill>
                <a:latin typeface="UTM Avo" panose="02040603050506020204" pitchFamily="18" charset="0"/>
                <a:ea typeface="Calibri" panose="020F0502020204030204" pitchFamily="34" charset="0"/>
                <a:cs typeface="Arial" panose="020B0604020202020204" pitchFamily="34" charset="0"/>
              </a:rPr>
              <a:t>Tình bạn của hai nhân vật </a:t>
            </a:r>
            <a:r>
              <a:rPr lang="en-US" sz="2400" b="1" dirty="0" err="1">
                <a:solidFill>
                  <a:srgbClr val="000000"/>
                </a:solidFill>
                <a:latin typeface="UTM Avo" panose="02040603050506020204" pitchFamily="18" charset="0"/>
                <a:ea typeface="Calibri" panose="020F0502020204030204" pitchFamily="34" charset="0"/>
                <a:cs typeface="Arial" panose="020B0604020202020204" pitchFamily="34" charset="0"/>
              </a:rPr>
              <a:t>trong</a:t>
            </a:r>
            <a:r>
              <a:rPr lang="en-US" sz="2400" b="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rgbClr val="000000"/>
                </a:solidFill>
                <a:latin typeface="UTM Avo" panose="02040603050506020204" pitchFamily="18" charset="0"/>
                <a:ea typeface="Calibri" panose="020F0502020204030204" pitchFamily="34" charset="0"/>
                <a:cs typeface="Arial" panose="020B0604020202020204" pitchFamily="34" charset="0"/>
              </a:rPr>
              <a:t>bài</a:t>
            </a:r>
            <a:r>
              <a:rPr lang="vi-VN" sz="2400" b="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vi-VN" sz="2400" dirty="0">
                <a:solidFill>
                  <a:srgbClr val="000000"/>
                </a:solidFill>
                <a:latin typeface="UTM Avo" panose="02040603050506020204" pitchFamily="18" charset="0"/>
                <a:ea typeface="Calibri" panose="020F0502020204030204" pitchFamily="34" charset="0"/>
                <a:cs typeface="Arial" panose="020B0604020202020204" pitchFamily="34" charset="0"/>
              </a:rPr>
              <a:t>Đó là một tình bạn đẹp.</a:t>
            </a:r>
          </a:p>
          <a:p>
            <a:pPr marL="495325" indent="-495325" algn="just" defTabSz="609539">
              <a:lnSpc>
                <a:spcPct val="150000"/>
              </a:lnSpc>
              <a:buFont typeface="+mj-lt"/>
              <a:buAutoNum type="alphaLcPeriod"/>
            </a:pPr>
            <a:r>
              <a:rPr lang="vi-VN" sz="2400" b="1" dirty="0">
                <a:solidFill>
                  <a:srgbClr val="000000"/>
                </a:solidFill>
                <a:latin typeface="UTM Avo" panose="02040603050506020204" pitchFamily="18" charset="0"/>
                <a:ea typeface="Calibri" panose="020F0502020204030204" pitchFamily="34" charset="0"/>
                <a:cs typeface="Arial" panose="020B0604020202020204" pitchFamily="34" charset="0"/>
              </a:rPr>
              <a:t>Ý nghĩa của tình bạn đẹp đã mang lại đối với mỗi người: </a:t>
            </a:r>
            <a:r>
              <a:rPr lang="vi-VN" sz="2400" dirty="0">
                <a:solidFill>
                  <a:srgbClr val="000000"/>
                </a:solidFill>
                <a:latin typeface="UTM Avo" panose="02040603050506020204" pitchFamily="18" charset="0"/>
                <a:ea typeface="Calibri" panose="020F0502020204030204" pitchFamily="34" charset="0"/>
                <a:cs typeface="Arial" panose="020B0604020202020204" pitchFamily="34" charset="0"/>
              </a:rPr>
              <a:t>Làm cho những người bạn trở nên vui vẻ và có cuộc sống tốt hơn</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a:t>
            </a:r>
            <a:endParaRPr lang="vi-VN" sz="2400" dirty="0">
              <a:solidFill>
                <a:srgbClr val="000000"/>
              </a:solidFill>
              <a:latin typeface="UTM Avo" panose="02040603050506020204" pitchFamily="18" charset="0"/>
              <a:ea typeface="Calibri" panose="020F0502020204030204" pitchFamily="34" charset="0"/>
              <a:cs typeface="Arial" panose="020B0604020202020204" pitchFamily="34" charset="0"/>
            </a:endParaRPr>
          </a:p>
        </p:txBody>
      </p:sp>
      <p:grpSp>
        <p:nvGrpSpPr>
          <p:cNvPr id="16" name="Group 15">
            <a:extLst>
              <a:ext uri="{FF2B5EF4-FFF2-40B4-BE49-F238E27FC236}">
                <a16:creationId xmlns:a16="http://schemas.microsoft.com/office/drawing/2014/main" id="{1DF61C67-2E21-0B20-5360-F27BC521BDCD}"/>
              </a:ext>
            </a:extLst>
          </p:cNvPr>
          <p:cNvGrpSpPr/>
          <p:nvPr/>
        </p:nvGrpSpPr>
        <p:grpSpPr>
          <a:xfrm>
            <a:off x="700437" y="1597768"/>
            <a:ext cx="4683747" cy="989369"/>
            <a:chOff x="228600" y="258163"/>
            <a:chExt cx="7025621" cy="1484053"/>
          </a:xfrm>
        </p:grpSpPr>
        <p:sp>
          <p:nvSpPr>
            <p:cNvPr id="17" name="Line Callout 1 (Border and Accent Bar) 3">
              <a:extLst>
                <a:ext uri="{FF2B5EF4-FFF2-40B4-BE49-F238E27FC236}">
                  <a16:creationId xmlns:a16="http://schemas.microsoft.com/office/drawing/2014/main" id="{1F04B35E-EF66-C35E-4A2C-2A3582BDD399}"/>
                </a:ext>
              </a:extLst>
            </p:cNvPr>
            <p:cNvSpPr/>
            <p:nvPr/>
          </p:nvSpPr>
          <p:spPr>
            <a:xfrm>
              <a:off x="228600" y="535249"/>
              <a:ext cx="6074045" cy="929884"/>
            </a:xfrm>
            <a:prstGeom prst="accentBorderCallout1">
              <a:avLst>
                <a:gd name="adj1" fmla="val 18750"/>
                <a:gd name="adj2" fmla="val -3127"/>
                <a:gd name="adj3" fmla="val 17954"/>
                <a:gd name="adj4" fmla="val -17509"/>
              </a:avLst>
            </a:prstGeom>
            <a:solidFill>
              <a:sysClr val="window" lastClr="FFFFFF"/>
            </a:solidFill>
            <a:ln w="25400" cap="flat" cmpd="sng" algn="ctr">
              <a:solidFill>
                <a:srgbClr val="C0504D">
                  <a:lumMod val="50000"/>
                </a:srgbClr>
              </a:solidFill>
              <a:prstDash val="solid"/>
            </a:ln>
            <a:effectLst>
              <a:outerShdw blurRad="50800" dist="38100" dir="18900000" algn="bl" rotWithShape="0">
                <a:prstClr val="black">
                  <a:alpha val="40000"/>
                </a:prstClr>
              </a:outerShdw>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C00000"/>
                  </a:solidFill>
                  <a:effectLst/>
                  <a:uLnTx/>
                  <a:uFillTx/>
                  <a:latin typeface="UTM Avo" panose="02040603050506020204" pitchFamily="18" charset="0"/>
                  <a:ea typeface="+mn-ea"/>
                  <a:cs typeface="Arial" panose="020B0604020202020204" pitchFamily="34" charset="0"/>
                </a:rPr>
                <a:t>GỢI Ý CÂU TRẢ LỜI:</a:t>
              </a:r>
              <a:endParaRPr kumimoji="0" lang="en-US" sz="2400" b="1" i="1"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pic>
          <p:nvPicPr>
            <p:cNvPr id="18" name="Picture 17" descr="Icon&#10;&#10;Description automatically generated">
              <a:extLst>
                <a:ext uri="{FF2B5EF4-FFF2-40B4-BE49-F238E27FC236}">
                  <a16:creationId xmlns:a16="http://schemas.microsoft.com/office/drawing/2014/main" id="{89528EB1-76F8-97D3-12F1-1D8A12B483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70167" y="258163"/>
              <a:ext cx="1484054" cy="1484053"/>
            </a:xfrm>
            <a:prstGeom prst="rect">
              <a:avLst/>
            </a:prstGeom>
          </p:spPr>
        </p:pic>
      </p:grpSp>
      <p:pic>
        <p:nvPicPr>
          <p:cNvPr id="2050" name="Picture 2">
            <a:extLst>
              <a:ext uri="{FF2B5EF4-FFF2-40B4-BE49-F238E27FC236}">
                <a16:creationId xmlns:a16="http://schemas.microsoft.com/office/drawing/2014/main" id="{33087D51-129B-FC90-729B-40A81A91005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42213" y="3006237"/>
            <a:ext cx="3125787" cy="26534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8794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nodeType="withEffect">
                                  <p:stCondLst>
                                    <p:cond delay="0"/>
                                  </p:stCondLst>
                                  <p:childTnLst>
                                    <p:set>
                                      <p:cBhvr>
                                        <p:cTn id="9" dur="1" fill="hold">
                                          <p:stCondLst>
                                            <p:cond delay="0"/>
                                          </p:stCondLst>
                                        </p:cTn>
                                        <p:tgtEl>
                                          <p:spTgt spid="2050"/>
                                        </p:tgtEl>
                                        <p:attrNameLst>
                                          <p:attrName>style.visibility</p:attrName>
                                        </p:attrNameLst>
                                      </p:cBhvr>
                                      <p:to>
                                        <p:strVal val="visible"/>
                                      </p:to>
                                    </p:set>
                                    <p:animEffect transition="in" filter="fade">
                                      <p:cBhvr>
                                        <p:cTn id="10" dur="500"/>
                                        <p:tgtEl>
                                          <p:spTgt spid="205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5">
                                            <p:txEl>
                                              <p:pRg st="0" end="0"/>
                                            </p:txEl>
                                          </p:spTgt>
                                        </p:tgtEl>
                                        <p:attrNameLst>
                                          <p:attrName>style.visibility</p:attrName>
                                        </p:attrNameLst>
                                      </p:cBhvr>
                                      <p:to>
                                        <p:strVal val="visible"/>
                                      </p:to>
                                    </p:set>
                                    <p:animEffect transition="in" filter="fade">
                                      <p:cBhvr>
                                        <p:cTn id="15" dur="500"/>
                                        <p:tgtEl>
                                          <p:spTgt spid="15">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5">
                                            <p:txEl>
                                              <p:pRg st="1" end="1"/>
                                            </p:txEl>
                                          </p:spTgt>
                                        </p:tgtEl>
                                        <p:attrNameLst>
                                          <p:attrName>style.visibility</p:attrName>
                                        </p:attrNameLst>
                                      </p:cBhvr>
                                      <p:to>
                                        <p:strVal val="visible"/>
                                      </p:to>
                                    </p:set>
                                    <p:animEffect transition="in" filter="fade">
                                      <p:cBhvr>
                                        <p:cTn id="20" dur="500"/>
                                        <p:tgtEl>
                                          <p:spTgt spid="1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D9FED02-4B9E-A4E7-A3A4-69C20F1BD0FD}"/>
            </a:ext>
          </a:extLst>
        </p:cNvPr>
        <p:cNvGrpSpPr/>
        <p:nvPr/>
      </p:nvGrpSpPr>
      <p:grpSpPr>
        <a:xfrm>
          <a:off x="0" y="0"/>
          <a:ext cx="0" cy="0"/>
          <a:chOff x="0" y="0"/>
          <a:chExt cx="0" cy="0"/>
        </a:xfrm>
      </p:grpSpPr>
      <p:sp>
        <p:nvSpPr>
          <p:cNvPr id="5" name="TextBox 20">
            <a:extLst>
              <a:ext uri="{FF2B5EF4-FFF2-40B4-BE49-F238E27FC236}">
                <a16:creationId xmlns:a16="http://schemas.microsoft.com/office/drawing/2014/main" id="{3630B297-578E-2B9F-22F3-D5BE06C274BE}"/>
              </a:ext>
            </a:extLst>
          </p:cNvPr>
          <p:cNvSpPr txBox="1"/>
          <p:nvPr/>
        </p:nvSpPr>
        <p:spPr>
          <a:xfrm>
            <a:off x="1654961" y="1599783"/>
            <a:ext cx="8882078" cy="484876"/>
          </a:xfrm>
          <a:prstGeom prst="rect">
            <a:avLst/>
          </a:prstGeom>
        </p:spPr>
        <p:txBody>
          <a:bodyPr wrap="square" lIns="0" tIns="0" rIns="0" bIns="0" rtlCol="0" anchor="t">
            <a:spAutoFit/>
          </a:bodyPr>
          <a:lstStyle/>
          <a:p>
            <a:pPr algn="ctr">
              <a:lnSpc>
                <a:spcPct val="150000"/>
              </a:lnSpc>
            </a:pPr>
            <a:r>
              <a:rPr lang="vi-VN" sz="2400" b="1" dirty="0">
                <a:latin typeface="UTM Avo" panose="02040603050506020204" pitchFamily="18" charset="0"/>
                <a:ea typeface="Calibri" panose="020F0502020204030204" pitchFamily="34" charset="0"/>
                <a:cs typeface="Arial" panose="020B0604020202020204" pitchFamily="34" charset="0"/>
              </a:rPr>
              <a:t>HOẠT ĐỘNG </a:t>
            </a:r>
            <a:r>
              <a:rPr lang="en-US" sz="2400" b="1" dirty="0">
                <a:latin typeface="UTM Avo" panose="02040603050506020204" pitchFamily="18" charset="0"/>
                <a:ea typeface="Calibri" panose="020F0502020204030204" pitchFamily="34" charset="0"/>
                <a:cs typeface="Arial" panose="020B0604020202020204" pitchFamily="34" charset="0"/>
              </a:rPr>
              <a:t>2: QUAN SÁT TRANH VÀ TRẢ LỜI CÂU HỎI</a:t>
            </a:r>
            <a:endParaRPr lang="vi-VN" sz="2400" b="1" dirty="0">
              <a:latin typeface="Arial" panose="020B0604020202020204" pitchFamily="34" charset="0"/>
              <a:ea typeface="Calibri" panose="020F0502020204030204" pitchFamily="34" charset="0"/>
              <a:cs typeface="Arial" panose="020B0604020202020204" pitchFamily="34" charset="0"/>
            </a:endParaRPr>
          </a:p>
        </p:txBody>
      </p:sp>
      <p:grpSp>
        <p:nvGrpSpPr>
          <p:cNvPr id="6" name="Group 5">
            <a:extLst>
              <a:ext uri="{FF2B5EF4-FFF2-40B4-BE49-F238E27FC236}">
                <a16:creationId xmlns:a16="http://schemas.microsoft.com/office/drawing/2014/main" id="{57AED734-F68D-0EBA-5431-54635EB3EFAA}"/>
              </a:ext>
            </a:extLst>
          </p:cNvPr>
          <p:cNvGrpSpPr/>
          <p:nvPr/>
        </p:nvGrpSpPr>
        <p:grpSpPr>
          <a:xfrm>
            <a:off x="681068" y="2471956"/>
            <a:ext cx="3455891" cy="3157608"/>
            <a:chOff x="755741" y="1129900"/>
            <a:chExt cx="5183837" cy="4736412"/>
          </a:xfrm>
        </p:grpSpPr>
        <p:sp>
          <p:nvSpPr>
            <p:cNvPr id="7" name="Rectangle: Rounded Corners 6">
              <a:extLst>
                <a:ext uri="{FF2B5EF4-FFF2-40B4-BE49-F238E27FC236}">
                  <a16:creationId xmlns:a16="http://schemas.microsoft.com/office/drawing/2014/main" id="{7638B106-339D-E399-18D4-ED742E3C9A18}"/>
                </a:ext>
              </a:extLst>
            </p:cNvPr>
            <p:cNvSpPr/>
            <p:nvPr/>
          </p:nvSpPr>
          <p:spPr>
            <a:xfrm>
              <a:off x="755741" y="1564477"/>
              <a:ext cx="5183837" cy="4301835"/>
            </a:xfrm>
            <a:prstGeom prst="roundRect">
              <a:avLst/>
            </a:prstGeom>
            <a:solidFill>
              <a:srgbClr val="4BACC6">
                <a:lumMod val="20000"/>
                <a:lumOff val="80000"/>
              </a:srgbClr>
            </a:solidFill>
            <a:ln w="25400" cap="flat" cmpd="sng" algn="ctr">
              <a:noFill/>
              <a:prstDash val="solid"/>
            </a:ln>
            <a:effectLst/>
          </p:spPr>
          <p:txBody>
            <a:bodyPr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lang="vi-VN" sz="2400" kern="0" dirty="0">
                  <a:solidFill>
                    <a:prstClr val="black"/>
                  </a:solidFill>
                  <a:latin typeface="UTM Avo" panose="02040603050506020204" pitchFamily="18" charset="0"/>
                  <a:cs typeface="Arial" panose="020B0604020202020204" pitchFamily="34" charset="0"/>
                </a:rPr>
                <a:t>Các em quan sát tranh và trả lời các câu hỏi đưa ra:</a:t>
              </a:r>
            </a:p>
          </p:txBody>
        </p:sp>
        <p:pic>
          <p:nvPicPr>
            <p:cNvPr id="8" name="Picture 6">
              <a:extLst>
                <a:ext uri="{FF2B5EF4-FFF2-40B4-BE49-F238E27FC236}">
                  <a16:creationId xmlns:a16="http://schemas.microsoft.com/office/drawing/2014/main" id="{4991D9D0-4B43-C54E-A168-C1903060F9E4}"/>
                </a:ext>
              </a:extLst>
            </p:cNvPr>
            <p:cNvPicPr>
              <a:picLocks noChangeAspect="1"/>
            </p:cNvPicPr>
            <p:nvPr/>
          </p:nvPicPr>
          <p:blipFill>
            <a:blip r:embed="rId3">
              <a:duotone>
                <a:prstClr val="black"/>
                <a:srgbClr val="4F81BD">
                  <a:tint val="45000"/>
                  <a:satMod val="400000"/>
                </a:srgbClr>
              </a:duotone>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526782" y="1129900"/>
              <a:ext cx="1641758" cy="1602767"/>
            </a:xfrm>
            <a:prstGeom prst="rect">
              <a:avLst/>
            </a:prstGeom>
          </p:spPr>
        </p:pic>
      </p:grpSp>
      <p:sp>
        <p:nvSpPr>
          <p:cNvPr id="9" name="Speech Bubble: Rectangle with Corners Rounded 8">
            <a:extLst>
              <a:ext uri="{FF2B5EF4-FFF2-40B4-BE49-F238E27FC236}">
                <a16:creationId xmlns:a16="http://schemas.microsoft.com/office/drawing/2014/main" id="{DB679973-E801-2F87-4F99-0775EC2E65E9}"/>
              </a:ext>
            </a:extLst>
          </p:cNvPr>
          <p:cNvSpPr/>
          <p:nvPr/>
        </p:nvSpPr>
        <p:spPr>
          <a:xfrm>
            <a:off x="4639535" y="2519219"/>
            <a:ext cx="6441205" cy="1676400"/>
          </a:xfrm>
          <a:prstGeom prst="wedgeRoundRectCallout">
            <a:avLst>
              <a:gd name="adj1" fmla="val -56037"/>
              <a:gd name="adj2" fmla="val 40457"/>
              <a:gd name="adj3" fmla="val 16667"/>
            </a:avLst>
          </a:prstGeom>
          <a:solidFill>
            <a:srgbClr val="F79646">
              <a:lumMod val="20000"/>
              <a:lumOff val="80000"/>
            </a:srgbClr>
          </a:solidFill>
          <a:ln w="25400" cap="flat" cmpd="sng" algn="ctr">
            <a:noFill/>
            <a:prstDash val="solid"/>
          </a:ln>
          <a:effectLst/>
        </p:spPr>
        <p:txBody>
          <a:bodyPr rtlCol="0" anchor="ctr"/>
          <a:lstStyle/>
          <a:p>
            <a:pPr marL="0" marR="0" lvl="0" indent="0" algn="ctr" defTabSz="609539" eaLnBrk="1" fontAlgn="auto" latinLnBrk="0" hangingPunct="1">
              <a:lnSpc>
                <a:spcPct val="15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 </a:t>
            </a:r>
            <a:r>
              <a:rPr lang="vi-VN" sz="2400" kern="0" dirty="0">
                <a:solidFill>
                  <a:prstClr val="black"/>
                </a:solidFill>
                <a:latin typeface="UTM Avo" panose="02040603050506020204" pitchFamily="18" charset="0"/>
                <a:cs typeface="Arial" panose="020B0604020202020204" pitchFamily="34" charset="0"/>
              </a:rPr>
              <a:t>Tranh nào thể hiện việc làm nhằm duy trì mối quan hệ bạn bè?</a:t>
            </a:r>
          </a:p>
        </p:txBody>
      </p:sp>
      <p:sp>
        <p:nvSpPr>
          <p:cNvPr id="10" name="Freeform 3">
            <a:extLst>
              <a:ext uri="{FF2B5EF4-FFF2-40B4-BE49-F238E27FC236}">
                <a16:creationId xmlns:a16="http://schemas.microsoft.com/office/drawing/2014/main" id="{D96C74DC-4F37-646E-FA79-7C3B94CC06F8}"/>
              </a:ext>
            </a:extLst>
          </p:cNvPr>
          <p:cNvSpPr/>
          <p:nvPr/>
        </p:nvSpPr>
        <p:spPr>
          <a:xfrm flipH="1">
            <a:off x="238505" y="5176981"/>
            <a:ext cx="1351131" cy="1676400"/>
          </a:xfrm>
          <a:custGeom>
            <a:avLst/>
            <a:gdLst/>
            <a:ahLst/>
            <a:cxnLst/>
            <a:rect l="l" t="t" r="r" b="b"/>
            <a:pathLst>
              <a:path w="5417600" h="7485458">
                <a:moveTo>
                  <a:pt x="5417601" y="0"/>
                </a:moveTo>
                <a:lnTo>
                  <a:pt x="0" y="0"/>
                </a:lnTo>
                <a:lnTo>
                  <a:pt x="0" y="7485458"/>
                </a:lnTo>
                <a:lnTo>
                  <a:pt x="5417601" y="7485458"/>
                </a:lnTo>
                <a:lnTo>
                  <a:pt x="5417601" y="0"/>
                </a:lnTo>
                <a:close/>
              </a:path>
            </a:pathLst>
          </a:custGeom>
          <a:blipFill>
            <a:blip r:embed="rId5"/>
            <a:stretch>
              <a:fillRect/>
            </a:stretch>
          </a:blipFill>
        </p:spPr>
        <p:txBody>
          <a:bodyPr/>
          <a:lstStyle/>
          <a:p>
            <a:pPr defTabSz="609539"/>
            <a:endParaRPr lang="en-US" sz="800" dirty="0">
              <a:solidFill>
                <a:prstClr val="black"/>
              </a:solidFill>
              <a:latin typeface="UTM Avo" panose="02040603050506020204" pitchFamily="18" charset="0"/>
              <a:cs typeface="Arial" panose="020B0604020202020204" pitchFamily="34" charset="0"/>
            </a:endParaRPr>
          </a:p>
        </p:txBody>
      </p:sp>
      <p:sp>
        <p:nvSpPr>
          <p:cNvPr id="11" name="Speech Bubble: Rectangle with Corners Rounded 10">
            <a:extLst>
              <a:ext uri="{FF2B5EF4-FFF2-40B4-BE49-F238E27FC236}">
                <a16:creationId xmlns:a16="http://schemas.microsoft.com/office/drawing/2014/main" id="{0F3FF0FF-88E6-36D5-8F58-3EB5752E85D2}"/>
              </a:ext>
            </a:extLst>
          </p:cNvPr>
          <p:cNvSpPr/>
          <p:nvPr/>
        </p:nvSpPr>
        <p:spPr>
          <a:xfrm>
            <a:off x="4639536" y="4338781"/>
            <a:ext cx="6441205" cy="1676400"/>
          </a:xfrm>
          <a:prstGeom prst="wedgeRoundRectCallout">
            <a:avLst>
              <a:gd name="adj1" fmla="val -54597"/>
              <a:gd name="adj2" fmla="val -37664"/>
              <a:gd name="adj3" fmla="val 16667"/>
            </a:avLst>
          </a:prstGeom>
          <a:solidFill>
            <a:srgbClr val="9BBB59">
              <a:lumMod val="20000"/>
              <a:lumOff val="80000"/>
            </a:srgbClr>
          </a:solidFill>
          <a:ln w="25400" cap="flat" cmpd="sng" algn="ctr">
            <a:noFill/>
            <a:prstDash val="solid"/>
          </a:ln>
          <a:effectLst/>
        </p:spPr>
        <p:txBody>
          <a:bodyPr rtlCol="0" anchor="ctr"/>
          <a:lstStyle/>
          <a:p>
            <a:pPr marL="0" marR="0" lvl="0" indent="0" algn="ctr" defTabSz="609539" eaLnBrk="1" fontAlgn="auto" latinLnBrk="0" hangingPunct="1">
              <a:lnSpc>
                <a:spcPct val="15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b. </a:t>
            </a:r>
            <a:r>
              <a:rPr lang="vi-VN" sz="2400" kern="0" dirty="0">
                <a:solidFill>
                  <a:prstClr val="black"/>
                </a:solidFill>
                <a:latin typeface="UTM Avo" panose="02040603050506020204" pitchFamily="18" charset="0"/>
                <a:cs typeface="Arial" panose="020B0604020202020204" pitchFamily="34" charset="0"/>
              </a:rPr>
              <a:t>Em hãy nêu một số việc làm khác nhằm duy trì mối quan hệ bạn bè.</a:t>
            </a:r>
          </a:p>
        </p:txBody>
      </p:sp>
    </p:spTree>
    <p:extLst>
      <p:ext uri="{BB962C8B-B14F-4D97-AF65-F5344CB8AC3E}">
        <p14:creationId xmlns:p14="http://schemas.microsoft.com/office/powerpoint/2010/main" val="2551375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animBg="1"/>
      <p:bldP spid="10" grpId="0" animBg="1"/>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27DBA1C-5E84-DAB6-8930-AE84321E6D78}"/>
            </a:ext>
          </a:extLst>
        </p:cNvPr>
        <p:cNvGrpSpPr/>
        <p:nvPr/>
      </p:nvGrpSpPr>
      <p:grpSpPr>
        <a:xfrm>
          <a:off x="0" y="0"/>
          <a:ext cx="0" cy="0"/>
          <a:chOff x="0" y="0"/>
          <a:chExt cx="0" cy="0"/>
        </a:xfrm>
      </p:grpSpPr>
      <p:grpSp>
        <p:nvGrpSpPr>
          <p:cNvPr id="14" name="Group 13">
            <a:extLst>
              <a:ext uri="{FF2B5EF4-FFF2-40B4-BE49-F238E27FC236}">
                <a16:creationId xmlns:a16="http://schemas.microsoft.com/office/drawing/2014/main" id="{A154FFFC-93D6-D7FE-8FD3-8BF68555BDA6}"/>
              </a:ext>
            </a:extLst>
          </p:cNvPr>
          <p:cNvGrpSpPr/>
          <p:nvPr/>
        </p:nvGrpSpPr>
        <p:grpSpPr>
          <a:xfrm>
            <a:off x="273893" y="1567543"/>
            <a:ext cx="11644213" cy="5084128"/>
            <a:chOff x="330448" y="1544144"/>
            <a:chExt cx="11060576" cy="4699876"/>
          </a:xfrm>
        </p:grpSpPr>
        <p:pic>
          <p:nvPicPr>
            <p:cNvPr id="3" name="Picture 2">
              <a:extLst>
                <a:ext uri="{FF2B5EF4-FFF2-40B4-BE49-F238E27FC236}">
                  <a16:creationId xmlns:a16="http://schemas.microsoft.com/office/drawing/2014/main" id="{8C1097CD-88A0-DD01-A052-5F9D3D72790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67037"/>
            <a:stretch/>
          </p:blipFill>
          <p:spPr>
            <a:xfrm>
              <a:off x="2442715" y="1544144"/>
              <a:ext cx="6093502" cy="2260600"/>
            </a:xfrm>
            <a:prstGeom prst="rect">
              <a:avLst/>
            </a:prstGeom>
          </p:spPr>
        </p:pic>
        <p:pic>
          <p:nvPicPr>
            <p:cNvPr id="4" name="Picture 3">
              <a:extLst>
                <a:ext uri="{FF2B5EF4-FFF2-40B4-BE49-F238E27FC236}">
                  <a16:creationId xmlns:a16="http://schemas.microsoft.com/office/drawing/2014/main" id="{3F32D543-3945-E362-BA93-68C9C903D35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042" t="32469" r="49167" b="34568"/>
            <a:stretch/>
          </p:blipFill>
          <p:spPr>
            <a:xfrm>
              <a:off x="8356973" y="1544144"/>
              <a:ext cx="3034051" cy="2260600"/>
            </a:xfrm>
            <a:prstGeom prst="rect">
              <a:avLst/>
            </a:prstGeom>
          </p:spPr>
        </p:pic>
        <p:pic>
          <p:nvPicPr>
            <p:cNvPr id="12" name="Picture 11">
              <a:extLst>
                <a:ext uri="{FF2B5EF4-FFF2-40B4-BE49-F238E27FC236}">
                  <a16:creationId xmlns:a16="http://schemas.microsoft.com/office/drawing/2014/main" id="{7099ADA1-1449-522B-E3B8-AC8DDFD4B5E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4" t="65633" r="2242" b="555"/>
            <a:stretch/>
          </p:blipFill>
          <p:spPr>
            <a:xfrm>
              <a:off x="2989097" y="3925176"/>
              <a:ext cx="5951767" cy="2318844"/>
            </a:xfrm>
            <a:prstGeom prst="rect">
              <a:avLst/>
            </a:prstGeom>
          </p:spPr>
        </p:pic>
        <p:pic>
          <p:nvPicPr>
            <p:cNvPr id="13" name="Picture 12">
              <a:extLst>
                <a:ext uri="{FF2B5EF4-FFF2-40B4-BE49-F238E27FC236}">
                  <a16:creationId xmlns:a16="http://schemas.microsoft.com/office/drawing/2014/main" id="{A590BE51-EE1F-4EC9-F8F5-50AB32D267C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1273" t="32609" r="2044" b="34428"/>
            <a:stretch/>
          </p:blipFill>
          <p:spPr>
            <a:xfrm>
              <a:off x="330448" y="3983420"/>
              <a:ext cx="2844671" cy="2260600"/>
            </a:xfrm>
            <a:prstGeom prst="rect">
              <a:avLst/>
            </a:prstGeom>
          </p:spPr>
        </p:pic>
      </p:grpSp>
    </p:spTree>
    <p:extLst>
      <p:ext uri="{BB962C8B-B14F-4D97-AF65-F5344CB8AC3E}">
        <p14:creationId xmlns:p14="http://schemas.microsoft.com/office/powerpoint/2010/main" val="6486507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3842F9-60CC-5CA0-EA68-EA4F3C9E1146}"/>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96232F93-2129-6EF5-61C1-5CE90A7DD74F}"/>
              </a:ext>
            </a:extLst>
          </p:cNvPr>
          <p:cNvSpPr/>
          <p:nvPr/>
        </p:nvSpPr>
        <p:spPr>
          <a:xfrm>
            <a:off x="8521430" y="4474723"/>
            <a:ext cx="3670570" cy="2383277"/>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Line Callout 1 (Border and Accent Bar) 3">
            <a:extLst>
              <a:ext uri="{FF2B5EF4-FFF2-40B4-BE49-F238E27FC236}">
                <a16:creationId xmlns:a16="http://schemas.microsoft.com/office/drawing/2014/main" id="{671388DB-F80F-7479-2332-6F2158D37946}"/>
              </a:ext>
            </a:extLst>
          </p:cNvPr>
          <p:cNvSpPr/>
          <p:nvPr/>
        </p:nvSpPr>
        <p:spPr>
          <a:xfrm>
            <a:off x="1629824" y="1625836"/>
            <a:ext cx="9386519" cy="1121846"/>
          </a:xfrm>
          <a:prstGeom prst="accentBorderCallout1">
            <a:avLst>
              <a:gd name="adj1" fmla="val 18750"/>
              <a:gd name="adj2" fmla="val -3127"/>
              <a:gd name="adj3" fmla="val 17954"/>
              <a:gd name="adj4" fmla="val -17509"/>
            </a:avLst>
          </a:prstGeom>
          <a:solidFill>
            <a:schemeClr val="bg1"/>
          </a:solidFill>
          <a:ln>
            <a:solidFill>
              <a:schemeClr val="tx2">
                <a:lumMod val="50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b="1" dirty="0" err="1">
                <a:solidFill>
                  <a:schemeClr val="tx1"/>
                </a:solidFill>
                <a:latin typeface="UTM Avo" panose="02040603050506020204" pitchFamily="18" charset="0"/>
                <a:cs typeface="Arial" panose="020B0604020202020204" pitchFamily="34" charset="0"/>
              </a:rPr>
              <a:t>Gợi</a:t>
            </a:r>
            <a:r>
              <a:rPr lang="en-US" sz="2400" b="1" dirty="0">
                <a:solidFill>
                  <a:schemeClr val="tx1"/>
                </a:solidFill>
                <a:latin typeface="UTM Avo" panose="02040603050506020204" pitchFamily="18" charset="0"/>
                <a:cs typeface="Arial" panose="020B0604020202020204" pitchFamily="34" charset="0"/>
              </a:rPr>
              <a:t> ý </a:t>
            </a:r>
            <a:r>
              <a:rPr lang="en-US" sz="2400" b="1" dirty="0" err="1">
                <a:solidFill>
                  <a:schemeClr val="tx1"/>
                </a:solidFill>
                <a:latin typeface="UTM Avo" panose="02040603050506020204" pitchFamily="18" charset="0"/>
                <a:cs typeface="Arial" panose="020B0604020202020204" pitchFamily="34" charset="0"/>
              </a:rPr>
              <a:t>trả</a:t>
            </a:r>
            <a:r>
              <a:rPr lang="en-US" sz="2400" b="1" dirty="0">
                <a:solidFill>
                  <a:schemeClr val="tx1"/>
                </a:solidFill>
                <a:latin typeface="UTM Avo" panose="02040603050506020204" pitchFamily="18" charset="0"/>
                <a:cs typeface="Arial" panose="020B0604020202020204" pitchFamily="34" charset="0"/>
              </a:rPr>
              <a:t> </a:t>
            </a:r>
            <a:r>
              <a:rPr lang="en-US" sz="2400" b="1" dirty="0" err="1">
                <a:solidFill>
                  <a:schemeClr val="tx1"/>
                </a:solidFill>
                <a:latin typeface="UTM Avo" panose="02040603050506020204" pitchFamily="18" charset="0"/>
                <a:cs typeface="Arial" panose="020B0604020202020204" pitchFamily="34" charset="0"/>
              </a:rPr>
              <a:t>lời</a:t>
            </a:r>
            <a:r>
              <a:rPr lang="en-US" sz="2400" b="1" dirty="0">
                <a:solidFill>
                  <a:schemeClr val="tx1"/>
                </a:solidFill>
                <a:latin typeface="UTM Avo" panose="02040603050506020204" pitchFamily="18" charset="0"/>
                <a:cs typeface="Arial" panose="020B0604020202020204" pitchFamily="34" charset="0"/>
              </a:rPr>
              <a:t> </a:t>
            </a:r>
            <a:r>
              <a:rPr lang="en-US" sz="2400" b="1" dirty="0" err="1">
                <a:solidFill>
                  <a:schemeClr val="tx1"/>
                </a:solidFill>
                <a:latin typeface="UTM Avo" panose="02040603050506020204" pitchFamily="18" charset="0"/>
                <a:cs typeface="Arial" panose="020B0604020202020204" pitchFamily="34" charset="0"/>
              </a:rPr>
              <a:t>câu</a:t>
            </a:r>
            <a:r>
              <a:rPr lang="en-US" sz="2400" b="1" dirty="0">
                <a:solidFill>
                  <a:schemeClr val="tx1"/>
                </a:solidFill>
                <a:latin typeface="UTM Avo" panose="02040603050506020204" pitchFamily="18" charset="0"/>
                <a:cs typeface="Arial" panose="020B0604020202020204" pitchFamily="34" charset="0"/>
              </a:rPr>
              <a:t> a: </a:t>
            </a:r>
            <a:r>
              <a:rPr lang="vi-VN" sz="2400" dirty="0">
                <a:solidFill>
                  <a:schemeClr val="tx1"/>
                </a:solidFill>
                <a:latin typeface="UTM Avo" panose="02040603050506020204" pitchFamily="18" charset="0"/>
                <a:cs typeface="Arial" panose="020B0604020202020204" pitchFamily="34" charset="0"/>
              </a:rPr>
              <a:t>Việc làm nhằm giúp duy trì mối quan hệ bạn bè được các bạn thể hiện trong tranh</a:t>
            </a:r>
            <a:r>
              <a:rPr lang="en-US" sz="2400" dirty="0">
                <a:solidFill>
                  <a:schemeClr val="tx1"/>
                </a:solidFill>
                <a:latin typeface="UTM Avo" panose="02040603050506020204" pitchFamily="18" charset="0"/>
                <a:cs typeface="Arial" panose="020B0604020202020204" pitchFamily="34" charset="0"/>
              </a:rPr>
              <a:t> 1,2,3,5,6</a:t>
            </a:r>
            <a:r>
              <a:rPr lang="vi-VN" sz="2400" dirty="0">
                <a:solidFill>
                  <a:schemeClr val="tx1"/>
                </a:solidFill>
                <a:latin typeface="UTM Avo" panose="02040603050506020204" pitchFamily="18" charset="0"/>
                <a:cs typeface="Arial" panose="020B0604020202020204" pitchFamily="34" charset="0"/>
              </a:rPr>
              <a:t>:</a:t>
            </a:r>
            <a:endParaRPr lang="en-US" sz="2400" dirty="0">
              <a:solidFill>
                <a:schemeClr val="tx1"/>
              </a:solidFill>
              <a:latin typeface="UTM Avo" panose="02040603050506020204" pitchFamily="18" charset="0"/>
              <a:cs typeface="Arial" panose="020B0604020202020204" pitchFamily="34" charset="0"/>
            </a:endParaRPr>
          </a:p>
        </p:txBody>
      </p:sp>
      <p:pic>
        <p:nvPicPr>
          <p:cNvPr id="5" name="Picture 4">
            <a:extLst>
              <a:ext uri="{FF2B5EF4-FFF2-40B4-BE49-F238E27FC236}">
                <a16:creationId xmlns:a16="http://schemas.microsoft.com/office/drawing/2014/main" id="{AA6561E5-1B61-7210-9794-6791FECFE91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50186" b="67037"/>
          <a:stretch/>
        </p:blipFill>
        <p:spPr>
          <a:xfrm>
            <a:off x="1629824" y="2846821"/>
            <a:ext cx="3195609" cy="2445422"/>
          </a:xfrm>
          <a:prstGeom prst="rect">
            <a:avLst/>
          </a:prstGeom>
        </p:spPr>
      </p:pic>
      <p:sp>
        <p:nvSpPr>
          <p:cNvPr id="6" name="TextBox 5">
            <a:extLst>
              <a:ext uri="{FF2B5EF4-FFF2-40B4-BE49-F238E27FC236}">
                <a16:creationId xmlns:a16="http://schemas.microsoft.com/office/drawing/2014/main" id="{97805C5C-FEC1-7615-499B-10E41DF7B93B}"/>
              </a:ext>
            </a:extLst>
          </p:cNvPr>
          <p:cNvSpPr txBox="1"/>
          <p:nvPr/>
        </p:nvSpPr>
        <p:spPr>
          <a:xfrm>
            <a:off x="1508573" y="5391382"/>
            <a:ext cx="3438110" cy="1121846"/>
          </a:xfrm>
          <a:prstGeom prst="rect">
            <a:avLst/>
          </a:prstGeom>
          <a:noFill/>
        </p:spPr>
        <p:txBody>
          <a:bodyPr wrap="square">
            <a:spAutoFit/>
          </a:bodyPr>
          <a:lstStyle/>
          <a:p>
            <a:pPr algn="ctr">
              <a:lnSpc>
                <a:spcPct val="150000"/>
              </a:lnSpc>
              <a:spcBef>
                <a:spcPts val="67"/>
              </a:spcBef>
              <a:spcAft>
                <a:spcPts val="67"/>
              </a:spcAft>
            </a:pPr>
            <a:r>
              <a:rPr lang="nl-NL" sz="2400" b="1" dirty="0">
                <a:solidFill>
                  <a:srgbClr val="000000"/>
                </a:solidFill>
                <a:latin typeface="UTM Avo" panose="02040603050506020204" pitchFamily="18" charset="0"/>
                <a:ea typeface="Calibri" panose="020F0502020204030204" pitchFamily="34" charset="0"/>
                <a:cs typeface="Arial" panose="020B0604020202020204" pitchFamily="34" charset="0"/>
              </a:rPr>
              <a:t>Tranh 1: </a:t>
            </a: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Giúp bạn khi bạn bị ngã</a:t>
            </a:r>
            <a:endParaRPr lang="en-US" sz="2400" dirty="0">
              <a:latin typeface="UTM Avo" panose="02040603050506020204" pitchFamily="18" charset="0"/>
              <a:ea typeface="Calibri" panose="020F0502020204030204" pitchFamily="34" charset="0"/>
              <a:cs typeface="Arial" panose="020B0604020202020204" pitchFamily="34" charset="0"/>
            </a:endParaRPr>
          </a:p>
        </p:txBody>
      </p:sp>
      <p:sp>
        <p:nvSpPr>
          <p:cNvPr id="7" name="TextBox 6">
            <a:extLst>
              <a:ext uri="{FF2B5EF4-FFF2-40B4-BE49-F238E27FC236}">
                <a16:creationId xmlns:a16="http://schemas.microsoft.com/office/drawing/2014/main" id="{D78DD873-5654-1435-FAD4-9137347162D9}"/>
              </a:ext>
            </a:extLst>
          </p:cNvPr>
          <p:cNvSpPr txBox="1"/>
          <p:nvPr/>
        </p:nvSpPr>
        <p:spPr>
          <a:xfrm>
            <a:off x="6755607" y="5391382"/>
            <a:ext cx="4717143" cy="1121846"/>
          </a:xfrm>
          <a:prstGeom prst="rect">
            <a:avLst/>
          </a:prstGeom>
          <a:noFill/>
        </p:spPr>
        <p:txBody>
          <a:bodyPr wrap="square">
            <a:spAutoFit/>
          </a:bodyPr>
          <a:lstStyle/>
          <a:p>
            <a:pPr algn="ctr">
              <a:lnSpc>
                <a:spcPct val="150000"/>
              </a:lnSpc>
              <a:spcBef>
                <a:spcPts val="67"/>
              </a:spcBef>
              <a:spcAft>
                <a:spcPts val="67"/>
              </a:spcAft>
            </a:pPr>
            <a:r>
              <a:rPr lang="nl-NL" sz="2400" b="1" dirty="0">
                <a:solidFill>
                  <a:srgbClr val="000000"/>
                </a:solidFill>
                <a:latin typeface="UTM Avo" panose="02040603050506020204" pitchFamily="18" charset="0"/>
                <a:ea typeface="Calibri" panose="020F0502020204030204" pitchFamily="34" charset="0"/>
                <a:cs typeface="Arial" panose="020B0604020202020204" pitchFamily="34" charset="0"/>
              </a:rPr>
              <a:t>Tranh 2: </a:t>
            </a:r>
            <a:r>
              <a:rPr lang="vi-VN" sz="2400" dirty="0">
                <a:solidFill>
                  <a:srgbClr val="000000"/>
                </a:solidFill>
                <a:latin typeface="UTM Avo" panose="02040603050506020204" pitchFamily="18" charset="0"/>
                <a:ea typeface="Calibri" panose="020F0502020204030204" pitchFamily="34" charset="0"/>
                <a:cs typeface="Arial" panose="020B0604020202020204" pitchFamily="34" charset="0"/>
              </a:rPr>
              <a:t>Trời mưa, cho bạn đi cùng ô để bạn không bị ướt</a:t>
            </a:r>
            <a:endPar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1A766278-6429-9E95-D70D-CBA06DB16EF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9813" t="-1321" r="1730" b="67021"/>
          <a:stretch/>
        </p:blipFill>
        <p:spPr>
          <a:xfrm>
            <a:off x="7559909" y="2747682"/>
            <a:ext cx="3108540" cy="2544561"/>
          </a:xfrm>
          <a:prstGeom prst="rect">
            <a:avLst/>
          </a:prstGeom>
        </p:spPr>
      </p:pic>
      <p:grpSp>
        <p:nvGrpSpPr>
          <p:cNvPr id="3" name="Group 2">
            <a:extLst>
              <a:ext uri="{FF2B5EF4-FFF2-40B4-BE49-F238E27FC236}">
                <a16:creationId xmlns:a16="http://schemas.microsoft.com/office/drawing/2014/main" id="{43B714D7-E57A-6B40-3F20-FCAB1AA62517}"/>
              </a:ext>
            </a:extLst>
          </p:cNvPr>
          <p:cNvGrpSpPr/>
          <p:nvPr/>
        </p:nvGrpSpPr>
        <p:grpSpPr>
          <a:xfrm>
            <a:off x="4226471" y="611372"/>
            <a:ext cx="3739055" cy="576710"/>
            <a:chOff x="5010864" y="-7"/>
            <a:chExt cx="7807228" cy="829330"/>
          </a:xfrm>
        </p:grpSpPr>
        <p:sp>
          <p:nvSpPr>
            <p:cNvPr id="4" name="Round Same Side Corner Rectangle 11">
              <a:extLst>
                <a:ext uri="{FF2B5EF4-FFF2-40B4-BE49-F238E27FC236}">
                  <a16:creationId xmlns:a16="http://schemas.microsoft.com/office/drawing/2014/main" id="{87C663BD-5F2C-6505-1BBA-AC63D46D0A95}"/>
                </a:ext>
              </a:extLst>
            </p:cNvPr>
            <p:cNvSpPr/>
            <p:nvPr/>
          </p:nvSpPr>
          <p:spPr>
            <a:xfrm flipV="1">
              <a:off x="5010864" y="-7"/>
              <a:ext cx="7807228" cy="829330"/>
            </a:xfrm>
            <a:prstGeom prst="round2SameRect">
              <a:avLst>
                <a:gd name="adj1" fmla="val 37720"/>
                <a:gd name="adj2" fmla="val 0"/>
              </a:avLst>
            </a:prstGeom>
            <a:solidFill>
              <a:srgbClr val="BD4A47"/>
            </a:solidFill>
            <a:ln w="25400" cap="flat" cmpd="sng" algn="ctr">
              <a:solidFill>
                <a:srgbClr val="C0504D">
                  <a:lumMod val="75000"/>
                </a:srgbClr>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endParaRPr>
            </a:p>
          </p:txBody>
        </p:sp>
        <p:sp>
          <p:nvSpPr>
            <p:cNvPr id="10" name="TextBox 9">
              <a:extLst>
                <a:ext uri="{FF2B5EF4-FFF2-40B4-BE49-F238E27FC236}">
                  <a16:creationId xmlns:a16="http://schemas.microsoft.com/office/drawing/2014/main" id="{50C306C6-0E74-62B1-0936-32051FC23095}"/>
                </a:ext>
              </a:extLst>
            </p:cNvPr>
            <p:cNvSpPr txBox="1"/>
            <p:nvPr/>
          </p:nvSpPr>
          <p:spPr>
            <a:xfrm>
              <a:off x="5531343" y="89863"/>
              <a:ext cx="6766264" cy="663891"/>
            </a:xfrm>
            <a:prstGeom prst="rect">
              <a:avLst/>
            </a:prstGeom>
            <a:noFill/>
          </p:spPr>
          <p:txBody>
            <a:bodyPr wrap="square" rtlCol="0">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UTM Avo" panose="02040603050506020204" pitchFamily="18" charset="0"/>
                  <a:cs typeface="Arial" panose="020B0604020202020204" pitchFamily="34" charset="0"/>
                </a:rPr>
                <a:t>GỢI Ý TRẢ LỜI</a:t>
              </a:r>
            </a:p>
          </p:txBody>
        </p:sp>
      </p:grpSp>
    </p:spTree>
    <p:extLst>
      <p:ext uri="{BB962C8B-B14F-4D97-AF65-F5344CB8AC3E}">
        <p14:creationId xmlns:p14="http://schemas.microsoft.com/office/powerpoint/2010/main" val="3399618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par>
                                <p:cTn id="18" presetID="10" presetClass="entr" presetSubtype="0"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par>
                                <p:cTn id="26" presetID="10" presetClass="entr" presetSubtype="0" fill="hold"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580A149-31A5-03FC-AC52-EDFA5F019612}"/>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CE0AD11B-5BFF-E749-15EB-F822E0A9F6D0}"/>
              </a:ext>
            </a:extLst>
          </p:cNvPr>
          <p:cNvSpPr/>
          <p:nvPr/>
        </p:nvSpPr>
        <p:spPr>
          <a:xfrm>
            <a:off x="8521430" y="4474723"/>
            <a:ext cx="3670570" cy="2383277"/>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Line Callout 1 (Border and Accent Bar) 3">
            <a:extLst>
              <a:ext uri="{FF2B5EF4-FFF2-40B4-BE49-F238E27FC236}">
                <a16:creationId xmlns:a16="http://schemas.microsoft.com/office/drawing/2014/main" id="{18306A05-F791-8030-0791-522BD454657E}"/>
              </a:ext>
            </a:extLst>
          </p:cNvPr>
          <p:cNvSpPr/>
          <p:nvPr/>
        </p:nvSpPr>
        <p:spPr>
          <a:xfrm>
            <a:off x="1629824" y="1625836"/>
            <a:ext cx="9386519" cy="1121846"/>
          </a:xfrm>
          <a:prstGeom prst="accentBorderCallout1">
            <a:avLst>
              <a:gd name="adj1" fmla="val 18750"/>
              <a:gd name="adj2" fmla="val -3127"/>
              <a:gd name="adj3" fmla="val 17954"/>
              <a:gd name="adj4" fmla="val -17509"/>
            </a:avLst>
          </a:prstGeom>
          <a:solidFill>
            <a:schemeClr val="bg1"/>
          </a:solidFill>
          <a:ln>
            <a:solidFill>
              <a:schemeClr val="tx2">
                <a:lumMod val="50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b="1" dirty="0" err="1">
                <a:solidFill>
                  <a:schemeClr val="tx1"/>
                </a:solidFill>
                <a:latin typeface="UTM Avo" panose="02040603050506020204" pitchFamily="18" charset="0"/>
                <a:cs typeface="Arial" panose="020B0604020202020204" pitchFamily="34" charset="0"/>
              </a:rPr>
              <a:t>Gợi</a:t>
            </a:r>
            <a:r>
              <a:rPr lang="en-US" sz="2400" b="1" dirty="0">
                <a:solidFill>
                  <a:schemeClr val="tx1"/>
                </a:solidFill>
                <a:latin typeface="UTM Avo" panose="02040603050506020204" pitchFamily="18" charset="0"/>
                <a:cs typeface="Arial" panose="020B0604020202020204" pitchFamily="34" charset="0"/>
              </a:rPr>
              <a:t> ý </a:t>
            </a:r>
            <a:r>
              <a:rPr lang="en-US" sz="2400" b="1" dirty="0" err="1">
                <a:solidFill>
                  <a:schemeClr val="tx1"/>
                </a:solidFill>
                <a:latin typeface="UTM Avo" panose="02040603050506020204" pitchFamily="18" charset="0"/>
                <a:cs typeface="Arial" panose="020B0604020202020204" pitchFamily="34" charset="0"/>
              </a:rPr>
              <a:t>trả</a:t>
            </a:r>
            <a:r>
              <a:rPr lang="en-US" sz="2400" b="1" dirty="0">
                <a:solidFill>
                  <a:schemeClr val="tx1"/>
                </a:solidFill>
                <a:latin typeface="UTM Avo" panose="02040603050506020204" pitchFamily="18" charset="0"/>
                <a:cs typeface="Arial" panose="020B0604020202020204" pitchFamily="34" charset="0"/>
              </a:rPr>
              <a:t> </a:t>
            </a:r>
            <a:r>
              <a:rPr lang="en-US" sz="2400" b="1" dirty="0" err="1">
                <a:solidFill>
                  <a:schemeClr val="tx1"/>
                </a:solidFill>
                <a:latin typeface="UTM Avo" panose="02040603050506020204" pitchFamily="18" charset="0"/>
                <a:cs typeface="Arial" panose="020B0604020202020204" pitchFamily="34" charset="0"/>
              </a:rPr>
              <a:t>lời</a:t>
            </a:r>
            <a:r>
              <a:rPr lang="en-US" sz="2400" b="1" dirty="0">
                <a:solidFill>
                  <a:schemeClr val="tx1"/>
                </a:solidFill>
                <a:latin typeface="UTM Avo" panose="02040603050506020204" pitchFamily="18" charset="0"/>
                <a:cs typeface="Arial" panose="020B0604020202020204" pitchFamily="34" charset="0"/>
              </a:rPr>
              <a:t> </a:t>
            </a:r>
            <a:r>
              <a:rPr lang="en-US" sz="2400" b="1" dirty="0" err="1">
                <a:solidFill>
                  <a:schemeClr val="tx1"/>
                </a:solidFill>
                <a:latin typeface="UTM Avo" panose="02040603050506020204" pitchFamily="18" charset="0"/>
                <a:cs typeface="Arial" panose="020B0604020202020204" pitchFamily="34" charset="0"/>
              </a:rPr>
              <a:t>câu</a:t>
            </a:r>
            <a:r>
              <a:rPr lang="en-US" sz="2400" b="1" dirty="0">
                <a:solidFill>
                  <a:schemeClr val="tx1"/>
                </a:solidFill>
                <a:latin typeface="UTM Avo" panose="02040603050506020204" pitchFamily="18" charset="0"/>
                <a:cs typeface="Arial" panose="020B0604020202020204" pitchFamily="34" charset="0"/>
              </a:rPr>
              <a:t> a: </a:t>
            </a:r>
            <a:r>
              <a:rPr lang="vi-VN" sz="2400" dirty="0">
                <a:solidFill>
                  <a:schemeClr val="tx1"/>
                </a:solidFill>
                <a:latin typeface="UTM Avo" panose="02040603050506020204" pitchFamily="18" charset="0"/>
                <a:cs typeface="Arial" panose="020B0604020202020204" pitchFamily="34" charset="0"/>
              </a:rPr>
              <a:t>Việc làm nhằm giúp duy trì mối quan hệ bạn bè được các bạn thể hiện trong tranh</a:t>
            </a:r>
            <a:r>
              <a:rPr lang="en-US" sz="2400" dirty="0">
                <a:solidFill>
                  <a:schemeClr val="tx1"/>
                </a:solidFill>
                <a:latin typeface="UTM Avo" panose="02040603050506020204" pitchFamily="18" charset="0"/>
                <a:cs typeface="Arial" panose="020B0604020202020204" pitchFamily="34" charset="0"/>
              </a:rPr>
              <a:t> 1,2,3,5,6</a:t>
            </a:r>
            <a:r>
              <a:rPr lang="vi-VN" sz="2400" dirty="0">
                <a:solidFill>
                  <a:schemeClr val="tx1"/>
                </a:solidFill>
                <a:latin typeface="UTM Avo" panose="02040603050506020204" pitchFamily="18" charset="0"/>
                <a:cs typeface="Arial" panose="020B0604020202020204" pitchFamily="34" charset="0"/>
              </a:rPr>
              <a:t>:</a:t>
            </a:r>
            <a:endParaRPr lang="en-US" sz="2400" dirty="0">
              <a:solidFill>
                <a:schemeClr val="tx1"/>
              </a:solidFill>
              <a:latin typeface="UTM Avo" panose="02040603050506020204" pitchFamily="18" charset="0"/>
              <a:cs typeface="Arial" panose="020B0604020202020204" pitchFamily="34" charset="0"/>
            </a:endParaRPr>
          </a:p>
        </p:txBody>
      </p:sp>
      <p:pic>
        <p:nvPicPr>
          <p:cNvPr id="3" name="Picture 2">
            <a:extLst>
              <a:ext uri="{FF2B5EF4-FFF2-40B4-BE49-F238E27FC236}">
                <a16:creationId xmlns:a16="http://schemas.microsoft.com/office/drawing/2014/main" id="{9B2BE92F-763E-C7D5-7534-796CD160E2E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042" t="32469" r="49167" b="34568"/>
          <a:stretch/>
        </p:blipFill>
        <p:spPr>
          <a:xfrm>
            <a:off x="281017" y="2821802"/>
            <a:ext cx="3455075" cy="2645185"/>
          </a:xfrm>
          <a:prstGeom prst="rect">
            <a:avLst/>
          </a:prstGeom>
        </p:spPr>
      </p:pic>
      <p:pic>
        <p:nvPicPr>
          <p:cNvPr id="4" name="Picture 3">
            <a:extLst>
              <a:ext uri="{FF2B5EF4-FFF2-40B4-BE49-F238E27FC236}">
                <a16:creationId xmlns:a16="http://schemas.microsoft.com/office/drawing/2014/main" id="{D332DD4F-8DCF-CB3D-FE5E-2E59AA1F14F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4" t="65633" r="50124" b="555"/>
          <a:stretch/>
        </p:blipFill>
        <p:spPr>
          <a:xfrm>
            <a:off x="4368462" y="2753650"/>
            <a:ext cx="3455075" cy="2713337"/>
          </a:xfrm>
          <a:prstGeom prst="rect">
            <a:avLst/>
          </a:prstGeom>
        </p:spPr>
      </p:pic>
      <p:pic>
        <p:nvPicPr>
          <p:cNvPr id="11" name="Picture 10">
            <a:extLst>
              <a:ext uri="{FF2B5EF4-FFF2-40B4-BE49-F238E27FC236}">
                <a16:creationId xmlns:a16="http://schemas.microsoft.com/office/drawing/2014/main" id="{C6BB8E66-FB88-C5E7-1B20-F5C3C02723B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0201" t="65519" r="1818" b="669"/>
          <a:stretch/>
        </p:blipFill>
        <p:spPr>
          <a:xfrm>
            <a:off x="8720731" y="2753650"/>
            <a:ext cx="3329444" cy="2713337"/>
          </a:xfrm>
          <a:prstGeom prst="rect">
            <a:avLst/>
          </a:prstGeom>
        </p:spPr>
      </p:pic>
      <p:sp>
        <p:nvSpPr>
          <p:cNvPr id="12" name="TextBox 11">
            <a:extLst>
              <a:ext uri="{FF2B5EF4-FFF2-40B4-BE49-F238E27FC236}">
                <a16:creationId xmlns:a16="http://schemas.microsoft.com/office/drawing/2014/main" id="{14CCFF61-9405-C8A3-1F6E-07496CE7E622}"/>
              </a:ext>
            </a:extLst>
          </p:cNvPr>
          <p:cNvSpPr txBox="1"/>
          <p:nvPr/>
        </p:nvSpPr>
        <p:spPr>
          <a:xfrm>
            <a:off x="419921" y="5508919"/>
            <a:ext cx="3177265" cy="1121846"/>
          </a:xfrm>
          <a:prstGeom prst="rect">
            <a:avLst/>
          </a:prstGeom>
          <a:noFill/>
        </p:spPr>
        <p:txBody>
          <a:bodyPr wrap="square">
            <a:spAutoFit/>
          </a:bodyPr>
          <a:lstStyle/>
          <a:p>
            <a:pPr algn="ctr">
              <a:lnSpc>
                <a:spcPct val="150000"/>
              </a:lnSpc>
              <a:spcBef>
                <a:spcPts val="67"/>
              </a:spcBef>
              <a:spcAft>
                <a:spcPts val="67"/>
              </a:spcAft>
            </a:pPr>
            <a:r>
              <a:rPr lang="nl-NL" sz="2400" b="1" dirty="0">
                <a:solidFill>
                  <a:srgbClr val="000000"/>
                </a:solidFill>
                <a:latin typeface="UTM Avo" panose="02040603050506020204" pitchFamily="18" charset="0"/>
                <a:ea typeface="Calibri" panose="020F0502020204030204" pitchFamily="34" charset="0"/>
                <a:cs typeface="Arial" panose="020B0604020202020204" pitchFamily="34" charset="0"/>
              </a:rPr>
              <a:t>Tranh 3: </a:t>
            </a: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Cùng nhau học nhóm</a:t>
            </a:r>
          </a:p>
        </p:txBody>
      </p:sp>
      <p:sp>
        <p:nvSpPr>
          <p:cNvPr id="13" name="TextBox 12">
            <a:extLst>
              <a:ext uri="{FF2B5EF4-FFF2-40B4-BE49-F238E27FC236}">
                <a16:creationId xmlns:a16="http://schemas.microsoft.com/office/drawing/2014/main" id="{92F472BB-D6D0-7697-1EC8-337D1A4B9E28}"/>
              </a:ext>
            </a:extLst>
          </p:cNvPr>
          <p:cNvSpPr txBox="1"/>
          <p:nvPr/>
        </p:nvSpPr>
        <p:spPr>
          <a:xfrm>
            <a:off x="4557128" y="5508919"/>
            <a:ext cx="3228208" cy="1154034"/>
          </a:xfrm>
          <a:prstGeom prst="rect">
            <a:avLst/>
          </a:prstGeom>
          <a:noFill/>
        </p:spPr>
        <p:txBody>
          <a:bodyPr wrap="square">
            <a:spAutoFit/>
          </a:bodyPr>
          <a:lstStyle/>
          <a:p>
            <a:pPr algn="ctr">
              <a:lnSpc>
                <a:spcPct val="150000"/>
              </a:lnSpc>
              <a:spcBef>
                <a:spcPts val="67"/>
              </a:spcBef>
              <a:spcAft>
                <a:spcPts val="67"/>
              </a:spcAft>
            </a:pPr>
            <a:r>
              <a:rPr lang="vi-VN" sz="2400" b="1" dirty="0">
                <a:solidFill>
                  <a:srgbClr val="000000"/>
                </a:solidFill>
                <a:latin typeface="UTM Avo" panose="02040603050506020204" pitchFamily="18" charset="0"/>
                <a:ea typeface="Calibri" panose="020F0502020204030204" pitchFamily="34" charset="0"/>
                <a:cs typeface="Arial" panose="020B0604020202020204" pitchFamily="34" charset="0"/>
              </a:rPr>
              <a:t>Tranh 5:</a:t>
            </a:r>
            <a:r>
              <a:rPr lang="en-US" sz="2400" b="1"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vi-VN" sz="2400" dirty="0">
                <a:solidFill>
                  <a:srgbClr val="000000"/>
                </a:solidFill>
                <a:latin typeface="UTM Avo" panose="02040603050506020204" pitchFamily="18" charset="0"/>
                <a:ea typeface="Calibri" panose="020F0502020204030204" pitchFamily="34" charset="0"/>
                <a:cs typeface="Arial" panose="020B0604020202020204" pitchFamily="34" charset="0"/>
              </a:rPr>
              <a:t>Rủ bạn đi chơi cùng</a:t>
            </a:r>
          </a:p>
        </p:txBody>
      </p:sp>
      <p:sp>
        <p:nvSpPr>
          <p:cNvPr id="14" name="TextBox 13">
            <a:extLst>
              <a:ext uri="{FF2B5EF4-FFF2-40B4-BE49-F238E27FC236}">
                <a16:creationId xmlns:a16="http://schemas.microsoft.com/office/drawing/2014/main" id="{9129D361-BC59-896F-89F8-F15C22DA32B9}"/>
              </a:ext>
            </a:extLst>
          </p:cNvPr>
          <p:cNvSpPr txBox="1"/>
          <p:nvPr/>
        </p:nvSpPr>
        <p:spPr>
          <a:xfrm>
            <a:off x="9144234" y="5508919"/>
            <a:ext cx="2482437" cy="1154034"/>
          </a:xfrm>
          <a:prstGeom prst="rect">
            <a:avLst/>
          </a:prstGeom>
          <a:noFill/>
        </p:spPr>
        <p:txBody>
          <a:bodyPr wrap="square">
            <a:spAutoFit/>
          </a:bodyPr>
          <a:lstStyle/>
          <a:p>
            <a:pPr algn="ctr">
              <a:lnSpc>
                <a:spcPct val="150000"/>
              </a:lnSpc>
              <a:spcBef>
                <a:spcPts val="67"/>
              </a:spcBef>
              <a:spcAft>
                <a:spcPts val="67"/>
              </a:spcAft>
            </a:pPr>
            <a:r>
              <a:rPr lang="vi-VN" sz="2400" b="1" dirty="0">
                <a:solidFill>
                  <a:srgbClr val="000000"/>
                </a:solidFill>
                <a:latin typeface="UTM Avo" panose="02040603050506020204" pitchFamily="18" charset="0"/>
                <a:ea typeface="Calibri" panose="020F0502020204030204" pitchFamily="34" charset="0"/>
                <a:cs typeface="Arial" panose="020B0604020202020204" pitchFamily="34" charset="0"/>
              </a:rPr>
              <a:t>Tranh 6: </a:t>
            </a:r>
            <a:r>
              <a:rPr lang="vi-VN" sz="2400" dirty="0">
                <a:solidFill>
                  <a:srgbClr val="000000"/>
                </a:solidFill>
                <a:latin typeface="UTM Avo" panose="02040603050506020204" pitchFamily="18" charset="0"/>
                <a:ea typeface="Calibri" panose="020F0502020204030204" pitchFamily="34" charset="0"/>
                <a:cs typeface="Arial" panose="020B0604020202020204" pitchFamily="34" charset="0"/>
              </a:rPr>
              <a:t>Bê đồ giúp bạn</a:t>
            </a:r>
          </a:p>
        </p:txBody>
      </p:sp>
    </p:spTree>
    <p:extLst>
      <p:ext uri="{BB962C8B-B14F-4D97-AF65-F5344CB8AC3E}">
        <p14:creationId xmlns:p14="http://schemas.microsoft.com/office/powerpoint/2010/main" val="4141764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par>
                                <p:cTn id="16" presetID="10" presetClass="entr" presetSubtype="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par>
                                <p:cTn id="24" presetID="10" presetClass="entr" presetSubtype="0" fill="hold"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0F113FB-E155-99E0-A7CA-66C3697A6C37}"/>
            </a:ext>
          </a:extLst>
        </p:cNvPr>
        <p:cNvGrpSpPr/>
        <p:nvPr/>
      </p:nvGrpSpPr>
      <p:grpSpPr>
        <a:xfrm>
          <a:off x="0" y="0"/>
          <a:ext cx="0" cy="0"/>
          <a:chOff x="0" y="0"/>
          <a:chExt cx="0" cy="0"/>
        </a:xfrm>
      </p:grpSpPr>
      <p:sp>
        <p:nvSpPr>
          <p:cNvPr id="21" name="Rectangle: Rounded Corners 20">
            <a:extLst>
              <a:ext uri="{FF2B5EF4-FFF2-40B4-BE49-F238E27FC236}">
                <a16:creationId xmlns:a16="http://schemas.microsoft.com/office/drawing/2014/main" id="{8C4F7890-6734-014E-B539-92E8F96D39D5}"/>
              </a:ext>
            </a:extLst>
          </p:cNvPr>
          <p:cNvSpPr/>
          <p:nvPr/>
        </p:nvSpPr>
        <p:spPr>
          <a:xfrm>
            <a:off x="502920" y="2827212"/>
            <a:ext cx="3468129" cy="1737582"/>
          </a:xfrm>
          <a:prstGeom prst="roundRect">
            <a:avLst/>
          </a:prstGeom>
          <a:solidFill>
            <a:srgbClr val="F79646">
              <a:lumMod val="20000"/>
              <a:lumOff val="80000"/>
            </a:srgbClr>
          </a:soli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lvl="0" algn="ctr" defTabSz="609539">
              <a:lnSpc>
                <a:spcPct val="150000"/>
              </a:lnSpc>
            </a:pPr>
            <a:r>
              <a:rPr lang="en-US" sz="2400" kern="0" dirty="0" err="1">
                <a:solidFill>
                  <a:prstClr val="black"/>
                </a:solidFill>
                <a:latin typeface="UTM Avo" panose="02040603050506020204" pitchFamily="18" charset="0"/>
                <a:cs typeface="Arial" panose="020B0604020202020204" pitchFamily="34" charset="0"/>
              </a:rPr>
              <a:t>Viết</a:t>
            </a:r>
            <a:r>
              <a:rPr lang="en-US" sz="2400" kern="0" dirty="0">
                <a:solidFill>
                  <a:prstClr val="black"/>
                </a:solidFill>
                <a:latin typeface="UTM Avo" panose="02040603050506020204" pitchFamily="18" charset="0"/>
                <a:cs typeface="Arial" panose="020B0604020202020204" pitchFamily="34" charset="0"/>
              </a:rPr>
              <a:t> </a:t>
            </a:r>
            <a:r>
              <a:rPr lang="en-US" sz="2400" kern="0" dirty="0" err="1">
                <a:solidFill>
                  <a:prstClr val="black"/>
                </a:solidFill>
                <a:latin typeface="UTM Avo" panose="02040603050506020204" pitchFamily="18" charset="0"/>
                <a:cs typeface="Arial" panose="020B0604020202020204" pitchFamily="34" charset="0"/>
              </a:rPr>
              <a:t>bài</a:t>
            </a:r>
            <a:r>
              <a:rPr lang="en-US" sz="2400" kern="0" dirty="0">
                <a:solidFill>
                  <a:prstClr val="black"/>
                </a:solidFill>
                <a:latin typeface="UTM Avo" panose="02040603050506020204" pitchFamily="18" charset="0"/>
                <a:cs typeface="Arial" panose="020B0604020202020204" pitchFamily="34" charset="0"/>
              </a:rPr>
              <a:t> </a:t>
            </a:r>
            <a:r>
              <a:rPr lang="en-US" sz="2400" kern="0" dirty="0" err="1">
                <a:solidFill>
                  <a:prstClr val="black"/>
                </a:solidFill>
                <a:latin typeface="UTM Avo" panose="02040603050506020204" pitchFamily="18" charset="0"/>
                <a:cs typeface="Arial" panose="020B0604020202020204" pitchFamily="34" charset="0"/>
              </a:rPr>
              <a:t>giúp</a:t>
            </a:r>
            <a:r>
              <a:rPr lang="en-US" sz="2400" kern="0" dirty="0">
                <a:solidFill>
                  <a:prstClr val="black"/>
                </a:solidFill>
                <a:latin typeface="UTM Avo" panose="02040603050506020204" pitchFamily="18" charset="0"/>
                <a:cs typeface="Arial" panose="020B0604020202020204" pitchFamily="34" charset="0"/>
              </a:rPr>
              <a:t> </a:t>
            </a:r>
            <a:r>
              <a:rPr lang="en-US" sz="2400" kern="0" dirty="0" err="1">
                <a:solidFill>
                  <a:prstClr val="black"/>
                </a:solidFill>
                <a:latin typeface="UTM Avo" panose="02040603050506020204" pitchFamily="18" charset="0"/>
                <a:cs typeface="Arial" panose="020B0604020202020204" pitchFamily="34" charset="0"/>
              </a:rPr>
              <a:t>bạn</a:t>
            </a:r>
            <a:r>
              <a:rPr lang="en-US" sz="2400" kern="0" dirty="0">
                <a:solidFill>
                  <a:prstClr val="black"/>
                </a:solidFill>
                <a:latin typeface="UTM Avo" panose="02040603050506020204" pitchFamily="18" charset="0"/>
                <a:cs typeface="Arial" panose="020B0604020202020204" pitchFamily="34" charset="0"/>
              </a:rPr>
              <a:t> </a:t>
            </a:r>
            <a:r>
              <a:rPr lang="en-US" sz="2400" kern="0" dirty="0" err="1">
                <a:solidFill>
                  <a:prstClr val="black"/>
                </a:solidFill>
                <a:latin typeface="UTM Avo" panose="02040603050506020204" pitchFamily="18" charset="0"/>
                <a:cs typeface="Arial" panose="020B0604020202020204" pitchFamily="34" charset="0"/>
              </a:rPr>
              <a:t>khi</a:t>
            </a:r>
            <a:r>
              <a:rPr lang="en-US" sz="2400" kern="0" dirty="0">
                <a:solidFill>
                  <a:prstClr val="black"/>
                </a:solidFill>
                <a:latin typeface="UTM Avo" panose="02040603050506020204" pitchFamily="18" charset="0"/>
                <a:cs typeface="Arial" panose="020B0604020202020204" pitchFamily="34" charset="0"/>
              </a:rPr>
              <a:t> </a:t>
            </a:r>
            <a:r>
              <a:rPr lang="en-US" sz="2400" kern="0" dirty="0" err="1">
                <a:solidFill>
                  <a:prstClr val="black"/>
                </a:solidFill>
                <a:latin typeface="UTM Avo" panose="02040603050506020204" pitchFamily="18" charset="0"/>
                <a:cs typeface="Arial" panose="020B0604020202020204" pitchFamily="34" charset="0"/>
              </a:rPr>
              <a:t>bạn</a:t>
            </a:r>
            <a:r>
              <a:rPr lang="en-US" sz="2400" kern="0" dirty="0">
                <a:solidFill>
                  <a:prstClr val="black"/>
                </a:solidFill>
                <a:latin typeface="UTM Avo" panose="02040603050506020204" pitchFamily="18" charset="0"/>
                <a:cs typeface="Arial" panose="020B0604020202020204" pitchFamily="34" charset="0"/>
              </a:rPr>
              <a:t> </a:t>
            </a:r>
            <a:r>
              <a:rPr lang="en-US" sz="2400" kern="0" dirty="0" err="1">
                <a:solidFill>
                  <a:prstClr val="black"/>
                </a:solidFill>
                <a:latin typeface="UTM Avo" panose="02040603050506020204" pitchFamily="18" charset="0"/>
                <a:cs typeface="Arial" panose="020B0604020202020204" pitchFamily="34" charset="0"/>
              </a:rPr>
              <a:t>bị</a:t>
            </a:r>
            <a:r>
              <a:rPr lang="en-US" sz="2400" kern="0" dirty="0">
                <a:solidFill>
                  <a:prstClr val="black"/>
                </a:solidFill>
                <a:latin typeface="UTM Avo" panose="02040603050506020204" pitchFamily="18" charset="0"/>
                <a:cs typeface="Arial" panose="020B0604020202020204" pitchFamily="34" charset="0"/>
              </a:rPr>
              <a:t> </a:t>
            </a:r>
            <a:r>
              <a:rPr lang="en-US" sz="2400" kern="0" dirty="0" err="1">
                <a:solidFill>
                  <a:prstClr val="black"/>
                </a:solidFill>
                <a:latin typeface="UTM Avo" panose="02040603050506020204" pitchFamily="18" charset="0"/>
                <a:cs typeface="Arial" panose="020B0604020202020204" pitchFamily="34" charset="0"/>
              </a:rPr>
              <a:t>ốm</a:t>
            </a:r>
            <a:endParaRPr lang="en-US" sz="2400" kern="0" dirty="0">
              <a:solidFill>
                <a:prstClr val="black"/>
              </a:solidFill>
              <a:latin typeface="UTM Avo" panose="02040603050506020204" pitchFamily="18" charset="0"/>
              <a:cs typeface="Arial" panose="020B0604020202020204" pitchFamily="34" charset="0"/>
            </a:endParaRPr>
          </a:p>
        </p:txBody>
      </p:sp>
      <p:sp>
        <p:nvSpPr>
          <p:cNvPr id="22" name="Rectangle: Rounded Corners 21">
            <a:extLst>
              <a:ext uri="{FF2B5EF4-FFF2-40B4-BE49-F238E27FC236}">
                <a16:creationId xmlns:a16="http://schemas.microsoft.com/office/drawing/2014/main" id="{5BD7860F-AADE-1D17-2695-C220FE51180B}"/>
              </a:ext>
            </a:extLst>
          </p:cNvPr>
          <p:cNvSpPr/>
          <p:nvPr/>
        </p:nvSpPr>
        <p:spPr>
          <a:xfrm>
            <a:off x="4316215" y="2809070"/>
            <a:ext cx="3559570" cy="1737582"/>
          </a:xfrm>
          <a:prstGeom prst="roundRect">
            <a:avLst/>
          </a:prstGeom>
          <a:solidFill>
            <a:srgbClr val="F79646">
              <a:lumMod val="20000"/>
              <a:lumOff val="80000"/>
            </a:srgbClr>
          </a:soli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algn="ctr" defTabSz="609539">
              <a:lnSpc>
                <a:spcPct val="150000"/>
              </a:lnSpc>
            </a:pPr>
            <a:r>
              <a:rPr lang="vi-VN" sz="2400" kern="0" dirty="0">
                <a:solidFill>
                  <a:prstClr val="black"/>
                </a:solidFill>
                <a:latin typeface="UTM Avo" panose="02040603050506020204" pitchFamily="18" charset="0"/>
                <a:cs typeface="Arial" panose="020B0604020202020204" pitchFamily="34" charset="0"/>
              </a:rPr>
              <a:t>Cùng nhau tham gia hoạt động văn nghệ của nhà trường</a:t>
            </a:r>
            <a:endParaRPr lang="en-US" sz="2400" kern="0" dirty="0">
              <a:solidFill>
                <a:prstClr val="black"/>
              </a:solidFill>
              <a:latin typeface="UTM Avo" panose="02040603050506020204" pitchFamily="18" charset="0"/>
              <a:cs typeface="Arial" panose="020B0604020202020204" pitchFamily="34" charset="0"/>
            </a:endParaRPr>
          </a:p>
        </p:txBody>
      </p:sp>
      <p:sp>
        <p:nvSpPr>
          <p:cNvPr id="23" name="Rectangle: Rounded Corners 22">
            <a:extLst>
              <a:ext uri="{FF2B5EF4-FFF2-40B4-BE49-F238E27FC236}">
                <a16:creationId xmlns:a16="http://schemas.microsoft.com/office/drawing/2014/main" id="{3BB751FD-AEDA-C842-BF09-2F84A14DDF06}"/>
              </a:ext>
            </a:extLst>
          </p:cNvPr>
          <p:cNvSpPr/>
          <p:nvPr/>
        </p:nvSpPr>
        <p:spPr>
          <a:xfrm>
            <a:off x="8220951" y="2809070"/>
            <a:ext cx="3468129" cy="1737582"/>
          </a:xfrm>
          <a:prstGeom prst="roundRect">
            <a:avLst/>
          </a:prstGeom>
          <a:solidFill>
            <a:srgbClr val="F79646">
              <a:lumMod val="20000"/>
              <a:lumOff val="80000"/>
            </a:srgbClr>
          </a:soli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marR="0" lvl="0" indent="0" algn="ctr" defTabSz="609539" fontAlgn="auto">
              <a:lnSpc>
                <a:spcPct val="150000"/>
              </a:lnSpc>
              <a:spcBef>
                <a:spcPts val="0"/>
              </a:spcBef>
              <a:spcAft>
                <a:spcPts val="0"/>
              </a:spcAft>
              <a:buClrTx/>
              <a:buSzTx/>
              <a:buFontTx/>
              <a:buNone/>
              <a:tabLst/>
              <a:defRPr/>
            </a:pPr>
            <a:r>
              <a:rPr lang="en-US" sz="2400" kern="0" dirty="0">
                <a:solidFill>
                  <a:prstClr val="black"/>
                </a:solidFill>
                <a:latin typeface="UTM Avo" panose="02040603050506020204" pitchFamily="18" charset="0"/>
                <a:cs typeface="Arial" panose="020B0604020202020204" pitchFamily="34" charset="0"/>
              </a:rPr>
              <a:t>Cho</a:t>
            </a:r>
            <a:r>
              <a:rPr lang="vi-VN" sz="2400" kern="0" dirty="0">
                <a:solidFill>
                  <a:prstClr val="black"/>
                </a:solidFill>
                <a:latin typeface="UTM Avo" panose="02040603050506020204" pitchFamily="18" charset="0"/>
                <a:cs typeface="Arial" panose="020B0604020202020204" pitchFamily="34" charset="0"/>
              </a:rPr>
              <a:t> bạn mượn bút khi bạn để quên bút ở nhà</a:t>
            </a:r>
            <a:endParaRPr lang="en-US" sz="2400" kern="0" dirty="0">
              <a:solidFill>
                <a:prstClr val="black"/>
              </a:solidFill>
              <a:latin typeface="UTM Avo" panose="02040603050506020204" pitchFamily="18" charset="0"/>
              <a:cs typeface="Arial" panose="020B0604020202020204" pitchFamily="34" charset="0"/>
            </a:endParaRPr>
          </a:p>
        </p:txBody>
      </p:sp>
      <p:grpSp>
        <p:nvGrpSpPr>
          <p:cNvPr id="27" name="Group 26">
            <a:extLst>
              <a:ext uri="{FF2B5EF4-FFF2-40B4-BE49-F238E27FC236}">
                <a16:creationId xmlns:a16="http://schemas.microsoft.com/office/drawing/2014/main" id="{8F860DB6-A9EE-4BC1-632C-BD9302FEC712}"/>
              </a:ext>
            </a:extLst>
          </p:cNvPr>
          <p:cNvGrpSpPr/>
          <p:nvPr/>
        </p:nvGrpSpPr>
        <p:grpSpPr>
          <a:xfrm>
            <a:off x="0" y="1746228"/>
            <a:ext cx="10548330" cy="895621"/>
            <a:chOff x="0" y="1801134"/>
            <a:chExt cx="15822495" cy="1343432"/>
          </a:xfrm>
        </p:grpSpPr>
        <p:sp>
          <p:nvSpPr>
            <p:cNvPr id="28" name="Rectangle 27">
              <a:extLst>
                <a:ext uri="{FF2B5EF4-FFF2-40B4-BE49-F238E27FC236}">
                  <a16:creationId xmlns:a16="http://schemas.microsoft.com/office/drawing/2014/main" id="{0E4B6FAA-43E7-7D61-4852-21595097BDDF}"/>
                </a:ext>
              </a:extLst>
            </p:cNvPr>
            <p:cNvSpPr/>
            <p:nvPr/>
          </p:nvSpPr>
          <p:spPr>
            <a:xfrm>
              <a:off x="0" y="1943100"/>
              <a:ext cx="14726119" cy="1201466"/>
            </a:xfrm>
            <a:prstGeom prst="rect">
              <a:avLst/>
            </a:prstGeom>
            <a:solidFill>
              <a:srgbClr val="4BACC6">
                <a:lumMod val="20000"/>
                <a:lumOff val="80000"/>
              </a:srgbClr>
            </a:solidFill>
            <a:ln w="25400" cap="flat" cmpd="sng" algn="ctr">
              <a:no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Câu</a:t>
              </a:r>
              <a:r>
                <a:rPr kumimoji="0" lang="en-US" sz="2400" b="1"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b: </a:t>
              </a:r>
              <a:r>
                <a:rPr kumimoji="0" lang="en-US" sz="2400" b="0"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Một</a:t>
              </a:r>
              <a:r>
                <a:rPr kumimoji="0" lang="en-US" sz="2400" b="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số</a:t>
              </a:r>
              <a:r>
                <a:rPr kumimoji="0" lang="en-US" sz="2400" b="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việc</a:t>
              </a:r>
              <a:r>
                <a:rPr kumimoji="0" lang="en-US" sz="2400" b="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làm</a:t>
              </a:r>
              <a:r>
                <a:rPr kumimoji="0" lang="en-US" sz="2400" b="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khác</a:t>
              </a:r>
              <a:r>
                <a:rPr kumimoji="0" lang="en-US" sz="2400" b="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nhằm</a:t>
              </a:r>
              <a:r>
                <a:rPr kumimoji="0" lang="en-US" sz="2400" b="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duy</a:t>
              </a:r>
              <a:r>
                <a:rPr kumimoji="0" lang="en-US" sz="2400" b="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trì</a:t>
              </a:r>
              <a:r>
                <a:rPr kumimoji="0" lang="en-US" sz="2400" b="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mối</a:t>
              </a:r>
              <a:r>
                <a:rPr kumimoji="0" lang="en-US" sz="2400" b="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quan</a:t>
              </a:r>
              <a:r>
                <a:rPr kumimoji="0" lang="en-US" sz="2400" b="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hệ</a:t>
              </a:r>
              <a:r>
                <a:rPr kumimoji="0" lang="en-US" sz="2400" b="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bạn</a:t>
              </a:r>
              <a:r>
                <a:rPr kumimoji="0" lang="en-US" sz="2400" b="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bè</a:t>
              </a:r>
              <a:endParaRPr kumimoji="0" lang="en-US" sz="2400" b="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endParaRPr>
            </a:p>
          </p:txBody>
        </p:sp>
        <p:pic>
          <p:nvPicPr>
            <p:cNvPr id="29" name="Picture 2">
              <a:extLst>
                <a:ext uri="{FF2B5EF4-FFF2-40B4-BE49-F238E27FC236}">
                  <a16:creationId xmlns:a16="http://schemas.microsoft.com/office/drawing/2014/main" id="{7ED17517-3B2C-00A4-635D-7094CCD6980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4520093" y="1801134"/>
              <a:ext cx="1302402" cy="1201464"/>
            </a:xfrm>
            <a:prstGeom prst="rect">
              <a:avLst/>
            </a:prstGeom>
          </p:spPr>
        </p:pic>
      </p:grpSp>
      <p:pic>
        <p:nvPicPr>
          <p:cNvPr id="30" name="Picture 2" descr="Nghị luận về tình bạn hay nhất (13 mẫu) - Văn 10">
            <a:extLst>
              <a:ext uri="{FF2B5EF4-FFF2-40B4-BE49-F238E27FC236}">
                <a16:creationId xmlns:a16="http://schemas.microsoft.com/office/drawing/2014/main" id="{F440B780-8918-4A9E-7FE1-7B741D21DD2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9291" y="4935520"/>
            <a:ext cx="3352800" cy="17578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31" name="Picture 4" descr="Hoạt động văn hóa văn nghệ - thể dục, thể thao trong nhà trường.">
            <a:extLst>
              <a:ext uri="{FF2B5EF4-FFF2-40B4-BE49-F238E27FC236}">
                <a16:creationId xmlns:a16="http://schemas.microsoft.com/office/drawing/2014/main" id="{6BC5FA62-6405-76FC-FD97-FE80D3CFF0A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754574" y="4935520"/>
            <a:ext cx="2682850" cy="17578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32" name="Picture 6" descr="Đề bài: Kể về một việc tốt mà em đã làm. | baivan.net">
            <a:extLst>
              <a:ext uri="{FF2B5EF4-FFF2-40B4-BE49-F238E27FC236}">
                <a16:creationId xmlns:a16="http://schemas.microsoft.com/office/drawing/2014/main" id="{39A02E62-9C68-9C64-5374-AEB33A605DA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19878" y="4925346"/>
            <a:ext cx="2340930" cy="17578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3339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par>
                                <p:cTn id="13" presetID="10" presetClass="entr" presetSubtype="0" fill="hold" nodeType="with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500"/>
                                        <p:tgtEl>
                                          <p:spTgt spid="22"/>
                                        </p:tgtEl>
                                      </p:cBhvr>
                                    </p:animEffect>
                                  </p:childTnLst>
                                </p:cTn>
                              </p:par>
                              <p:par>
                                <p:cTn id="21" presetID="10" presetClass="entr" presetSubtype="0" fill="hold" nodeType="with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fade">
                                      <p:cBhvr>
                                        <p:cTn id="23" dur="500"/>
                                        <p:tgtEl>
                                          <p:spTgt spid="31"/>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500"/>
                                        <p:tgtEl>
                                          <p:spTgt spid="23"/>
                                        </p:tgtEl>
                                      </p:cBhvr>
                                    </p:animEffect>
                                  </p:childTnLst>
                                </p:cTn>
                              </p:par>
                              <p:par>
                                <p:cTn id="29" presetID="10" presetClass="entr" presetSubtype="0" fill="hold" nodeType="with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0919271-F018-682A-CC29-77ED46F6354A}"/>
              </a:ext>
            </a:extLst>
          </p:cNvPr>
          <p:cNvGrpSpPr/>
          <p:nvPr/>
        </p:nvGrpSpPr>
        <p:grpSpPr>
          <a:xfrm>
            <a:off x="4727728" y="3589330"/>
            <a:ext cx="2736543" cy="1558939"/>
            <a:chOff x="309542" y="967667"/>
            <a:chExt cx="2878585" cy="1558939"/>
          </a:xfrm>
        </p:grpSpPr>
        <p:pic>
          <p:nvPicPr>
            <p:cNvPr id="3" name="Picture 2">
              <a:hlinkClick r:id="rId3"/>
              <a:extLst>
                <a:ext uri="{FF2B5EF4-FFF2-40B4-BE49-F238E27FC236}">
                  <a16:creationId xmlns:a16="http://schemas.microsoft.com/office/drawing/2014/main" id="{35BF90CC-78E4-B6C9-4EE2-FC329162E6E9}"/>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16E09509-58F9-E6AA-68CC-5ADB162A7E0B}"/>
                </a:ext>
              </a:extLst>
            </p:cNvPr>
            <p:cNvSpPr txBox="1"/>
            <p:nvPr/>
          </p:nvSpPr>
          <p:spPr>
            <a:xfrm>
              <a:off x="309542" y="967667"/>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6025116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7753FC2-7D16-4C22-5E8F-4F7B16673521}"/>
              </a:ext>
            </a:extLst>
          </p:cNvPr>
          <p:cNvSpPr/>
          <p:nvPr/>
        </p:nvSpPr>
        <p:spPr>
          <a:xfrm>
            <a:off x="8521430" y="4474723"/>
            <a:ext cx="3670570" cy="2383277"/>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5FF450CD-F71B-0A7A-0552-5FA5A60175A9}"/>
              </a:ext>
            </a:extLst>
          </p:cNvPr>
          <p:cNvSpPr txBox="1"/>
          <p:nvPr/>
        </p:nvSpPr>
        <p:spPr>
          <a:xfrm>
            <a:off x="685800" y="589359"/>
            <a:ext cx="2057400" cy="2153840"/>
          </a:xfrm>
          <a:prstGeom prst="rect">
            <a:avLst/>
          </a:prstGeom>
        </p:spPr>
        <p:txBody>
          <a:bodyPr lIns="33867" tIns="33867" rIns="33867" bIns="33867" rtlCol="0" anchor="ctr"/>
          <a:lstStyle/>
          <a:p>
            <a:pPr algn="ctr" defTabSz="609630">
              <a:lnSpc>
                <a:spcPts val="1773"/>
              </a:lnSpc>
              <a:spcBef>
                <a:spcPct val="0"/>
              </a:spcBef>
              <a:defRPr/>
            </a:pPr>
            <a:endParaRPr sz="1200" dirty="0">
              <a:solidFill>
                <a:prstClr val="black"/>
              </a:solidFill>
              <a:latin typeface="UTM Avo" panose="02040603050506020204" pitchFamily="18" charset="0"/>
              <a:cs typeface="Arial" panose="020B0604020202020204" pitchFamily="34" charset="0"/>
            </a:endParaRPr>
          </a:p>
        </p:txBody>
      </p:sp>
      <p:sp>
        <p:nvSpPr>
          <p:cNvPr id="3" name="TextBox 2">
            <a:extLst>
              <a:ext uri="{FF2B5EF4-FFF2-40B4-BE49-F238E27FC236}">
                <a16:creationId xmlns:a16="http://schemas.microsoft.com/office/drawing/2014/main" id="{3C317307-9511-1C71-43BA-5B5988C29F9C}"/>
              </a:ext>
            </a:extLst>
          </p:cNvPr>
          <p:cNvSpPr txBox="1"/>
          <p:nvPr/>
        </p:nvSpPr>
        <p:spPr>
          <a:xfrm>
            <a:off x="685800" y="589359"/>
            <a:ext cx="2057400" cy="2153840"/>
          </a:xfrm>
          <a:prstGeom prst="rect">
            <a:avLst/>
          </a:prstGeom>
        </p:spPr>
        <p:txBody>
          <a:bodyPr lIns="33867" tIns="33867" rIns="33867" bIns="33867" rtlCol="0" anchor="ctr"/>
          <a:lstStyle/>
          <a:p>
            <a:pPr algn="ctr" defTabSz="609539">
              <a:lnSpc>
                <a:spcPts val="1773"/>
              </a:lnSpc>
              <a:spcBef>
                <a:spcPct val="0"/>
              </a:spcBef>
            </a:pPr>
            <a:endParaRPr sz="800" dirty="0">
              <a:solidFill>
                <a:prstClr val="black"/>
              </a:solidFill>
              <a:latin typeface="UTM Avo" panose="02040603050506020204" pitchFamily="18" charset="0"/>
              <a:cs typeface="Arial" panose="020B0604020202020204" pitchFamily="34" charset="0"/>
            </a:endParaRPr>
          </a:p>
        </p:txBody>
      </p:sp>
      <p:sp>
        <p:nvSpPr>
          <p:cNvPr id="9" name="Rectangle 8">
            <a:extLst>
              <a:ext uri="{FF2B5EF4-FFF2-40B4-BE49-F238E27FC236}">
                <a16:creationId xmlns:a16="http://schemas.microsoft.com/office/drawing/2014/main" id="{8A09073D-3ED7-5E2C-F846-07F3FE73876C}"/>
              </a:ext>
            </a:extLst>
          </p:cNvPr>
          <p:cNvSpPr/>
          <p:nvPr/>
        </p:nvSpPr>
        <p:spPr>
          <a:xfrm>
            <a:off x="563961" y="4195946"/>
            <a:ext cx="3391312" cy="2413529"/>
          </a:xfrm>
          <a:prstGeom prst="rect">
            <a:avLst/>
          </a:prstGeom>
          <a:solidFill>
            <a:sysClr val="window" lastClr="FFFFFF"/>
          </a:solidFill>
          <a:ln w="25400" cap="flat" cmpd="sng" algn="ctr">
            <a:solidFill>
              <a:srgbClr val="9BBB59">
                <a:lumMod val="50000"/>
              </a:srgbClr>
            </a:solidFill>
            <a:prstDash val="solid"/>
          </a:ln>
          <a:effectLst/>
        </p:spPr>
        <p:txBody>
          <a:bodyPr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lang="vi-VN" sz="2400" b="1" kern="0" dirty="0">
                <a:solidFill>
                  <a:prstClr val="black"/>
                </a:solidFill>
                <a:latin typeface="UTM Avo" panose="02040603050506020204" pitchFamily="18" charset="0"/>
                <a:cs typeface="Arial" panose="020B0604020202020204" pitchFamily="34" charset="0"/>
              </a:rPr>
              <a:t>a. </a:t>
            </a:r>
            <a:r>
              <a:rPr lang="vi-VN" sz="2400" kern="0" dirty="0">
                <a:solidFill>
                  <a:prstClr val="black"/>
                </a:solidFill>
                <a:latin typeface="UTM Avo" panose="02040603050506020204" pitchFamily="18" charset="0"/>
                <a:cs typeface="Arial" panose="020B0604020202020204" pitchFamily="34" charset="0"/>
              </a:rPr>
              <a:t>Người bạn tốt là người ủng hộ mình mọi lúc, mọi nơi.</a:t>
            </a:r>
            <a:endParaRPr lang="en-US" sz="2400" kern="0" dirty="0">
              <a:solidFill>
                <a:prstClr val="black"/>
              </a:solidFill>
              <a:latin typeface="UTM Avo" panose="02040603050506020204" pitchFamily="18" charset="0"/>
              <a:cs typeface="Arial" panose="020B0604020202020204" pitchFamily="34" charset="0"/>
            </a:endParaRPr>
          </a:p>
        </p:txBody>
      </p:sp>
      <p:sp>
        <p:nvSpPr>
          <p:cNvPr id="10" name="Rectangle 9">
            <a:extLst>
              <a:ext uri="{FF2B5EF4-FFF2-40B4-BE49-F238E27FC236}">
                <a16:creationId xmlns:a16="http://schemas.microsoft.com/office/drawing/2014/main" id="{62703F3B-74EE-6380-6D9A-BB31488508F6}"/>
              </a:ext>
            </a:extLst>
          </p:cNvPr>
          <p:cNvSpPr/>
          <p:nvPr/>
        </p:nvSpPr>
        <p:spPr>
          <a:xfrm>
            <a:off x="4302543" y="4188035"/>
            <a:ext cx="3549748" cy="2412343"/>
          </a:xfrm>
          <a:prstGeom prst="rect">
            <a:avLst/>
          </a:prstGeom>
          <a:solidFill>
            <a:sysClr val="window" lastClr="FFFFFF"/>
          </a:solidFill>
          <a:ln w="25400" cap="flat" cmpd="sng" algn="ctr">
            <a:solidFill>
              <a:srgbClr val="9BBB59">
                <a:lumMod val="50000"/>
              </a:srgbClr>
            </a:solidFill>
            <a:prstDash val="solid"/>
          </a:ln>
          <a:effectLst/>
        </p:spPr>
        <p:txBody>
          <a:bodyPr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lang="vi-VN" sz="2400" b="1" kern="0" dirty="0">
                <a:solidFill>
                  <a:prstClr val="black"/>
                </a:solidFill>
                <a:latin typeface="UTM Avo" panose="02040603050506020204" pitchFamily="18" charset="0"/>
                <a:cs typeface="Arial" panose="020B0604020202020204" pitchFamily="34" charset="0"/>
              </a:rPr>
              <a:t>b. </a:t>
            </a:r>
            <a:r>
              <a:rPr lang="vi-VN" sz="2400" kern="0" dirty="0">
                <a:solidFill>
                  <a:prstClr val="black"/>
                </a:solidFill>
                <a:latin typeface="UTM Avo" panose="02040603050506020204" pitchFamily="18" charset="0"/>
                <a:cs typeface="Arial" panose="020B0604020202020204" pitchFamily="34" charset="0"/>
              </a:rPr>
              <a:t>Tình bạn đẹp giữa chúng ta thêm vui vẻ và ngày càng hoàn thiện bản thân.</a:t>
            </a:r>
            <a:endParaRPr lang="en-US" sz="2400" kern="0" dirty="0">
              <a:solidFill>
                <a:prstClr val="black"/>
              </a:solidFill>
              <a:latin typeface="UTM Avo" panose="02040603050506020204" pitchFamily="18" charset="0"/>
              <a:cs typeface="Arial" panose="020B0604020202020204" pitchFamily="34" charset="0"/>
            </a:endParaRPr>
          </a:p>
        </p:txBody>
      </p:sp>
      <p:sp>
        <p:nvSpPr>
          <p:cNvPr id="11" name="Rectangle 10">
            <a:extLst>
              <a:ext uri="{FF2B5EF4-FFF2-40B4-BE49-F238E27FC236}">
                <a16:creationId xmlns:a16="http://schemas.microsoft.com/office/drawing/2014/main" id="{2F2C7745-C0EC-EC46-FEB3-2D197627230C}"/>
              </a:ext>
            </a:extLst>
          </p:cNvPr>
          <p:cNvSpPr/>
          <p:nvPr/>
        </p:nvSpPr>
        <p:spPr>
          <a:xfrm>
            <a:off x="8235846" y="4176546"/>
            <a:ext cx="3391311" cy="2432929"/>
          </a:xfrm>
          <a:prstGeom prst="rect">
            <a:avLst/>
          </a:prstGeom>
          <a:solidFill>
            <a:sysClr val="window" lastClr="FFFFFF"/>
          </a:solidFill>
          <a:ln w="25400" cap="flat" cmpd="sng" algn="ctr">
            <a:solidFill>
              <a:srgbClr val="9BBB59">
                <a:lumMod val="50000"/>
              </a:srgbClr>
            </a:solidFill>
            <a:prstDash val="solid"/>
          </a:ln>
          <a:effectLst/>
        </p:spPr>
        <p:txBody>
          <a:bodyPr rtlCol="0" anchor="ctr"/>
          <a:lstStyle/>
          <a:p>
            <a:pPr algn="just" defTabSz="609539">
              <a:lnSpc>
                <a:spcPct val="150000"/>
              </a:lnSpc>
            </a:pPr>
            <a:r>
              <a:rPr lang="vi-VN" sz="2400" b="1" kern="0" dirty="0">
                <a:solidFill>
                  <a:prstClr val="black"/>
                </a:solidFill>
                <a:latin typeface="UTM Avo" panose="02040603050506020204" pitchFamily="18" charset="0"/>
                <a:cs typeface="Arial" panose="020B0604020202020204" pitchFamily="34" charset="0"/>
              </a:rPr>
              <a:t>c. </a:t>
            </a:r>
            <a:r>
              <a:rPr lang="vi-VN" sz="2400" kern="0" dirty="0">
                <a:solidFill>
                  <a:prstClr val="black"/>
                </a:solidFill>
                <a:latin typeface="UTM Avo" panose="02040603050506020204" pitchFamily="18" charset="0"/>
                <a:cs typeface="Arial" panose="020B0604020202020204" pitchFamily="34" charset="0"/>
              </a:rPr>
              <a:t>Chỉ cần xây dựng tình bạn ở trường học.</a:t>
            </a:r>
            <a:endParaRPr lang="en-US" sz="2400" kern="0" dirty="0">
              <a:solidFill>
                <a:prstClr val="black"/>
              </a:solidFill>
              <a:latin typeface="UTM Avo" panose="02040603050506020204" pitchFamily="18" charset="0"/>
              <a:cs typeface="Arial" panose="020B0604020202020204" pitchFamily="34" charset="0"/>
            </a:endParaRPr>
          </a:p>
        </p:txBody>
      </p:sp>
      <p:sp>
        <p:nvSpPr>
          <p:cNvPr id="12" name="TextBox 11">
            <a:extLst>
              <a:ext uri="{FF2B5EF4-FFF2-40B4-BE49-F238E27FC236}">
                <a16:creationId xmlns:a16="http://schemas.microsoft.com/office/drawing/2014/main" id="{1E01ABF8-5153-6637-83C0-5038CB8EFFCE}"/>
              </a:ext>
            </a:extLst>
          </p:cNvPr>
          <p:cNvSpPr txBox="1"/>
          <p:nvPr/>
        </p:nvSpPr>
        <p:spPr>
          <a:xfrm>
            <a:off x="3408094" y="1168849"/>
            <a:ext cx="5374930" cy="461665"/>
          </a:xfrm>
          <a:prstGeom prst="rect">
            <a:avLst/>
          </a:prstGeom>
          <a:noFill/>
        </p:spPr>
        <p:txBody>
          <a:bodyPr wrap="square">
            <a:spAutoFit/>
          </a:bodyPr>
          <a:lstStyle/>
          <a:p>
            <a:pPr algn="ctr" defTabSz="609539">
              <a:spcAft>
                <a:spcPts val="667"/>
              </a:spcAft>
            </a:pPr>
            <a:r>
              <a:rPr lang="vi-VN" sz="2400" b="1" kern="0" dirty="0">
                <a:solidFill>
                  <a:prstClr val="black"/>
                </a:solidFill>
                <a:latin typeface="UTM Avo" panose="02040603050506020204" pitchFamily="18" charset="0"/>
                <a:cs typeface="Arial" panose="020B0604020202020204" pitchFamily="34" charset="0"/>
              </a:rPr>
              <a:t>HOẠT ĐỘNG 1: BÀY TỎ Ý KIẾN</a:t>
            </a:r>
            <a:endParaRPr lang="en-US" sz="2400" b="1" kern="0" dirty="0">
              <a:solidFill>
                <a:prstClr val="black"/>
              </a:solidFill>
              <a:latin typeface="UTM Avo" panose="02040603050506020204" pitchFamily="18" charset="0"/>
              <a:cs typeface="Arial" panose="020B0604020202020204" pitchFamily="34" charset="0"/>
            </a:endParaRPr>
          </a:p>
        </p:txBody>
      </p:sp>
      <p:grpSp>
        <p:nvGrpSpPr>
          <p:cNvPr id="13" name="Group 12">
            <a:extLst>
              <a:ext uri="{FF2B5EF4-FFF2-40B4-BE49-F238E27FC236}">
                <a16:creationId xmlns:a16="http://schemas.microsoft.com/office/drawing/2014/main" id="{DB6E27AB-7DBB-16F8-D560-2C772ACFC525}"/>
              </a:ext>
            </a:extLst>
          </p:cNvPr>
          <p:cNvGrpSpPr/>
          <p:nvPr/>
        </p:nvGrpSpPr>
        <p:grpSpPr>
          <a:xfrm>
            <a:off x="390752" y="1801086"/>
            <a:ext cx="10656745" cy="1864482"/>
            <a:chOff x="513524" y="1845633"/>
            <a:chExt cx="15985117" cy="2796722"/>
          </a:xfrm>
        </p:grpSpPr>
        <p:sp>
          <p:nvSpPr>
            <p:cNvPr id="14" name="TextBox 13">
              <a:extLst>
                <a:ext uri="{FF2B5EF4-FFF2-40B4-BE49-F238E27FC236}">
                  <a16:creationId xmlns:a16="http://schemas.microsoft.com/office/drawing/2014/main" id="{1827D6B2-5833-B9B7-2B98-F2099B2A75FB}"/>
                </a:ext>
              </a:extLst>
            </p:cNvPr>
            <p:cNvSpPr txBox="1"/>
            <p:nvPr/>
          </p:nvSpPr>
          <p:spPr>
            <a:xfrm>
              <a:off x="2226234" y="1845633"/>
              <a:ext cx="14272407" cy="2796722"/>
            </a:xfrm>
            <a:prstGeom prst="roundRect">
              <a:avLst/>
            </a:prstGeom>
            <a:solidFill>
              <a:srgbClr val="9BBB59">
                <a:lumMod val="20000"/>
                <a:lumOff val="80000"/>
              </a:srgbClr>
            </a:solidFill>
            <a:ln w="38100" cap="flat" cmpd="sng" algn="ctr">
              <a:noFill/>
              <a:prstDash val="dash"/>
            </a:ln>
            <a:effectLst/>
          </p:spPr>
          <p:txBody>
            <a:bodyPr wrap="square">
              <a:spAutoFit/>
            </a:bodyPr>
            <a:lstStyle/>
            <a:p>
              <a:pPr marL="0" marR="0" lvl="0" indent="0" algn="just" defTabSz="609539" eaLnBrk="1" fontAlgn="auto" latinLnBrk="0" hangingPunct="1">
                <a:lnSpc>
                  <a:spcPct val="150000"/>
                </a:lnSpc>
                <a:spcBef>
                  <a:spcPts val="0"/>
                </a:spcBef>
                <a:spcAft>
                  <a:spcPts val="0"/>
                </a:spcAft>
                <a:buClrTx/>
                <a:buSzTx/>
                <a:buFontTx/>
                <a:buNone/>
                <a:tabLst/>
                <a:defRPr/>
              </a:pPr>
              <a:r>
                <a:rPr kumimoji="0" lang="en-US" sz="2400" b="1"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Làm</a:t>
              </a:r>
              <a:r>
                <a:rPr kumimoji="0" lang="en-US" sz="2400" b="1"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việc</a:t>
              </a:r>
              <a:r>
                <a:rPr kumimoji="0" lang="en-US" sz="2400" b="1"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theo</a:t>
              </a:r>
              <a:r>
                <a:rPr kumimoji="0" lang="en-US" sz="2400" b="1"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nhóm</a:t>
              </a:r>
              <a:r>
                <a:rPr kumimoji="0" lang="en-US" sz="2400" b="1"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(4 HS/</a:t>
              </a:r>
              <a:r>
                <a:rPr kumimoji="0" lang="en-US" sz="2400" b="1"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nhóm</a:t>
              </a:r>
              <a:r>
                <a:rPr kumimoji="0" lang="en-US" sz="2400" b="1"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vi-VN" sz="240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Các nhóm đọc và trả lời câu hỏi: </a:t>
              </a:r>
              <a:r>
                <a:rPr kumimoji="0" lang="vi-VN" sz="2400" i="1"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Em đồng tình hay không đồng tình với ý kiến nào dưới đây? Vì sao?</a:t>
              </a:r>
              <a:endParaRPr kumimoji="0" lang="vi-VN" sz="2400" i="1" u="none" strike="noStrike" kern="0" cap="none" spc="0" normalizeH="0" baseline="0" noProof="0" dirty="0">
                <a:ln>
                  <a:noFill/>
                </a:ln>
                <a:effectLst/>
                <a:uLnTx/>
                <a:uFillTx/>
                <a:latin typeface="Arial" panose="020B0604020202020204" pitchFamily="34" charset="0"/>
                <a:ea typeface="+mn-ea"/>
                <a:cs typeface="Arial" panose="020B0604020202020204" pitchFamily="34" charset="0"/>
              </a:endParaRPr>
            </a:p>
          </p:txBody>
        </p:sp>
        <p:pic>
          <p:nvPicPr>
            <p:cNvPr id="15" name="Picture 9">
              <a:extLst>
                <a:ext uri="{FF2B5EF4-FFF2-40B4-BE49-F238E27FC236}">
                  <a16:creationId xmlns:a16="http://schemas.microsoft.com/office/drawing/2014/main" id="{5A330AA9-6431-8C79-7C44-8CE9772BE4E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13524" y="2484793"/>
              <a:ext cx="1437688" cy="1615380"/>
            </a:xfrm>
            <a:prstGeom prst="rect">
              <a:avLst/>
            </a:prstGeom>
          </p:spPr>
        </p:pic>
      </p:grpSp>
      <p:grpSp>
        <p:nvGrpSpPr>
          <p:cNvPr id="4" name="Group 3">
            <a:extLst>
              <a:ext uri="{FF2B5EF4-FFF2-40B4-BE49-F238E27FC236}">
                <a16:creationId xmlns:a16="http://schemas.microsoft.com/office/drawing/2014/main" id="{DDD26F5B-6935-0B3F-5892-4B35CF3E12A8}"/>
              </a:ext>
            </a:extLst>
          </p:cNvPr>
          <p:cNvGrpSpPr/>
          <p:nvPr/>
        </p:nvGrpSpPr>
        <p:grpSpPr>
          <a:xfrm>
            <a:off x="1675959" y="3665567"/>
            <a:ext cx="8839200" cy="530375"/>
            <a:chOff x="3029863" y="2226309"/>
            <a:chExt cx="12362538" cy="715515"/>
          </a:xfrm>
        </p:grpSpPr>
        <p:cxnSp>
          <p:nvCxnSpPr>
            <p:cNvPr id="5" name="Straight Connector 4">
              <a:extLst>
                <a:ext uri="{FF2B5EF4-FFF2-40B4-BE49-F238E27FC236}">
                  <a16:creationId xmlns:a16="http://schemas.microsoft.com/office/drawing/2014/main" id="{CA38C622-BAEC-DBAD-B73E-727159840D75}"/>
                </a:ext>
              </a:extLst>
            </p:cNvPr>
            <p:cNvCxnSpPr>
              <a:cxnSpLocks/>
              <a:endCxn id="10" idx="0"/>
            </p:cNvCxnSpPr>
            <p:nvPr/>
          </p:nvCxnSpPr>
          <p:spPr>
            <a:xfrm>
              <a:off x="9185759" y="2226309"/>
              <a:ext cx="0" cy="704846"/>
            </a:xfrm>
            <a:prstGeom prst="line">
              <a:avLst/>
            </a:prstGeom>
            <a:noFill/>
            <a:ln w="57150" cap="flat" cmpd="sng" algn="ctr">
              <a:solidFill>
                <a:sysClr val="windowText" lastClr="000000"/>
              </a:solidFill>
              <a:prstDash val="solid"/>
            </a:ln>
            <a:effectLst/>
          </p:spPr>
        </p:cxnSp>
        <p:cxnSp>
          <p:nvCxnSpPr>
            <p:cNvPr id="6" name="Straight Connector 5">
              <a:extLst>
                <a:ext uri="{FF2B5EF4-FFF2-40B4-BE49-F238E27FC236}">
                  <a16:creationId xmlns:a16="http://schemas.microsoft.com/office/drawing/2014/main" id="{5291BC27-2A90-9A14-84FC-F840F0E8B02E}"/>
                </a:ext>
              </a:extLst>
            </p:cNvPr>
            <p:cNvCxnSpPr>
              <a:cxnSpLocks/>
            </p:cNvCxnSpPr>
            <p:nvPr/>
          </p:nvCxnSpPr>
          <p:spPr>
            <a:xfrm>
              <a:off x="3029863" y="2400300"/>
              <a:ext cx="12362538" cy="0"/>
            </a:xfrm>
            <a:prstGeom prst="line">
              <a:avLst/>
            </a:prstGeom>
            <a:noFill/>
            <a:ln w="57150" cap="flat" cmpd="sng" algn="ctr">
              <a:solidFill>
                <a:sysClr val="windowText" lastClr="000000"/>
              </a:solidFill>
              <a:prstDash val="solid"/>
            </a:ln>
            <a:effectLst/>
          </p:spPr>
        </p:cxnSp>
        <p:cxnSp>
          <p:nvCxnSpPr>
            <p:cNvPr id="7" name="Straight Connector 6">
              <a:extLst>
                <a:ext uri="{FF2B5EF4-FFF2-40B4-BE49-F238E27FC236}">
                  <a16:creationId xmlns:a16="http://schemas.microsoft.com/office/drawing/2014/main" id="{0E6679BE-DE0B-248D-0D64-BCC555AB2C87}"/>
                </a:ext>
              </a:extLst>
            </p:cNvPr>
            <p:cNvCxnSpPr>
              <a:cxnSpLocks/>
            </p:cNvCxnSpPr>
            <p:nvPr/>
          </p:nvCxnSpPr>
          <p:spPr>
            <a:xfrm>
              <a:off x="3054940" y="2400300"/>
              <a:ext cx="0" cy="541524"/>
            </a:xfrm>
            <a:prstGeom prst="line">
              <a:avLst/>
            </a:prstGeom>
            <a:noFill/>
            <a:ln w="57150" cap="flat" cmpd="sng" algn="ctr">
              <a:solidFill>
                <a:sysClr val="windowText" lastClr="000000"/>
              </a:solidFill>
              <a:prstDash val="solid"/>
            </a:ln>
            <a:effectLst/>
          </p:spPr>
        </p:cxnSp>
        <p:cxnSp>
          <p:nvCxnSpPr>
            <p:cNvPr id="8" name="Straight Connector 7">
              <a:extLst>
                <a:ext uri="{FF2B5EF4-FFF2-40B4-BE49-F238E27FC236}">
                  <a16:creationId xmlns:a16="http://schemas.microsoft.com/office/drawing/2014/main" id="{B0FA211E-B9A4-85BF-CDC1-43AFF34FFD3E}"/>
                </a:ext>
              </a:extLst>
            </p:cNvPr>
            <p:cNvCxnSpPr>
              <a:cxnSpLocks/>
            </p:cNvCxnSpPr>
            <p:nvPr/>
          </p:nvCxnSpPr>
          <p:spPr>
            <a:xfrm>
              <a:off x="15379863" y="2376112"/>
              <a:ext cx="0" cy="565711"/>
            </a:xfrm>
            <a:prstGeom prst="line">
              <a:avLst/>
            </a:prstGeom>
            <a:noFill/>
            <a:ln w="57150" cap="flat" cmpd="sng" algn="ctr">
              <a:solidFill>
                <a:sysClr val="windowText" lastClr="000000"/>
              </a:solidFill>
              <a:prstDash val="solid"/>
            </a:ln>
            <a:effectLst/>
          </p:spPr>
        </p:cxnSp>
      </p:grpSp>
    </p:spTree>
    <p:extLst>
      <p:ext uri="{BB962C8B-B14F-4D97-AF65-F5344CB8AC3E}">
        <p14:creationId xmlns:p14="http://schemas.microsoft.com/office/powerpoint/2010/main" val="771063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D332487-EEE2-51E4-B28D-9B1213C48AED}"/>
            </a:ext>
          </a:extLst>
        </p:cNvPr>
        <p:cNvGrpSpPr/>
        <p:nvPr/>
      </p:nvGrpSpPr>
      <p:grpSpPr>
        <a:xfrm>
          <a:off x="0" y="0"/>
          <a:ext cx="0" cy="0"/>
          <a:chOff x="0" y="0"/>
          <a:chExt cx="0" cy="0"/>
        </a:xfrm>
      </p:grpSpPr>
      <p:sp>
        <p:nvSpPr>
          <p:cNvPr id="23" name="Rectangle 22">
            <a:extLst>
              <a:ext uri="{FF2B5EF4-FFF2-40B4-BE49-F238E27FC236}">
                <a16:creationId xmlns:a16="http://schemas.microsoft.com/office/drawing/2014/main" id="{944186AA-C2D2-C10A-DACE-7823AC4EFD9D}"/>
              </a:ext>
            </a:extLst>
          </p:cNvPr>
          <p:cNvSpPr/>
          <p:nvPr/>
        </p:nvSpPr>
        <p:spPr>
          <a:xfrm>
            <a:off x="8521430" y="4474723"/>
            <a:ext cx="3670570" cy="2383277"/>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8F7D877A-FF71-3571-463B-F5280ED47F40}"/>
              </a:ext>
            </a:extLst>
          </p:cNvPr>
          <p:cNvGrpSpPr/>
          <p:nvPr/>
        </p:nvGrpSpPr>
        <p:grpSpPr>
          <a:xfrm>
            <a:off x="3114268" y="3496974"/>
            <a:ext cx="5943600" cy="935763"/>
            <a:chOff x="3029863" y="1823688"/>
            <a:chExt cx="12362538" cy="1262412"/>
          </a:xfrm>
        </p:grpSpPr>
        <p:cxnSp>
          <p:nvCxnSpPr>
            <p:cNvPr id="17" name="Straight Connector 16">
              <a:extLst>
                <a:ext uri="{FF2B5EF4-FFF2-40B4-BE49-F238E27FC236}">
                  <a16:creationId xmlns:a16="http://schemas.microsoft.com/office/drawing/2014/main" id="{9C48167F-3987-76EF-6257-56F85AC27FEB}"/>
                </a:ext>
              </a:extLst>
            </p:cNvPr>
            <p:cNvCxnSpPr>
              <a:cxnSpLocks/>
            </p:cNvCxnSpPr>
            <p:nvPr/>
          </p:nvCxnSpPr>
          <p:spPr>
            <a:xfrm>
              <a:off x="9144000" y="1823688"/>
              <a:ext cx="0" cy="57661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DD27DA3-7A74-A86F-BF95-5C52524DBE2D}"/>
                </a:ext>
              </a:extLst>
            </p:cNvPr>
            <p:cNvCxnSpPr>
              <a:cxnSpLocks/>
            </p:cNvCxnSpPr>
            <p:nvPr/>
          </p:nvCxnSpPr>
          <p:spPr>
            <a:xfrm>
              <a:off x="3029863" y="2400300"/>
              <a:ext cx="1236253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C82A15A1-B65A-2959-FBBD-E3006EE583B1}"/>
                </a:ext>
              </a:extLst>
            </p:cNvPr>
            <p:cNvCxnSpPr>
              <a:cxnSpLocks/>
            </p:cNvCxnSpPr>
            <p:nvPr/>
          </p:nvCxnSpPr>
          <p:spPr>
            <a:xfrm>
              <a:off x="3029863" y="2400300"/>
              <a:ext cx="0" cy="6858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4D94BF07-A22C-4C62-53E3-58FA82426897}"/>
                </a:ext>
              </a:extLst>
            </p:cNvPr>
            <p:cNvCxnSpPr>
              <a:cxnSpLocks/>
            </p:cNvCxnSpPr>
            <p:nvPr/>
          </p:nvCxnSpPr>
          <p:spPr>
            <a:xfrm>
              <a:off x="15392401" y="2400300"/>
              <a:ext cx="0" cy="644544"/>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 name="Rectangle 20">
            <a:extLst>
              <a:ext uri="{FF2B5EF4-FFF2-40B4-BE49-F238E27FC236}">
                <a16:creationId xmlns:a16="http://schemas.microsoft.com/office/drawing/2014/main" id="{CC653CC5-8AEC-34B9-CCC0-2A388F39255D}"/>
              </a:ext>
            </a:extLst>
          </p:cNvPr>
          <p:cNvSpPr/>
          <p:nvPr/>
        </p:nvSpPr>
        <p:spPr>
          <a:xfrm>
            <a:off x="1097738" y="4327618"/>
            <a:ext cx="4470401" cy="2183399"/>
          </a:xfrm>
          <a:prstGeom prst="rect">
            <a:avLst/>
          </a:prstGeom>
          <a:solidFill>
            <a:schemeClr val="bg1"/>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400" b="1" dirty="0">
                <a:solidFill>
                  <a:schemeClr val="tx1"/>
                </a:solidFill>
                <a:latin typeface="UTM Avo" panose="02040603050506020204" pitchFamily="18" charset="0"/>
                <a:cs typeface="Arial" panose="020B0604020202020204" pitchFamily="34" charset="0"/>
              </a:rPr>
              <a:t>d. </a:t>
            </a:r>
            <a:r>
              <a:rPr lang="vi-VN" sz="2400" dirty="0">
                <a:solidFill>
                  <a:schemeClr val="tx1"/>
                </a:solidFill>
                <a:latin typeface="UTM Avo" panose="02040603050506020204" pitchFamily="18" charset="0"/>
                <a:cs typeface="Arial" panose="020B0604020202020204" pitchFamily="34" charset="0"/>
              </a:rPr>
              <a:t>Chỉ làm bạn với những người có cùng hoàn cảnh.</a:t>
            </a:r>
          </a:p>
        </p:txBody>
      </p:sp>
      <p:sp>
        <p:nvSpPr>
          <p:cNvPr id="22" name="Rectangle 21">
            <a:extLst>
              <a:ext uri="{FF2B5EF4-FFF2-40B4-BE49-F238E27FC236}">
                <a16:creationId xmlns:a16="http://schemas.microsoft.com/office/drawing/2014/main" id="{0E83A248-F01E-EEE9-D516-F6160C37BE57}"/>
              </a:ext>
            </a:extLst>
          </p:cNvPr>
          <p:cNvSpPr/>
          <p:nvPr/>
        </p:nvSpPr>
        <p:spPr>
          <a:xfrm>
            <a:off x="6177742" y="4327618"/>
            <a:ext cx="4470397" cy="2183399"/>
          </a:xfrm>
          <a:prstGeom prst="rect">
            <a:avLst/>
          </a:prstGeom>
          <a:solidFill>
            <a:schemeClr val="bg1"/>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400" b="1" dirty="0">
                <a:solidFill>
                  <a:schemeClr val="tx1"/>
                </a:solidFill>
                <a:latin typeface="UTM Avo" panose="02040603050506020204" pitchFamily="18" charset="0"/>
                <a:cs typeface="Arial" panose="020B0604020202020204" pitchFamily="34" charset="0"/>
              </a:rPr>
              <a:t>e. </a:t>
            </a:r>
            <a:r>
              <a:rPr lang="vi-VN" sz="2400" dirty="0">
                <a:solidFill>
                  <a:schemeClr val="tx1"/>
                </a:solidFill>
                <a:latin typeface="UTM Avo" panose="02040603050506020204" pitchFamily="18" charset="0"/>
                <a:cs typeface="Arial" panose="020B0604020202020204" pitchFamily="34" charset="0"/>
              </a:rPr>
              <a:t>Bạn bè phải giúp nhau cùng tiến bộ về mọi mặt.</a:t>
            </a:r>
            <a:endParaRPr lang="en-US" sz="2400" dirty="0">
              <a:solidFill>
                <a:schemeClr val="tx1"/>
              </a:solidFill>
              <a:latin typeface="UTM Avo" panose="02040603050506020204" pitchFamily="18" charset="0"/>
              <a:cs typeface="Arial" panose="020B0604020202020204" pitchFamily="34" charset="0"/>
            </a:endParaRPr>
          </a:p>
        </p:txBody>
      </p:sp>
      <p:sp>
        <p:nvSpPr>
          <p:cNvPr id="2" name="TextBox 1">
            <a:extLst>
              <a:ext uri="{FF2B5EF4-FFF2-40B4-BE49-F238E27FC236}">
                <a16:creationId xmlns:a16="http://schemas.microsoft.com/office/drawing/2014/main" id="{5AF01CA6-7EBD-BB67-FBAD-0F2224B76FDD}"/>
              </a:ext>
            </a:extLst>
          </p:cNvPr>
          <p:cNvSpPr txBox="1"/>
          <p:nvPr/>
        </p:nvSpPr>
        <p:spPr>
          <a:xfrm>
            <a:off x="685800" y="589359"/>
            <a:ext cx="2057400" cy="2153840"/>
          </a:xfrm>
          <a:prstGeom prst="rect">
            <a:avLst/>
          </a:prstGeom>
        </p:spPr>
        <p:txBody>
          <a:bodyPr lIns="33867" tIns="33867" rIns="33867" bIns="33867" rtlCol="0" anchor="ctr"/>
          <a:lstStyle/>
          <a:p>
            <a:pPr algn="ctr" defTabSz="609630">
              <a:lnSpc>
                <a:spcPts val="1773"/>
              </a:lnSpc>
              <a:spcBef>
                <a:spcPct val="0"/>
              </a:spcBef>
              <a:defRPr/>
            </a:pPr>
            <a:endParaRPr sz="1200" dirty="0">
              <a:solidFill>
                <a:prstClr val="black"/>
              </a:solidFill>
              <a:latin typeface="UTM Avo" panose="02040603050506020204" pitchFamily="18" charset="0"/>
              <a:cs typeface="Arial" panose="020B0604020202020204" pitchFamily="34" charset="0"/>
            </a:endParaRPr>
          </a:p>
        </p:txBody>
      </p:sp>
      <p:sp>
        <p:nvSpPr>
          <p:cNvPr id="3" name="TextBox 2">
            <a:extLst>
              <a:ext uri="{FF2B5EF4-FFF2-40B4-BE49-F238E27FC236}">
                <a16:creationId xmlns:a16="http://schemas.microsoft.com/office/drawing/2014/main" id="{D1317CFA-709E-A7D1-D563-C850B4275658}"/>
              </a:ext>
            </a:extLst>
          </p:cNvPr>
          <p:cNvSpPr txBox="1"/>
          <p:nvPr/>
        </p:nvSpPr>
        <p:spPr>
          <a:xfrm>
            <a:off x="685800" y="589359"/>
            <a:ext cx="2057400" cy="2153840"/>
          </a:xfrm>
          <a:prstGeom prst="rect">
            <a:avLst/>
          </a:prstGeom>
        </p:spPr>
        <p:txBody>
          <a:bodyPr lIns="33867" tIns="33867" rIns="33867" bIns="33867" rtlCol="0" anchor="ctr"/>
          <a:lstStyle/>
          <a:p>
            <a:pPr algn="ctr" defTabSz="609539">
              <a:lnSpc>
                <a:spcPts val="1773"/>
              </a:lnSpc>
              <a:spcBef>
                <a:spcPct val="0"/>
              </a:spcBef>
            </a:pPr>
            <a:endParaRPr sz="800" dirty="0">
              <a:solidFill>
                <a:prstClr val="black"/>
              </a:solidFill>
              <a:latin typeface="UTM Avo" panose="02040603050506020204" pitchFamily="18" charset="0"/>
              <a:cs typeface="Arial" panose="020B0604020202020204" pitchFamily="34" charset="0"/>
            </a:endParaRPr>
          </a:p>
        </p:txBody>
      </p:sp>
      <p:sp>
        <p:nvSpPr>
          <p:cNvPr id="12" name="TextBox 11">
            <a:extLst>
              <a:ext uri="{FF2B5EF4-FFF2-40B4-BE49-F238E27FC236}">
                <a16:creationId xmlns:a16="http://schemas.microsoft.com/office/drawing/2014/main" id="{0A5D2C33-672B-5627-A50E-AB026F279218}"/>
              </a:ext>
            </a:extLst>
          </p:cNvPr>
          <p:cNvSpPr txBox="1"/>
          <p:nvPr/>
        </p:nvSpPr>
        <p:spPr>
          <a:xfrm>
            <a:off x="3408094" y="1135511"/>
            <a:ext cx="5374930" cy="461665"/>
          </a:xfrm>
          <a:prstGeom prst="rect">
            <a:avLst/>
          </a:prstGeom>
          <a:noFill/>
        </p:spPr>
        <p:txBody>
          <a:bodyPr wrap="square">
            <a:spAutoFit/>
          </a:bodyPr>
          <a:lstStyle/>
          <a:p>
            <a:pPr algn="ctr" defTabSz="609539">
              <a:spcAft>
                <a:spcPts val="667"/>
              </a:spcAft>
            </a:pPr>
            <a:r>
              <a:rPr lang="vi-VN" sz="2400" b="1" kern="0" dirty="0">
                <a:solidFill>
                  <a:prstClr val="black"/>
                </a:solidFill>
                <a:latin typeface="UTM Avo" panose="02040603050506020204" pitchFamily="18" charset="0"/>
                <a:cs typeface="Arial" panose="020B0604020202020204" pitchFamily="34" charset="0"/>
              </a:rPr>
              <a:t>HOẠT ĐỘNG 1: BÀY TỎ Ý KIẾN</a:t>
            </a:r>
            <a:endParaRPr lang="en-US" sz="2400" b="1" kern="0" dirty="0">
              <a:solidFill>
                <a:prstClr val="black"/>
              </a:solidFill>
              <a:latin typeface="UTM Avo" panose="02040603050506020204" pitchFamily="18" charset="0"/>
              <a:cs typeface="Arial" panose="020B0604020202020204" pitchFamily="34" charset="0"/>
            </a:endParaRPr>
          </a:p>
        </p:txBody>
      </p:sp>
      <p:grpSp>
        <p:nvGrpSpPr>
          <p:cNvPr id="13" name="Group 12">
            <a:extLst>
              <a:ext uri="{FF2B5EF4-FFF2-40B4-BE49-F238E27FC236}">
                <a16:creationId xmlns:a16="http://schemas.microsoft.com/office/drawing/2014/main" id="{B6541DAA-7521-FF25-0D30-0A78014176AE}"/>
              </a:ext>
            </a:extLst>
          </p:cNvPr>
          <p:cNvGrpSpPr/>
          <p:nvPr/>
        </p:nvGrpSpPr>
        <p:grpSpPr>
          <a:xfrm>
            <a:off x="390752" y="1801086"/>
            <a:ext cx="10656745" cy="1864482"/>
            <a:chOff x="513524" y="1845633"/>
            <a:chExt cx="15985117" cy="2796722"/>
          </a:xfrm>
        </p:grpSpPr>
        <p:sp>
          <p:nvSpPr>
            <p:cNvPr id="14" name="TextBox 13">
              <a:extLst>
                <a:ext uri="{FF2B5EF4-FFF2-40B4-BE49-F238E27FC236}">
                  <a16:creationId xmlns:a16="http://schemas.microsoft.com/office/drawing/2014/main" id="{EAD74250-CFF6-6C27-D710-C1D43E83BE39}"/>
                </a:ext>
              </a:extLst>
            </p:cNvPr>
            <p:cNvSpPr txBox="1"/>
            <p:nvPr/>
          </p:nvSpPr>
          <p:spPr>
            <a:xfrm>
              <a:off x="2226234" y="1845633"/>
              <a:ext cx="14272407" cy="2796722"/>
            </a:xfrm>
            <a:prstGeom prst="roundRect">
              <a:avLst/>
            </a:prstGeom>
            <a:solidFill>
              <a:srgbClr val="9BBB59">
                <a:lumMod val="20000"/>
                <a:lumOff val="80000"/>
              </a:srgbClr>
            </a:solidFill>
            <a:ln w="38100" cap="flat" cmpd="sng" algn="ctr">
              <a:noFill/>
              <a:prstDash val="dash"/>
            </a:ln>
            <a:effectLst/>
          </p:spPr>
          <p:txBody>
            <a:bodyPr wrap="square">
              <a:spAutoFit/>
            </a:bodyPr>
            <a:lstStyle/>
            <a:p>
              <a:pPr marL="0" marR="0" lvl="0" indent="0" algn="just" defTabSz="609539" eaLnBrk="1" fontAlgn="auto" latinLnBrk="0" hangingPunct="1">
                <a:lnSpc>
                  <a:spcPct val="150000"/>
                </a:lnSpc>
                <a:spcBef>
                  <a:spcPts val="0"/>
                </a:spcBef>
                <a:spcAft>
                  <a:spcPts val="0"/>
                </a:spcAft>
                <a:buClrTx/>
                <a:buSzTx/>
                <a:buFontTx/>
                <a:buNone/>
                <a:tabLst/>
                <a:defRPr/>
              </a:pPr>
              <a:r>
                <a:rPr kumimoji="0" lang="en-US" sz="2400" b="1"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Làm</a:t>
              </a:r>
              <a:r>
                <a:rPr kumimoji="0" lang="en-US" sz="2400" b="1"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việc</a:t>
              </a:r>
              <a:r>
                <a:rPr kumimoji="0" lang="en-US" sz="2400" b="1"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theo</a:t>
              </a:r>
              <a:r>
                <a:rPr kumimoji="0" lang="en-US" sz="2400" b="1"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nhóm</a:t>
              </a:r>
              <a:r>
                <a:rPr kumimoji="0" lang="en-US" sz="2400" b="1"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(4 HS/</a:t>
              </a:r>
              <a:r>
                <a:rPr kumimoji="0" lang="en-US" sz="2400" b="1"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rPr>
                <a:t>nhóm</a:t>
              </a:r>
              <a:r>
                <a:rPr kumimoji="0" lang="en-US" sz="2400" b="1"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 </a:t>
              </a:r>
              <a:r>
                <a:rPr kumimoji="0" lang="vi-VN" sz="240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Các nhóm đọc và trả lời câu hỏi: </a:t>
              </a:r>
              <a:r>
                <a:rPr kumimoji="0" lang="vi-VN" sz="2400" i="1"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rPr>
                <a:t>Em đồng tình hay không đồng tình với ý kiến nào dưới đây? Vì sao?</a:t>
              </a:r>
              <a:endParaRPr kumimoji="0" lang="vi-VN" sz="2400" i="1" u="none" strike="noStrike" kern="0" cap="none" spc="0" normalizeH="0" baseline="0" noProof="0" dirty="0">
                <a:ln>
                  <a:noFill/>
                </a:ln>
                <a:effectLst/>
                <a:uLnTx/>
                <a:uFillTx/>
                <a:latin typeface="Arial" panose="020B0604020202020204" pitchFamily="34" charset="0"/>
                <a:ea typeface="+mn-ea"/>
                <a:cs typeface="Arial" panose="020B0604020202020204" pitchFamily="34" charset="0"/>
              </a:endParaRPr>
            </a:p>
          </p:txBody>
        </p:sp>
        <p:pic>
          <p:nvPicPr>
            <p:cNvPr id="15" name="Picture 9">
              <a:extLst>
                <a:ext uri="{FF2B5EF4-FFF2-40B4-BE49-F238E27FC236}">
                  <a16:creationId xmlns:a16="http://schemas.microsoft.com/office/drawing/2014/main" id="{184ED881-E1C4-9F1A-39C8-15E64DCC6E3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13524" y="2484793"/>
              <a:ext cx="1437688" cy="1615380"/>
            </a:xfrm>
            <a:prstGeom prst="rect">
              <a:avLst/>
            </a:prstGeom>
          </p:spPr>
        </p:pic>
      </p:grpSp>
    </p:spTree>
    <p:extLst>
      <p:ext uri="{BB962C8B-B14F-4D97-AF65-F5344CB8AC3E}">
        <p14:creationId xmlns:p14="http://schemas.microsoft.com/office/powerpoint/2010/main" val="3889490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500"/>
                                        <p:tgtEl>
                                          <p:spTgt spid="22"/>
                                        </p:tgtEl>
                                      </p:cBhvr>
                                    </p:animEffect>
                                  </p:childTnLst>
                                </p:cTn>
                              </p:par>
                              <p:par>
                                <p:cTn id="11" presetID="10"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E67BC9F-4504-49E6-CD89-832B80CDBE5E}"/>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8A070202-313C-11A2-5711-75202099EFE8}"/>
              </a:ext>
            </a:extLst>
          </p:cNvPr>
          <p:cNvSpPr/>
          <p:nvPr/>
        </p:nvSpPr>
        <p:spPr>
          <a:xfrm>
            <a:off x="8521430" y="4474723"/>
            <a:ext cx="3670570" cy="2383277"/>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A07BAC82-D959-EA6C-4B13-1C23C3661FA8}"/>
              </a:ext>
            </a:extLst>
          </p:cNvPr>
          <p:cNvSpPr txBox="1"/>
          <p:nvPr/>
        </p:nvSpPr>
        <p:spPr>
          <a:xfrm>
            <a:off x="685800" y="589359"/>
            <a:ext cx="2057400" cy="2153840"/>
          </a:xfrm>
          <a:prstGeom prst="rect">
            <a:avLst/>
          </a:prstGeom>
        </p:spPr>
        <p:txBody>
          <a:bodyPr lIns="33867" tIns="33867" rIns="33867" bIns="33867" rtlCol="0" anchor="ctr"/>
          <a:lstStyle/>
          <a:p>
            <a:pPr algn="ctr" defTabSz="609630">
              <a:lnSpc>
                <a:spcPts val="1773"/>
              </a:lnSpc>
              <a:spcBef>
                <a:spcPct val="0"/>
              </a:spcBef>
              <a:defRPr/>
            </a:pPr>
            <a:endParaRPr sz="1200" dirty="0">
              <a:solidFill>
                <a:prstClr val="black"/>
              </a:solidFill>
              <a:latin typeface="UTM Avo" panose="02040603050506020204" pitchFamily="18" charset="0"/>
              <a:cs typeface="Arial" panose="020B0604020202020204" pitchFamily="34" charset="0"/>
            </a:endParaRPr>
          </a:p>
        </p:txBody>
      </p:sp>
      <p:sp>
        <p:nvSpPr>
          <p:cNvPr id="3" name="TextBox 2">
            <a:extLst>
              <a:ext uri="{FF2B5EF4-FFF2-40B4-BE49-F238E27FC236}">
                <a16:creationId xmlns:a16="http://schemas.microsoft.com/office/drawing/2014/main" id="{927B5D0A-79FF-1988-D35D-2BB8219532C2}"/>
              </a:ext>
            </a:extLst>
          </p:cNvPr>
          <p:cNvSpPr txBox="1"/>
          <p:nvPr/>
        </p:nvSpPr>
        <p:spPr>
          <a:xfrm>
            <a:off x="685800" y="589359"/>
            <a:ext cx="2057400" cy="2153840"/>
          </a:xfrm>
          <a:prstGeom prst="rect">
            <a:avLst/>
          </a:prstGeom>
        </p:spPr>
        <p:txBody>
          <a:bodyPr lIns="33867" tIns="33867" rIns="33867" bIns="33867" rtlCol="0" anchor="ctr"/>
          <a:lstStyle/>
          <a:p>
            <a:pPr algn="ctr" defTabSz="609539">
              <a:lnSpc>
                <a:spcPts val="1773"/>
              </a:lnSpc>
              <a:spcBef>
                <a:spcPct val="0"/>
              </a:spcBef>
            </a:pPr>
            <a:endParaRPr sz="800" dirty="0">
              <a:solidFill>
                <a:prstClr val="black"/>
              </a:solidFill>
              <a:latin typeface="UTM Avo" panose="02040603050506020204" pitchFamily="18" charset="0"/>
              <a:cs typeface="Arial" panose="020B0604020202020204" pitchFamily="34" charset="0"/>
            </a:endParaRPr>
          </a:p>
        </p:txBody>
      </p:sp>
      <p:sp>
        <p:nvSpPr>
          <p:cNvPr id="25" name="Freeform 5">
            <a:extLst>
              <a:ext uri="{FF2B5EF4-FFF2-40B4-BE49-F238E27FC236}">
                <a16:creationId xmlns:a16="http://schemas.microsoft.com/office/drawing/2014/main" id="{7FFF530C-71F1-FC30-9017-A0B0EC999EFB}"/>
              </a:ext>
            </a:extLst>
          </p:cNvPr>
          <p:cNvSpPr/>
          <p:nvPr/>
        </p:nvSpPr>
        <p:spPr>
          <a:xfrm rot="10800000">
            <a:off x="3089150" y="1445785"/>
            <a:ext cx="8793340" cy="5145830"/>
          </a:xfrm>
          <a:custGeom>
            <a:avLst/>
            <a:gdLst/>
            <a:ahLst/>
            <a:cxnLst/>
            <a:rect l="l" t="t" r="r" b="b"/>
            <a:pathLst>
              <a:path w="2816250" h="2167467">
                <a:moveTo>
                  <a:pt x="36925" y="0"/>
                </a:moveTo>
                <a:lnTo>
                  <a:pt x="2779325" y="0"/>
                </a:lnTo>
                <a:cubicBezTo>
                  <a:pt x="2789118" y="0"/>
                  <a:pt x="2798510" y="3890"/>
                  <a:pt x="2805435" y="10815"/>
                </a:cubicBezTo>
                <a:cubicBezTo>
                  <a:pt x="2812359" y="17740"/>
                  <a:pt x="2816250" y="27132"/>
                  <a:pt x="2816250" y="36925"/>
                </a:cubicBezTo>
                <a:lnTo>
                  <a:pt x="2816250" y="2130542"/>
                </a:lnTo>
                <a:cubicBezTo>
                  <a:pt x="2816250" y="2140335"/>
                  <a:pt x="2812359" y="2149727"/>
                  <a:pt x="2805435" y="2156652"/>
                </a:cubicBezTo>
                <a:cubicBezTo>
                  <a:pt x="2798510" y="2163576"/>
                  <a:pt x="2789118" y="2167467"/>
                  <a:pt x="2779325" y="2167467"/>
                </a:cubicBezTo>
                <a:lnTo>
                  <a:pt x="36925" y="2167467"/>
                </a:lnTo>
                <a:cubicBezTo>
                  <a:pt x="27132" y="2167467"/>
                  <a:pt x="17740" y="2163576"/>
                  <a:pt x="10815" y="2156652"/>
                </a:cubicBezTo>
                <a:cubicBezTo>
                  <a:pt x="3890" y="2149727"/>
                  <a:pt x="0" y="2140335"/>
                  <a:pt x="0" y="2130542"/>
                </a:cubicBezTo>
                <a:lnTo>
                  <a:pt x="0" y="36925"/>
                </a:lnTo>
                <a:cubicBezTo>
                  <a:pt x="0" y="27132"/>
                  <a:pt x="3890" y="17740"/>
                  <a:pt x="10815" y="10815"/>
                </a:cubicBezTo>
                <a:cubicBezTo>
                  <a:pt x="17740" y="3890"/>
                  <a:pt x="27132" y="0"/>
                  <a:pt x="36925" y="0"/>
                </a:cubicBezTo>
                <a:close/>
              </a:path>
            </a:pathLst>
          </a:custGeom>
          <a:solidFill>
            <a:srgbClr val="F79646">
              <a:lumMod val="20000"/>
              <a:lumOff val="80000"/>
            </a:srgbClr>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grpSp>
        <p:nvGrpSpPr>
          <p:cNvPr id="27" name="Group 26">
            <a:extLst>
              <a:ext uri="{FF2B5EF4-FFF2-40B4-BE49-F238E27FC236}">
                <a16:creationId xmlns:a16="http://schemas.microsoft.com/office/drawing/2014/main" id="{A21668CE-A672-AD9C-BCA9-7F0AB6502E74}"/>
              </a:ext>
            </a:extLst>
          </p:cNvPr>
          <p:cNvGrpSpPr/>
          <p:nvPr/>
        </p:nvGrpSpPr>
        <p:grpSpPr>
          <a:xfrm>
            <a:off x="4818820" y="1669595"/>
            <a:ext cx="5334000" cy="809625"/>
            <a:chOff x="7735039" y="2053540"/>
            <a:chExt cx="8001000" cy="1214437"/>
          </a:xfrm>
        </p:grpSpPr>
        <p:sp>
          <p:nvSpPr>
            <p:cNvPr id="28" name="Freeform 8">
              <a:extLst>
                <a:ext uri="{FF2B5EF4-FFF2-40B4-BE49-F238E27FC236}">
                  <a16:creationId xmlns:a16="http://schemas.microsoft.com/office/drawing/2014/main" id="{70C910EE-2F1F-01B4-D56F-22C64BED04CC}"/>
                </a:ext>
              </a:extLst>
            </p:cNvPr>
            <p:cNvSpPr/>
            <p:nvPr/>
          </p:nvSpPr>
          <p:spPr>
            <a:xfrm>
              <a:off x="7735039" y="2053540"/>
              <a:ext cx="8001000" cy="1214437"/>
            </a:xfrm>
            <a:custGeom>
              <a:avLst/>
              <a:gdLst/>
              <a:ahLst/>
              <a:cxnLst/>
              <a:rect l="l" t="t" r="r" b="b"/>
              <a:pathLst>
                <a:path w="1838701" h="258118">
                  <a:moveTo>
                    <a:pt x="56556" y="0"/>
                  </a:moveTo>
                  <a:lnTo>
                    <a:pt x="1782144" y="0"/>
                  </a:lnTo>
                  <a:cubicBezTo>
                    <a:pt x="1813380" y="0"/>
                    <a:pt x="1838701" y="25321"/>
                    <a:pt x="1838701" y="56556"/>
                  </a:cubicBezTo>
                  <a:lnTo>
                    <a:pt x="1838701" y="201561"/>
                  </a:lnTo>
                  <a:cubicBezTo>
                    <a:pt x="1838701" y="232797"/>
                    <a:pt x="1813380" y="258118"/>
                    <a:pt x="1782144" y="258118"/>
                  </a:cubicBezTo>
                  <a:lnTo>
                    <a:pt x="56556" y="258118"/>
                  </a:lnTo>
                  <a:cubicBezTo>
                    <a:pt x="25321" y="258118"/>
                    <a:pt x="0" y="232797"/>
                    <a:pt x="0" y="201561"/>
                  </a:cubicBezTo>
                  <a:lnTo>
                    <a:pt x="0" y="56556"/>
                  </a:lnTo>
                  <a:cubicBezTo>
                    <a:pt x="0" y="25321"/>
                    <a:pt x="25321" y="0"/>
                    <a:pt x="56556" y="0"/>
                  </a:cubicBezTo>
                  <a:close/>
                </a:path>
              </a:pathLst>
            </a:custGeom>
            <a:solidFill>
              <a:srgbClr val="F9705A"/>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29" name="TextBox 28">
              <a:extLst>
                <a:ext uri="{FF2B5EF4-FFF2-40B4-BE49-F238E27FC236}">
                  <a16:creationId xmlns:a16="http://schemas.microsoft.com/office/drawing/2014/main" id="{168F36C6-6C0D-10E1-62AD-A874B01E7346}"/>
                </a:ext>
              </a:extLst>
            </p:cNvPr>
            <p:cNvSpPr txBox="1"/>
            <p:nvPr/>
          </p:nvSpPr>
          <p:spPr>
            <a:xfrm>
              <a:off x="8386653" y="2245260"/>
              <a:ext cx="6781802" cy="784830"/>
            </a:xfrm>
            <a:prstGeom prst="rect">
              <a:avLst/>
            </a:prstGeom>
            <a:noFill/>
          </p:spPr>
          <p:txBody>
            <a:bodyPr wrap="square" rtlCol="0">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err="1">
                  <a:ln>
                    <a:noFill/>
                  </a:ln>
                  <a:solidFill>
                    <a:prstClr val="white"/>
                  </a:solidFill>
                  <a:effectLst/>
                  <a:uLnTx/>
                  <a:uFillTx/>
                  <a:latin typeface="UTM Avo" panose="02040603050506020204" pitchFamily="18" charset="0"/>
                  <a:cs typeface="Arial" panose="020B0604020202020204" pitchFamily="34" charset="0"/>
                </a:rPr>
                <a:t>Hướng</a:t>
              </a:r>
              <a:r>
                <a:rPr kumimoji="0" lang="en-US" sz="2800" b="1" i="0" u="none" strike="noStrike" kern="0" cap="none" spc="0" normalizeH="0" baseline="0" noProof="0" dirty="0">
                  <a:ln>
                    <a:noFill/>
                  </a:ln>
                  <a:solidFill>
                    <a:prstClr val="white"/>
                  </a:solidFill>
                  <a:effectLst/>
                  <a:uLnTx/>
                  <a:uFillTx/>
                  <a:latin typeface="UTM Avo" panose="02040603050506020204" pitchFamily="18" charset="0"/>
                  <a:cs typeface="Arial" panose="020B0604020202020204" pitchFamily="34" charset="0"/>
                </a:rPr>
                <a:t> </a:t>
              </a:r>
              <a:r>
                <a:rPr kumimoji="0" lang="en-US" sz="2800" b="1" i="0" u="none" strike="noStrike" kern="0" cap="none" spc="0" normalizeH="0" baseline="0" noProof="0" dirty="0" err="1">
                  <a:ln>
                    <a:noFill/>
                  </a:ln>
                  <a:solidFill>
                    <a:prstClr val="white"/>
                  </a:solidFill>
                  <a:effectLst/>
                  <a:uLnTx/>
                  <a:uFillTx/>
                  <a:latin typeface="UTM Avo" panose="02040603050506020204" pitchFamily="18" charset="0"/>
                  <a:cs typeface="Arial" panose="020B0604020202020204" pitchFamily="34" charset="0"/>
                </a:rPr>
                <a:t>dẫn</a:t>
              </a:r>
              <a:r>
                <a:rPr kumimoji="0" lang="en-US" sz="2800" b="1" i="0" u="none" strike="noStrike" kern="0" cap="none" spc="0" normalizeH="0" baseline="0" noProof="0" dirty="0">
                  <a:ln>
                    <a:noFill/>
                  </a:ln>
                  <a:solidFill>
                    <a:prstClr val="white"/>
                  </a:solidFill>
                  <a:effectLst/>
                  <a:uLnTx/>
                  <a:uFillTx/>
                  <a:latin typeface="UTM Avo" panose="02040603050506020204" pitchFamily="18" charset="0"/>
                  <a:cs typeface="Arial" panose="020B0604020202020204" pitchFamily="34" charset="0"/>
                </a:rPr>
                <a:t> </a:t>
              </a:r>
              <a:r>
                <a:rPr kumimoji="0" lang="en-US" sz="2800" b="1" i="0" u="none" strike="noStrike" kern="0" cap="none" spc="0" normalizeH="0" baseline="0" noProof="0" dirty="0" err="1">
                  <a:ln>
                    <a:noFill/>
                  </a:ln>
                  <a:solidFill>
                    <a:prstClr val="white"/>
                  </a:solidFill>
                  <a:effectLst/>
                  <a:uLnTx/>
                  <a:uFillTx/>
                  <a:latin typeface="UTM Avo" panose="02040603050506020204" pitchFamily="18" charset="0"/>
                  <a:cs typeface="Arial" panose="020B0604020202020204" pitchFamily="34" charset="0"/>
                </a:rPr>
                <a:t>thực</a:t>
              </a:r>
              <a:r>
                <a:rPr kumimoji="0" lang="en-US" sz="2800" b="1" i="0" u="none" strike="noStrike" kern="0" cap="none" spc="0" normalizeH="0" baseline="0" noProof="0" dirty="0">
                  <a:ln>
                    <a:noFill/>
                  </a:ln>
                  <a:solidFill>
                    <a:prstClr val="white"/>
                  </a:solidFill>
                  <a:effectLst/>
                  <a:uLnTx/>
                  <a:uFillTx/>
                  <a:latin typeface="UTM Avo" panose="02040603050506020204" pitchFamily="18" charset="0"/>
                  <a:cs typeface="Arial" panose="020B0604020202020204" pitchFamily="34" charset="0"/>
                </a:rPr>
                <a:t> </a:t>
              </a:r>
              <a:r>
                <a:rPr kumimoji="0" lang="en-US" sz="2800" b="1" i="0" u="none" strike="noStrike" kern="0" cap="none" spc="0" normalizeH="0" baseline="0" noProof="0" dirty="0" err="1">
                  <a:ln>
                    <a:noFill/>
                  </a:ln>
                  <a:solidFill>
                    <a:prstClr val="white"/>
                  </a:solidFill>
                  <a:effectLst/>
                  <a:uLnTx/>
                  <a:uFillTx/>
                  <a:latin typeface="UTM Avo" panose="02040603050506020204" pitchFamily="18" charset="0"/>
                  <a:cs typeface="Arial" panose="020B0604020202020204" pitchFamily="34" charset="0"/>
                </a:rPr>
                <a:t>hiện</a:t>
              </a:r>
              <a:endParaRPr kumimoji="0" lang="en-US" sz="2800" b="1" i="0" u="none" strike="noStrike" kern="0" cap="none" spc="0" normalizeH="0" baseline="0" noProof="0" dirty="0">
                <a:ln>
                  <a:noFill/>
                </a:ln>
                <a:solidFill>
                  <a:prstClr val="white"/>
                </a:solidFill>
                <a:effectLst/>
                <a:uLnTx/>
                <a:uFillTx/>
                <a:latin typeface="UTM Avo" panose="02040603050506020204" pitchFamily="18" charset="0"/>
                <a:cs typeface="Arial" panose="020B0604020202020204" pitchFamily="34" charset="0"/>
              </a:endParaRPr>
            </a:p>
          </p:txBody>
        </p:sp>
      </p:grpSp>
      <p:sp>
        <p:nvSpPr>
          <p:cNvPr id="30" name="TextBox 29">
            <a:extLst>
              <a:ext uri="{FF2B5EF4-FFF2-40B4-BE49-F238E27FC236}">
                <a16:creationId xmlns:a16="http://schemas.microsoft.com/office/drawing/2014/main" id="{906B6FE4-697B-BC04-1537-3A8B0DB8D197}"/>
              </a:ext>
            </a:extLst>
          </p:cNvPr>
          <p:cNvSpPr txBox="1"/>
          <p:nvPr/>
        </p:nvSpPr>
        <p:spPr>
          <a:xfrm>
            <a:off x="3465440" y="2586296"/>
            <a:ext cx="8040760" cy="3891835"/>
          </a:xfrm>
          <a:prstGeom prst="rect">
            <a:avLst/>
          </a:prstGeom>
          <a:noFill/>
        </p:spPr>
        <p:txBody>
          <a:bodyPr wrap="square">
            <a:spAutoFit/>
          </a:bodyPr>
          <a:lstStyle/>
          <a:p>
            <a:pPr marL="342900" indent="-342900" algn="just" defTabSz="609539">
              <a:lnSpc>
                <a:spcPct val="150000"/>
              </a:lnSpc>
              <a:buFont typeface="Arial" panose="020B0604020202020204" pitchFamily="34" charset="0"/>
              <a:buChar char="•"/>
            </a:pPr>
            <a:r>
              <a:rPr lang="vi-VN" sz="2400" dirty="0">
                <a:solidFill>
                  <a:prstClr val="black"/>
                </a:solidFill>
                <a:latin typeface="UTM Avo" panose="02040603050506020204" pitchFamily="18" charset="0"/>
                <a:ea typeface="Calibri" panose="020F0502020204030204" pitchFamily="34" charset="0"/>
                <a:cs typeface="Arial" panose="020B0604020202020204" pitchFamily="34" charset="0"/>
              </a:rPr>
              <a:t>Cử một bạn đóng vai chuyên gia, một bạn để hỏi.</a:t>
            </a:r>
          </a:p>
          <a:p>
            <a:pPr marL="342900" indent="-342900" algn="just" defTabSz="609539">
              <a:lnSpc>
                <a:spcPct val="150000"/>
              </a:lnSpc>
              <a:buFont typeface="Arial" panose="020B0604020202020204" pitchFamily="34" charset="0"/>
              <a:buChar char="•"/>
            </a:pPr>
            <a:r>
              <a:rPr lang="vi-VN" sz="2400" dirty="0">
                <a:solidFill>
                  <a:prstClr val="black"/>
                </a:solidFill>
                <a:latin typeface="UTM Avo" panose="02040603050506020204" pitchFamily="18" charset="0"/>
                <a:ea typeface="Calibri" panose="020F0502020204030204" pitchFamily="34" charset="0"/>
                <a:cs typeface="Arial" panose="020B0604020202020204" pitchFamily="34" charset="0"/>
              </a:rPr>
              <a:t>Chuyên gia sẽ đại diện nhóm chia sẻ trước lớp quan điểm đồng tình hay không đồng tình với từng ý kiến và giải thích vì sao lựa chọn như vậy.</a:t>
            </a:r>
            <a:endPar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endParaRPr>
          </a:p>
          <a:p>
            <a:pPr algn="just" defTabSz="609539">
              <a:lnSpc>
                <a:spcPct val="150000"/>
              </a:lnSpc>
            </a:pPr>
            <a:r>
              <a:rPr lang="en-US" sz="2400" b="1" dirty="0" err="1">
                <a:solidFill>
                  <a:srgbClr val="C00000"/>
                </a:solidFill>
                <a:latin typeface="UTM Avo" panose="02040603050506020204" pitchFamily="18" charset="0"/>
                <a:ea typeface="Calibri" panose="020F0502020204030204" pitchFamily="34" charset="0"/>
                <a:cs typeface="Arial" panose="020B0604020202020204" pitchFamily="34" charset="0"/>
              </a:rPr>
              <a:t>Gợi</a:t>
            </a:r>
            <a:r>
              <a:rPr lang="en-US" sz="2400" b="1" dirty="0">
                <a:solidFill>
                  <a:srgbClr val="C00000"/>
                </a:solidFill>
                <a:latin typeface="UTM Avo" panose="02040603050506020204" pitchFamily="18" charset="0"/>
                <a:ea typeface="Calibri" panose="020F0502020204030204" pitchFamily="34" charset="0"/>
                <a:cs typeface="Arial" panose="020B0604020202020204" pitchFamily="34" charset="0"/>
              </a:rPr>
              <a:t> ý: </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C</a:t>
            </a:r>
            <a:r>
              <a:rPr lang="vi-VN" sz="2400" dirty="0">
                <a:solidFill>
                  <a:prstClr val="black"/>
                </a:solidFill>
                <a:latin typeface="UTM Avo" panose="02040603050506020204" pitchFamily="18" charset="0"/>
                <a:ea typeface="Calibri" panose="020F0502020204030204" pitchFamily="34" charset="0"/>
                <a:cs typeface="Arial" panose="020B0604020202020204" pitchFamily="34" charset="0"/>
              </a:rPr>
              <a:t>ác nhóm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có</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thể</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vi-VN" sz="2400" dirty="0">
                <a:solidFill>
                  <a:prstClr val="black"/>
                </a:solidFill>
                <a:latin typeface="UTM Avo" panose="02040603050506020204" pitchFamily="18" charset="0"/>
                <a:ea typeface="Calibri" panose="020F0502020204030204" pitchFamily="34" charset="0"/>
                <a:cs typeface="Arial" panose="020B0604020202020204" pitchFamily="34" charset="0"/>
              </a:rPr>
              <a:t>xây dựng theo các hình thức khác nhau như: sân khấu hóa thành kịch, vẽ tranh, sơ đồ tư duy,…</a:t>
            </a:r>
          </a:p>
        </p:txBody>
      </p:sp>
      <p:grpSp>
        <p:nvGrpSpPr>
          <p:cNvPr id="34" name="Group 33">
            <a:extLst>
              <a:ext uri="{FF2B5EF4-FFF2-40B4-BE49-F238E27FC236}">
                <a16:creationId xmlns:a16="http://schemas.microsoft.com/office/drawing/2014/main" id="{0B3235B7-97A5-F745-0552-981F60C0F494}"/>
              </a:ext>
            </a:extLst>
          </p:cNvPr>
          <p:cNvGrpSpPr/>
          <p:nvPr/>
        </p:nvGrpSpPr>
        <p:grpSpPr>
          <a:xfrm>
            <a:off x="346788" y="2134719"/>
            <a:ext cx="2525158" cy="3767959"/>
            <a:chOff x="191677" y="1938615"/>
            <a:chExt cx="3296805" cy="4919385"/>
          </a:xfrm>
        </p:grpSpPr>
        <p:sp>
          <p:nvSpPr>
            <p:cNvPr id="26" name="Freeform 12">
              <a:extLst>
                <a:ext uri="{FF2B5EF4-FFF2-40B4-BE49-F238E27FC236}">
                  <a16:creationId xmlns:a16="http://schemas.microsoft.com/office/drawing/2014/main" id="{08250FDD-E995-DC34-7666-615397914522}"/>
                </a:ext>
              </a:extLst>
            </p:cNvPr>
            <p:cNvSpPr/>
            <p:nvPr/>
          </p:nvSpPr>
          <p:spPr>
            <a:xfrm rot="10800000">
              <a:off x="191677" y="1938615"/>
              <a:ext cx="3296805" cy="4919385"/>
            </a:xfrm>
            <a:custGeom>
              <a:avLst/>
              <a:gdLst/>
              <a:ahLst/>
              <a:cxnLst/>
              <a:rect l="l" t="t" r="r" b="b"/>
              <a:pathLst>
                <a:path w="1302441" h="2167467">
                  <a:moveTo>
                    <a:pt x="79843" y="0"/>
                  </a:moveTo>
                  <a:lnTo>
                    <a:pt x="1222599" y="0"/>
                  </a:lnTo>
                  <a:cubicBezTo>
                    <a:pt x="1266695" y="0"/>
                    <a:pt x="1302441" y="35747"/>
                    <a:pt x="1302441" y="79843"/>
                  </a:cubicBezTo>
                  <a:lnTo>
                    <a:pt x="1302441" y="2087624"/>
                  </a:lnTo>
                  <a:cubicBezTo>
                    <a:pt x="1302441" y="2131720"/>
                    <a:pt x="1266695" y="2167467"/>
                    <a:pt x="1222599" y="2167467"/>
                  </a:cubicBezTo>
                  <a:lnTo>
                    <a:pt x="79843" y="2167467"/>
                  </a:lnTo>
                  <a:cubicBezTo>
                    <a:pt x="35747" y="2167467"/>
                    <a:pt x="0" y="2131720"/>
                    <a:pt x="0" y="2087624"/>
                  </a:cubicBezTo>
                  <a:lnTo>
                    <a:pt x="0" y="79843"/>
                  </a:lnTo>
                  <a:cubicBezTo>
                    <a:pt x="0" y="35747"/>
                    <a:pt x="35747" y="0"/>
                    <a:pt x="79843" y="0"/>
                  </a:cubicBezTo>
                  <a:close/>
                </a:path>
              </a:pathLst>
            </a:custGeom>
            <a:solidFill>
              <a:srgbClr val="4F81BD">
                <a:lumMod val="60000"/>
                <a:lumOff val="40000"/>
              </a:srgbClr>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31" name="Freeform 4">
              <a:extLst>
                <a:ext uri="{FF2B5EF4-FFF2-40B4-BE49-F238E27FC236}">
                  <a16:creationId xmlns:a16="http://schemas.microsoft.com/office/drawing/2014/main" id="{1646A7F9-ABF9-A870-7C83-63796CF9089E}"/>
                </a:ext>
              </a:extLst>
            </p:cNvPr>
            <p:cNvSpPr/>
            <p:nvPr/>
          </p:nvSpPr>
          <p:spPr>
            <a:xfrm>
              <a:off x="643625" y="3072171"/>
              <a:ext cx="2392906" cy="3784600"/>
            </a:xfrm>
            <a:custGeom>
              <a:avLst/>
              <a:gdLst/>
              <a:ahLst/>
              <a:cxnLst/>
              <a:rect l="l" t="t" r="r" b="b"/>
              <a:pathLst>
                <a:path w="5358719" h="8643095">
                  <a:moveTo>
                    <a:pt x="0" y="0"/>
                  </a:moveTo>
                  <a:lnTo>
                    <a:pt x="5358718" y="0"/>
                  </a:lnTo>
                  <a:lnTo>
                    <a:pt x="5358718" y="8643095"/>
                  </a:lnTo>
                  <a:lnTo>
                    <a:pt x="0" y="8643095"/>
                  </a:lnTo>
                  <a:lnTo>
                    <a:pt x="0" y="0"/>
                  </a:lnTo>
                  <a:close/>
                </a:path>
              </a:pathLst>
            </a:custGeom>
            <a:blipFill>
              <a:blip r:embed="rId3"/>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grpSp>
    </p:spTree>
    <p:extLst>
      <p:ext uri="{BB962C8B-B14F-4D97-AF65-F5344CB8AC3E}">
        <p14:creationId xmlns:p14="http://schemas.microsoft.com/office/powerpoint/2010/main" val="2437703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500"/>
                                        <p:tgtEl>
                                          <p:spTgt spid="25"/>
                                        </p:tgtEl>
                                      </p:cBhvr>
                                    </p:animEffect>
                                  </p:childTnLst>
                                </p:cTn>
                              </p:par>
                              <p:par>
                                <p:cTn id="11" presetID="10" presetClass="entr" presetSubtype="0" fill="hold" nodeType="with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fade">
                                      <p:cBhvr>
                                        <p:cTn id="13" dur="500"/>
                                        <p:tgtEl>
                                          <p:spTgt spid="3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30"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68D7E5E-2E75-FF1C-A28D-5FF482B5AAB8}"/>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82165E1A-7EF5-B54E-C799-9728E5D7410E}"/>
              </a:ext>
            </a:extLst>
          </p:cNvPr>
          <p:cNvSpPr/>
          <p:nvPr/>
        </p:nvSpPr>
        <p:spPr>
          <a:xfrm>
            <a:off x="8521430" y="4474723"/>
            <a:ext cx="3670570" cy="2383277"/>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4D412502-7074-B57E-2A1D-8699D0043448}"/>
              </a:ext>
            </a:extLst>
          </p:cNvPr>
          <p:cNvSpPr txBox="1"/>
          <p:nvPr/>
        </p:nvSpPr>
        <p:spPr>
          <a:xfrm>
            <a:off x="685800" y="589359"/>
            <a:ext cx="2057400" cy="2153840"/>
          </a:xfrm>
          <a:prstGeom prst="rect">
            <a:avLst/>
          </a:prstGeom>
        </p:spPr>
        <p:txBody>
          <a:bodyPr lIns="33867" tIns="33867" rIns="33867" bIns="33867" rtlCol="0" anchor="ctr"/>
          <a:lstStyle/>
          <a:p>
            <a:pPr algn="ctr" defTabSz="609630">
              <a:lnSpc>
                <a:spcPts val="1773"/>
              </a:lnSpc>
              <a:spcBef>
                <a:spcPct val="0"/>
              </a:spcBef>
              <a:defRPr/>
            </a:pPr>
            <a:endParaRPr sz="1200" dirty="0">
              <a:solidFill>
                <a:prstClr val="black"/>
              </a:solidFill>
              <a:latin typeface="UTM Avo" panose="02040603050506020204" pitchFamily="18" charset="0"/>
              <a:cs typeface="Arial" panose="020B0604020202020204" pitchFamily="34" charset="0"/>
            </a:endParaRPr>
          </a:p>
        </p:txBody>
      </p:sp>
      <p:sp>
        <p:nvSpPr>
          <p:cNvPr id="3" name="TextBox 2">
            <a:extLst>
              <a:ext uri="{FF2B5EF4-FFF2-40B4-BE49-F238E27FC236}">
                <a16:creationId xmlns:a16="http://schemas.microsoft.com/office/drawing/2014/main" id="{112DD379-B6FF-6574-4B78-EF17B6E09F26}"/>
              </a:ext>
            </a:extLst>
          </p:cNvPr>
          <p:cNvSpPr txBox="1"/>
          <p:nvPr/>
        </p:nvSpPr>
        <p:spPr>
          <a:xfrm>
            <a:off x="685800" y="589359"/>
            <a:ext cx="2057400" cy="2153840"/>
          </a:xfrm>
          <a:prstGeom prst="rect">
            <a:avLst/>
          </a:prstGeom>
        </p:spPr>
        <p:txBody>
          <a:bodyPr lIns="33867" tIns="33867" rIns="33867" bIns="33867" rtlCol="0" anchor="ctr"/>
          <a:lstStyle/>
          <a:p>
            <a:pPr algn="ctr" defTabSz="609539">
              <a:lnSpc>
                <a:spcPts val="1773"/>
              </a:lnSpc>
              <a:spcBef>
                <a:spcPct val="0"/>
              </a:spcBef>
            </a:pPr>
            <a:endParaRPr sz="800" dirty="0">
              <a:solidFill>
                <a:prstClr val="black"/>
              </a:solidFill>
              <a:latin typeface="UTM Avo" panose="02040603050506020204" pitchFamily="18" charset="0"/>
              <a:cs typeface="Arial" panose="020B0604020202020204" pitchFamily="34" charset="0"/>
            </a:endParaRPr>
          </a:p>
        </p:txBody>
      </p:sp>
      <p:grpSp>
        <p:nvGrpSpPr>
          <p:cNvPr id="10" name="Group 9">
            <a:extLst>
              <a:ext uri="{FF2B5EF4-FFF2-40B4-BE49-F238E27FC236}">
                <a16:creationId xmlns:a16="http://schemas.microsoft.com/office/drawing/2014/main" id="{459D449A-0BAC-F50C-320D-53314B5B415C}"/>
              </a:ext>
            </a:extLst>
          </p:cNvPr>
          <p:cNvGrpSpPr/>
          <p:nvPr/>
        </p:nvGrpSpPr>
        <p:grpSpPr>
          <a:xfrm>
            <a:off x="303681" y="1905990"/>
            <a:ext cx="4453963" cy="1235647"/>
            <a:chOff x="283219" y="1338558"/>
            <a:chExt cx="6680944" cy="1853471"/>
          </a:xfrm>
        </p:grpSpPr>
        <p:sp>
          <p:nvSpPr>
            <p:cNvPr id="11" name="Rounded Rectangle 21">
              <a:extLst>
                <a:ext uri="{FF2B5EF4-FFF2-40B4-BE49-F238E27FC236}">
                  <a16:creationId xmlns:a16="http://schemas.microsoft.com/office/drawing/2014/main" id="{A3838877-5B2E-FF9B-5447-55E4B6AC83AD}"/>
                </a:ext>
              </a:extLst>
            </p:cNvPr>
            <p:cNvSpPr/>
            <p:nvPr/>
          </p:nvSpPr>
          <p:spPr>
            <a:xfrm>
              <a:off x="807039" y="2008412"/>
              <a:ext cx="6157124" cy="1183617"/>
            </a:xfrm>
            <a:prstGeom prst="roundRect">
              <a:avLst/>
            </a:prstGeom>
            <a:solidFill>
              <a:srgbClr val="EBF6F9"/>
            </a:solidFill>
            <a:ln w="57150" cap="flat" cmpd="sng" algn="ctr">
              <a:solidFill>
                <a:srgbClr val="4BACC6">
                  <a:lumMod val="50000"/>
                </a:srgbClr>
              </a:solidFill>
              <a:prstDash val="sysDash"/>
            </a:ln>
            <a:effectLst>
              <a:outerShdw blurRad="50800" dist="38100" dir="2700000" algn="tl" rotWithShape="0">
                <a:prstClr val="black">
                  <a:alpha val="40000"/>
                </a:prstClr>
              </a:outerShdw>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Gợi</a:t>
              </a:r>
              <a:r>
                <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ý </a:t>
              </a:r>
              <a:r>
                <a:rPr kumimoji="0" lang="en-US" sz="28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câu</a:t>
              </a:r>
              <a:r>
                <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t>
              </a:r>
              <a:r>
                <a:rPr kumimoji="0" lang="en-US" sz="28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trả</a:t>
              </a:r>
              <a:r>
                <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t>
              </a:r>
              <a:r>
                <a:rPr kumimoji="0" lang="en-US" sz="28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lời</a:t>
              </a:r>
              <a:endPar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endParaRPr>
            </a:p>
          </p:txBody>
        </p:sp>
        <p:pic>
          <p:nvPicPr>
            <p:cNvPr id="12" name="Picture 4">
              <a:extLst>
                <a:ext uri="{FF2B5EF4-FFF2-40B4-BE49-F238E27FC236}">
                  <a16:creationId xmlns:a16="http://schemas.microsoft.com/office/drawing/2014/main" id="{6D8D4BF3-DA78-8C5C-A218-28CF0B4E87E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83219" y="1338558"/>
              <a:ext cx="1518845" cy="1321394"/>
            </a:xfrm>
            <a:prstGeom prst="rect">
              <a:avLst/>
            </a:prstGeom>
          </p:spPr>
        </p:pic>
      </p:grpSp>
      <p:sp>
        <p:nvSpPr>
          <p:cNvPr id="13" name="Rectangle: Rounded Corners 12">
            <a:extLst>
              <a:ext uri="{FF2B5EF4-FFF2-40B4-BE49-F238E27FC236}">
                <a16:creationId xmlns:a16="http://schemas.microsoft.com/office/drawing/2014/main" id="{6BDB4255-A6F8-3363-28DA-FB16E31D596F}"/>
              </a:ext>
            </a:extLst>
          </p:cNvPr>
          <p:cNvSpPr/>
          <p:nvPr/>
        </p:nvSpPr>
        <p:spPr>
          <a:xfrm>
            <a:off x="5283199" y="2459421"/>
            <a:ext cx="6605120" cy="4027515"/>
          </a:xfrm>
          <a:prstGeom prst="roundRect">
            <a:avLst>
              <a:gd name="adj" fmla="val 6443"/>
            </a:avLst>
          </a:prstGeom>
          <a:solidFill>
            <a:sysClr val="window" lastClr="FFFFFF"/>
          </a:solidFill>
          <a:ln w="38100" cap="flat" cmpd="sng" algn="ctr">
            <a:solidFill>
              <a:srgbClr val="8064A2">
                <a:lumMod val="50000"/>
              </a:srgbClr>
            </a:solidFill>
            <a:prstDash val="solid"/>
          </a:ln>
          <a:effectLst/>
        </p:spPr>
        <p:txBody>
          <a:bodyPr rtlCol="0" anchor="ctr"/>
          <a:lstStyle/>
          <a:p>
            <a:pPr marL="342900" marR="0" lvl="0" indent="-342900" algn="just" defTabSz="609539"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2400" kern="0" dirty="0" err="1">
                <a:latin typeface="UTM Avo" panose="02040603050506020204" pitchFamily="18" charset="0"/>
                <a:ea typeface="Calibri" panose="020F0502020204030204" pitchFamily="34" charset="0"/>
                <a:cs typeface="Arial" panose="020B0604020202020204" pitchFamily="34" charset="0"/>
              </a:rPr>
              <a:t>Vì</a:t>
            </a:r>
            <a:r>
              <a:rPr lang="en-US" sz="2400" kern="0" dirty="0">
                <a:latin typeface="UTM Avo" panose="02040603050506020204" pitchFamily="18" charset="0"/>
                <a:ea typeface="Calibri" panose="020F0502020204030204" pitchFamily="34" charset="0"/>
                <a:cs typeface="Arial" panose="020B0604020202020204" pitchFamily="34" charset="0"/>
              </a:rPr>
              <a:t> </a:t>
            </a:r>
            <a:r>
              <a:rPr lang="vi-VN" sz="2400" kern="0" dirty="0">
                <a:latin typeface="UTM Avo" panose="02040603050506020204" pitchFamily="18" charset="0"/>
                <a:ea typeface="Calibri" panose="020F0502020204030204" pitchFamily="34" charset="0"/>
                <a:cs typeface="Arial" panose="020B0604020202020204" pitchFamily="34" charset="0"/>
              </a:rPr>
              <a:t>người bạn tốt sẽ chỉ ủng hộ mình với những việc làm đúng. </a:t>
            </a:r>
            <a:endParaRPr lang="en-US" sz="2400" kern="0" dirty="0">
              <a:latin typeface="UTM Avo" panose="02040603050506020204" pitchFamily="18" charset="0"/>
              <a:ea typeface="Calibri" panose="020F0502020204030204" pitchFamily="34" charset="0"/>
              <a:cs typeface="Arial" panose="020B0604020202020204" pitchFamily="34" charset="0"/>
            </a:endParaRPr>
          </a:p>
          <a:p>
            <a:pPr marL="342900" marR="0" lvl="0" indent="-342900" algn="just" defTabSz="609539" eaLnBrk="1" fontAlgn="auto" latinLnBrk="0" hangingPunct="1">
              <a:lnSpc>
                <a:spcPct val="150000"/>
              </a:lnSpc>
              <a:spcBef>
                <a:spcPts val="0"/>
              </a:spcBef>
              <a:spcAft>
                <a:spcPts val="0"/>
              </a:spcAft>
              <a:buClrTx/>
              <a:buSzTx/>
              <a:buFont typeface="Arial" panose="020B0604020202020204" pitchFamily="34" charset="0"/>
              <a:buChar char="•"/>
              <a:tabLst/>
              <a:defRPr/>
            </a:pPr>
            <a:r>
              <a:rPr lang="vi-VN" sz="2400" kern="0" dirty="0">
                <a:latin typeface="UTM Avo" panose="02040603050506020204" pitchFamily="18" charset="0"/>
                <a:ea typeface="Calibri" panose="020F0502020204030204" pitchFamily="34" charset="0"/>
                <a:cs typeface="Arial" panose="020B0604020202020204" pitchFamily="34" charset="0"/>
              </a:rPr>
              <a:t>Còn nếu mình làm sai thì bạn phải chỉ bảo, nhắc nhở để mình tiến bộ.</a:t>
            </a:r>
            <a:endParaRPr lang="en-US" sz="2400" kern="0" dirty="0">
              <a:latin typeface="UTM Avo" panose="02040603050506020204" pitchFamily="18" charset="0"/>
              <a:ea typeface="Calibri" panose="020F0502020204030204" pitchFamily="34" charset="0"/>
              <a:cs typeface="Arial" panose="020B0604020202020204" pitchFamily="34" charset="0"/>
            </a:endParaRPr>
          </a:p>
          <a:p>
            <a:pPr marL="342900" marR="0" lvl="0" indent="-342900" algn="just" defTabSz="609539" eaLnBrk="1" fontAlgn="auto" latinLnBrk="0" hangingPunct="1">
              <a:lnSpc>
                <a:spcPct val="150000"/>
              </a:lnSpc>
              <a:spcBef>
                <a:spcPts val="0"/>
              </a:spcBef>
              <a:spcAft>
                <a:spcPts val="0"/>
              </a:spcAft>
              <a:buClrTx/>
              <a:buSzTx/>
              <a:buFont typeface="Arial" panose="020B0604020202020204" pitchFamily="34" charset="0"/>
              <a:buChar char="•"/>
              <a:tabLst/>
              <a:defRPr/>
            </a:pPr>
            <a:r>
              <a:rPr lang="vi-VN" sz="2400" kern="0" dirty="0">
                <a:latin typeface="UTM Avo" panose="02040603050506020204" pitchFamily="18" charset="0"/>
                <a:ea typeface="Calibri" panose="020F0502020204030204" pitchFamily="34" charset="0"/>
                <a:cs typeface="Arial" panose="020B0604020202020204" pitchFamily="34" charset="0"/>
              </a:rPr>
              <a:t>Nếu bao che và ủng hộ những việc làm sai, bản thân sẽ ngày càng không tiến bộ</a:t>
            </a:r>
            <a:r>
              <a:rPr lang="en-US" sz="2400" kern="0" dirty="0">
                <a:latin typeface="UTM Avo" panose="02040603050506020204" pitchFamily="18" charset="0"/>
                <a:ea typeface="Calibri" panose="020F0502020204030204" pitchFamily="34" charset="0"/>
                <a:cs typeface="Arial" panose="020B0604020202020204" pitchFamily="34" charset="0"/>
              </a:rPr>
              <a:t>.</a:t>
            </a:r>
          </a:p>
        </p:txBody>
      </p:sp>
      <p:sp>
        <p:nvSpPr>
          <p:cNvPr id="14" name="Plaque 13">
            <a:extLst>
              <a:ext uri="{FF2B5EF4-FFF2-40B4-BE49-F238E27FC236}">
                <a16:creationId xmlns:a16="http://schemas.microsoft.com/office/drawing/2014/main" id="{0289C037-DC18-C798-5BE2-6AFF888222D4}"/>
              </a:ext>
            </a:extLst>
          </p:cNvPr>
          <p:cNvSpPr/>
          <p:nvPr/>
        </p:nvSpPr>
        <p:spPr>
          <a:xfrm>
            <a:off x="6063761" y="1408332"/>
            <a:ext cx="4915338" cy="938122"/>
          </a:xfrm>
          <a:prstGeom prst="plaque">
            <a:avLst/>
          </a:prstGeom>
          <a:solidFill>
            <a:sysClr val="window" lastClr="FFFFFF"/>
          </a:solidFill>
          <a:ln w="38100" cap="flat" cmpd="sng" algn="ctr">
            <a:solidFill>
              <a:srgbClr val="8064A2">
                <a:lumMod val="50000"/>
              </a:srgbClr>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rPr>
              <a:t>Ý </a:t>
            </a:r>
            <a:r>
              <a:rPr kumimoji="0" lang="en-US" sz="2400" b="1"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rPr>
              <a:t>kiến</a:t>
            </a:r>
            <a:r>
              <a:rPr kumimoji="0" lang="en-US" sz="2400" b="1"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rPr>
              <a:t> a: </a:t>
            </a:r>
            <a:r>
              <a:rPr kumimoji="0" lang="en-US" sz="2400" b="1"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rPr>
              <a:t>Không</a:t>
            </a:r>
            <a:r>
              <a:rPr kumimoji="0" lang="en-US" sz="2400" b="1"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rPr>
              <a:t>đồng</a:t>
            </a:r>
            <a:r>
              <a:rPr kumimoji="0" lang="en-US" sz="2400" b="1"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1"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rPr>
              <a:t>tình</a:t>
            </a:r>
            <a:endParaRPr kumimoji="0" lang="vi-VN" sz="2400" b="1" i="0" u="none" strike="noStrike" kern="0" cap="none" spc="0" normalizeH="0" baseline="0" noProof="0" dirty="0">
              <a:ln>
                <a:noFill/>
              </a:ln>
              <a:effectLst/>
              <a:uLnTx/>
              <a:uFillTx/>
              <a:latin typeface="Arial" panose="020B0604020202020204" pitchFamily="34" charset="0"/>
              <a:ea typeface="Calibri" panose="020F0502020204030204" pitchFamily="34" charset="0"/>
              <a:cs typeface="Arial" panose="020B0604020202020204" pitchFamily="34" charset="0"/>
            </a:endParaRPr>
          </a:p>
        </p:txBody>
      </p:sp>
      <p:pic>
        <p:nvPicPr>
          <p:cNvPr id="15" name="Picture 14" descr="A picture containing doll, toy&#10;&#10;Description automatically generated">
            <a:extLst>
              <a:ext uri="{FF2B5EF4-FFF2-40B4-BE49-F238E27FC236}">
                <a16:creationId xmlns:a16="http://schemas.microsoft.com/office/drawing/2014/main" id="{6335EAFB-DFCE-5C9B-9A95-8521C02BFDF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1509" y="2992435"/>
            <a:ext cx="3858308" cy="3858308"/>
          </a:xfrm>
          <a:prstGeom prst="rect">
            <a:avLst/>
          </a:prstGeom>
        </p:spPr>
      </p:pic>
    </p:spTree>
    <p:extLst>
      <p:ext uri="{BB962C8B-B14F-4D97-AF65-F5344CB8AC3E}">
        <p14:creationId xmlns:p14="http://schemas.microsoft.com/office/powerpoint/2010/main" val="1484346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958A32E-D7AA-0C45-8412-533C733D33C8}"/>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D41725E1-933B-74A5-6ABD-255F0F49127C}"/>
              </a:ext>
            </a:extLst>
          </p:cNvPr>
          <p:cNvSpPr/>
          <p:nvPr/>
        </p:nvSpPr>
        <p:spPr>
          <a:xfrm>
            <a:off x="8521430" y="4474723"/>
            <a:ext cx="3670570" cy="2383277"/>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D02CA528-0CEF-62D0-13DD-3A25935C93D1}"/>
              </a:ext>
            </a:extLst>
          </p:cNvPr>
          <p:cNvSpPr txBox="1"/>
          <p:nvPr/>
        </p:nvSpPr>
        <p:spPr>
          <a:xfrm>
            <a:off x="685800" y="589359"/>
            <a:ext cx="2057400" cy="2153840"/>
          </a:xfrm>
          <a:prstGeom prst="rect">
            <a:avLst/>
          </a:prstGeom>
        </p:spPr>
        <p:txBody>
          <a:bodyPr lIns="33867" tIns="33867" rIns="33867" bIns="33867" rtlCol="0" anchor="ctr"/>
          <a:lstStyle/>
          <a:p>
            <a:pPr algn="ctr" defTabSz="609630">
              <a:lnSpc>
                <a:spcPts val="1773"/>
              </a:lnSpc>
              <a:spcBef>
                <a:spcPct val="0"/>
              </a:spcBef>
              <a:defRPr/>
            </a:pPr>
            <a:endParaRPr sz="1200" dirty="0">
              <a:solidFill>
                <a:prstClr val="black"/>
              </a:solidFill>
              <a:latin typeface="UTM Avo" panose="02040603050506020204" pitchFamily="18" charset="0"/>
              <a:cs typeface="Arial" panose="020B0604020202020204" pitchFamily="34" charset="0"/>
            </a:endParaRPr>
          </a:p>
        </p:txBody>
      </p:sp>
      <p:sp>
        <p:nvSpPr>
          <p:cNvPr id="3" name="TextBox 2">
            <a:extLst>
              <a:ext uri="{FF2B5EF4-FFF2-40B4-BE49-F238E27FC236}">
                <a16:creationId xmlns:a16="http://schemas.microsoft.com/office/drawing/2014/main" id="{D8CB2516-6E26-BBA6-AC06-DF7F964DB523}"/>
              </a:ext>
            </a:extLst>
          </p:cNvPr>
          <p:cNvSpPr txBox="1"/>
          <p:nvPr/>
        </p:nvSpPr>
        <p:spPr>
          <a:xfrm>
            <a:off x="685800" y="589359"/>
            <a:ext cx="2057400" cy="2153840"/>
          </a:xfrm>
          <a:prstGeom prst="rect">
            <a:avLst/>
          </a:prstGeom>
        </p:spPr>
        <p:txBody>
          <a:bodyPr lIns="33867" tIns="33867" rIns="33867" bIns="33867" rtlCol="0" anchor="ctr"/>
          <a:lstStyle/>
          <a:p>
            <a:pPr algn="ctr" defTabSz="609539">
              <a:lnSpc>
                <a:spcPts val="1773"/>
              </a:lnSpc>
              <a:spcBef>
                <a:spcPct val="0"/>
              </a:spcBef>
            </a:pPr>
            <a:endParaRPr sz="800" dirty="0">
              <a:solidFill>
                <a:prstClr val="black"/>
              </a:solidFill>
              <a:latin typeface="UTM Avo" panose="02040603050506020204" pitchFamily="18" charset="0"/>
              <a:cs typeface="Arial" panose="020B0604020202020204" pitchFamily="34" charset="0"/>
            </a:endParaRPr>
          </a:p>
        </p:txBody>
      </p:sp>
      <p:grpSp>
        <p:nvGrpSpPr>
          <p:cNvPr id="10" name="Group 9">
            <a:extLst>
              <a:ext uri="{FF2B5EF4-FFF2-40B4-BE49-F238E27FC236}">
                <a16:creationId xmlns:a16="http://schemas.microsoft.com/office/drawing/2014/main" id="{5D24D7FB-3BFA-8C4D-3A6D-4FEEB266D7D0}"/>
              </a:ext>
            </a:extLst>
          </p:cNvPr>
          <p:cNvGrpSpPr/>
          <p:nvPr/>
        </p:nvGrpSpPr>
        <p:grpSpPr>
          <a:xfrm>
            <a:off x="303681" y="1905990"/>
            <a:ext cx="4453963" cy="1235647"/>
            <a:chOff x="283219" y="1338558"/>
            <a:chExt cx="6680944" cy="1853471"/>
          </a:xfrm>
        </p:grpSpPr>
        <p:sp>
          <p:nvSpPr>
            <p:cNvPr id="11" name="Rounded Rectangle 21">
              <a:extLst>
                <a:ext uri="{FF2B5EF4-FFF2-40B4-BE49-F238E27FC236}">
                  <a16:creationId xmlns:a16="http://schemas.microsoft.com/office/drawing/2014/main" id="{BA9E5674-7CD3-0939-139E-A90F31F6C6D5}"/>
                </a:ext>
              </a:extLst>
            </p:cNvPr>
            <p:cNvSpPr/>
            <p:nvPr/>
          </p:nvSpPr>
          <p:spPr>
            <a:xfrm>
              <a:off x="807039" y="2008412"/>
              <a:ext cx="6157124" cy="1183617"/>
            </a:xfrm>
            <a:prstGeom prst="roundRect">
              <a:avLst/>
            </a:prstGeom>
            <a:solidFill>
              <a:srgbClr val="EBF6F9"/>
            </a:solidFill>
            <a:ln w="57150" cap="flat" cmpd="sng" algn="ctr">
              <a:solidFill>
                <a:srgbClr val="4BACC6">
                  <a:lumMod val="50000"/>
                </a:srgbClr>
              </a:solidFill>
              <a:prstDash val="sysDash"/>
            </a:ln>
            <a:effectLst>
              <a:outerShdw blurRad="50800" dist="38100" dir="2700000" algn="tl" rotWithShape="0">
                <a:prstClr val="black">
                  <a:alpha val="40000"/>
                </a:prstClr>
              </a:outerShdw>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Gợi</a:t>
              </a:r>
              <a:r>
                <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ý </a:t>
              </a:r>
              <a:r>
                <a:rPr kumimoji="0" lang="en-US" sz="28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câu</a:t>
              </a:r>
              <a:r>
                <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t>
              </a:r>
              <a:r>
                <a:rPr kumimoji="0" lang="en-US" sz="28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trả</a:t>
              </a:r>
              <a:r>
                <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t>
              </a:r>
              <a:r>
                <a:rPr kumimoji="0" lang="en-US" sz="28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lời</a:t>
              </a:r>
              <a:endPar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endParaRPr>
            </a:p>
          </p:txBody>
        </p:sp>
        <p:pic>
          <p:nvPicPr>
            <p:cNvPr id="12" name="Picture 4">
              <a:extLst>
                <a:ext uri="{FF2B5EF4-FFF2-40B4-BE49-F238E27FC236}">
                  <a16:creationId xmlns:a16="http://schemas.microsoft.com/office/drawing/2014/main" id="{FB35BF83-8BEF-CB24-B0BA-31224CB3555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83219" y="1338558"/>
              <a:ext cx="1518845" cy="1321394"/>
            </a:xfrm>
            <a:prstGeom prst="rect">
              <a:avLst/>
            </a:prstGeom>
          </p:spPr>
        </p:pic>
      </p:grpSp>
      <p:sp>
        <p:nvSpPr>
          <p:cNvPr id="13" name="Rectangle: Rounded Corners 12">
            <a:extLst>
              <a:ext uri="{FF2B5EF4-FFF2-40B4-BE49-F238E27FC236}">
                <a16:creationId xmlns:a16="http://schemas.microsoft.com/office/drawing/2014/main" id="{D93B6094-B92F-D777-C86C-85EE6CEAC8B3}"/>
              </a:ext>
            </a:extLst>
          </p:cNvPr>
          <p:cNvSpPr/>
          <p:nvPr/>
        </p:nvSpPr>
        <p:spPr>
          <a:xfrm>
            <a:off x="5218870" y="3141637"/>
            <a:ext cx="6605120" cy="2167184"/>
          </a:xfrm>
          <a:prstGeom prst="roundRect">
            <a:avLst>
              <a:gd name="adj" fmla="val 6443"/>
            </a:avLst>
          </a:prstGeom>
          <a:solidFill>
            <a:sysClr val="window" lastClr="FFFFFF"/>
          </a:solidFill>
          <a:ln w="38100" cap="flat" cmpd="sng" algn="ctr">
            <a:solidFill>
              <a:srgbClr val="8064A2">
                <a:lumMod val="50000"/>
              </a:srgbClr>
            </a:solidFill>
            <a:prstDash val="solid"/>
          </a:ln>
          <a:effectLst/>
        </p:spPr>
        <p:txBody>
          <a:bodyPr rtlCol="0" anchor="ctr"/>
          <a:lstStyle/>
          <a:p>
            <a:pPr lvl="0" algn="just" defTabSz="609539">
              <a:lnSpc>
                <a:spcPct val="150000"/>
              </a:lnSpc>
              <a:defRPr/>
            </a:pPr>
            <a:r>
              <a:rPr lang="vi-VN" sz="2400" kern="0">
                <a:latin typeface="UTM Avo" panose="02040603050506020204" pitchFamily="18" charset="0"/>
                <a:ea typeface="Calibri" panose="020F0502020204030204" pitchFamily="34" charset="0"/>
                <a:cs typeface="Arial" panose="020B0604020202020204" pitchFamily="34" charset="0"/>
              </a:rPr>
              <a:t>Vì tình bạn đẹp luôn giúp nhau để cùng tiến bộ, cùng chia sẻ niềm vui cũng như mỗi khi gặp khó khăn.</a:t>
            </a:r>
            <a:endParaRPr lang="vi-VN" sz="2400" kern="0" dirty="0" err="1">
              <a:latin typeface="UTM Avo" panose="02040603050506020204" pitchFamily="18" charset="0"/>
              <a:ea typeface="Calibri" panose="020F0502020204030204" pitchFamily="34" charset="0"/>
              <a:cs typeface="Arial" panose="020B0604020202020204" pitchFamily="34" charset="0"/>
            </a:endParaRPr>
          </a:p>
        </p:txBody>
      </p:sp>
      <p:sp>
        <p:nvSpPr>
          <p:cNvPr id="14" name="Plaque 13">
            <a:extLst>
              <a:ext uri="{FF2B5EF4-FFF2-40B4-BE49-F238E27FC236}">
                <a16:creationId xmlns:a16="http://schemas.microsoft.com/office/drawing/2014/main" id="{AF80D178-D13F-94A6-729A-51C1D7E5E07B}"/>
              </a:ext>
            </a:extLst>
          </p:cNvPr>
          <p:cNvSpPr/>
          <p:nvPr/>
        </p:nvSpPr>
        <p:spPr>
          <a:xfrm>
            <a:off x="6063761" y="1848797"/>
            <a:ext cx="4915338" cy="938122"/>
          </a:xfrm>
          <a:prstGeom prst="plaque">
            <a:avLst/>
          </a:prstGeom>
          <a:solidFill>
            <a:sysClr val="window" lastClr="FFFFFF"/>
          </a:solidFill>
          <a:ln w="38100" cap="flat" cmpd="sng" algn="ctr">
            <a:solidFill>
              <a:srgbClr val="8064A2">
                <a:lumMod val="50000"/>
              </a:srgbClr>
            </a:solidFill>
            <a:prstDash val="solid"/>
          </a:ln>
          <a:effectLst/>
        </p:spPr>
        <p:txBody>
          <a:bodyPr rtlCol="0" anchor="ctr"/>
          <a:lstStyle/>
          <a:p>
            <a:pPr lvl="0" algn="ctr" defTabSz="609539">
              <a:defRPr/>
            </a:pPr>
            <a:r>
              <a:rPr lang="en-US" sz="2400" b="1" kern="0">
                <a:latin typeface="UTM Avo" panose="02040603050506020204" pitchFamily="18" charset="0"/>
                <a:ea typeface="Calibri" panose="020F0502020204030204" pitchFamily="34" charset="0"/>
                <a:cs typeface="Arial" panose="020B0604020202020204" pitchFamily="34" charset="0"/>
              </a:rPr>
              <a:t>Ý kiến b: Đồng tình</a:t>
            </a:r>
            <a:endParaRPr lang="en-US" sz="2400" b="1" kern="0" dirty="0">
              <a:latin typeface="UTM Avo" panose="02040603050506020204" pitchFamily="18" charset="0"/>
              <a:ea typeface="Calibri" panose="020F0502020204030204" pitchFamily="34" charset="0"/>
              <a:cs typeface="Arial" panose="020B0604020202020204" pitchFamily="34" charset="0"/>
            </a:endParaRPr>
          </a:p>
        </p:txBody>
      </p:sp>
      <p:pic>
        <p:nvPicPr>
          <p:cNvPr id="15" name="Picture 14" descr="A picture containing doll, toy&#10;&#10;Description automatically generated">
            <a:extLst>
              <a:ext uri="{FF2B5EF4-FFF2-40B4-BE49-F238E27FC236}">
                <a16:creationId xmlns:a16="http://schemas.microsoft.com/office/drawing/2014/main" id="{5D41F6FE-98CD-C49E-7EDA-0497357DC15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1509" y="2992435"/>
            <a:ext cx="3858308" cy="3858308"/>
          </a:xfrm>
          <a:prstGeom prst="rect">
            <a:avLst/>
          </a:prstGeom>
        </p:spPr>
      </p:pic>
    </p:spTree>
    <p:extLst>
      <p:ext uri="{BB962C8B-B14F-4D97-AF65-F5344CB8AC3E}">
        <p14:creationId xmlns:p14="http://schemas.microsoft.com/office/powerpoint/2010/main" val="1306747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18049A5-8C7B-85DE-124F-6BEB3D7C86E2}"/>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5DBCC3A7-4B10-D373-934C-DDCA547D7570}"/>
              </a:ext>
            </a:extLst>
          </p:cNvPr>
          <p:cNvSpPr/>
          <p:nvPr/>
        </p:nvSpPr>
        <p:spPr>
          <a:xfrm>
            <a:off x="8521430" y="4474723"/>
            <a:ext cx="3670570" cy="2383277"/>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B52EA925-2ABC-6640-009B-F86F575E8BF7}"/>
              </a:ext>
            </a:extLst>
          </p:cNvPr>
          <p:cNvSpPr txBox="1"/>
          <p:nvPr/>
        </p:nvSpPr>
        <p:spPr>
          <a:xfrm>
            <a:off x="685800" y="589359"/>
            <a:ext cx="2057400" cy="2153840"/>
          </a:xfrm>
          <a:prstGeom prst="rect">
            <a:avLst/>
          </a:prstGeom>
        </p:spPr>
        <p:txBody>
          <a:bodyPr lIns="33867" tIns="33867" rIns="33867" bIns="33867" rtlCol="0" anchor="ctr"/>
          <a:lstStyle/>
          <a:p>
            <a:pPr algn="ctr" defTabSz="609630">
              <a:lnSpc>
                <a:spcPts val="1773"/>
              </a:lnSpc>
              <a:spcBef>
                <a:spcPct val="0"/>
              </a:spcBef>
              <a:defRPr/>
            </a:pPr>
            <a:endParaRPr sz="1200" dirty="0">
              <a:solidFill>
                <a:prstClr val="black"/>
              </a:solidFill>
              <a:latin typeface="UTM Avo" panose="02040603050506020204" pitchFamily="18" charset="0"/>
              <a:cs typeface="Arial" panose="020B0604020202020204" pitchFamily="34" charset="0"/>
            </a:endParaRPr>
          </a:p>
        </p:txBody>
      </p:sp>
      <p:sp>
        <p:nvSpPr>
          <p:cNvPr id="3" name="TextBox 2">
            <a:extLst>
              <a:ext uri="{FF2B5EF4-FFF2-40B4-BE49-F238E27FC236}">
                <a16:creationId xmlns:a16="http://schemas.microsoft.com/office/drawing/2014/main" id="{56FF9C8C-B459-99EA-4EAC-84D864BD8948}"/>
              </a:ext>
            </a:extLst>
          </p:cNvPr>
          <p:cNvSpPr txBox="1"/>
          <p:nvPr/>
        </p:nvSpPr>
        <p:spPr>
          <a:xfrm>
            <a:off x="685800" y="589359"/>
            <a:ext cx="2057400" cy="2153840"/>
          </a:xfrm>
          <a:prstGeom prst="rect">
            <a:avLst/>
          </a:prstGeom>
        </p:spPr>
        <p:txBody>
          <a:bodyPr lIns="33867" tIns="33867" rIns="33867" bIns="33867" rtlCol="0" anchor="ctr"/>
          <a:lstStyle/>
          <a:p>
            <a:pPr algn="ctr" defTabSz="609539">
              <a:lnSpc>
                <a:spcPts val="1773"/>
              </a:lnSpc>
              <a:spcBef>
                <a:spcPct val="0"/>
              </a:spcBef>
            </a:pPr>
            <a:endParaRPr sz="800" dirty="0">
              <a:solidFill>
                <a:prstClr val="black"/>
              </a:solidFill>
              <a:latin typeface="UTM Avo" panose="02040603050506020204" pitchFamily="18" charset="0"/>
              <a:cs typeface="Arial" panose="020B0604020202020204" pitchFamily="34" charset="0"/>
            </a:endParaRPr>
          </a:p>
        </p:txBody>
      </p:sp>
      <p:grpSp>
        <p:nvGrpSpPr>
          <p:cNvPr id="10" name="Group 9">
            <a:extLst>
              <a:ext uri="{FF2B5EF4-FFF2-40B4-BE49-F238E27FC236}">
                <a16:creationId xmlns:a16="http://schemas.microsoft.com/office/drawing/2014/main" id="{C7F02C12-C7CB-4272-88F1-6446E196A477}"/>
              </a:ext>
            </a:extLst>
          </p:cNvPr>
          <p:cNvGrpSpPr/>
          <p:nvPr/>
        </p:nvGrpSpPr>
        <p:grpSpPr>
          <a:xfrm>
            <a:off x="303681" y="1905990"/>
            <a:ext cx="4453963" cy="1235647"/>
            <a:chOff x="283219" y="1338558"/>
            <a:chExt cx="6680944" cy="1853471"/>
          </a:xfrm>
        </p:grpSpPr>
        <p:sp>
          <p:nvSpPr>
            <p:cNvPr id="11" name="Rounded Rectangle 21">
              <a:extLst>
                <a:ext uri="{FF2B5EF4-FFF2-40B4-BE49-F238E27FC236}">
                  <a16:creationId xmlns:a16="http://schemas.microsoft.com/office/drawing/2014/main" id="{F0FBE13F-77E8-177C-88B0-D57468FAF122}"/>
                </a:ext>
              </a:extLst>
            </p:cNvPr>
            <p:cNvSpPr/>
            <p:nvPr/>
          </p:nvSpPr>
          <p:spPr>
            <a:xfrm>
              <a:off x="807039" y="2008412"/>
              <a:ext cx="6157124" cy="1183617"/>
            </a:xfrm>
            <a:prstGeom prst="roundRect">
              <a:avLst/>
            </a:prstGeom>
            <a:solidFill>
              <a:srgbClr val="EBF6F9"/>
            </a:solidFill>
            <a:ln w="57150" cap="flat" cmpd="sng" algn="ctr">
              <a:solidFill>
                <a:srgbClr val="4BACC6">
                  <a:lumMod val="50000"/>
                </a:srgbClr>
              </a:solidFill>
              <a:prstDash val="sysDash"/>
            </a:ln>
            <a:effectLst>
              <a:outerShdw blurRad="50800" dist="38100" dir="2700000" algn="tl" rotWithShape="0">
                <a:prstClr val="black">
                  <a:alpha val="40000"/>
                </a:prstClr>
              </a:outerShdw>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Gợi</a:t>
              </a:r>
              <a:r>
                <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ý </a:t>
              </a:r>
              <a:r>
                <a:rPr kumimoji="0" lang="en-US" sz="28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câu</a:t>
              </a:r>
              <a:r>
                <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t>
              </a:r>
              <a:r>
                <a:rPr kumimoji="0" lang="en-US" sz="28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trả</a:t>
              </a:r>
              <a:r>
                <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t>
              </a:r>
              <a:r>
                <a:rPr kumimoji="0" lang="en-US" sz="28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lời</a:t>
              </a:r>
              <a:endPar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endParaRPr>
            </a:p>
          </p:txBody>
        </p:sp>
        <p:pic>
          <p:nvPicPr>
            <p:cNvPr id="12" name="Picture 4">
              <a:extLst>
                <a:ext uri="{FF2B5EF4-FFF2-40B4-BE49-F238E27FC236}">
                  <a16:creationId xmlns:a16="http://schemas.microsoft.com/office/drawing/2014/main" id="{E7EC2B32-8261-8162-CFD8-68258C69BD7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83219" y="1338558"/>
              <a:ext cx="1518845" cy="1321394"/>
            </a:xfrm>
            <a:prstGeom prst="rect">
              <a:avLst/>
            </a:prstGeom>
          </p:spPr>
        </p:pic>
      </p:grpSp>
      <p:sp>
        <p:nvSpPr>
          <p:cNvPr id="13" name="Rectangle: Rounded Corners 12">
            <a:extLst>
              <a:ext uri="{FF2B5EF4-FFF2-40B4-BE49-F238E27FC236}">
                <a16:creationId xmlns:a16="http://schemas.microsoft.com/office/drawing/2014/main" id="{7A1B0F6E-6984-74FE-37E8-E5203F7B8036}"/>
              </a:ext>
            </a:extLst>
          </p:cNvPr>
          <p:cNvSpPr/>
          <p:nvPr/>
        </p:nvSpPr>
        <p:spPr>
          <a:xfrm>
            <a:off x="5218870" y="3304799"/>
            <a:ext cx="6605120" cy="1813740"/>
          </a:xfrm>
          <a:prstGeom prst="roundRect">
            <a:avLst>
              <a:gd name="adj" fmla="val 6443"/>
            </a:avLst>
          </a:prstGeom>
          <a:solidFill>
            <a:sysClr val="window" lastClr="FFFFFF"/>
          </a:solidFill>
          <a:ln w="38100" cap="flat" cmpd="sng" algn="ctr">
            <a:solidFill>
              <a:srgbClr val="8064A2">
                <a:lumMod val="50000"/>
              </a:srgbClr>
            </a:solidFill>
            <a:prstDash val="solid"/>
          </a:ln>
          <a:effectLst/>
        </p:spPr>
        <p:txBody>
          <a:bodyPr rtlCol="0" anchor="ctr"/>
          <a:lstStyle/>
          <a:p>
            <a:pPr lvl="0" algn="just" defTabSz="609539">
              <a:lnSpc>
                <a:spcPct val="150000"/>
              </a:lnSpc>
              <a:defRPr/>
            </a:pPr>
            <a:r>
              <a:rPr lang="vi-VN" sz="2400" kern="0">
                <a:latin typeface="UTM Avo" panose="02040603050506020204" pitchFamily="18" charset="0"/>
                <a:ea typeface="Calibri" panose="020F0502020204030204" pitchFamily="34" charset="0"/>
                <a:cs typeface="Arial" panose="020B0604020202020204" pitchFamily="34" charset="0"/>
              </a:rPr>
              <a:t>Vì ta cần xây dựng tình bạn ở mọi nơi, ngay cả tổ dân phố nơi mình ở.</a:t>
            </a:r>
            <a:endParaRPr lang="vi-VN" sz="2400" kern="0" dirty="0" err="1">
              <a:latin typeface="UTM Avo" panose="02040603050506020204" pitchFamily="18" charset="0"/>
              <a:ea typeface="Calibri" panose="020F0502020204030204" pitchFamily="34" charset="0"/>
              <a:cs typeface="Arial" panose="020B0604020202020204" pitchFamily="34" charset="0"/>
            </a:endParaRPr>
          </a:p>
        </p:txBody>
      </p:sp>
      <p:sp>
        <p:nvSpPr>
          <p:cNvPr id="14" name="Plaque 13">
            <a:extLst>
              <a:ext uri="{FF2B5EF4-FFF2-40B4-BE49-F238E27FC236}">
                <a16:creationId xmlns:a16="http://schemas.microsoft.com/office/drawing/2014/main" id="{AA2E6570-4D4B-21D1-58BC-2A04F17C26B7}"/>
              </a:ext>
            </a:extLst>
          </p:cNvPr>
          <p:cNvSpPr/>
          <p:nvPr/>
        </p:nvSpPr>
        <p:spPr>
          <a:xfrm>
            <a:off x="6063761" y="2020635"/>
            <a:ext cx="4915338" cy="938122"/>
          </a:xfrm>
          <a:prstGeom prst="plaque">
            <a:avLst/>
          </a:prstGeom>
          <a:solidFill>
            <a:sysClr val="window" lastClr="FFFFFF"/>
          </a:solidFill>
          <a:ln w="38100" cap="flat" cmpd="sng" algn="ctr">
            <a:solidFill>
              <a:srgbClr val="8064A2">
                <a:lumMod val="50000"/>
              </a:srgbClr>
            </a:solidFill>
            <a:prstDash val="solid"/>
          </a:ln>
          <a:effectLst/>
        </p:spPr>
        <p:txBody>
          <a:bodyPr rtlCol="0" anchor="ctr"/>
          <a:lstStyle/>
          <a:p>
            <a:pPr lvl="0" algn="ctr" defTabSz="609539">
              <a:defRPr/>
            </a:pPr>
            <a:r>
              <a:rPr lang="en-US" sz="2400" b="1" kern="0">
                <a:latin typeface="UTM Avo" panose="02040603050506020204" pitchFamily="18" charset="0"/>
                <a:ea typeface="Calibri" panose="020F0502020204030204" pitchFamily="34" charset="0"/>
                <a:cs typeface="Arial" panose="020B0604020202020204" pitchFamily="34" charset="0"/>
              </a:rPr>
              <a:t>Ý kiến c: Không đồng tình</a:t>
            </a:r>
            <a:endParaRPr lang="en-US" sz="2400" b="1" kern="0" dirty="0">
              <a:latin typeface="UTM Avo" panose="02040603050506020204" pitchFamily="18" charset="0"/>
              <a:ea typeface="Calibri" panose="020F0502020204030204" pitchFamily="34" charset="0"/>
              <a:cs typeface="Arial" panose="020B0604020202020204" pitchFamily="34" charset="0"/>
            </a:endParaRPr>
          </a:p>
        </p:txBody>
      </p:sp>
      <p:pic>
        <p:nvPicPr>
          <p:cNvPr id="15" name="Picture 14" descr="A picture containing doll, toy&#10;&#10;Description automatically generated">
            <a:extLst>
              <a:ext uri="{FF2B5EF4-FFF2-40B4-BE49-F238E27FC236}">
                <a16:creationId xmlns:a16="http://schemas.microsoft.com/office/drawing/2014/main" id="{C57F8508-B9B4-07B8-47C6-C33C635BDD1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1509" y="2992435"/>
            <a:ext cx="3858308" cy="3858308"/>
          </a:xfrm>
          <a:prstGeom prst="rect">
            <a:avLst/>
          </a:prstGeom>
        </p:spPr>
      </p:pic>
    </p:spTree>
    <p:extLst>
      <p:ext uri="{BB962C8B-B14F-4D97-AF65-F5344CB8AC3E}">
        <p14:creationId xmlns:p14="http://schemas.microsoft.com/office/powerpoint/2010/main" val="1502526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8CCB2F6-DCC4-A528-0CD8-69116FE552E8}"/>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0B6FE663-5F81-8ED5-B461-D7D647BD157D}"/>
              </a:ext>
            </a:extLst>
          </p:cNvPr>
          <p:cNvSpPr/>
          <p:nvPr/>
        </p:nvSpPr>
        <p:spPr>
          <a:xfrm>
            <a:off x="8521430" y="4474723"/>
            <a:ext cx="3670570" cy="2383277"/>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FAF97B47-734B-14EF-EA0D-37DE9586D42C}"/>
              </a:ext>
            </a:extLst>
          </p:cNvPr>
          <p:cNvSpPr txBox="1"/>
          <p:nvPr/>
        </p:nvSpPr>
        <p:spPr>
          <a:xfrm>
            <a:off x="685800" y="589359"/>
            <a:ext cx="2057400" cy="2153840"/>
          </a:xfrm>
          <a:prstGeom prst="rect">
            <a:avLst/>
          </a:prstGeom>
        </p:spPr>
        <p:txBody>
          <a:bodyPr lIns="33867" tIns="33867" rIns="33867" bIns="33867" rtlCol="0" anchor="ctr"/>
          <a:lstStyle/>
          <a:p>
            <a:pPr algn="ctr" defTabSz="609630">
              <a:lnSpc>
                <a:spcPts val="1773"/>
              </a:lnSpc>
              <a:spcBef>
                <a:spcPct val="0"/>
              </a:spcBef>
              <a:defRPr/>
            </a:pPr>
            <a:endParaRPr sz="1200" dirty="0">
              <a:solidFill>
                <a:prstClr val="black"/>
              </a:solidFill>
              <a:latin typeface="UTM Avo" panose="02040603050506020204" pitchFamily="18" charset="0"/>
              <a:cs typeface="Arial" panose="020B0604020202020204" pitchFamily="34" charset="0"/>
            </a:endParaRPr>
          </a:p>
        </p:txBody>
      </p:sp>
      <p:sp>
        <p:nvSpPr>
          <p:cNvPr id="3" name="TextBox 2">
            <a:extLst>
              <a:ext uri="{FF2B5EF4-FFF2-40B4-BE49-F238E27FC236}">
                <a16:creationId xmlns:a16="http://schemas.microsoft.com/office/drawing/2014/main" id="{2F76A61B-784C-1714-6FDA-6527328499D0}"/>
              </a:ext>
            </a:extLst>
          </p:cNvPr>
          <p:cNvSpPr txBox="1"/>
          <p:nvPr/>
        </p:nvSpPr>
        <p:spPr>
          <a:xfrm>
            <a:off x="685800" y="589359"/>
            <a:ext cx="2057400" cy="2153840"/>
          </a:xfrm>
          <a:prstGeom prst="rect">
            <a:avLst/>
          </a:prstGeom>
        </p:spPr>
        <p:txBody>
          <a:bodyPr lIns="33867" tIns="33867" rIns="33867" bIns="33867" rtlCol="0" anchor="ctr"/>
          <a:lstStyle/>
          <a:p>
            <a:pPr algn="ctr" defTabSz="609539">
              <a:lnSpc>
                <a:spcPts val="1773"/>
              </a:lnSpc>
              <a:spcBef>
                <a:spcPct val="0"/>
              </a:spcBef>
            </a:pPr>
            <a:endParaRPr sz="800" dirty="0">
              <a:solidFill>
                <a:prstClr val="black"/>
              </a:solidFill>
              <a:latin typeface="UTM Avo" panose="02040603050506020204" pitchFamily="18" charset="0"/>
              <a:cs typeface="Arial" panose="020B0604020202020204" pitchFamily="34" charset="0"/>
            </a:endParaRPr>
          </a:p>
        </p:txBody>
      </p:sp>
      <p:grpSp>
        <p:nvGrpSpPr>
          <p:cNvPr id="10" name="Group 9">
            <a:extLst>
              <a:ext uri="{FF2B5EF4-FFF2-40B4-BE49-F238E27FC236}">
                <a16:creationId xmlns:a16="http://schemas.microsoft.com/office/drawing/2014/main" id="{0ADC1C03-9A8A-D69C-A3CF-1C942466E494}"/>
              </a:ext>
            </a:extLst>
          </p:cNvPr>
          <p:cNvGrpSpPr/>
          <p:nvPr/>
        </p:nvGrpSpPr>
        <p:grpSpPr>
          <a:xfrm>
            <a:off x="303681" y="1905990"/>
            <a:ext cx="4453963" cy="1235647"/>
            <a:chOff x="283219" y="1338558"/>
            <a:chExt cx="6680944" cy="1853471"/>
          </a:xfrm>
        </p:grpSpPr>
        <p:sp>
          <p:nvSpPr>
            <p:cNvPr id="11" name="Rounded Rectangle 21">
              <a:extLst>
                <a:ext uri="{FF2B5EF4-FFF2-40B4-BE49-F238E27FC236}">
                  <a16:creationId xmlns:a16="http://schemas.microsoft.com/office/drawing/2014/main" id="{345E831B-1890-5D5F-AC5D-9A8F2686BBB3}"/>
                </a:ext>
              </a:extLst>
            </p:cNvPr>
            <p:cNvSpPr/>
            <p:nvPr/>
          </p:nvSpPr>
          <p:spPr>
            <a:xfrm>
              <a:off x="807039" y="2008412"/>
              <a:ext cx="6157124" cy="1183617"/>
            </a:xfrm>
            <a:prstGeom prst="roundRect">
              <a:avLst/>
            </a:prstGeom>
            <a:solidFill>
              <a:srgbClr val="EBF6F9"/>
            </a:solidFill>
            <a:ln w="57150" cap="flat" cmpd="sng" algn="ctr">
              <a:solidFill>
                <a:srgbClr val="4BACC6">
                  <a:lumMod val="50000"/>
                </a:srgbClr>
              </a:solidFill>
              <a:prstDash val="sysDash"/>
            </a:ln>
            <a:effectLst>
              <a:outerShdw blurRad="50800" dist="38100" dir="2700000" algn="tl" rotWithShape="0">
                <a:prstClr val="black">
                  <a:alpha val="40000"/>
                </a:prstClr>
              </a:outerShdw>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Gợi</a:t>
              </a:r>
              <a:r>
                <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ý </a:t>
              </a:r>
              <a:r>
                <a:rPr kumimoji="0" lang="en-US" sz="28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câu</a:t>
              </a:r>
              <a:r>
                <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t>
              </a:r>
              <a:r>
                <a:rPr kumimoji="0" lang="en-US" sz="28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trả</a:t>
              </a:r>
              <a:r>
                <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t>
              </a:r>
              <a:r>
                <a:rPr kumimoji="0" lang="en-US" sz="28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lời</a:t>
              </a:r>
              <a:endPar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endParaRPr>
            </a:p>
          </p:txBody>
        </p:sp>
        <p:pic>
          <p:nvPicPr>
            <p:cNvPr id="12" name="Picture 4">
              <a:extLst>
                <a:ext uri="{FF2B5EF4-FFF2-40B4-BE49-F238E27FC236}">
                  <a16:creationId xmlns:a16="http://schemas.microsoft.com/office/drawing/2014/main" id="{DB64AC72-CF9E-C84A-5043-8A5BE409687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83219" y="1338558"/>
              <a:ext cx="1518845" cy="1321394"/>
            </a:xfrm>
            <a:prstGeom prst="rect">
              <a:avLst/>
            </a:prstGeom>
          </p:spPr>
        </p:pic>
      </p:grpSp>
      <p:sp>
        <p:nvSpPr>
          <p:cNvPr id="13" name="Rectangle: Rounded Corners 12">
            <a:extLst>
              <a:ext uri="{FF2B5EF4-FFF2-40B4-BE49-F238E27FC236}">
                <a16:creationId xmlns:a16="http://schemas.microsoft.com/office/drawing/2014/main" id="{365A7868-8603-0EEB-9E5E-5DB764AF9CAF}"/>
              </a:ext>
            </a:extLst>
          </p:cNvPr>
          <p:cNvSpPr/>
          <p:nvPr/>
        </p:nvSpPr>
        <p:spPr>
          <a:xfrm>
            <a:off x="5218870" y="3136634"/>
            <a:ext cx="6605120" cy="3074980"/>
          </a:xfrm>
          <a:prstGeom prst="roundRect">
            <a:avLst>
              <a:gd name="adj" fmla="val 6443"/>
            </a:avLst>
          </a:prstGeom>
          <a:solidFill>
            <a:sysClr val="window" lastClr="FFFFFF"/>
          </a:solidFill>
          <a:ln w="38100" cap="flat" cmpd="sng" algn="ctr">
            <a:solidFill>
              <a:srgbClr val="8064A2">
                <a:lumMod val="50000"/>
              </a:srgbClr>
            </a:solidFill>
            <a:prstDash val="solid"/>
          </a:ln>
          <a:effectLst/>
        </p:spPr>
        <p:txBody>
          <a:bodyPr rtlCol="0" anchor="ctr"/>
          <a:lstStyle/>
          <a:p>
            <a:pPr lvl="0" algn="just" defTabSz="609539">
              <a:lnSpc>
                <a:spcPct val="150000"/>
              </a:lnSpc>
              <a:defRPr/>
            </a:pPr>
            <a:r>
              <a:rPr lang="vi-VN" sz="2400" kern="0">
                <a:latin typeface="UTM Avo" panose="02040603050506020204" pitchFamily="18" charset="0"/>
                <a:ea typeface="Calibri" panose="020F0502020204030204" pitchFamily="34" charset="0"/>
                <a:cs typeface="Arial" panose="020B0604020202020204" pitchFamily="34" charset="0"/>
              </a:rPr>
              <a:t>Vì tình bạn đẹp không phân biệt hoàn cảnh với nhau, miễn sao các bạn hiểu nhau, cùng chia sẻ buồn vui, luôn giúp nhau trong học tập và cuộc sống thì đó là tình bạn đẹp.</a:t>
            </a:r>
          </a:p>
        </p:txBody>
      </p:sp>
      <p:sp>
        <p:nvSpPr>
          <p:cNvPr id="14" name="Plaque 13">
            <a:extLst>
              <a:ext uri="{FF2B5EF4-FFF2-40B4-BE49-F238E27FC236}">
                <a16:creationId xmlns:a16="http://schemas.microsoft.com/office/drawing/2014/main" id="{23B29AD6-B444-5AA6-9686-BCC9D29C5314}"/>
              </a:ext>
            </a:extLst>
          </p:cNvPr>
          <p:cNvSpPr/>
          <p:nvPr/>
        </p:nvSpPr>
        <p:spPr>
          <a:xfrm>
            <a:off x="6063761" y="1852470"/>
            <a:ext cx="4915338" cy="938122"/>
          </a:xfrm>
          <a:prstGeom prst="plaque">
            <a:avLst/>
          </a:prstGeom>
          <a:solidFill>
            <a:sysClr val="window" lastClr="FFFFFF"/>
          </a:solidFill>
          <a:ln w="38100" cap="flat" cmpd="sng" algn="ctr">
            <a:solidFill>
              <a:srgbClr val="8064A2">
                <a:lumMod val="50000"/>
              </a:srgbClr>
            </a:solidFill>
            <a:prstDash val="solid"/>
          </a:ln>
          <a:effectLst/>
        </p:spPr>
        <p:txBody>
          <a:bodyPr rtlCol="0" anchor="ctr"/>
          <a:lstStyle/>
          <a:p>
            <a:pPr lvl="0" algn="ctr" defTabSz="609539">
              <a:defRPr/>
            </a:pPr>
            <a:r>
              <a:rPr lang="en-US" sz="2400" b="1" kern="0">
                <a:latin typeface="UTM Avo" panose="02040603050506020204" pitchFamily="18" charset="0"/>
                <a:ea typeface="Calibri" panose="020F0502020204030204" pitchFamily="34" charset="0"/>
                <a:cs typeface="Arial" panose="020B0604020202020204" pitchFamily="34" charset="0"/>
              </a:rPr>
              <a:t>Ý kiến d: Không đồng tình</a:t>
            </a:r>
          </a:p>
        </p:txBody>
      </p:sp>
      <p:pic>
        <p:nvPicPr>
          <p:cNvPr id="15" name="Picture 14" descr="A picture containing doll, toy&#10;&#10;Description automatically generated">
            <a:extLst>
              <a:ext uri="{FF2B5EF4-FFF2-40B4-BE49-F238E27FC236}">
                <a16:creationId xmlns:a16="http://schemas.microsoft.com/office/drawing/2014/main" id="{03AF3426-EB41-36CE-C645-0FC9E3FA5D8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1509" y="2992435"/>
            <a:ext cx="3858308" cy="3858308"/>
          </a:xfrm>
          <a:prstGeom prst="rect">
            <a:avLst/>
          </a:prstGeom>
        </p:spPr>
      </p:pic>
    </p:spTree>
    <p:extLst>
      <p:ext uri="{BB962C8B-B14F-4D97-AF65-F5344CB8AC3E}">
        <p14:creationId xmlns:p14="http://schemas.microsoft.com/office/powerpoint/2010/main" val="2053383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5E3D77E-790C-1DF2-CC33-445A5DC7C060}"/>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17C4108F-A64B-8CE0-87B4-689F2533822A}"/>
              </a:ext>
            </a:extLst>
          </p:cNvPr>
          <p:cNvSpPr/>
          <p:nvPr/>
        </p:nvSpPr>
        <p:spPr>
          <a:xfrm>
            <a:off x="8521430" y="4474723"/>
            <a:ext cx="3670570" cy="2383277"/>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ADFD230C-5EF3-3250-EC16-F83F0E38D1B4}"/>
              </a:ext>
            </a:extLst>
          </p:cNvPr>
          <p:cNvSpPr txBox="1"/>
          <p:nvPr/>
        </p:nvSpPr>
        <p:spPr>
          <a:xfrm>
            <a:off x="685800" y="589359"/>
            <a:ext cx="2057400" cy="2153840"/>
          </a:xfrm>
          <a:prstGeom prst="rect">
            <a:avLst/>
          </a:prstGeom>
        </p:spPr>
        <p:txBody>
          <a:bodyPr lIns="33867" tIns="33867" rIns="33867" bIns="33867" rtlCol="0" anchor="ctr"/>
          <a:lstStyle/>
          <a:p>
            <a:pPr algn="ctr" defTabSz="609630">
              <a:lnSpc>
                <a:spcPts val="1773"/>
              </a:lnSpc>
              <a:spcBef>
                <a:spcPct val="0"/>
              </a:spcBef>
              <a:defRPr/>
            </a:pPr>
            <a:endParaRPr sz="1200" dirty="0">
              <a:solidFill>
                <a:prstClr val="black"/>
              </a:solidFill>
              <a:latin typeface="UTM Avo" panose="02040603050506020204" pitchFamily="18" charset="0"/>
              <a:cs typeface="Arial" panose="020B0604020202020204" pitchFamily="34" charset="0"/>
            </a:endParaRPr>
          </a:p>
        </p:txBody>
      </p:sp>
      <p:sp>
        <p:nvSpPr>
          <p:cNvPr id="3" name="TextBox 2">
            <a:extLst>
              <a:ext uri="{FF2B5EF4-FFF2-40B4-BE49-F238E27FC236}">
                <a16:creationId xmlns:a16="http://schemas.microsoft.com/office/drawing/2014/main" id="{45556A9F-9CFE-F8F4-F827-FE88A5DB0F93}"/>
              </a:ext>
            </a:extLst>
          </p:cNvPr>
          <p:cNvSpPr txBox="1"/>
          <p:nvPr/>
        </p:nvSpPr>
        <p:spPr>
          <a:xfrm>
            <a:off x="685800" y="589359"/>
            <a:ext cx="2057400" cy="2153840"/>
          </a:xfrm>
          <a:prstGeom prst="rect">
            <a:avLst/>
          </a:prstGeom>
        </p:spPr>
        <p:txBody>
          <a:bodyPr lIns="33867" tIns="33867" rIns="33867" bIns="33867" rtlCol="0" anchor="ctr"/>
          <a:lstStyle/>
          <a:p>
            <a:pPr algn="ctr" defTabSz="609539">
              <a:lnSpc>
                <a:spcPts val="1773"/>
              </a:lnSpc>
              <a:spcBef>
                <a:spcPct val="0"/>
              </a:spcBef>
            </a:pPr>
            <a:endParaRPr sz="800" dirty="0">
              <a:solidFill>
                <a:prstClr val="black"/>
              </a:solidFill>
              <a:latin typeface="UTM Avo" panose="02040603050506020204" pitchFamily="18" charset="0"/>
              <a:cs typeface="Arial" panose="020B0604020202020204" pitchFamily="34" charset="0"/>
            </a:endParaRPr>
          </a:p>
        </p:txBody>
      </p:sp>
      <p:grpSp>
        <p:nvGrpSpPr>
          <p:cNvPr id="10" name="Group 9">
            <a:extLst>
              <a:ext uri="{FF2B5EF4-FFF2-40B4-BE49-F238E27FC236}">
                <a16:creationId xmlns:a16="http://schemas.microsoft.com/office/drawing/2014/main" id="{829FF200-F624-B61E-788E-51A28927CAEC}"/>
              </a:ext>
            </a:extLst>
          </p:cNvPr>
          <p:cNvGrpSpPr/>
          <p:nvPr/>
        </p:nvGrpSpPr>
        <p:grpSpPr>
          <a:xfrm>
            <a:off x="303681" y="1905990"/>
            <a:ext cx="4453963" cy="1235647"/>
            <a:chOff x="283219" y="1338558"/>
            <a:chExt cx="6680944" cy="1853471"/>
          </a:xfrm>
        </p:grpSpPr>
        <p:sp>
          <p:nvSpPr>
            <p:cNvPr id="11" name="Rounded Rectangle 21">
              <a:extLst>
                <a:ext uri="{FF2B5EF4-FFF2-40B4-BE49-F238E27FC236}">
                  <a16:creationId xmlns:a16="http://schemas.microsoft.com/office/drawing/2014/main" id="{E99619B3-CDA9-ECDA-2BFB-71859F9075B5}"/>
                </a:ext>
              </a:extLst>
            </p:cNvPr>
            <p:cNvSpPr/>
            <p:nvPr/>
          </p:nvSpPr>
          <p:spPr>
            <a:xfrm>
              <a:off x="807039" y="2008412"/>
              <a:ext cx="6157124" cy="1183617"/>
            </a:xfrm>
            <a:prstGeom prst="roundRect">
              <a:avLst/>
            </a:prstGeom>
            <a:solidFill>
              <a:srgbClr val="EBF6F9"/>
            </a:solidFill>
            <a:ln w="57150" cap="flat" cmpd="sng" algn="ctr">
              <a:solidFill>
                <a:srgbClr val="4BACC6">
                  <a:lumMod val="50000"/>
                </a:srgbClr>
              </a:solidFill>
              <a:prstDash val="sysDash"/>
            </a:ln>
            <a:effectLst>
              <a:outerShdw blurRad="50800" dist="38100" dir="2700000" algn="tl" rotWithShape="0">
                <a:prstClr val="black">
                  <a:alpha val="40000"/>
                </a:prstClr>
              </a:outerShdw>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Gợi</a:t>
              </a:r>
              <a:r>
                <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ý </a:t>
              </a:r>
              <a:r>
                <a:rPr kumimoji="0" lang="en-US" sz="28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câu</a:t>
              </a:r>
              <a:r>
                <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t>
              </a:r>
              <a:r>
                <a:rPr kumimoji="0" lang="en-US" sz="28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trả</a:t>
              </a:r>
              <a:r>
                <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rPr>
                <a:t> </a:t>
              </a:r>
              <a:r>
                <a:rPr kumimoji="0" lang="en-US" sz="2800" b="1" i="0" u="none" strike="noStrike" kern="0" cap="none" spc="0" normalizeH="0" baseline="0" noProof="0" dirty="0" err="1">
                  <a:ln>
                    <a:noFill/>
                  </a:ln>
                  <a:solidFill>
                    <a:srgbClr val="1F497D">
                      <a:lumMod val="50000"/>
                    </a:srgbClr>
                  </a:solidFill>
                  <a:effectLst/>
                  <a:uLnTx/>
                  <a:uFillTx/>
                  <a:latin typeface="UTM Avo" panose="02040603050506020204" pitchFamily="18" charset="0"/>
                  <a:ea typeface="+mn-ea"/>
                  <a:cs typeface="Arial" panose="020B0604020202020204" pitchFamily="34" charset="0"/>
                </a:rPr>
                <a:t>lời</a:t>
              </a:r>
              <a:endParaRPr kumimoji="0" lang="en-US" sz="2800" b="1" i="0" u="none" strike="noStrike" kern="0" cap="none" spc="0" normalizeH="0" baseline="0" noProof="0" dirty="0">
                <a:ln>
                  <a:noFill/>
                </a:ln>
                <a:solidFill>
                  <a:srgbClr val="1F497D">
                    <a:lumMod val="50000"/>
                  </a:srgbClr>
                </a:solidFill>
                <a:effectLst/>
                <a:uLnTx/>
                <a:uFillTx/>
                <a:latin typeface="UTM Avo" panose="02040603050506020204" pitchFamily="18" charset="0"/>
                <a:ea typeface="+mn-ea"/>
                <a:cs typeface="Arial" panose="020B0604020202020204" pitchFamily="34" charset="0"/>
              </a:endParaRPr>
            </a:p>
          </p:txBody>
        </p:sp>
        <p:pic>
          <p:nvPicPr>
            <p:cNvPr id="12" name="Picture 4">
              <a:extLst>
                <a:ext uri="{FF2B5EF4-FFF2-40B4-BE49-F238E27FC236}">
                  <a16:creationId xmlns:a16="http://schemas.microsoft.com/office/drawing/2014/main" id="{C0C771D8-2136-2747-4766-71AB1FEB5503}"/>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83219" y="1338558"/>
              <a:ext cx="1518845" cy="1321394"/>
            </a:xfrm>
            <a:prstGeom prst="rect">
              <a:avLst/>
            </a:prstGeom>
          </p:spPr>
        </p:pic>
      </p:grpSp>
      <p:sp>
        <p:nvSpPr>
          <p:cNvPr id="13" name="Rectangle: Rounded Corners 12">
            <a:extLst>
              <a:ext uri="{FF2B5EF4-FFF2-40B4-BE49-F238E27FC236}">
                <a16:creationId xmlns:a16="http://schemas.microsoft.com/office/drawing/2014/main" id="{4580C086-B48D-2DD2-676A-CAFFEFF46E05}"/>
              </a:ext>
            </a:extLst>
          </p:cNvPr>
          <p:cNvSpPr/>
          <p:nvPr/>
        </p:nvSpPr>
        <p:spPr>
          <a:xfrm>
            <a:off x="5218870" y="2899900"/>
            <a:ext cx="6605120" cy="2849260"/>
          </a:xfrm>
          <a:prstGeom prst="roundRect">
            <a:avLst>
              <a:gd name="adj" fmla="val 6443"/>
            </a:avLst>
          </a:prstGeom>
          <a:solidFill>
            <a:sysClr val="window" lastClr="FFFFFF"/>
          </a:solidFill>
          <a:ln w="38100" cap="flat" cmpd="sng" algn="ctr">
            <a:solidFill>
              <a:srgbClr val="8064A2">
                <a:lumMod val="50000"/>
              </a:srgbClr>
            </a:solidFill>
            <a:prstDash val="solid"/>
          </a:ln>
          <a:effectLst/>
        </p:spPr>
        <p:txBody>
          <a:bodyPr rtlCol="0" anchor="ctr"/>
          <a:lstStyle/>
          <a:p>
            <a:pPr lvl="0" algn="just" defTabSz="609539">
              <a:lnSpc>
                <a:spcPct val="150000"/>
              </a:lnSpc>
              <a:defRPr/>
            </a:pPr>
            <a:r>
              <a:rPr lang="vi-VN" sz="2400" kern="0" dirty="0">
                <a:latin typeface="UTM Avo" panose="02040603050506020204" pitchFamily="18" charset="0"/>
                <a:ea typeface="Calibri" panose="020F0502020204030204" pitchFamily="34" charset="0"/>
                <a:cs typeface="Arial" panose="020B0604020202020204" pitchFamily="34" charset="0"/>
              </a:rPr>
              <a:t>Vì đã là bạn thì phải giúp nhau, hỗ trợ nhau trong học tập cũng nhưu trong cuộc sống hàng ngày. Nếu có khuyết điểm thì phải giúp nhau cùng khắc phục.</a:t>
            </a:r>
          </a:p>
        </p:txBody>
      </p:sp>
      <p:sp>
        <p:nvSpPr>
          <p:cNvPr id="14" name="Plaque 13">
            <a:extLst>
              <a:ext uri="{FF2B5EF4-FFF2-40B4-BE49-F238E27FC236}">
                <a16:creationId xmlns:a16="http://schemas.microsoft.com/office/drawing/2014/main" id="{B7A3497D-F164-F192-C0DA-5FDD4C110CA5}"/>
              </a:ext>
            </a:extLst>
          </p:cNvPr>
          <p:cNvSpPr/>
          <p:nvPr/>
        </p:nvSpPr>
        <p:spPr>
          <a:xfrm>
            <a:off x="6063761" y="1607060"/>
            <a:ext cx="4915338" cy="938122"/>
          </a:xfrm>
          <a:prstGeom prst="plaque">
            <a:avLst/>
          </a:prstGeom>
          <a:solidFill>
            <a:sysClr val="window" lastClr="FFFFFF"/>
          </a:solidFill>
          <a:ln w="38100" cap="flat" cmpd="sng" algn="ctr">
            <a:solidFill>
              <a:srgbClr val="8064A2">
                <a:lumMod val="50000"/>
              </a:srgbClr>
            </a:solidFill>
            <a:prstDash val="solid"/>
          </a:ln>
          <a:effectLst/>
        </p:spPr>
        <p:txBody>
          <a:bodyPr rtlCol="0" anchor="ctr"/>
          <a:lstStyle/>
          <a:p>
            <a:pPr lvl="0" algn="ctr" defTabSz="609539">
              <a:defRPr/>
            </a:pPr>
            <a:r>
              <a:rPr lang="it-IT" sz="2400" b="1" kern="0">
                <a:latin typeface="UTM Avo" panose="02040603050506020204" pitchFamily="18" charset="0"/>
                <a:ea typeface="Calibri" panose="020F0502020204030204" pitchFamily="34" charset="0"/>
                <a:cs typeface="Arial" panose="020B0604020202020204" pitchFamily="34" charset="0"/>
              </a:rPr>
              <a:t>Ý kiến e: Đồng tình</a:t>
            </a:r>
          </a:p>
        </p:txBody>
      </p:sp>
      <p:pic>
        <p:nvPicPr>
          <p:cNvPr id="15" name="Picture 14" descr="A picture containing doll, toy&#10;&#10;Description automatically generated">
            <a:extLst>
              <a:ext uri="{FF2B5EF4-FFF2-40B4-BE49-F238E27FC236}">
                <a16:creationId xmlns:a16="http://schemas.microsoft.com/office/drawing/2014/main" id="{3FBC16BA-86A9-5CD9-5022-7AAD93F0D86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1509" y="2992435"/>
            <a:ext cx="3858308" cy="3858308"/>
          </a:xfrm>
          <a:prstGeom prst="rect">
            <a:avLst/>
          </a:prstGeom>
        </p:spPr>
      </p:pic>
    </p:spTree>
    <p:extLst>
      <p:ext uri="{BB962C8B-B14F-4D97-AF65-F5344CB8AC3E}">
        <p14:creationId xmlns:p14="http://schemas.microsoft.com/office/powerpoint/2010/main" val="388769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B27A6B0-6E90-7C89-A6AC-89E6C27348D7}"/>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3C266A48-47BB-75B7-38FB-16B04185492E}"/>
              </a:ext>
            </a:extLst>
          </p:cNvPr>
          <p:cNvSpPr/>
          <p:nvPr/>
        </p:nvSpPr>
        <p:spPr>
          <a:xfrm>
            <a:off x="8521430" y="4474723"/>
            <a:ext cx="3670570" cy="2383277"/>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E64F0B36-BE87-F169-72EF-02F023908B30}"/>
              </a:ext>
            </a:extLst>
          </p:cNvPr>
          <p:cNvSpPr txBox="1"/>
          <p:nvPr/>
        </p:nvSpPr>
        <p:spPr>
          <a:xfrm>
            <a:off x="685800" y="589359"/>
            <a:ext cx="2057400" cy="2153840"/>
          </a:xfrm>
          <a:prstGeom prst="rect">
            <a:avLst/>
          </a:prstGeom>
        </p:spPr>
        <p:txBody>
          <a:bodyPr lIns="33867" tIns="33867" rIns="33867" bIns="33867" rtlCol="0" anchor="ctr"/>
          <a:lstStyle/>
          <a:p>
            <a:pPr algn="ctr" defTabSz="609630">
              <a:lnSpc>
                <a:spcPts val="1773"/>
              </a:lnSpc>
              <a:spcBef>
                <a:spcPct val="0"/>
              </a:spcBef>
              <a:defRPr/>
            </a:pPr>
            <a:endParaRPr sz="1200" dirty="0">
              <a:solidFill>
                <a:prstClr val="black"/>
              </a:solidFill>
              <a:latin typeface="UTM Avo" panose="02040603050506020204" pitchFamily="18" charset="0"/>
              <a:cs typeface="Arial" panose="020B0604020202020204" pitchFamily="34" charset="0"/>
            </a:endParaRPr>
          </a:p>
        </p:txBody>
      </p:sp>
      <p:sp>
        <p:nvSpPr>
          <p:cNvPr id="3" name="TextBox 2">
            <a:extLst>
              <a:ext uri="{FF2B5EF4-FFF2-40B4-BE49-F238E27FC236}">
                <a16:creationId xmlns:a16="http://schemas.microsoft.com/office/drawing/2014/main" id="{8BFD0BCE-DD1B-AEC0-8074-B53E635089BA}"/>
              </a:ext>
            </a:extLst>
          </p:cNvPr>
          <p:cNvSpPr txBox="1"/>
          <p:nvPr/>
        </p:nvSpPr>
        <p:spPr>
          <a:xfrm>
            <a:off x="685800" y="589359"/>
            <a:ext cx="2057400" cy="2153840"/>
          </a:xfrm>
          <a:prstGeom prst="rect">
            <a:avLst/>
          </a:prstGeom>
        </p:spPr>
        <p:txBody>
          <a:bodyPr lIns="33867" tIns="33867" rIns="33867" bIns="33867" rtlCol="0" anchor="ctr"/>
          <a:lstStyle/>
          <a:p>
            <a:pPr algn="ctr" defTabSz="609539">
              <a:lnSpc>
                <a:spcPts val="1773"/>
              </a:lnSpc>
              <a:spcBef>
                <a:spcPct val="0"/>
              </a:spcBef>
            </a:pPr>
            <a:endParaRPr sz="800" dirty="0">
              <a:solidFill>
                <a:prstClr val="black"/>
              </a:solidFill>
              <a:latin typeface="UTM Avo" panose="02040603050506020204" pitchFamily="18" charset="0"/>
              <a:cs typeface="Arial" panose="020B0604020202020204" pitchFamily="34" charset="0"/>
            </a:endParaRPr>
          </a:p>
        </p:txBody>
      </p:sp>
      <p:sp>
        <p:nvSpPr>
          <p:cNvPr id="12" name="TextBox 11">
            <a:extLst>
              <a:ext uri="{FF2B5EF4-FFF2-40B4-BE49-F238E27FC236}">
                <a16:creationId xmlns:a16="http://schemas.microsoft.com/office/drawing/2014/main" id="{6072719E-47E8-D78D-3B67-E9D6DBDA5C50}"/>
              </a:ext>
            </a:extLst>
          </p:cNvPr>
          <p:cNvSpPr txBox="1"/>
          <p:nvPr/>
        </p:nvSpPr>
        <p:spPr>
          <a:xfrm>
            <a:off x="3274904" y="1148418"/>
            <a:ext cx="5641309" cy="461665"/>
          </a:xfrm>
          <a:prstGeom prst="rect">
            <a:avLst/>
          </a:prstGeom>
          <a:noFill/>
        </p:spPr>
        <p:txBody>
          <a:bodyPr wrap="square">
            <a:spAutoFit/>
          </a:bodyPr>
          <a:lstStyle/>
          <a:p>
            <a:pPr algn="ctr" defTabSz="609539">
              <a:spcAft>
                <a:spcPts val="667"/>
              </a:spcAft>
            </a:pPr>
            <a:r>
              <a:rPr lang="vi-VN" sz="2400" b="1" kern="0" dirty="0">
                <a:solidFill>
                  <a:prstClr val="black"/>
                </a:solidFill>
                <a:latin typeface="UTM Avo" panose="02040603050506020204" pitchFamily="18" charset="0"/>
                <a:cs typeface="Arial" panose="020B0604020202020204" pitchFamily="34" charset="0"/>
              </a:rPr>
              <a:t>HOẠT ĐỘNG 2: XỬ LÍ TÌNH HUỐNG</a:t>
            </a:r>
          </a:p>
        </p:txBody>
      </p:sp>
      <p:grpSp>
        <p:nvGrpSpPr>
          <p:cNvPr id="33" name="Group 32">
            <a:extLst>
              <a:ext uri="{FF2B5EF4-FFF2-40B4-BE49-F238E27FC236}">
                <a16:creationId xmlns:a16="http://schemas.microsoft.com/office/drawing/2014/main" id="{31ED263E-C7BA-A96F-90F6-D644ECA8F843}"/>
              </a:ext>
            </a:extLst>
          </p:cNvPr>
          <p:cNvGrpSpPr/>
          <p:nvPr/>
        </p:nvGrpSpPr>
        <p:grpSpPr>
          <a:xfrm>
            <a:off x="145221" y="2189429"/>
            <a:ext cx="6587610" cy="3534891"/>
            <a:chOff x="674323" y="1341910"/>
            <a:chExt cx="6587610" cy="3534891"/>
          </a:xfrm>
        </p:grpSpPr>
        <p:sp>
          <p:nvSpPr>
            <p:cNvPr id="25" name="Freeform 4">
              <a:extLst>
                <a:ext uri="{FF2B5EF4-FFF2-40B4-BE49-F238E27FC236}">
                  <a16:creationId xmlns:a16="http://schemas.microsoft.com/office/drawing/2014/main" id="{8E9EC1BF-3489-5D2D-3BCC-2C2424A670D6}"/>
                </a:ext>
              </a:extLst>
            </p:cNvPr>
            <p:cNvSpPr/>
            <p:nvPr/>
          </p:nvSpPr>
          <p:spPr>
            <a:xfrm>
              <a:off x="1066175" y="2154621"/>
              <a:ext cx="6195758" cy="2722180"/>
            </a:xfrm>
            <a:custGeom>
              <a:avLst/>
              <a:gdLst/>
              <a:ahLst/>
              <a:cxnLst/>
              <a:rect l="l" t="t" r="r" b="b"/>
              <a:pathLst>
                <a:path w="2729626" h="2002089">
                  <a:moveTo>
                    <a:pt x="38097" y="0"/>
                  </a:moveTo>
                  <a:lnTo>
                    <a:pt x="2691530" y="0"/>
                  </a:lnTo>
                  <a:cubicBezTo>
                    <a:pt x="2712570" y="0"/>
                    <a:pt x="2729626" y="17057"/>
                    <a:pt x="2729626" y="38097"/>
                  </a:cubicBezTo>
                  <a:lnTo>
                    <a:pt x="2729626" y="1963992"/>
                  </a:lnTo>
                  <a:cubicBezTo>
                    <a:pt x="2729626" y="1985032"/>
                    <a:pt x="2712570" y="2002089"/>
                    <a:pt x="2691530" y="2002089"/>
                  </a:cubicBezTo>
                  <a:lnTo>
                    <a:pt x="38097" y="2002089"/>
                  </a:lnTo>
                  <a:cubicBezTo>
                    <a:pt x="17057" y="2002089"/>
                    <a:pt x="0" y="1985032"/>
                    <a:pt x="0" y="1963992"/>
                  </a:cubicBezTo>
                  <a:lnTo>
                    <a:pt x="0" y="38097"/>
                  </a:lnTo>
                  <a:cubicBezTo>
                    <a:pt x="0" y="17057"/>
                    <a:pt x="17057" y="0"/>
                    <a:pt x="38097" y="0"/>
                  </a:cubicBezTo>
                  <a:close/>
                </a:path>
              </a:pathLst>
            </a:custGeom>
            <a:solidFill>
              <a:srgbClr val="4BACC6">
                <a:lumMod val="20000"/>
                <a:lumOff val="80000"/>
              </a:srgbClr>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26" name="TextBox 25">
              <a:extLst>
                <a:ext uri="{FF2B5EF4-FFF2-40B4-BE49-F238E27FC236}">
                  <a16:creationId xmlns:a16="http://schemas.microsoft.com/office/drawing/2014/main" id="{9E499E92-43B0-E067-3C08-3D64D2D6AE8B}"/>
                </a:ext>
              </a:extLst>
            </p:cNvPr>
            <p:cNvSpPr txBox="1"/>
            <p:nvPr/>
          </p:nvSpPr>
          <p:spPr>
            <a:xfrm>
              <a:off x="1628271" y="2440989"/>
              <a:ext cx="5040798" cy="2229841"/>
            </a:xfrm>
            <a:prstGeom prst="rect">
              <a:avLst/>
            </a:prstGeom>
            <a:noFill/>
          </p:spPr>
          <p:txBody>
            <a:bodyPr wrap="square">
              <a:spAutoFit/>
            </a:bodyPr>
            <a:lstStyle/>
            <a:p>
              <a:pPr algn="just" defTabSz="609539">
                <a:lnSpc>
                  <a:spcPct val="150000"/>
                </a:lnSpc>
              </a:pPr>
              <a:r>
                <a:rPr lang="vi-VN" sz="2400" b="1" dirty="0">
                  <a:solidFill>
                    <a:prstClr val="black"/>
                  </a:solidFill>
                  <a:latin typeface="UTM Avo" panose="02040603050506020204" pitchFamily="18" charset="0"/>
                  <a:ea typeface="Calibri" panose="020F0502020204030204" pitchFamily="34" charset="0"/>
                  <a:cs typeface="Arial" panose="020B0604020202020204" pitchFamily="34" charset="0"/>
                </a:rPr>
                <a:t>Làm việc theo nhóm (4 HS</a:t>
              </a:r>
              <a:r>
                <a:rPr lang="en-US" sz="2400" b="1" dirty="0">
                  <a:solidFill>
                    <a:prstClr val="black"/>
                  </a:solidFill>
                  <a:latin typeface="UTM Avo" panose="02040603050506020204" pitchFamily="18" charset="0"/>
                  <a:ea typeface="Calibri" panose="020F0502020204030204" pitchFamily="34" charset="0"/>
                  <a:cs typeface="Arial" panose="020B0604020202020204" pitchFamily="34" charset="0"/>
                </a:rPr>
                <a:t>)</a:t>
              </a:r>
              <a:r>
                <a:rPr lang="vi-VN" sz="2400" b="1"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vi-VN" sz="2400" dirty="0">
                  <a:solidFill>
                    <a:prstClr val="black"/>
                  </a:solidFill>
                  <a:latin typeface="UTM Avo" panose="02040603050506020204" pitchFamily="18" charset="0"/>
                  <a:ea typeface="Calibri" panose="020F0502020204030204" pitchFamily="34" charset="0"/>
                  <a:cs typeface="Arial" panose="020B0604020202020204" pitchFamily="34" charset="0"/>
                </a:rPr>
                <a:t>Các nhóm đọc </a:t>
              </a: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các</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r>
                <a:rPr lang="vi-VN" sz="2400" dirty="0">
                  <a:solidFill>
                    <a:prstClr val="black"/>
                  </a:solidFill>
                  <a:latin typeface="UTM Avo" panose="02040603050506020204" pitchFamily="18" charset="0"/>
                  <a:ea typeface="Calibri" panose="020F0502020204030204" pitchFamily="34" charset="0"/>
                  <a:cs typeface="Arial" panose="020B0604020202020204" pitchFamily="34" charset="0"/>
                </a:rPr>
                <a:t>tình huống </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(SHS – tr.49)</a:t>
              </a:r>
              <a:r>
                <a:rPr lang="vi-VN" sz="2400" dirty="0">
                  <a:solidFill>
                    <a:prstClr val="black"/>
                  </a:solidFill>
                  <a:latin typeface="UTM Avo" panose="02040603050506020204" pitchFamily="18" charset="0"/>
                  <a:ea typeface="Calibri" panose="020F0502020204030204" pitchFamily="34" charset="0"/>
                  <a:cs typeface="Arial" panose="020B0604020202020204" pitchFamily="34" charset="0"/>
                </a:rPr>
                <a:t>, sắm vai và thể hiện tình huống để trả lời câu hỏi.</a:t>
              </a:r>
            </a:p>
          </p:txBody>
        </p:sp>
        <p:pic>
          <p:nvPicPr>
            <p:cNvPr id="27" name="Picture 12">
              <a:extLst>
                <a:ext uri="{FF2B5EF4-FFF2-40B4-BE49-F238E27FC236}">
                  <a16:creationId xmlns:a16="http://schemas.microsoft.com/office/drawing/2014/main" id="{96606130-007B-EB5A-8B9A-E948442E170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74323" y="1341910"/>
              <a:ext cx="830223" cy="1537450"/>
            </a:xfrm>
            <a:prstGeom prst="rect">
              <a:avLst/>
            </a:prstGeom>
          </p:spPr>
        </p:pic>
      </p:grpSp>
      <p:grpSp>
        <p:nvGrpSpPr>
          <p:cNvPr id="28" name="Group 27">
            <a:extLst>
              <a:ext uri="{FF2B5EF4-FFF2-40B4-BE49-F238E27FC236}">
                <a16:creationId xmlns:a16="http://schemas.microsoft.com/office/drawing/2014/main" id="{415CE314-CA2B-2EAD-B112-A6BECF2635B2}"/>
              </a:ext>
            </a:extLst>
          </p:cNvPr>
          <p:cNvGrpSpPr/>
          <p:nvPr/>
        </p:nvGrpSpPr>
        <p:grpSpPr>
          <a:xfrm>
            <a:off x="7385659" y="1610083"/>
            <a:ext cx="4311451" cy="3992557"/>
            <a:chOff x="11075782" y="3259671"/>
            <a:chExt cx="6467176" cy="5988836"/>
          </a:xfrm>
        </p:grpSpPr>
        <p:sp>
          <p:nvSpPr>
            <p:cNvPr id="29" name="Oval 28">
              <a:extLst>
                <a:ext uri="{FF2B5EF4-FFF2-40B4-BE49-F238E27FC236}">
                  <a16:creationId xmlns:a16="http://schemas.microsoft.com/office/drawing/2014/main" id="{2AB5A80A-7C9B-6B9C-817F-DE111D646D1D}"/>
                </a:ext>
              </a:extLst>
            </p:cNvPr>
            <p:cNvSpPr/>
            <p:nvPr/>
          </p:nvSpPr>
          <p:spPr>
            <a:xfrm>
              <a:off x="11075782" y="3259671"/>
              <a:ext cx="6467176" cy="5988836"/>
            </a:xfrm>
            <a:prstGeom prst="ellipse">
              <a:avLst/>
            </a:prstGeom>
            <a:solidFill>
              <a:sysClr val="window" lastClr="FFFFFF"/>
            </a:solidFill>
            <a:ln w="25400" cap="flat" cmpd="sng" algn="ctr">
              <a:solidFill>
                <a:srgbClr val="1F497D">
                  <a:lumMod val="50000"/>
                </a:srgbClr>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endParaRPr>
            </a:p>
          </p:txBody>
        </p:sp>
        <p:sp>
          <p:nvSpPr>
            <p:cNvPr id="30" name="TextBox 29">
              <a:extLst>
                <a:ext uri="{FF2B5EF4-FFF2-40B4-BE49-F238E27FC236}">
                  <a16:creationId xmlns:a16="http://schemas.microsoft.com/office/drawing/2014/main" id="{9C25DD90-D4D6-8EA7-7814-0D24FFB677EC}"/>
                </a:ext>
              </a:extLst>
            </p:cNvPr>
            <p:cNvSpPr txBox="1"/>
            <p:nvPr/>
          </p:nvSpPr>
          <p:spPr>
            <a:xfrm>
              <a:off x="11261369" y="5038403"/>
              <a:ext cx="6096000" cy="2469714"/>
            </a:xfrm>
            <a:prstGeom prst="rect">
              <a:avLst/>
            </a:prstGeom>
            <a:noFill/>
          </p:spPr>
          <p:txBody>
            <a:bodyPr wrap="square" rtlCol="0">
              <a:spAutoFit/>
            </a:bodyPr>
            <a:lstStyle/>
            <a:p>
              <a:pPr marL="0" marR="0" lvl="0" indent="0" algn="ctr" defTabSz="609539" eaLnBrk="1" fontAlgn="auto" latinLnBrk="0" hangingPunct="1">
                <a:lnSpc>
                  <a:spcPct val="150000"/>
                </a:lnSpc>
                <a:spcBef>
                  <a:spcPts val="0"/>
                </a:spcBef>
                <a:spcAft>
                  <a:spcPts val="0"/>
                </a:spcAft>
                <a:buClrTx/>
                <a:buSzTx/>
                <a:buFontTx/>
                <a:buNone/>
                <a:tabLst/>
                <a:defRPr/>
              </a:pPr>
              <a:r>
                <a:rPr kumimoji="0" lang="en-US" sz="3600" b="1" i="0" u="none" strike="noStrike" kern="0" cap="none" spc="0" normalizeH="0" baseline="0" noProof="0" dirty="0">
                  <a:ln>
                    <a:noFill/>
                  </a:ln>
                  <a:solidFill>
                    <a:srgbClr val="1F497D">
                      <a:lumMod val="50000"/>
                    </a:srgbClr>
                  </a:solidFill>
                  <a:effectLst/>
                  <a:uLnTx/>
                  <a:uFillTx/>
                  <a:latin typeface="UTM Avo" panose="02040603050506020204" pitchFamily="18" charset="0"/>
                  <a:cs typeface="Arial" panose="020B0604020202020204" pitchFamily="34" charset="0"/>
                </a:rPr>
                <a:t>HOẠT ĐỘNG THEO NHÓM</a:t>
              </a:r>
            </a:p>
          </p:txBody>
        </p:sp>
        <p:pic>
          <p:nvPicPr>
            <p:cNvPr id="31" name="Picture 11">
              <a:extLst>
                <a:ext uri="{FF2B5EF4-FFF2-40B4-BE49-F238E27FC236}">
                  <a16:creationId xmlns:a16="http://schemas.microsoft.com/office/drawing/2014/main" id="{8C6A7614-0207-033D-95C9-84504F7B9A1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2055021" y="3352310"/>
              <a:ext cx="4508695" cy="1073889"/>
            </a:xfrm>
            <a:prstGeom prst="rect">
              <a:avLst/>
            </a:prstGeom>
          </p:spPr>
        </p:pic>
      </p:grpSp>
      <p:pic>
        <p:nvPicPr>
          <p:cNvPr id="32" name="Picture 31" descr="A group of people using laptops&#10;&#10;Description automatically generated with medium confidence">
            <a:extLst>
              <a:ext uri="{FF2B5EF4-FFF2-40B4-BE49-F238E27FC236}">
                <a16:creationId xmlns:a16="http://schemas.microsoft.com/office/drawing/2014/main" id="{EDD47E7C-233C-1855-33F8-A8BC5DEE836F}"/>
              </a:ext>
            </a:extLst>
          </p:cNvPr>
          <p:cNvPicPr>
            <a:picLocks noChangeAspect="1"/>
          </p:cNvPicPr>
          <p:nvPr/>
        </p:nvPicPr>
        <p:blipFill rotWithShape="1">
          <a:blip r:embed="rId7">
            <a:extLst>
              <a:ext uri="{28A0092B-C50C-407E-A947-70E740481C1C}">
                <a14:useLocalDpi xmlns:a14="http://schemas.microsoft.com/office/drawing/2010/main" val="0"/>
              </a:ext>
            </a:extLst>
          </a:blip>
          <a:srcRect l="6321" t="13238" r="6782" b="21992"/>
          <a:stretch/>
        </p:blipFill>
        <p:spPr>
          <a:xfrm>
            <a:off x="7822488" y="4375084"/>
            <a:ext cx="3437794" cy="2562393"/>
          </a:xfrm>
          <a:prstGeom prst="rect">
            <a:avLst/>
          </a:prstGeom>
        </p:spPr>
      </p:pic>
    </p:spTree>
    <p:extLst>
      <p:ext uri="{BB962C8B-B14F-4D97-AF65-F5344CB8AC3E}">
        <p14:creationId xmlns:p14="http://schemas.microsoft.com/office/powerpoint/2010/main" val="3711502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500"/>
                                        <p:tgtEl>
                                          <p:spTgt spid="28"/>
                                        </p:tgtEl>
                                      </p:cBhvr>
                                    </p:animEffect>
                                  </p:childTnLst>
                                </p:cTn>
                              </p:par>
                              <p:par>
                                <p:cTn id="13" presetID="10" presetClass="entr" presetSubtype="0" fill="hold" nodeType="with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par>
                                <p:cTn id="16" presetID="10" presetClass="entr" presetSubtype="0" fill="hold" nodeType="with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fade">
                                      <p:cBhvr>
                                        <p:cTn id="1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0F484C3-D564-FD82-CAB1-B56D0EF13DD8}"/>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E628656A-3309-5221-CDA6-6931C6469855}"/>
              </a:ext>
            </a:extLst>
          </p:cNvPr>
          <p:cNvSpPr/>
          <p:nvPr/>
        </p:nvSpPr>
        <p:spPr>
          <a:xfrm>
            <a:off x="8521430" y="4474723"/>
            <a:ext cx="3670570" cy="2383277"/>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A140588-9DFA-4061-B439-F695DAE3D177}"/>
              </a:ext>
            </a:extLst>
          </p:cNvPr>
          <p:cNvSpPr txBox="1"/>
          <p:nvPr/>
        </p:nvSpPr>
        <p:spPr>
          <a:xfrm>
            <a:off x="685800" y="589359"/>
            <a:ext cx="2057400" cy="2153840"/>
          </a:xfrm>
          <a:prstGeom prst="rect">
            <a:avLst/>
          </a:prstGeom>
        </p:spPr>
        <p:txBody>
          <a:bodyPr lIns="33867" tIns="33867" rIns="33867" bIns="33867" rtlCol="0" anchor="ctr"/>
          <a:lstStyle/>
          <a:p>
            <a:pPr algn="ctr" defTabSz="609630">
              <a:lnSpc>
                <a:spcPts val="1773"/>
              </a:lnSpc>
              <a:spcBef>
                <a:spcPct val="0"/>
              </a:spcBef>
              <a:defRPr/>
            </a:pPr>
            <a:endParaRPr sz="1200" dirty="0">
              <a:solidFill>
                <a:prstClr val="black"/>
              </a:solidFill>
              <a:latin typeface="UTM Avo" panose="02040603050506020204" pitchFamily="18" charset="0"/>
              <a:cs typeface="Arial" panose="020B0604020202020204" pitchFamily="34" charset="0"/>
            </a:endParaRPr>
          </a:p>
        </p:txBody>
      </p:sp>
      <p:sp>
        <p:nvSpPr>
          <p:cNvPr id="3" name="TextBox 2">
            <a:extLst>
              <a:ext uri="{FF2B5EF4-FFF2-40B4-BE49-F238E27FC236}">
                <a16:creationId xmlns:a16="http://schemas.microsoft.com/office/drawing/2014/main" id="{44FADF0C-A79C-83BD-1612-64FDC4366513}"/>
              </a:ext>
            </a:extLst>
          </p:cNvPr>
          <p:cNvSpPr txBox="1"/>
          <p:nvPr/>
        </p:nvSpPr>
        <p:spPr>
          <a:xfrm>
            <a:off x="685800" y="589359"/>
            <a:ext cx="2057400" cy="2153840"/>
          </a:xfrm>
          <a:prstGeom prst="rect">
            <a:avLst/>
          </a:prstGeom>
        </p:spPr>
        <p:txBody>
          <a:bodyPr lIns="33867" tIns="33867" rIns="33867" bIns="33867" rtlCol="0" anchor="ctr"/>
          <a:lstStyle/>
          <a:p>
            <a:pPr algn="ctr" defTabSz="609539">
              <a:lnSpc>
                <a:spcPts val="1773"/>
              </a:lnSpc>
              <a:spcBef>
                <a:spcPct val="0"/>
              </a:spcBef>
            </a:pPr>
            <a:endParaRPr sz="800" dirty="0">
              <a:solidFill>
                <a:prstClr val="black"/>
              </a:solidFill>
              <a:latin typeface="UTM Avo" panose="02040603050506020204" pitchFamily="18" charset="0"/>
              <a:cs typeface="Arial" panose="020B0604020202020204" pitchFamily="34" charset="0"/>
            </a:endParaRPr>
          </a:p>
        </p:txBody>
      </p:sp>
      <p:sp>
        <p:nvSpPr>
          <p:cNvPr id="4" name="TextBox 3">
            <a:extLst>
              <a:ext uri="{FF2B5EF4-FFF2-40B4-BE49-F238E27FC236}">
                <a16:creationId xmlns:a16="http://schemas.microsoft.com/office/drawing/2014/main" id="{DF78F42E-BE15-A752-FE15-A3466EEA8369}"/>
              </a:ext>
            </a:extLst>
          </p:cNvPr>
          <p:cNvSpPr txBox="1"/>
          <p:nvPr/>
        </p:nvSpPr>
        <p:spPr>
          <a:xfrm>
            <a:off x="256846" y="2270867"/>
            <a:ext cx="6762152" cy="3581237"/>
          </a:xfrm>
          <a:prstGeom prst="rect">
            <a:avLst/>
          </a:prstGeom>
          <a:noFill/>
        </p:spPr>
        <p:txBody>
          <a:bodyPr wrap="square">
            <a:spAutoFit/>
          </a:bodyPr>
          <a:lstStyle/>
          <a:p>
            <a:pPr algn="just">
              <a:lnSpc>
                <a:spcPct val="150000"/>
              </a:lnSpc>
            </a:pPr>
            <a:r>
              <a:rPr lang="vi-VN" sz="2200" dirty="0">
                <a:latin typeface="UTM Avo" panose="02040603050506020204" pitchFamily="18" charset="0"/>
                <a:cs typeface="Arial" panose="020B0604020202020204" pitchFamily="34" charset="0"/>
              </a:rPr>
              <a:t>Trên đường đi học, Vinh và Thông thấy bạn Tuấn học cùng lớp đang bị hai bạn khác bắt nạt. Vinh muốn giúp Tuấn nhưng chưa biết làm cách nào. Thông liền ngăn Vinh vì sợ rắc rối.</a:t>
            </a:r>
          </a:p>
          <a:p>
            <a:pPr marL="457200" indent="-457200" algn="just">
              <a:lnSpc>
                <a:spcPct val="150000"/>
              </a:lnSpc>
              <a:buFont typeface="+mj-lt"/>
              <a:buAutoNum type="alphaLcPeriod"/>
            </a:pPr>
            <a:r>
              <a:rPr lang="vi-VN" sz="2200" b="1" dirty="0">
                <a:latin typeface="UTM Avo" panose="02040603050506020204" pitchFamily="18" charset="0"/>
                <a:cs typeface="Arial" panose="020B0604020202020204" pitchFamily="34" charset="0"/>
              </a:rPr>
              <a:t>Em đồng ý với suy nghĩ và việc làm của Vinh hay Thông? Vì sao?</a:t>
            </a:r>
          </a:p>
          <a:p>
            <a:pPr marL="457200" indent="-457200" algn="just">
              <a:lnSpc>
                <a:spcPct val="150000"/>
              </a:lnSpc>
              <a:buFont typeface="+mj-lt"/>
              <a:buAutoNum type="alphaLcPeriod"/>
            </a:pPr>
            <a:r>
              <a:rPr lang="vi-VN" sz="2200" b="1" dirty="0">
                <a:latin typeface="UTM Avo" panose="02040603050506020204" pitchFamily="18" charset="0"/>
                <a:cs typeface="Arial" panose="020B0604020202020204" pitchFamily="34" charset="0"/>
              </a:rPr>
              <a:t>Nếu gặp trường hợp trên, em sẽ làm gì?</a:t>
            </a:r>
          </a:p>
        </p:txBody>
      </p:sp>
      <p:sp>
        <p:nvSpPr>
          <p:cNvPr id="5" name="TextBox 4">
            <a:extLst>
              <a:ext uri="{FF2B5EF4-FFF2-40B4-BE49-F238E27FC236}">
                <a16:creationId xmlns:a16="http://schemas.microsoft.com/office/drawing/2014/main" id="{DDE1E3D4-CC26-3B6B-2C8B-314BF06397B5}"/>
              </a:ext>
            </a:extLst>
          </p:cNvPr>
          <p:cNvSpPr txBox="1"/>
          <p:nvPr/>
        </p:nvSpPr>
        <p:spPr>
          <a:xfrm>
            <a:off x="3654246" y="1497545"/>
            <a:ext cx="4883508" cy="523220"/>
          </a:xfrm>
          <a:prstGeom prst="rect">
            <a:avLst/>
          </a:prstGeom>
          <a:noFill/>
        </p:spPr>
        <p:txBody>
          <a:bodyPr wrap="square" rtlCol="0">
            <a:spAutoFit/>
          </a:bodyPr>
          <a:lstStyle/>
          <a:p>
            <a:pPr algn="ctr"/>
            <a:r>
              <a:rPr lang="en-US" sz="2800" b="1" dirty="0">
                <a:solidFill>
                  <a:srgbClr val="C00000"/>
                </a:solidFill>
                <a:latin typeface="UTM Avo" panose="02040603050506020204" pitchFamily="18" charset="0"/>
                <a:cs typeface="Arial" panose="020B0604020202020204" pitchFamily="34" charset="0"/>
              </a:rPr>
              <a:t>TÌNH HUỐNG ĐƯA RA</a:t>
            </a:r>
            <a:endParaRPr lang="en-US" sz="2800" i="1" dirty="0">
              <a:latin typeface="UTM Avo" panose="02040603050506020204" pitchFamily="18" charset="0"/>
              <a:cs typeface="Arial" panose="020B0604020202020204" pitchFamily="34" charset="0"/>
            </a:endParaRPr>
          </a:p>
        </p:txBody>
      </p:sp>
      <p:grpSp>
        <p:nvGrpSpPr>
          <p:cNvPr id="15" name="Group 14">
            <a:extLst>
              <a:ext uri="{FF2B5EF4-FFF2-40B4-BE49-F238E27FC236}">
                <a16:creationId xmlns:a16="http://schemas.microsoft.com/office/drawing/2014/main" id="{E15759ED-D510-7E05-3BE9-BDA8C3406B4C}"/>
              </a:ext>
            </a:extLst>
          </p:cNvPr>
          <p:cNvGrpSpPr/>
          <p:nvPr/>
        </p:nvGrpSpPr>
        <p:grpSpPr>
          <a:xfrm>
            <a:off x="7309790" y="2522482"/>
            <a:ext cx="4258649" cy="3520966"/>
            <a:chOff x="7541536" y="1902372"/>
            <a:chExt cx="4258649" cy="3520966"/>
          </a:xfrm>
        </p:grpSpPr>
        <p:grpSp>
          <p:nvGrpSpPr>
            <p:cNvPr id="6" name="Group 5">
              <a:extLst>
                <a:ext uri="{FF2B5EF4-FFF2-40B4-BE49-F238E27FC236}">
                  <a16:creationId xmlns:a16="http://schemas.microsoft.com/office/drawing/2014/main" id="{60C7C91D-A7EC-1E67-EB78-8B8AD26903BB}"/>
                </a:ext>
              </a:extLst>
            </p:cNvPr>
            <p:cNvGrpSpPr/>
            <p:nvPr/>
          </p:nvGrpSpPr>
          <p:grpSpPr>
            <a:xfrm>
              <a:off x="7541536" y="1902372"/>
              <a:ext cx="4258649" cy="3520966"/>
              <a:chOff x="11309286" y="2823138"/>
              <a:chExt cx="6387973" cy="5281449"/>
            </a:xfrm>
          </p:grpSpPr>
          <p:sp>
            <p:nvSpPr>
              <p:cNvPr id="7" name="Freeform 7">
                <a:extLst>
                  <a:ext uri="{FF2B5EF4-FFF2-40B4-BE49-F238E27FC236}">
                    <a16:creationId xmlns:a16="http://schemas.microsoft.com/office/drawing/2014/main" id="{066C8FBB-DF23-4BD0-E1A0-30A02C234DEF}"/>
                  </a:ext>
                </a:extLst>
              </p:cNvPr>
              <p:cNvSpPr/>
              <p:nvPr/>
            </p:nvSpPr>
            <p:spPr>
              <a:xfrm>
                <a:off x="11309286" y="2823138"/>
                <a:ext cx="6387973" cy="5281449"/>
              </a:xfrm>
              <a:custGeom>
                <a:avLst/>
                <a:gdLst/>
                <a:ahLst/>
                <a:cxnLst/>
                <a:rect l="l" t="t" r="r" b="b"/>
                <a:pathLst>
                  <a:path w="1437726" h="2048682">
                    <a:moveTo>
                      <a:pt x="72330" y="0"/>
                    </a:moveTo>
                    <a:lnTo>
                      <a:pt x="1365396" y="0"/>
                    </a:lnTo>
                    <a:cubicBezTo>
                      <a:pt x="1405343" y="0"/>
                      <a:pt x="1437726" y="32383"/>
                      <a:pt x="1437726" y="72330"/>
                    </a:cubicBezTo>
                    <a:lnTo>
                      <a:pt x="1437726" y="1976352"/>
                    </a:lnTo>
                    <a:cubicBezTo>
                      <a:pt x="1437726" y="1995535"/>
                      <a:pt x="1430105" y="2013932"/>
                      <a:pt x="1416541" y="2027497"/>
                    </a:cubicBezTo>
                    <a:cubicBezTo>
                      <a:pt x="1402976" y="2041061"/>
                      <a:pt x="1384579" y="2048682"/>
                      <a:pt x="1365396" y="2048682"/>
                    </a:cubicBezTo>
                    <a:lnTo>
                      <a:pt x="72330" y="2048682"/>
                    </a:lnTo>
                    <a:cubicBezTo>
                      <a:pt x="32383" y="2048682"/>
                      <a:pt x="0" y="2016298"/>
                      <a:pt x="0" y="1976352"/>
                    </a:cubicBezTo>
                    <a:lnTo>
                      <a:pt x="0" y="72330"/>
                    </a:lnTo>
                    <a:cubicBezTo>
                      <a:pt x="0" y="32383"/>
                      <a:pt x="32383" y="0"/>
                      <a:pt x="72330" y="0"/>
                    </a:cubicBezTo>
                    <a:close/>
                  </a:path>
                </a:pathLst>
              </a:custGeom>
              <a:solidFill>
                <a:schemeClr val="accent6">
                  <a:lumMod val="40000"/>
                  <a:lumOff val="60000"/>
                </a:schemeClr>
              </a:solidFill>
            </p:spPr>
            <p:txBody>
              <a:bodyPr/>
              <a:lstStyle/>
              <a:p>
                <a:endParaRPr lang="en-US" sz="800" dirty="0">
                  <a:latin typeface="UTM Avo" panose="02040603050506020204" pitchFamily="18" charset="0"/>
                  <a:cs typeface="Arial" panose="020B0604020202020204" pitchFamily="34" charset="0"/>
                </a:endParaRPr>
              </a:p>
            </p:txBody>
          </p:sp>
          <p:grpSp>
            <p:nvGrpSpPr>
              <p:cNvPr id="8" name="Group 7">
                <a:extLst>
                  <a:ext uri="{FF2B5EF4-FFF2-40B4-BE49-F238E27FC236}">
                    <a16:creationId xmlns:a16="http://schemas.microsoft.com/office/drawing/2014/main" id="{6E150C64-9D54-CE8E-6934-0219CBE3AF9C}"/>
                  </a:ext>
                </a:extLst>
              </p:cNvPr>
              <p:cNvGrpSpPr/>
              <p:nvPr/>
            </p:nvGrpSpPr>
            <p:grpSpPr>
              <a:xfrm>
                <a:off x="11589903" y="3074669"/>
                <a:ext cx="5826740" cy="1277726"/>
                <a:chOff x="1426698" y="3466433"/>
                <a:chExt cx="5826740" cy="1277726"/>
              </a:xfrm>
            </p:grpSpPr>
            <p:sp>
              <p:nvSpPr>
                <p:cNvPr id="10" name="Freeform 10">
                  <a:extLst>
                    <a:ext uri="{FF2B5EF4-FFF2-40B4-BE49-F238E27FC236}">
                      <a16:creationId xmlns:a16="http://schemas.microsoft.com/office/drawing/2014/main" id="{F622B903-7CED-6FC0-C010-1C876AEC3E71}"/>
                    </a:ext>
                  </a:extLst>
                </p:cNvPr>
                <p:cNvSpPr/>
                <p:nvPr/>
              </p:nvSpPr>
              <p:spPr>
                <a:xfrm>
                  <a:off x="1426698" y="3466433"/>
                  <a:ext cx="5826740" cy="1277726"/>
                </a:xfrm>
                <a:custGeom>
                  <a:avLst/>
                  <a:gdLst/>
                  <a:ahLst/>
                  <a:cxnLst/>
                  <a:rect l="l" t="t" r="r" b="b"/>
                  <a:pathLst>
                    <a:path w="1329860" h="335393">
                      <a:moveTo>
                        <a:pt x="78196" y="0"/>
                      </a:moveTo>
                      <a:lnTo>
                        <a:pt x="1251664" y="0"/>
                      </a:lnTo>
                      <a:cubicBezTo>
                        <a:pt x="1294851" y="0"/>
                        <a:pt x="1329860" y="35010"/>
                        <a:pt x="1329860" y="78196"/>
                      </a:cubicBezTo>
                      <a:lnTo>
                        <a:pt x="1329860" y="257196"/>
                      </a:lnTo>
                      <a:cubicBezTo>
                        <a:pt x="1329860" y="277935"/>
                        <a:pt x="1321622" y="297825"/>
                        <a:pt x="1306957" y="312489"/>
                      </a:cubicBezTo>
                      <a:cubicBezTo>
                        <a:pt x="1292292" y="327154"/>
                        <a:pt x="1272403" y="335393"/>
                        <a:pt x="1251664" y="335393"/>
                      </a:cubicBezTo>
                      <a:lnTo>
                        <a:pt x="78196" y="335393"/>
                      </a:lnTo>
                      <a:cubicBezTo>
                        <a:pt x="57457" y="335393"/>
                        <a:pt x="37568" y="327154"/>
                        <a:pt x="22903" y="312489"/>
                      </a:cubicBezTo>
                      <a:cubicBezTo>
                        <a:pt x="8239" y="297825"/>
                        <a:pt x="0" y="277935"/>
                        <a:pt x="0" y="257196"/>
                      </a:cubicBezTo>
                      <a:lnTo>
                        <a:pt x="0" y="78196"/>
                      </a:lnTo>
                      <a:cubicBezTo>
                        <a:pt x="0" y="57457"/>
                        <a:pt x="8239" y="37568"/>
                        <a:pt x="22903" y="22903"/>
                      </a:cubicBezTo>
                      <a:cubicBezTo>
                        <a:pt x="37568" y="8239"/>
                        <a:pt x="57457" y="0"/>
                        <a:pt x="78196" y="0"/>
                      </a:cubicBezTo>
                      <a:close/>
                    </a:path>
                  </a:pathLst>
                </a:custGeom>
                <a:solidFill>
                  <a:schemeClr val="bg1"/>
                </a:solidFill>
              </p:spPr>
              <p:txBody>
                <a:bodyPr/>
                <a:lstStyle/>
                <a:p>
                  <a:endParaRPr lang="en-US" sz="800" dirty="0">
                    <a:latin typeface="UTM Avo" panose="02040603050506020204" pitchFamily="18" charset="0"/>
                    <a:cs typeface="Arial" panose="020B0604020202020204" pitchFamily="34" charset="0"/>
                  </a:endParaRPr>
                </a:p>
              </p:txBody>
            </p:sp>
            <p:sp>
              <p:nvSpPr>
                <p:cNvPr id="11" name="TextBox 10">
                  <a:extLst>
                    <a:ext uri="{FF2B5EF4-FFF2-40B4-BE49-F238E27FC236}">
                      <a16:creationId xmlns:a16="http://schemas.microsoft.com/office/drawing/2014/main" id="{53AF5901-9FF7-1DDA-9AC1-B80C33920C7A}"/>
                    </a:ext>
                  </a:extLst>
                </p:cNvPr>
                <p:cNvSpPr txBox="1"/>
                <p:nvPr/>
              </p:nvSpPr>
              <p:spPr>
                <a:xfrm>
                  <a:off x="1426698" y="3783646"/>
                  <a:ext cx="5826740" cy="692498"/>
                </a:xfrm>
                <a:prstGeom prst="rect">
                  <a:avLst/>
                </a:prstGeom>
                <a:noFill/>
              </p:spPr>
              <p:txBody>
                <a:bodyPr wrap="square" rtlCol="0">
                  <a:spAutoFit/>
                </a:bodyPr>
                <a:lstStyle/>
                <a:p>
                  <a:pPr algn="ctr"/>
                  <a:r>
                    <a:rPr lang="en-US" sz="2400" b="1" dirty="0" err="1">
                      <a:solidFill>
                        <a:srgbClr val="C00000"/>
                      </a:solidFill>
                      <a:latin typeface="UTM Avo" panose="02040603050506020204" pitchFamily="18" charset="0"/>
                      <a:cs typeface="Arial" panose="020B0604020202020204" pitchFamily="34" charset="0"/>
                    </a:rPr>
                    <a:t>Tình</a:t>
                  </a:r>
                  <a:r>
                    <a:rPr lang="en-US" sz="2400" b="1" dirty="0">
                      <a:solidFill>
                        <a:srgbClr val="C00000"/>
                      </a:solidFill>
                      <a:latin typeface="UTM Avo" panose="02040603050506020204" pitchFamily="18" charset="0"/>
                      <a:cs typeface="Arial" panose="020B0604020202020204" pitchFamily="34" charset="0"/>
                    </a:rPr>
                    <a:t> </a:t>
                  </a:r>
                  <a:r>
                    <a:rPr lang="en-US" sz="2400" b="1" dirty="0" err="1">
                      <a:solidFill>
                        <a:srgbClr val="C00000"/>
                      </a:solidFill>
                      <a:latin typeface="UTM Avo" panose="02040603050506020204" pitchFamily="18" charset="0"/>
                      <a:cs typeface="Arial" panose="020B0604020202020204" pitchFamily="34" charset="0"/>
                    </a:rPr>
                    <a:t>huống</a:t>
                  </a:r>
                  <a:r>
                    <a:rPr lang="en-US" sz="2400" b="1" dirty="0">
                      <a:solidFill>
                        <a:srgbClr val="C00000"/>
                      </a:solidFill>
                      <a:latin typeface="UTM Avo" panose="02040603050506020204" pitchFamily="18" charset="0"/>
                      <a:cs typeface="Arial" panose="020B0604020202020204" pitchFamily="34" charset="0"/>
                    </a:rPr>
                    <a:t> 1</a:t>
                  </a:r>
                </a:p>
              </p:txBody>
            </p:sp>
          </p:grpSp>
        </p:grpSp>
        <p:pic>
          <p:nvPicPr>
            <p:cNvPr id="14" name="Picture 13">
              <a:extLst>
                <a:ext uri="{FF2B5EF4-FFF2-40B4-BE49-F238E27FC236}">
                  <a16:creationId xmlns:a16="http://schemas.microsoft.com/office/drawing/2014/main" id="{5DCF66A3-0CAB-5D1D-A987-1ED347B9BD4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89272" y="3056368"/>
              <a:ext cx="4210913" cy="2116868"/>
            </a:xfrm>
            <a:prstGeom prst="rect">
              <a:avLst/>
            </a:prstGeom>
          </p:spPr>
        </p:pic>
      </p:grpSp>
    </p:spTree>
    <p:extLst>
      <p:ext uri="{BB962C8B-B14F-4D97-AF65-F5344CB8AC3E}">
        <p14:creationId xmlns:p14="http://schemas.microsoft.com/office/powerpoint/2010/main" val="4123202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1149408-3BAB-920A-F7CB-B25E5E59F475}"/>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7DC1D1CE-4353-44F7-6319-33753A87DEBD}"/>
              </a:ext>
            </a:extLst>
          </p:cNvPr>
          <p:cNvSpPr/>
          <p:nvPr/>
        </p:nvSpPr>
        <p:spPr>
          <a:xfrm>
            <a:off x="8521430" y="4474723"/>
            <a:ext cx="3670570" cy="2383277"/>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5E60B7F5-D9B5-F0EF-6EC2-15BB28CFA519}"/>
              </a:ext>
            </a:extLst>
          </p:cNvPr>
          <p:cNvSpPr txBox="1"/>
          <p:nvPr/>
        </p:nvSpPr>
        <p:spPr>
          <a:xfrm>
            <a:off x="685800" y="589359"/>
            <a:ext cx="2057400" cy="2153840"/>
          </a:xfrm>
          <a:prstGeom prst="rect">
            <a:avLst/>
          </a:prstGeom>
        </p:spPr>
        <p:txBody>
          <a:bodyPr lIns="33867" tIns="33867" rIns="33867" bIns="33867" rtlCol="0" anchor="ctr"/>
          <a:lstStyle/>
          <a:p>
            <a:pPr algn="ctr" defTabSz="609630">
              <a:lnSpc>
                <a:spcPts val="1773"/>
              </a:lnSpc>
              <a:spcBef>
                <a:spcPct val="0"/>
              </a:spcBef>
              <a:defRPr/>
            </a:pPr>
            <a:endParaRPr sz="1200" dirty="0">
              <a:solidFill>
                <a:prstClr val="black"/>
              </a:solidFill>
              <a:latin typeface="UTM Avo" panose="02040603050506020204" pitchFamily="18" charset="0"/>
              <a:cs typeface="Arial" panose="020B0604020202020204" pitchFamily="34" charset="0"/>
            </a:endParaRPr>
          </a:p>
        </p:txBody>
      </p:sp>
      <p:sp>
        <p:nvSpPr>
          <p:cNvPr id="3" name="TextBox 2">
            <a:extLst>
              <a:ext uri="{FF2B5EF4-FFF2-40B4-BE49-F238E27FC236}">
                <a16:creationId xmlns:a16="http://schemas.microsoft.com/office/drawing/2014/main" id="{2A18ECF4-7102-EEC7-DF41-DFA951BBD564}"/>
              </a:ext>
            </a:extLst>
          </p:cNvPr>
          <p:cNvSpPr txBox="1"/>
          <p:nvPr/>
        </p:nvSpPr>
        <p:spPr>
          <a:xfrm>
            <a:off x="685800" y="589359"/>
            <a:ext cx="2057400" cy="2153840"/>
          </a:xfrm>
          <a:prstGeom prst="rect">
            <a:avLst/>
          </a:prstGeom>
        </p:spPr>
        <p:txBody>
          <a:bodyPr lIns="33867" tIns="33867" rIns="33867" bIns="33867" rtlCol="0" anchor="ctr"/>
          <a:lstStyle/>
          <a:p>
            <a:pPr algn="ctr" defTabSz="609539">
              <a:lnSpc>
                <a:spcPts val="1773"/>
              </a:lnSpc>
              <a:spcBef>
                <a:spcPct val="0"/>
              </a:spcBef>
            </a:pPr>
            <a:endParaRPr sz="800" dirty="0">
              <a:solidFill>
                <a:prstClr val="black"/>
              </a:solidFill>
              <a:latin typeface="UTM Avo" panose="02040603050506020204" pitchFamily="18" charset="0"/>
              <a:cs typeface="Arial" panose="020B0604020202020204" pitchFamily="34" charset="0"/>
            </a:endParaRPr>
          </a:p>
        </p:txBody>
      </p:sp>
      <p:sp>
        <p:nvSpPr>
          <p:cNvPr id="4" name="TextBox 3">
            <a:extLst>
              <a:ext uri="{FF2B5EF4-FFF2-40B4-BE49-F238E27FC236}">
                <a16:creationId xmlns:a16="http://schemas.microsoft.com/office/drawing/2014/main" id="{C5A3895F-9413-3087-5E06-A361B7AD8AB1}"/>
              </a:ext>
            </a:extLst>
          </p:cNvPr>
          <p:cNvSpPr txBox="1"/>
          <p:nvPr/>
        </p:nvSpPr>
        <p:spPr>
          <a:xfrm>
            <a:off x="256846" y="2270867"/>
            <a:ext cx="6762152" cy="4089068"/>
          </a:xfrm>
          <a:prstGeom prst="rect">
            <a:avLst/>
          </a:prstGeom>
          <a:noFill/>
        </p:spPr>
        <p:txBody>
          <a:bodyPr wrap="square">
            <a:spAutoFit/>
          </a:bodyPr>
          <a:lstStyle/>
          <a:p>
            <a:pPr algn="just">
              <a:lnSpc>
                <a:spcPct val="150000"/>
              </a:lnSpc>
            </a:pPr>
            <a:r>
              <a:rPr lang="vi-VN" sz="2200" dirty="0">
                <a:latin typeface="UTM Avo" panose="02040603050506020204" pitchFamily="18" charset="0"/>
                <a:cs typeface="Arial" panose="020B0604020202020204" pitchFamily="34" charset="0"/>
              </a:rPr>
              <a:t>Hằng và Nhung là đôi bạn thân. Tuần trước, trong giờ kiểm tra Toán, Nhung không cho Hằng chép bài và yêu cầu bạn phải suy nghĩ tự làm. Từ đó, Hằng giận và không chơi với Nhung nữa, vì cho rằng Nhung là người bạn không tốt.</a:t>
            </a:r>
          </a:p>
          <a:p>
            <a:pPr marL="457200" indent="-457200" algn="just">
              <a:lnSpc>
                <a:spcPct val="150000"/>
              </a:lnSpc>
              <a:buFont typeface="+mj-lt"/>
              <a:buAutoNum type="alphaLcPeriod"/>
            </a:pPr>
            <a:r>
              <a:rPr lang="vi-VN" sz="2200" b="1" dirty="0">
                <a:latin typeface="UTM Avo" panose="02040603050506020204" pitchFamily="18" charset="0"/>
                <a:cs typeface="Arial" panose="020B0604020202020204" pitchFamily="34" charset="0"/>
              </a:rPr>
              <a:t>Em có đồng ý với suy nghĩ của Hằng hay không? Vì sao?</a:t>
            </a:r>
          </a:p>
          <a:p>
            <a:pPr marL="457200" indent="-457200" algn="just">
              <a:lnSpc>
                <a:spcPct val="150000"/>
              </a:lnSpc>
              <a:buFont typeface="+mj-lt"/>
              <a:buAutoNum type="alphaLcPeriod"/>
            </a:pPr>
            <a:r>
              <a:rPr lang="vi-VN" sz="2200" b="1" dirty="0">
                <a:latin typeface="UTM Avo" panose="02040603050506020204" pitchFamily="18" charset="0"/>
                <a:cs typeface="Arial" panose="020B0604020202020204" pitchFamily="34" charset="0"/>
              </a:rPr>
              <a:t>Nếu là Nhung, em sẽ làm gì?</a:t>
            </a:r>
          </a:p>
        </p:txBody>
      </p:sp>
      <p:sp>
        <p:nvSpPr>
          <p:cNvPr id="5" name="TextBox 4">
            <a:extLst>
              <a:ext uri="{FF2B5EF4-FFF2-40B4-BE49-F238E27FC236}">
                <a16:creationId xmlns:a16="http://schemas.microsoft.com/office/drawing/2014/main" id="{D0D62E79-B43E-77B8-7CB6-92018C162D49}"/>
              </a:ext>
            </a:extLst>
          </p:cNvPr>
          <p:cNvSpPr txBox="1"/>
          <p:nvPr/>
        </p:nvSpPr>
        <p:spPr>
          <a:xfrm>
            <a:off x="3654246" y="1497545"/>
            <a:ext cx="4883508" cy="523220"/>
          </a:xfrm>
          <a:prstGeom prst="rect">
            <a:avLst/>
          </a:prstGeom>
          <a:noFill/>
        </p:spPr>
        <p:txBody>
          <a:bodyPr wrap="square" rtlCol="0">
            <a:spAutoFit/>
          </a:bodyPr>
          <a:lstStyle/>
          <a:p>
            <a:pPr algn="ctr"/>
            <a:r>
              <a:rPr lang="en-US" sz="2800" b="1" dirty="0">
                <a:solidFill>
                  <a:srgbClr val="C00000"/>
                </a:solidFill>
                <a:latin typeface="UTM Avo" panose="02040603050506020204" pitchFamily="18" charset="0"/>
                <a:cs typeface="Arial" panose="020B0604020202020204" pitchFamily="34" charset="0"/>
              </a:rPr>
              <a:t>TÌNH HUỐNG ĐƯA RA</a:t>
            </a:r>
            <a:endParaRPr lang="en-US" sz="2800" i="1" dirty="0">
              <a:latin typeface="UTM Avo" panose="02040603050506020204" pitchFamily="18" charset="0"/>
              <a:cs typeface="Arial" panose="020B0604020202020204" pitchFamily="34" charset="0"/>
            </a:endParaRPr>
          </a:p>
        </p:txBody>
      </p:sp>
      <p:grpSp>
        <p:nvGrpSpPr>
          <p:cNvPr id="18" name="Group 17">
            <a:extLst>
              <a:ext uri="{FF2B5EF4-FFF2-40B4-BE49-F238E27FC236}">
                <a16:creationId xmlns:a16="http://schemas.microsoft.com/office/drawing/2014/main" id="{F4E74DFF-181B-5D91-1924-D94A4193445C}"/>
              </a:ext>
            </a:extLst>
          </p:cNvPr>
          <p:cNvGrpSpPr/>
          <p:nvPr/>
        </p:nvGrpSpPr>
        <p:grpSpPr>
          <a:xfrm>
            <a:off x="7247551" y="2554013"/>
            <a:ext cx="4258649" cy="3520966"/>
            <a:chOff x="7309790" y="2522482"/>
            <a:chExt cx="4258649" cy="3520966"/>
          </a:xfrm>
        </p:grpSpPr>
        <p:grpSp>
          <p:nvGrpSpPr>
            <p:cNvPr id="6" name="Group 5">
              <a:extLst>
                <a:ext uri="{FF2B5EF4-FFF2-40B4-BE49-F238E27FC236}">
                  <a16:creationId xmlns:a16="http://schemas.microsoft.com/office/drawing/2014/main" id="{F0F55155-D7B7-73C5-847B-7422AEEF041C}"/>
                </a:ext>
              </a:extLst>
            </p:cNvPr>
            <p:cNvGrpSpPr/>
            <p:nvPr/>
          </p:nvGrpSpPr>
          <p:grpSpPr>
            <a:xfrm>
              <a:off x="7309790" y="2522482"/>
              <a:ext cx="4258649" cy="3520966"/>
              <a:chOff x="11309286" y="2823138"/>
              <a:chExt cx="6387973" cy="5281449"/>
            </a:xfrm>
          </p:grpSpPr>
          <p:sp>
            <p:nvSpPr>
              <p:cNvPr id="7" name="Freeform 7">
                <a:extLst>
                  <a:ext uri="{FF2B5EF4-FFF2-40B4-BE49-F238E27FC236}">
                    <a16:creationId xmlns:a16="http://schemas.microsoft.com/office/drawing/2014/main" id="{4F38EE4A-853B-E1EB-8939-99C3741B9EB0}"/>
                  </a:ext>
                </a:extLst>
              </p:cNvPr>
              <p:cNvSpPr/>
              <p:nvPr/>
            </p:nvSpPr>
            <p:spPr>
              <a:xfrm>
                <a:off x="11309286" y="2823138"/>
                <a:ext cx="6387973" cy="5281449"/>
              </a:xfrm>
              <a:custGeom>
                <a:avLst/>
                <a:gdLst/>
                <a:ahLst/>
                <a:cxnLst/>
                <a:rect l="l" t="t" r="r" b="b"/>
                <a:pathLst>
                  <a:path w="1437726" h="2048682">
                    <a:moveTo>
                      <a:pt x="72330" y="0"/>
                    </a:moveTo>
                    <a:lnTo>
                      <a:pt x="1365396" y="0"/>
                    </a:lnTo>
                    <a:cubicBezTo>
                      <a:pt x="1405343" y="0"/>
                      <a:pt x="1437726" y="32383"/>
                      <a:pt x="1437726" y="72330"/>
                    </a:cubicBezTo>
                    <a:lnTo>
                      <a:pt x="1437726" y="1976352"/>
                    </a:lnTo>
                    <a:cubicBezTo>
                      <a:pt x="1437726" y="1995535"/>
                      <a:pt x="1430105" y="2013932"/>
                      <a:pt x="1416541" y="2027497"/>
                    </a:cubicBezTo>
                    <a:cubicBezTo>
                      <a:pt x="1402976" y="2041061"/>
                      <a:pt x="1384579" y="2048682"/>
                      <a:pt x="1365396" y="2048682"/>
                    </a:cubicBezTo>
                    <a:lnTo>
                      <a:pt x="72330" y="2048682"/>
                    </a:lnTo>
                    <a:cubicBezTo>
                      <a:pt x="32383" y="2048682"/>
                      <a:pt x="0" y="2016298"/>
                      <a:pt x="0" y="1976352"/>
                    </a:cubicBezTo>
                    <a:lnTo>
                      <a:pt x="0" y="72330"/>
                    </a:lnTo>
                    <a:cubicBezTo>
                      <a:pt x="0" y="32383"/>
                      <a:pt x="32383" y="0"/>
                      <a:pt x="72330" y="0"/>
                    </a:cubicBezTo>
                    <a:close/>
                  </a:path>
                </a:pathLst>
              </a:custGeom>
              <a:solidFill>
                <a:schemeClr val="accent6">
                  <a:lumMod val="40000"/>
                  <a:lumOff val="60000"/>
                </a:schemeClr>
              </a:solidFill>
            </p:spPr>
            <p:txBody>
              <a:bodyPr/>
              <a:lstStyle/>
              <a:p>
                <a:endParaRPr lang="en-US" sz="800" dirty="0">
                  <a:latin typeface="UTM Avo" panose="02040603050506020204" pitchFamily="18" charset="0"/>
                  <a:cs typeface="Arial" panose="020B0604020202020204" pitchFamily="34" charset="0"/>
                </a:endParaRPr>
              </a:p>
            </p:txBody>
          </p:sp>
          <p:grpSp>
            <p:nvGrpSpPr>
              <p:cNvPr id="8" name="Group 7">
                <a:extLst>
                  <a:ext uri="{FF2B5EF4-FFF2-40B4-BE49-F238E27FC236}">
                    <a16:creationId xmlns:a16="http://schemas.microsoft.com/office/drawing/2014/main" id="{9DE6FF9C-D43D-08C2-CAEB-509C6264F623}"/>
                  </a:ext>
                </a:extLst>
              </p:cNvPr>
              <p:cNvGrpSpPr/>
              <p:nvPr/>
            </p:nvGrpSpPr>
            <p:grpSpPr>
              <a:xfrm>
                <a:off x="11589903" y="3074669"/>
                <a:ext cx="5826740" cy="1277726"/>
                <a:chOff x="1426698" y="3466433"/>
                <a:chExt cx="5826740" cy="1277726"/>
              </a:xfrm>
            </p:grpSpPr>
            <p:sp>
              <p:nvSpPr>
                <p:cNvPr id="10" name="Freeform 10">
                  <a:extLst>
                    <a:ext uri="{FF2B5EF4-FFF2-40B4-BE49-F238E27FC236}">
                      <a16:creationId xmlns:a16="http://schemas.microsoft.com/office/drawing/2014/main" id="{85A59907-1BC7-8640-C43E-78EFDC78B6CF}"/>
                    </a:ext>
                  </a:extLst>
                </p:cNvPr>
                <p:cNvSpPr/>
                <p:nvPr/>
              </p:nvSpPr>
              <p:spPr>
                <a:xfrm>
                  <a:off x="1426698" y="3466433"/>
                  <a:ext cx="5826740" cy="1277726"/>
                </a:xfrm>
                <a:custGeom>
                  <a:avLst/>
                  <a:gdLst/>
                  <a:ahLst/>
                  <a:cxnLst/>
                  <a:rect l="l" t="t" r="r" b="b"/>
                  <a:pathLst>
                    <a:path w="1329860" h="335393">
                      <a:moveTo>
                        <a:pt x="78196" y="0"/>
                      </a:moveTo>
                      <a:lnTo>
                        <a:pt x="1251664" y="0"/>
                      </a:lnTo>
                      <a:cubicBezTo>
                        <a:pt x="1294851" y="0"/>
                        <a:pt x="1329860" y="35010"/>
                        <a:pt x="1329860" y="78196"/>
                      </a:cubicBezTo>
                      <a:lnTo>
                        <a:pt x="1329860" y="257196"/>
                      </a:lnTo>
                      <a:cubicBezTo>
                        <a:pt x="1329860" y="277935"/>
                        <a:pt x="1321622" y="297825"/>
                        <a:pt x="1306957" y="312489"/>
                      </a:cubicBezTo>
                      <a:cubicBezTo>
                        <a:pt x="1292292" y="327154"/>
                        <a:pt x="1272403" y="335393"/>
                        <a:pt x="1251664" y="335393"/>
                      </a:cubicBezTo>
                      <a:lnTo>
                        <a:pt x="78196" y="335393"/>
                      </a:lnTo>
                      <a:cubicBezTo>
                        <a:pt x="57457" y="335393"/>
                        <a:pt x="37568" y="327154"/>
                        <a:pt x="22903" y="312489"/>
                      </a:cubicBezTo>
                      <a:cubicBezTo>
                        <a:pt x="8239" y="297825"/>
                        <a:pt x="0" y="277935"/>
                        <a:pt x="0" y="257196"/>
                      </a:cubicBezTo>
                      <a:lnTo>
                        <a:pt x="0" y="78196"/>
                      </a:lnTo>
                      <a:cubicBezTo>
                        <a:pt x="0" y="57457"/>
                        <a:pt x="8239" y="37568"/>
                        <a:pt x="22903" y="22903"/>
                      </a:cubicBezTo>
                      <a:cubicBezTo>
                        <a:pt x="37568" y="8239"/>
                        <a:pt x="57457" y="0"/>
                        <a:pt x="78196" y="0"/>
                      </a:cubicBezTo>
                      <a:close/>
                    </a:path>
                  </a:pathLst>
                </a:custGeom>
                <a:solidFill>
                  <a:schemeClr val="bg1"/>
                </a:solidFill>
              </p:spPr>
              <p:txBody>
                <a:bodyPr/>
                <a:lstStyle/>
                <a:p>
                  <a:endParaRPr lang="en-US" sz="800" dirty="0">
                    <a:latin typeface="UTM Avo" panose="02040603050506020204" pitchFamily="18" charset="0"/>
                    <a:cs typeface="Arial" panose="020B0604020202020204" pitchFamily="34" charset="0"/>
                  </a:endParaRPr>
                </a:p>
              </p:txBody>
            </p:sp>
            <p:sp>
              <p:nvSpPr>
                <p:cNvPr id="11" name="TextBox 10">
                  <a:extLst>
                    <a:ext uri="{FF2B5EF4-FFF2-40B4-BE49-F238E27FC236}">
                      <a16:creationId xmlns:a16="http://schemas.microsoft.com/office/drawing/2014/main" id="{7BD3E521-0212-0317-C8A2-98B0780E1BC6}"/>
                    </a:ext>
                  </a:extLst>
                </p:cNvPr>
                <p:cNvSpPr txBox="1"/>
                <p:nvPr/>
              </p:nvSpPr>
              <p:spPr>
                <a:xfrm>
                  <a:off x="1426698" y="3783646"/>
                  <a:ext cx="5826740" cy="692498"/>
                </a:xfrm>
                <a:prstGeom prst="rect">
                  <a:avLst/>
                </a:prstGeom>
                <a:noFill/>
              </p:spPr>
              <p:txBody>
                <a:bodyPr wrap="square" rtlCol="0">
                  <a:spAutoFit/>
                </a:bodyPr>
                <a:lstStyle/>
                <a:p>
                  <a:pPr algn="ctr"/>
                  <a:r>
                    <a:rPr lang="en-US" sz="2400" b="1" dirty="0" err="1">
                      <a:solidFill>
                        <a:srgbClr val="C00000"/>
                      </a:solidFill>
                      <a:latin typeface="UTM Avo" panose="02040603050506020204" pitchFamily="18" charset="0"/>
                      <a:cs typeface="Arial" panose="020B0604020202020204" pitchFamily="34" charset="0"/>
                    </a:rPr>
                    <a:t>Tình</a:t>
                  </a:r>
                  <a:r>
                    <a:rPr lang="en-US" sz="2400" b="1" dirty="0">
                      <a:solidFill>
                        <a:srgbClr val="C00000"/>
                      </a:solidFill>
                      <a:latin typeface="UTM Avo" panose="02040603050506020204" pitchFamily="18" charset="0"/>
                      <a:cs typeface="Arial" panose="020B0604020202020204" pitchFamily="34" charset="0"/>
                    </a:rPr>
                    <a:t> </a:t>
                  </a:r>
                  <a:r>
                    <a:rPr lang="en-US" sz="2400" b="1" dirty="0" err="1">
                      <a:solidFill>
                        <a:srgbClr val="C00000"/>
                      </a:solidFill>
                      <a:latin typeface="UTM Avo" panose="02040603050506020204" pitchFamily="18" charset="0"/>
                      <a:cs typeface="Arial" panose="020B0604020202020204" pitchFamily="34" charset="0"/>
                    </a:rPr>
                    <a:t>huống</a:t>
                  </a:r>
                  <a:r>
                    <a:rPr lang="en-US" sz="2400" b="1" dirty="0">
                      <a:solidFill>
                        <a:srgbClr val="C00000"/>
                      </a:solidFill>
                      <a:latin typeface="UTM Avo" panose="02040603050506020204" pitchFamily="18" charset="0"/>
                      <a:cs typeface="Arial" panose="020B0604020202020204" pitchFamily="34" charset="0"/>
                    </a:rPr>
                    <a:t> 2</a:t>
                  </a:r>
                </a:p>
              </p:txBody>
            </p:sp>
          </p:grpSp>
        </p:grpSp>
        <p:pic>
          <p:nvPicPr>
            <p:cNvPr id="17" name="Picture 16">
              <a:extLst>
                <a:ext uri="{FF2B5EF4-FFF2-40B4-BE49-F238E27FC236}">
                  <a16:creationId xmlns:a16="http://schemas.microsoft.com/office/drawing/2014/main" id="{823EE277-9DAD-A1A6-121E-0545AF5A802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00877" y="3812331"/>
              <a:ext cx="4076473" cy="1997444"/>
            </a:xfrm>
            <a:prstGeom prst="rect">
              <a:avLst/>
            </a:prstGeom>
          </p:spPr>
        </p:pic>
      </p:grpSp>
    </p:spTree>
    <p:extLst>
      <p:ext uri="{BB962C8B-B14F-4D97-AF65-F5344CB8AC3E}">
        <p14:creationId xmlns:p14="http://schemas.microsoft.com/office/powerpoint/2010/main" val="1348802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8A37757-3ACB-8359-808D-794215274307}"/>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D052EF78-0AB3-38B3-C532-A620AED0CA2B}"/>
              </a:ext>
            </a:extLst>
          </p:cNvPr>
          <p:cNvSpPr/>
          <p:nvPr/>
        </p:nvSpPr>
        <p:spPr>
          <a:xfrm>
            <a:off x="8521430" y="4474723"/>
            <a:ext cx="3670570" cy="2383277"/>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169D2B94-DA2B-3004-B3C6-76EED3330545}"/>
              </a:ext>
            </a:extLst>
          </p:cNvPr>
          <p:cNvSpPr txBox="1"/>
          <p:nvPr/>
        </p:nvSpPr>
        <p:spPr>
          <a:xfrm>
            <a:off x="685800" y="589359"/>
            <a:ext cx="2057400" cy="2153840"/>
          </a:xfrm>
          <a:prstGeom prst="rect">
            <a:avLst/>
          </a:prstGeom>
        </p:spPr>
        <p:txBody>
          <a:bodyPr lIns="33867" tIns="33867" rIns="33867" bIns="33867" rtlCol="0" anchor="ctr"/>
          <a:lstStyle/>
          <a:p>
            <a:pPr algn="ctr" defTabSz="609630">
              <a:lnSpc>
                <a:spcPts val="1773"/>
              </a:lnSpc>
              <a:spcBef>
                <a:spcPct val="0"/>
              </a:spcBef>
              <a:defRPr/>
            </a:pPr>
            <a:endParaRPr sz="1200" dirty="0">
              <a:solidFill>
                <a:prstClr val="black"/>
              </a:solidFill>
              <a:latin typeface="UTM Avo" panose="02040603050506020204" pitchFamily="18" charset="0"/>
              <a:cs typeface="Arial" panose="020B0604020202020204" pitchFamily="34" charset="0"/>
            </a:endParaRPr>
          </a:p>
        </p:txBody>
      </p:sp>
      <p:sp>
        <p:nvSpPr>
          <p:cNvPr id="3" name="TextBox 2">
            <a:extLst>
              <a:ext uri="{FF2B5EF4-FFF2-40B4-BE49-F238E27FC236}">
                <a16:creationId xmlns:a16="http://schemas.microsoft.com/office/drawing/2014/main" id="{9F0C4D5B-D7D8-AF29-FE98-A8C7B65F33FD}"/>
              </a:ext>
            </a:extLst>
          </p:cNvPr>
          <p:cNvSpPr txBox="1"/>
          <p:nvPr/>
        </p:nvSpPr>
        <p:spPr>
          <a:xfrm>
            <a:off x="685800" y="589359"/>
            <a:ext cx="2057400" cy="2153840"/>
          </a:xfrm>
          <a:prstGeom prst="rect">
            <a:avLst/>
          </a:prstGeom>
        </p:spPr>
        <p:txBody>
          <a:bodyPr lIns="33867" tIns="33867" rIns="33867" bIns="33867" rtlCol="0" anchor="ctr"/>
          <a:lstStyle/>
          <a:p>
            <a:pPr algn="ctr" defTabSz="609539">
              <a:lnSpc>
                <a:spcPts val="1773"/>
              </a:lnSpc>
              <a:spcBef>
                <a:spcPct val="0"/>
              </a:spcBef>
            </a:pPr>
            <a:endParaRPr sz="800" dirty="0">
              <a:solidFill>
                <a:prstClr val="black"/>
              </a:solidFill>
              <a:latin typeface="UTM Avo" panose="02040603050506020204" pitchFamily="18" charset="0"/>
              <a:cs typeface="Arial" panose="020B0604020202020204" pitchFamily="34" charset="0"/>
            </a:endParaRPr>
          </a:p>
        </p:txBody>
      </p:sp>
      <p:sp>
        <p:nvSpPr>
          <p:cNvPr id="4" name="TextBox 3">
            <a:extLst>
              <a:ext uri="{FF2B5EF4-FFF2-40B4-BE49-F238E27FC236}">
                <a16:creationId xmlns:a16="http://schemas.microsoft.com/office/drawing/2014/main" id="{055805CE-32A4-AE57-C98C-C03FF7C0DB6F}"/>
              </a:ext>
            </a:extLst>
          </p:cNvPr>
          <p:cNvSpPr txBox="1"/>
          <p:nvPr/>
        </p:nvSpPr>
        <p:spPr>
          <a:xfrm>
            <a:off x="298322" y="2963582"/>
            <a:ext cx="6576808" cy="2565574"/>
          </a:xfrm>
          <a:prstGeom prst="rect">
            <a:avLst/>
          </a:prstGeom>
          <a:noFill/>
        </p:spPr>
        <p:txBody>
          <a:bodyPr wrap="square">
            <a:spAutoFit/>
          </a:bodyPr>
          <a:lstStyle/>
          <a:p>
            <a:pPr algn="just">
              <a:lnSpc>
                <a:spcPct val="150000"/>
              </a:lnSpc>
            </a:pPr>
            <a:r>
              <a:rPr lang="vi-VN" sz="2200" dirty="0">
                <a:latin typeface="UTM Avo" panose="02040603050506020204" pitchFamily="18" charset="0"/>
                <a:cs typeface="Arial" panose="020B0604020202020204" pitchFamily="34" charset="0"/>
              </a:rPr>
              <a:t>Tuấn và Giang là đôi bạn thân cùng nhóm. Từ ngày mẹ mất, gia đình Tuấn lâm vào hoàn cảnh khó khăn, Tuấn cảm thấy tự ti và luôn tránh mặt Giang.</a:t>
            </a:r>
          </a:p>
          <a:p>
            <a:pPr algn="just">
              <a:lnSpc>
                <a:spcPct val="150000"/>
              </a:lnSpc>
            </a:pPr>
            <a:r>
              <a:rPr lang="vi-VN" sz="2200" b="1" dirty="0">
                <a:latin typeface="UTM Avo" panose="02040603050506020204" pitchFamily="18" charset="0"/>
                <a:cs typeface="Arial" panose="020B0604020202020204" pitchFamily="34" charset="0"/>
              </a:rPr>
              <a:t>Nếu là Giang, em sẽ làm gì?</a:t>
            </a:r>
          </a:p>
        </p:txBody>
      </p:sp>
      <p:sp>
        <p:nvSpPr>
          <p:cNvPr id="5" name="TextBox 4">
            <a:extLst>
              <a:ext uri="{FF2B5EF4-FFF2-40B4-BE49-F238E27FC236}">
                <a16:creationId xmlns:a16="http://schemas.microsoft.com/office/drawing/2014/main" id="{F49F32FF-E9AF-1857-9955-42DB9BB8F0FD}"/>
              </a:ext>
            </a:extLst>
          </p:cNvPr>
          <p:cNvSpPr txBox="1"/>
          <p:nvPr/>
        </p:nvSpPr>
        <p:spPr>
          <a:xfrm>
            <a:off x="3654246" y="1497545"/>
            <a:ext cx="4883508" cy="523220"/>
          </a:xfrm>
          <a:prstGeom prst="rect">
            <a:avLst/>
          </a:prstGeom>
          <a:noFill/>
        </p:spPr>
        <p:txBody>
          <a:bodyPr wrap="square" rtlCol="0">
            <a:spAutoFit/>
          </a:bodyPr>
          <a:lstStyle/>
          <a:p>
            <a:pPr algn="ctr"/>
            <a:r>
              <a:rPr lang="en-US" sz="2800" b="1" dirty="0">
                <a:solidFill>
                  <a:srgbClr val="C00000"/>
                </a:solidFill>
                <a:latin typeface="UTM Avo" panose="02040603050506020204" pitchFamily="18" charset="0"/>
                <a:cs typeface="Arial" panose="020B0604020202020204" pitchFamily="34" charset="0"/>
              </a:rPr>
              <a:t>TÌNH HUỐNG ĐƯA RA</a:t>
            </a:r>
            <a:endParaRPr lang="en-US" sz="2800" i="1" dirty="0">
              <a:latin typeface="UTM Avo" panose="02040603050506020204" pitchFamily="18" charset="0"/>
              <a:cs typeface="Arial" panose="020B0604020202020204" pitchFamily="34" charset="0"/>
            </a:endParaRPr>
          </a:p>
        </p:txBody>
      </p:sp>
      <p:grpSp>
        <p:nvGrpSpPr>
          <p:cNvPr id="13" name="Group 12">
            <a:extLst>
              <a:ext uri="{FF2B5EF4-FFF2-40B4-BE49-F238E27FC236}">
                <a16:creationId xmlns:a16="http://schemas.microsoft.com/office/drawing/2014/main" id="{53A1C80B-58F2-9D69-6554-2FDA9A080286}"/>
              </a:ext>
            </a:extLst>
          </p:cNvPr>
          <p:cNvGrpSpPr/>
          <p:nvPr/>
        </p:nvGrpSpPr>
        <p:grpSpPr>
          <a:xfrm>
            <a:off x="7234830" y="2642128"/>
            <a:ext cx="4258649" cy="3520966"/>
            <a:chOff x="7234830" y="2642128"/>
            <a:chExt cx="4258649" cy="3520966"/>
          </a:xfrm>
        </p:grpSpPr>
        <p:grpSp>
          <p:nvGrpSpPr>
            <p:cNvPr id="6" name="Group 5">
              <a:extLst>
                <a:ext uri="{FF2B5EF4-FFF2-40B4-BE49-F238E27FC236}">
                  <a16:creationId xmlns:a16="http://schemas.microsoft.com/office/drawing/2014/main" id="{5752E5AF-66CF-0F1B-3196-8DAAAC477D53}"/>
                </a:ext>
              </a:extLst>
            </p:cNvPr>
            <p:cNvGrpSpPr/>
            <p:nvPr/>
          </p:nvGrpSpPr>
          <p:grpSpPr>
            <a:xfrm>
              <a:off x="7234830" y="2642128"/>
              <a:ext cx="4258649" cy="3520966"/>
              <a:chOff x="11309286" y="2823138"/>
              <a:chExt cx="6387973" cy="5281449"/>
            </a:xfrm>
          </p:grpSpPr>
          <p:sp>
            <p:nvSpPr>
              <p:cNvPr id="7" name="Freeform 7">
                <a:extLst>
                  <a:ext uri="{FF2B5EF4-FFF2-40B4-BE49-F238E27FC236}">
                    <a16:creationId xmlns:a16="http://schemas.microsoft.com/office/drawing/2014/main" id="{B66D9230-CEBC-A41A-10B6-89941FF519FA}"/>
                  </a:ext>
                </a:extLst>
              </p:cNvPr>
              <p:cNvSpPr/>
              <p:nvPr/>
            </p:nvSpPr>
            <p:spPr>
              <a:xfrm>
                <a:off x="11309286" y="2823138"/>
                <a:ext cx="6387973" cy="5281449"/>
              </a:xfrm>
              <a:custGeom>
                <a:avLst/>
                <a:gdLst/>
                <a:ahLst/>
                <a:cxnLst/>
                <a:rect l="l" t="t" r="r" b="b"/>
                <a:pathLst>
                  <a:path w="1437726" h="2048682">
                    <a:moveTo>
                      <a:pt x="72330" y="0"/>
                    </a:moveTo>
                    <a:lnTo>
                      <a:pt x="1365396" y="0"/>
                    </a:lnTo>
                    <a:cubicBezTo>
                      <a:pt x="1405343" y="0"/>
                      <a:pt x="1437726" y="32383"/>
                      <a:pt x="1437726" y="72330"/>
                    </a:cubicBezTo>
                    <a:lnTo>
                      <a:pt x="1437726" y="1976352"/>
                    </a:lnTo>
                    <a:cubicBezTo>
                      <a:pt x="1437726" y="1995535"/>
                      <a:pt x="1430105" y="2013932"/>
                      <a:pt x="1416541" y="2027497"/>
                    </a:cubicBezTo>
                    <a:cubicBezTo>
                      <a:pt x="1402976" y="2041061"/>
                      <a:pt x="1384579" y="2048682"/>
                      <a:pt x="1365396" y="2048682"/>
                    </a:cubicBezTo>
                    <a:lnTo>
                      <a:pt x="72330" y="2048682"/>
                    </a:lnTo>
                    <a:cubicBezTo>
                      <a:pt x="32383" y="2048682"/>
                      <a:pt x="0" y="2016298"/>
                      <a:pt x="0" y="1976352"/>
                    </a:cubicBezTo>
                    <a:lnTo>
                      <a:pt x="0" y="72330"/>
                    </a:lnTo>
                    <a:cubicBezTo>
                      <a:pt x="0" y="32383"/>
                      <a:pt x="32383" y="0"/>
                      <a:pt x="72330" y="0"/>
                    </a:cubicBezTo>
                    <a:close/>
                  </a:path>
                </a:pathLst>
              </a:custGeom>
              <a:solidFill>
                <a:schemeClr val="accent6">
                  <a:lumMod val="40000"/>
                  <a:lumOff val="60000"/>
                </a:schemeClr>
              </a:solidFill>
            </p:spPr>
            <p:txBody>
              <a:bodyPr/>
              <a:lstStyle/>
              <a:p>
                <a:endParaRPr lang="en-US" sz="800" dirty="0">
                  <a:latin typeface="UTM Avo" panose="02040603050506020204" pitchFamily="18" charset="0"/>
                  <a:cs typeface="Arial" panose="020B0604020202020204" pitchFamily="34" charset="0"/>
                </a:endParaRPr>
              </a:p>
            </p:txBody>
          </p:sp>
          <p:grpSp>
            <p:nvGrpSpPr>
              <p:cNvPr id="8" name="Group 7">
                <a:extLst>
                  <a:ext uri="{FF2B5EF4-FFF2-40B4-BE49-F238E27FC236}">
                    <a16:creationId xmlns:a16="http://schemas.microsoft.com/office/drawing/2014/main" id="{C4DD95E3-3D28-4513-8186-F0121F82F722}"/>
                  </a:ext>
                </a:extLst>
              </p:cNvPr>
              <p:cNvGrpSpPr/>
              <p:nvPr/>
            </p:nvGrpSpPr>
            <p:grpSpPr>
              <a:xfrm>
                <a:off x="11589903" y="3074669"/>
                <a:ext cx="5826740" cy="1277726"/>
                <a:chOff x="1426698" y="3466433"/>
                <a:chExt cx="5826740" cy="1277726"/>
              </a:xfrm>
            </p:grpSpPr>
            <p:sp>
              <p:nvSpPr>
                <p:cNvPr id="10" name="Freeform 10">
                  <a:extLst>
                    <a:ext uri="{FF2B5EF4-FFF2-40B4-BE49-F238E27FC236}">
                      <a16:creationId xmlns:a16="http://schemas.microsoft.com/office/drawing/2014/main" id="{46907ED7-EE54-33F4-C2F8-0DFD574E1544}"/>
                    </a:ext>
                  </a:extLst>
                </p:cNvPr>
                <p:cNvSpPr/>
                <p:nvPr/>
              </p:nvSpPr>
              <p:spPr>
                <a:xfrm>
                  <a:off x="1426698" y="3466433"/>
                  <a:ext cx="5826740" cy="1277726"/>
                </a:xfrm>
                <a:custGeom>
                  <a:avLst/>
                  <a:gdLst/>
                  <a:ahLst/>
                  <a:cxnLst/>
                  <a:rect l="l" t="t" r="r" b="b"/>
                  <a:pathLst>
                    <a:path w="1329860" h="335393">
                      <a:moveTo>
                        <a:pt x="78196" y="0"/>
                      </a:moveTo>
                      <a:lnTo>
                        <a:pt x="1251664" y="0"/>
                      </a:lnTo>
                      <a:cubicBezTo>
                        <a:pt x="1294851" y="0"/>
                        <a:pt x="1329860" y="35010"/>
                        <a:pt x="1329860" y="78196"/>
                      </a:cubicBezTo>
                      <a:lnTo>
                        <a:pt x="1329860" y="257196"/>
                      </a:lnTo>
                      <a:cubicBezTo>
                        <a:pt x="1329860" y="277935"/>
                        <a:pt x="1321622" y="297825"/>
                        <a:pt x="1306957" y="312489"/>
                      </a:cubicBezTo>
                      <a:cubicBezTo>
                        <a:pt x="1292292" y="327154"/>
                        <a:pt x="1272403" y="335393"/>
                        <a:pt x="1251664" y="335393"/>
                      </a:cubicBezTo>
                      <a:lnTo>
                        <a:pt x="78196" y="335393"/>
                      </a:lnTo>
                      <a:cubicBezTo>
                        <a:pt x="57457" y="335393"/>
                        <a:pt x="37568" y="327154"/>
                        <a:pt x="22903" y="312489"/>
                      </a:cubicBezTo>
                      <a:cubicBezTo>
                        <a:pt x="8239" y="297825"/>
                        <a:pt x="0" y="277935"/>
                        <a:pt x="0" y="257196"/>
                      </a:cubicBezTo>
                      <a:lnTo>
                        <a:pt x="0" y="78196"/>
                      </a:lnTo>
                      <a:cubicBezTo>
                        <a:pt x="0" y="57457"/>
                        <a:pt x="8239" y="37568"/>
                        <a:pt x="22903" y="22903"/>
                      </a:cubicBezTo>
                      <a:cubicBezTo>
                        <a:pt x="37568" y="8239"/>
                        <a:pt x="57457" y="0"/>
                        <a:pt x="78196" y="0"/>
                      </a:cubicBezTo>
                      <a:close/>
                    </a:path>
                  </a:pathLst>
                </a:custGeom>
                <a:solidFill>
                  <a:schemeClr val="bg1"/>
                </a:solidFill>
              </p:spPr>
              <p:txBody>
                <a:bodyPr/>
                <a:lstStyle/>
                <a:p>
                  <a:endParaRPr lang="en-US" sz="800" dirty="0">
                    <a:latin typeface="UTM Avo" panose="02040603050506020204" pitchFamily="18" charset="0"/>
                    <a:cs typeface="Arial" panose="020B0604020202020204" pitchFamily="34" charset="0"/>
                  </a:endParaRPr>
                </a:p>
              </p:txBody>
            </p:sp>
            <p:sp>
              <p:nvSpPr>
                <p:cNvPr id="11" name="TextBox 10">
                  <a:extLst>
                    <a:ext uri="{FF2B5EF4-FFF2-40B4-BE49-F238E27FC236}">
                      <a16:creationId xmlns:a16="http://schemas.microsoft.com/office/drawing/2014/main" id="{A04751C8-AA49-455E-AFE4-E64F2AD21BC8}"/>
                    </a:ext>
                  </a:extLst>
                </p:cNvPr>
                <p:cNvSpPr txBox="1"/>
                <p:nvPr/>
              </p:nvSpPr>
              <p:spPr>
                <a:xfrm>
                  <a:off x="1426698" y="3783646"/>
                  <a:ext cx="5826740" cy="692498"/>
                </a:xfrm>
                <a:prstGeom prst="rect">
                  <a:avLst/>
                </a:prstGeom>
                <a:noFill/>
              </p:spPr>
              <p:txBody>
                <a:bodyPr wrap="square" rtlCol="0">
                  <a:spAutoFit/>
                </a:bodyPr>
                <a:lstStyle/>
                <a:p>
                  <a:pPr algn="ctr"/>
                  <a:r>
                    <a:rPr lang="en-US" sz="2400" b="1" dirty="0" err="1">
                      <a:solidFill>
                        <a:srgbClr val="C00000"/>
                      </a:solidFill>
                      <a:latin typeface="UTM Avo" panose="02040603050506020204" pitchFamily="18" charset="0"/>
                      <a:cs typeface="Arial" panose="020B0604020202020204" pitchFamily="34" charset="0"/>
                    </a:rPr>
                    <a:t>Tình</a:t>
                  </a:r>
                  <a:r>
                    <a:rPr lang="en-US" sz="2400" b="1" dirty="0">
                      <a:solidFill>
                        <a:srgbClr val="C00000"/>
                      </a:solidFill>
                      <a:latin typeface="UTM Avo" panose="02040603050506020204" pitchFamily="18" charset="0"/>
                      <a:cs typeface="Arial" panose="020B0604020202020204" pitchFamily="34" charset="0"/>
                    </a:rPr>
                    <a:t> </a:t>
                  </a:r>
                  <a:r>
                    <a:rPr lang="en-US" sz="2400" b="1" dirty="0" err="1">
                      <a:solidFill>
                        <a:srgbClr val="C00000"/>
                      </a:solidFill>
                      <a:latin typeface="UTM Avo" panose="02040603050506020204" pitchFamily="18" charset="0"/>
                      <a:cs typeface="Arial" panose="020B0604020202020204" pitchFamily="34" charset="0"/>
                    </a:rPr>
                    <a:t>huống</a:t>
                  </a:r>
                  <a:r>
                    <a:rPr lang="en-US" sz="2400" b="1" dirty="0">
                      <a:solidFill>
                        <a:srgbClr val="C00000"/>
                      </a:solidFill>
                      <a:latin typeface="UTM Avo" panose="02040603050506020204" pitchFamily="18" charset="0"/>
                      <a:cs typeface="Arial" panose="020B0604020202020204" pitchFamily="34" charset="0"/>
                    </a:rPr>
                    <a:t> 3</a:t>
                  </a:r>
                </a:p>
              </p:txBody>
            </p:sp>
          </p:grpSp>
        </p:grpSp>
        <p:pic>
          <p:nvPicPr>
            <p:cNvPr id="12" name="Picture 11">
              <a:extLst>
                <a:ext uri="{FF2B5EF4-FFF2-40B4-BE49-F238E27FC236}">
                  <a16:creationId xmlns:a16="http://schemas.microsoft.com/office/drawing/2014/main" id="{BCB8D4FA-4217-8DAE-1B7F-9365DD80D4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18711" y="3805615"/>
              <a:ext cx="3615068" cy="2316363"/>
            </a:xfrm>
            <a:prstGeom prst="rect">
              <a:avLst/>
            </a:prstGeom>
          </p:spPr>
        </p:pic>
      </p:grpSp>
    </p:spTree>
    <p:extLst>
      <p:ext uri="{BB962C8B-B14F-4D97-AF65-F5344CB8AC3E}">
        <p14:creationId xmlns:p14="http://schemas.microsoft.com/office/powerpoint/2010/main" val="2662984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1720734-56A8-3F71-6651-C64992C805B6}"/>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D481D4E4-0567-BADB-5D9F-701FAE393B7D}"/>
              </a:ext>
            </a:extLst>
          </p:cNvPr>
          <p:cNvSpPr/>
          <p:nvPr/>
        </p:nvSpPr>
        <p:spPr>
          <a:xfrm>
            <a:off x="8521430" y="4474723"/>
            <a:ext cx="3670570" cy="2383277"/>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922AA7A-1DB8-8C6D-D5A7-2DDA54219332}"/>
              </a:ext>
            </a:extLst>
          </p:cNvPr>
          <p:cNvSpPr txBox="1"/>
          <p:nvPr/>
        </p:nvSpPr>
        <p:spPr>
          <a:xfrm>
            <a:off x="685800" y="589359"/>
            <a:ext cx="2057400" cy="2153840"/>
          </a:xfrm>
          <a:prstGeom prst="rect">
            <a:avLst/>
          </a:prstGeom>
        </p:spPr>
        <p:txBody>
          <a:bodyPr lIns="33867" tIns="33867" rIns="33867" bIns="33867" rtlCol="0" anchor="ctr"/>
          <a:lstStyle/>
          <a:p>
            <a:pPr algn="ctr" defTabSz="609630">
              <a:lnSpc>
                <a:spcPts val="1773"/>
              </a:lnSpc>
              <a:spcBef>
                <a:spcPct val="0"/>
              </a:spcBef>
              <a:defRPr/>
            </a:pPr>
            <a:endParaRPr sz="1200" dirty="0">
              <a:solidFill>
                <a:prstClr val="black"/>
              </a:solidFill>
              <a:latin typeface="UTM Avo" panose="02040603050506020204" pitchFamily="18" charset="0"/>
              <a:cs typeface="Arial" panose="020B0604020202020204" pitchFamily="34" charset="0"/>
            </a:endParaRPr>
          </a:p>
        </p:txBody>
      </p:sp>
      <p:sp>
        <p:nvSpPr>
          <p:cNvPr id="3" name="TextBox 2">
            <a:extLst>
              <a:ext uri="{FF2B5EF4-FFF2-40B4-BE49-F238E27FC236}">
                <a16:creationId xmlns:a16="http://schemas.microsoft.com/office/drawing/2014/main" id="{C665DD4D-B76F-6BEA-02CA-3FB93645E09D}"/>
              </a:ext>
            </a:extLst>
          </p:cNvPr>
          <p:cNvSpPr txBox="1"/>
          <p:nvPr/>
        </p:nvSpPr>
        <p:spPr>
          <a:xfrm>
            <a:off x="685800" y="589359"/>
            <a:ext cx="2057400" cy="2153840"/>
          </a:xfrm>
          <a:prstGeom prst="rect">
            <a:avLst/>
          </a:prstGeom>
        </p:spPr>
        <p:txBody>
          <a:bodyPr lIns="33867" tIns="33867" rIns="33867" bIns="33867" rtlCol="0" anchor="ctr"/>
          <a:lstStyle/>
          <a:p>
            <a:pPr algn="ctr" defTabSz="609539">
              <a:lnSpc>
                <a:spcPts val="1773"/>
              </a:lnSpc>
              <a:spcBef>
                <a:spcPct val="0"/>
              </a:spcBef>
            </a:pPr>
            <a:endParaRPr sz="800" dirty="0">
              <a:solidFill>
                <a:prstClr val="black"/>
              </a:solidFill>
              <a:latin typeface="UTM Avo" panose="02040603050506020204" pitchFamily="18" charset="0"/>
              <a:cs typeface="Arial" panose="020B0604020202020204" pitchFamily="34" charset="0"/>
            </a:endParaRPr>
          </a:p>
        </p:txBody>
      </p:sp>
      <p:grpSp>
        <p:nvGrpSpPr>
          <p:cNvPr id="44" name="Group 43">
            <a:extLst>
              <a:ext uri="{FF2B5EF4-FFF2-40B4-BE49-F238E27FC236}">
                <a16:creationId xmlns:a16="http://schemas.microsoft.com/office/drawing/2014/main" id="{F0602FD1-115E-B395-A29D-F422449C1057}"/>
              </a:ext>
            </a:extLst>
          </p:cNvPr>
          <p:cNvGrpSpPr/>
          <p:nvPr/>
        </p:nvGrpSpPr>
        <p:grpSpPr>
          <a:xfrm>
            <a:off x="470240" y="1859126"/>
            <a:ext cx="3198678" cy="3207658"/>
            <a:chOff x="633248" y="2113316"/>
            <a:chExt cx="3198678" cy="3207658"/>
          </a:xfrm>
        </p:grpSpPr>
        <p:grpSp>
          <p:nvGrpSpPr>
            <p:cNvPr id="32" name="Group 6">
              <a:extLst>
                <a:ext uri="{FF2B5EF4-FFF2-40B4-BE49-F238E27FC236}">
                  <a16:creationId xmlns:a16="http://schemas.microsoft.com/office/drawing/2014/main" id="{64512C31-7ABF-A7CB-7D44-219B6BAB5127}"/>
                </a:ext>
              </a:extLst>
            </p:cNvPr>
            <p:cNvGrpSpPr/>
            <p:nvPr/>
          </p:nvGrpSpPr>
          <p:grpSpPr>
            <a:xfrm>
              <a:off x="633248" y="2113316"/>
              <a:ext cx="3198678" cy="3207658"/>
              <a:chOff x="0" y="0"/>
              <a:chExt cx="812800" cy="812800"/>
            </a:xfrm>
          </p:grpSpPr>
          <p:sp>
            <p:nvSpPr>
              <p:cNvPr id="33" name="Freeform 7">
                <a:extLst>
                  <a:ext uri="{FF2B5EF4-FFF2-40B4-BE49-F238E27FC236}">
                    <a16:creationId xmlns:a16="http://schemas.microsoft.com/office/drawing/2014/main" id="{014D7FCC-AA04-F397-FA3F-503C68A07E5D}"/>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2AB92"/>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34" name="TextBox 8">
                <a:extLst>
                  <a:ext uri="{FF2B5EF4-FFF2-40B4-BE49-F238E27FC236}">
                    <a16:creationId xmlns:a16="http://schemas.microsoft.com/office/drawing/2014/main" id="{5038DDB4-62DE-DAD8-9C53-7DD79ADFAF72}"/>
                  </a:ext>
                </a:extLst>
              </p:cNvPr>
              <p:cNvSpPr txBox="1"/>
              <p:nvPr/>
            </p:nvSpPr>
            <p:spPr>
              <a:xfrm>
                <a:off x="76200" y="28575"/>
                <a:ext cx="660400" cy="708025"/>
              </a:xfrm>
              <a:prstGeom prst="rect">
                <a:avLst/>
              </a:prstGeom>
            </p:spPr>
            <p:txBody>
              <a:bodyPr lIns="33867" tIns="33867" rIns="33867" bIns="33867" rtlCol="0" anchor="ctr"/>
              <a:lstStyle/>
              <a:p>
                <a:pPr marL="0" marR="0" lvl="0" indent="0" algn="ctr" defTabSz="609539" eaLnBrk="1" fontAlgn="auto" latinLnBrk="0" hangingPunct="1">
                  <a:lnSpc>
                    <a:spcPts val="1773"/>
                  </a:lnSpc>
                  <a:spcBef>
                    <a:spcPts val="0"/>
                  </a:spcBef>
                  <a:spcAft>
                    <a:spcPts val="0"/>
                  </a:spcAft>
                  <a:buClrTx/>
                  <a:buSzTx/>
                  <a:buFontTx/>
                  <a:buNone/>
                  <a:tabLst/>
                  <a:defRPr/>
                </a:pPr>
                <a:endParaRPr kumimoji="0" sz="800" b="0" i="0" u="none" strike="noStrike" kern="0" cap="none" spc="0" normalizeH="0" baseline="0" noProof="0">
                  <a:ln>
                    <a:noFill/>
                  </a:ln>
                  <a:solidFill>
                    <a:prstClr val="black"/>
                  </a:solidFill>
                  <a:effectLst/>
                  <a:uLnTx/>
                  <a:uFillTx/>
                </a:endParaRPr>
              </a:p>
            </p:txBody>
          </p:sp>
        </p:grpSp>
        <p:sp>
          <p:nvSpPr>
            <p:cNvPr id="35" name="TextBox 34">
              <a:extLst>
                <a:ext uri="{FF2B5EF4-FFF2-40B4-BE49-F238E27FC236}">
                  <a16:creationId xmlns:a16="http://schemas.microsoft.com/office/drawing/2014/main" id="{776B595B-E389-A65B-916C-CFCE6562D24F}"/>
                </a:ext>
              </a:extLst>
            </p:cNvPr>
            <p:cNvSpPr txBox="1"/>
            <p:nvPr/>
          </p:nvSpPr>
          <p:spPr>
            <a:xfrm>
              <a:off x="724519" y="2775467"/>
              <a:ext cx="3002348" cy="1473801"/>
            </a:xfrm>
            <a:prstGeom prst="rect">
              <a:avLst/>
            </a:prstGeom>
            <a:noFill/>
            <a:ln>
              <a:noFill/>
            </a:ln>
          </p:spPr>
          <p:txBody>
            <a:bodyPr wrap="square" rtlCol="0">
              <a:spAutoFit/>
            </a:bodyPr>
            <a:lstStyle/>
            <a:p>
              <a:pPr algn="ctr" defTabSz="609539">
                <a:lnSpc>
                  <a:spcPct val="150000"/>
                </a:lnSpc>
              </a:pPr>
              <a:r>
                <a:rPr lang="en-US" sz="3200" b="1" dirty="0">
                  <a:solidFill>
                    <a:prstClr val="white"/>
                  </a:solidFill>
                  <a:latin typeface="UTM Avo" panose="02040603050506020204" pitchFamily="18" charset="0"/>
                  <a:cs typeface="Arial" panose="020B0604020202020204" pitchFamily="34" charset="0"/>
                </a:rPr>
                <a:t>GỢI Ý CÂU TRẢ LỜI</a:t>
              </a:r>
            </a:p>
          </p:txBody>
        </p:sp>
      </p:grpSp>
      <p:sp>
        <p:nvSpPr>
          <p:cNvPr id="36" name="TextBox 35">
            <a:extLst>
              <a:ext uri="{FF2B5EF4-FFF2-40B4-BE49-F238E27FC236}">
                <a16:creationId xmlns:a16="http://schemas.microsoft.com/office/drawing/2014/main" id="{743A30EF-1022-311F-AD8F-C3FC48343E44}"/>
              </a:ext>
            </a:extLst>
          </p:cNvPr>
          <p:cNvSpPr txBox="1"/>
          <p:nvPr/>
        </p:nvSpPr>
        <p:spPr>
          <a:xfrm>
            <a:off x="4239224" y="2481806"/>
            <a:ext cx="7228286" cy="3891835"/>
          </a:xfrm>
          <a:prstGeom prst="rect">
            <a:avLst/>
          </a:prstGeom>
          <a:noFill/>
        </p:spPr>
        <p:txBody>
          <a:bodyPr wrap="square">
            <a:spAutoFit/>
          </a:bodyPr>
          <a:lstStyle/>
          <a:p>
            <a:pPr marL="342900" indent="-342900" algn="just" defTabSz="609539">
              <a:lnSpc>
                <a:spcPct val="150000"/>
              </a:lnSpc>
              <a:buFont typeface="Arial" panose="020B0604020202020204" pitchFamily="34" charset="0"/>
              <a:buChar char="•"/>
            </a:pPr>
            <a:r>
              <a:rPr lang="vi-VN" sz="2400" dirty="0">
                <a:solidFill>
                  <a:srgbClr val="000000"/>
                </a:solidFill>
                <a:latin typeface="UTM Avo" panose="02040603050506020204" pitchFamily="18" charset="0"/>
                <a:ea typeface="Calibri" panose="020F0502020204030204" pitchFamily="34" charset="0"/>
                <a:cs typeface="Arial" panose="020B0604020202020204" pitchFamily="34" charset="0"/>
              </a:rPr>
              <a:t>Em đồng ý với suy nghĩ của Vinh vì hành động bắt nạt bạn của các bạn kia là sai trái, cần được ngăn chặn. </a:t>
            </a:r>
          </a:p>
          <a:p>
            <a:pPr marL="342900" indent="-342900" algn="just" defTabSz="609539">
              <a:lnSpc>
                <a:spcPct val="150000"/>
              </a:lnSpc>
              <a:buFont typeface="Arial" panose="020B0604020202020204" pitchFamily="34" charset="0"/>
              <a:buChar char="•"/>
            </a:pPr>
            <a:r>
              <a:rPr lang="vi-VN" sz="2400" dirty="0">
                <a:solidFill>
                  <a:srgbClr val="000000"/>
                </a:solidFill>
                <a:latin typeface="UTM Avo" panose="02040603050506020204" pitchFamily="18" charset="0"/>
                <a:ea typeface="Calibri" panose="020F0502020204030204" pitchFamily="34" charset="0"/>
                <a:cs typeface="Arial" panose="020B0604020202020204" pitchFamily="34" charset="0"/>
              </a:rPr>
              <a:t>Nếu gặp trường hợp trên, em sẽ ngăn hai bạn kia bắt nạt Tuấn, nếu không được em sẽ gọi người lớn đến giúp đỡ và hôm sau trình báo lại với giáo viên.</a:t>
            </a:r>
          </a:p>
        </p:txBody>
      </p:sp>
      <p:pic>
        <p:nvPicPr>
          <p:cNvPr id="38" name="Picture 37" descr="A picture containing toy, doll, vector graphics, clipart&#10;&#10;Description automatically generated">
            <a:extLst>
              <a:ext uri="{FF2B5EF4-FFF2-40B4-BE49-F238E27FC236}">
                <a16:creationId xmlns:a16="http://schemas.microsoft.com/office/drawing/2014/main" id="{1AC7F771-648F-DB84-4BC5-BDE197A3CA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8782" y="3772895"/>
            <a:ext cx="3085105" cy="3085105"/>
          </a:xfrm>
          <a:prstGeom prst="rect">
            <a:avLst/>
          </a:prstGeom>
        </p:spPr>
      </p:pic>
      <p:grpSp>
        <p:nvGrpSpPr>
          <p:cNvPr id="39" name="Group 38">
            <a:extLst>
              <a:ext uri="{FF2B5EF4-FFF2-40B4-BE49-F238E27FC236}">
                <a16:creationId xmlns:a16="http://schemas.microsoft.com/office/drawing/2014/main" id="{542F414E-A6FE-9D10-DFEF-84638C08B40F}"/>
              </a:ext>
            </a:extLst>
          </p:cNvPr>
          <p:cNvGrpSpPr/>
          <p:nvPr/>
        </p:nvGrpSpPr>
        <p:grpSpPr>
          <a:xfrm>
            <a:off x="6168602" y="1649434"/>
            <a:ext cx="3369529" cy="866372"/>
            <a:chOff x="5872534" y="881343"/>
            <a:chExt cx="6477000" cy="1299558"/>
          </a:xfrm>
        </p:grpSpPr>
        <p:pic>
          <p:nvPicPr>
            <p:cNvPr id="40" name="Picture 9">
              <a:extLst>
                <a:ext uri="{FF2B5EF4-FFF2-40B4-BE49-F238E27FC236}">
                  <a16:creationId xmlns:a16="http://schemas.microsoft.com/office/drawing/2014/main" id="{9BA36BD4-595C-1AA7-403C-9801CFB015B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5898139" y="881343"/>
              <a:ext cx="6451395" cy="1299558"/>
            </a:xfrm>
            <a:prstGeom prst="rect">
              <a:avLst/>
            </a:prstGeom>
          </p:spPr>
        </p:pic>
        <p:sp>
          <p:nvSpPr>
            <p:cNvPr id="41" name="TextBox 40">
              <a:extLst>
                <a:ext uri="{FF2B5EF4-FFF2-40B4-BE49-F238E27FC236}">
                  <a16:creationId xmlns:a16="http://schemas.microsoft.com/office/drawing/2014/main" id="{30F2B488-E111-23F0-2F5E-47D964E2013A}"/>
                </a:ext>
              </a:extLst>
            </p:cNvPr>
            <p:cNvSpPr txBox="1"/>
            <p:nvPr/>
          </p:nvSpPr>
          <p:spPr>
            <a:xfrm>
              <a:off x="5872534" y="1091283"/>
              <a:ext cx="6477000" cy="815513"/>
            </a:xfrm>
            <a:prstGeom prst="rect">
              <a:avLst/>
            </a:prstGeom>
            <a:noFill/>
          </p:spPr>
          <p:txBody>
            <a:bodyPr wrap="square" rtlCol="0">
              <a:spAutoFit/>
            </a:bodyPr>
            <a:lstStyle/>
            <a:p>
              <a:pPr algn="ctr" defTabSz="609539"/>
              <a:r>
                <a:rPr lang="en-US" sz="2800" b="1" dirty="0" err="1">
                  <a:solidFill>
                    <a:prstClr val="white"/>
                  </a:solidFill>
                  <a:latin typeface="UTM Avo" panose="02040603050506020204" pitchFamily="18" charset="0"/>
                  <a:cs typeface="Arial" panose="020B0604020202020204" pitchFamily="34" charset="0"/>
                </a:rPr>
                <a:t>Tình</a:t>
              </a:r>
              <a:r>
                <a:rPr lang="en-US" sz="2800" b="1" dirty="0">
                  <a:solidFill>
                    <a:prstClr val="white"/>
                  </a:solidFill>
                  <a:latin typeface="UTM Avo" panose="02040603050506020204" pitchFamily="18" charset="0"/>
                  <a:cs typeface="Arial" panose="020B0604020202020204" pitchFamily="34" charset="0"/>
                </a:rPr>
                <a:t> </a:t>
              </a:r>
              <a:r>
                <a:rPr lang="en-US" sz="2800" b="1" dirty="0" err="1">
                  <a:solidFill>
                    <a:prstClr val="white"/>
                  </a:solidFill>
                  <a:latin typeface="UTM Avo" panose="02040603050506020204" pitchFamily="18" charset="0"/>
                  <a:cs typeface="Arial" panose="020B0604020202020204" pitchFamily="34" charset="0"/>
                </a:rPr>
                <a:t>huống</a:t>
              </a:r>
              <a:r>
                <a:rPr lang="en-US" sz="2800" b="1" dirty="0">
                  <a:solidFill>
                    <a:prstClr val="white"/>
                  </a:solidFill>
                  <a:latin typeface="UTM Avo" panose="02040603050506020204" pitchFamily="18" charset="0"/>
                  <a:cs typeface="Arial" panose="020B0604020202020204" pitchFamily="34" charset="0"/>
                </a:rPr>
                <a:t> 1</a:t>
              </a:r>
            </a:p>
          </p:txBody>
        </p:sp>
      </p:grpSp>
    </p:spTree>
    <p:extLst>
      <p:ext uri="{BB962C8B-B14F-4D97-AF65-F5344CB8AC3E}">
        <p14:creationId xmlns:p14="http://schemas.microsoft.com/office/powerpoint/2010/main" val="3448816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par>
                                <p:cTn id="8" presetID="10" presetClass="entr" presetSubtype="0" fill="hold"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500"/>
                                        <p:tgtEl>
                                          <p:spTgt spid="3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fade">
                                      <p:cBhvr>
                                        <p:cTn id="15" dur="500"/>
                                        <p:tgtEl>
                                          <p:spTgt spid="3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6">
                                            <p:txEl>
                                              <p:pRg st="0" end="0"/>
                                            </p:txEl>
                                          </p:spTgt>
                                        </p:tgtEl>
                                        <p:attrNameLst>
                                          <p:attrName>style.visibility</p:attrName>
                                        </p:attrNameLst>
                                      </p:cBhvr>
                                      <p:to>
                                        <p:strVal val="visible"/>
                                      </p:to>
                                    </p:set>
                                    <p:animEffect transition="in" filter="fade">
                                      <p:cBhvr>
                                        <p:cTn id="20" dur="500"/>
                                        <p:tgtEl>
                                          <p:spTgt spid="36">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6">
                                            <p:txEl>
                                              <p:pRg st="1" end="1"/>
                                            </p:txEl>
                                          </p:spTgt>
                                        </p:tgtEl>
                                        <p:attrNameLst>
                                          <p:attrName>style.visibility</p:attrName>
                                        </p:attrNameLst>
                                      </p:cBhvr>
                                      <p:to>
                                        <p:strVal val="visible"/>
                                      </p:to>
                                    </p:set>
                                    <p:animEffect transition="in" filter="fade">
                                      <p:cBhvr>
                                        <p:cTn id="25" dur="500"/>
                                        <p:tgtEl>
                                          <p:spTgt spid="3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50943B7-8692-299E-F36F-1405725E949F}"/>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7B7308B4-24B8-C3BB-9CA5-0990FBEC6D9E}"/>
              </a:ext>
            </a:extLst>
          </p:cNvPr>
          <p:cNvSpPr/>
          <p:nvPr/>
        </p:nvSpPr>
        <p:spPr>
          <a:xfrm>
            <a:off x="8521430" y="4474723"/>
            <a:ext cx="3670570" cy="2383277"/>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77FAD830-E0FF-51FA-1056-B342CAADEF6D}"/>
              </a:ext>
            </a:extLst>
          </p:cNvPr>
          <p:cNvSpPr txBox="1"/>
          <p:nvPr/>
        </p:nvSpPr>
        <p:spPr>
          <a:xfrm>
            <a:off x="685800" y="589359"/>
            <a:ext cx="2057400" cy="2153840"/>
          </a:xfrm>
          <a:prstGeom prst="rect">
            <a:avLst/>
          </a:prstGeom>
        </p:spPr>
        <p:txBody>
          <a:bodyPr lIns="33867" tIns="33867" rIns="33867" bIns="33867" rtlCol="0" anchor="ctr"/>
          <a:lstStyle/>
          <a:p>
            <a:pPr algn="ctr" defTabSz="609630">
              <a:lnSpc>
                <a:spcPts val="1773"/>
              </a:lnSpc>
              <a:spcBef>
                <a:spcPct val="0"/>
              </a:spcBef>
              <a:defRPr/>
            </a:pPr>
            <a:endParaRPr sz="1200" dirty="0">
              <a:solidFill>
                <a:prstClr val="black"/>
              </a:solidFill>
              <a:latin typeface="UTM Avo" panose="02040603050506020204" pitchFamily="18" charset="0"/>
              <a:cs typeface="Arial" panose="020B0604020202020204" pitchFamily="34" charset="0"/>
            </a:endParaRPr>
          </a:p>
        </p:txBody>
      </p:sp>
      <p:sp>
        <p:nvSpPr>
          <p:cNvPr id="3" name="TextBox 2">
            <a:extLst>
              <a:ext uri="{FF2B5EF4-FFF2-40B4-BE49-F238E27FC236}">
                <a16:creationId xmlns:a16="http://schemas.microsoft.com/office/drawing/2014/main" id="{1CD50E73-6038-7F58-2426-50316B0E2DF7}"/>
              </a:ext>
            </a:extLst>
          </p:cNvPr>
          <p:cNvSpPr txBox="1"/>
          <p:nvPr/>
        </p:nvSpPr>
        <p:spPr>
          <a:xfrm>
            <a:off x="685800" y="589359"/>
            <a:ext cx="2057400" cy="2153840"/>
          </a:xfrm>
          <a:prstGeom prst="rect">
            <a:avLst/>
          </a:prstGeom>
        </p:spPr>
        <p:txBody>
          <a:bodyPr lIns="33867" tIns="33867" rIns="33867" bIns="33867" rtlCol="0" anchor="ctr"/>
          <a:lstStyle/>
          <a:p>
            <a:pPr algn="ctr" defTabSz="609539">
              <a:lnSpc>
                <a:spcPts val="1773"/>
              </a:lnSpc>
              <a:spcBef>
                <a:spcPct val="0"/>
              </a:spcBef>
            </a:pPr>
            <a:endParaRPr sz="800" dirty="0">
              <a:solidFill>
                <a:prstClr val="black"/>
              </a:solidFill>
              <a:latin typeface="UTM Avo" panose="02040603050506020204" pitchFamily="18" charset="0"/>
              <a:cs typeface="Arial" panose="020B0604020202020204" pitchFamily="34" charset="0"/>
            </a:endParaRPr>
          </a:p>
        </p:txBody>
      </p:sp>
      <p:grpSp>
        <p:nvGrpSpPr>
          <p:cNvPr id="44" name="Group 43">
            <a:extLst>
              <a:ext uri="{FF2B5EF4-FFF2-40B4-BE49-F238E27FC236}">
                <a16:creationId xmlns:a16="http://schemas.microsoft.com/office/drawing/2014/main" id="{FC3DEE93-4067-BFCA-D1A5-090BB0D953C4}"/>
              </a:ext>
            </a:extLst>
          </p:cNvPr>
          <p:cNvGrpSpPr/>
          <p:nvPr/>
        </p:nvGrpSpPr>
        <p:grpSpPr>
          <a:xfrm>
            <a:off x="470240" y="1859126"/>
            <a:ext cx="3198678" cy="3207658"/>
            <a:chOff x="633248" y="2113316"/>
            <a:chExt cx="3198678" cy="3207658"/>
          </a:xfrm>
        </p:grpSpPr>
        <p:grpSp>
          <p:nvGrpSpPr>
            <p:cNvPr id="32" name="Group 6">
              <a:extLst>
                <a:ext uri="{FF2B5EF4-FFF2-40B4-BE49-F238E27FC236}">
                  <a16:creationId xmlns:a16="http://schemas.microsoft.com/office/drawing/2014/main" id="{0BC1E2D8-06E0-8367-E0B3-CA285D622E6D}"/>
                </a:ext>
              </a:extLst>
            </p:cNvPr>
            <p:cNvGrpSpPr/>
            <p:nvPr/>
          </p:nvGrpSpPr>
          <p:grpSpPr>
            <a:xfrm>
              <a:off x="633248" y="2113316"/>
              <a:ext cx="3198678" cy="3207658"/>
              <a:chOff x="0" y="0"/>
              <a:chExt cx="812800" cy="812800"/>
            </a:xfrm>
          </p:grpSpPr>
          <p:sp>
            <p:nvSpPr>
              <p:cNvPr id="33" name="Freeform 7">
                <a:extLst>
                  <a:ext uri="{FF2B5EF4-FFF2-40B4-BE49-F238E27FC236}">
                    <a16:creationId xmlns:a16="http://schemas.microsoft.com/office/drawing/2014/main" id="{FC225139-4BC5-0444-02F5-C011B6604BC4}"/>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2AB92"/>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34" name="TextBox 8">
                <a:extLst>
                  <a:ext uri="{FF2B5EF4-FFF2-40B4-BE49-F238E27FC236}">
                    <a16:creationId xmlns:a16="http://schemas.microsoft.com/office/drawing/2014/main" id="{03D682A8-8B05-B5D6-B16D-BAED72A918A9}"/>
                  </a:ext>
                </a:extLst>
              </p:cNvPr>
              <p:cNvSpPr txBox="1"/>
              <p:nvPr/>
            </p:nvSpPr>
            <p:spPr>
              <a:xfrm>
                <a:off x="76200" y="28575"/>
                <a:ext cx="660400" cy="708025"/>
              </a:xfrm>
              <a:prstGeom prst="rect">
                <a:avLst/>
              </a:prstGeom>
            </p:spPr>
            <p:txBody>
              <a:bodyPr lIns="33867" tIns="33867" rIns="33867" bIns="33867" rtlCol="0" anchor="ctr"/>
              <a:lstStyle/>
              <a:p>
                <a:pPr marL="0" marR="0" lvl="0" indent="0" algn="ctr" defTabSz="609539" eaLnBrk="1" fontAlgn="auto" latinLnBrk="0" hangingPunct="1">
                  <a:lnSpc>
                    <a:spcPts val="1773"/>
                  </a:lnSpc>
                  <a:spcBef>
                    <a:spcPts val="0"/>
                  </a:spcBef>
                  <a:spcAft>
                    <a:spcPts val="0"/>
                  </a:spcAft>
                  <a:buClrTx/>
                  <a:buSzTx/>
                  <a:buFontTx/>
                  <a:buNone/>
                  <a:tabLst/>
                  <a:defRPr/>
                </a:pPr>
                <a:endParaRPr kumimoji="0" sz="800" b="0" i="0" u="none" strike="noStrike" kern="0" cap="none" spc="0" normalizeH="0" baseline="0" noProof="0">
                  <a:ln>
                    <a:noFill/>
                  </a:ln>
                  <a:solidFill>
                    <a:prstClr val="black"/>
                  </a:solidFill>
                  <a:effectLst/>
                  <a:uLnTx/>
                  <a:uFillTx/>
                </a:endParaRPr>
              </a:p>
            </p:txBody>
          </p:sp>
        </p:grpSp>
        <p:sp>
          <p:nvSpPr>
            <p:cNvPr id="35" name="TextBox 34">
              <a:extLst>
                <a:ext uri="{FF2B5EF4-FFF2-40B4-BE49-F238E27FC236}">
                  <a16:creationId xmlns:a16="http://schemas.microsoft.com/office/drawing/2014/main" id="{A7172367-8641-5071-4811-723071ECB9FC}"/>
                </a:ext>
              </a:extLst>
            </p:cNvPr>
            <p:cNvSpPr txBox="1"/>
            <p:nvPr/>
          </p:nvSpPr>
          <p:spPr>
            <a:xfrm>
              <a:off x="724519" y="2775467"/>
              <a:ext cx="3002348" cy="1473801"/>
            </a:xfrm>
            <a:prstGeom prst="rect">
              <a:avLst/>
            </a:prstGeom>
            <a:noFill/>
            <a:ln>
              <a:noFill/>
            </a:ln>
          </p:spPr>
          <p:txBody>
            <a:bodyPr wrap="square" rtlCol="0">
              <a:spAutoFit/>
            </a:bodyPr>
            <a:lstStyle/>
            <a:p>
              <a:pPr algn="ctr" defTabSz="609539">
                <a:lnSpc>
                  <a:spcPct val="150000"/>
                </a:lnSpc>
              </a:pPr>
              <a:r>
                <a:rPr lang="en-US" sz="3200" b="1" dirty="0">
                  <a:solidFill>
                    <a:prstClr val="white"/>
                  </a:solidFill>
                  <a:latin typeface="UTM Avo" panose="02040603050506020204" pitchFamily="18" charset="0"/>
                  <a:cs typeface="Arial" panose="020B0604020202020204" pitchFamily="34" charset="0"/>
                </a:rPr>
                <a:t>GỢI Ý CÂU TRẢ LỜI</a:t>
              </a:r>
            </a:p>
          </p:txBody>
        </p:sp>
      </p:grpSp>
      <p:sp>
        <p:nvSpPr>
          <p:cNvPr id="36" name="TextBox 35">
            <a:extLst>
              <a:ext uri="{FF2B5EF4-FFF2-40B4-BE49-F238E27FC236}">
                <a16:creationId xmlns:a16="http://schemas.microsoft.com/office/drawing/2014/main" id="{3016E7AF-FEAA-B6E5-8C7E-61F1C8C7F966}"/>
              </a:ext>
            </a:extLst>
          </p:cNvPr>
          <p:cNvSpPr txBox="1"/>
          <p:nvPr/>
        </p:nvSpPr>
        <p:spPr>
          <a:xfrm>
            <a:off x="4239224" y="1630468"/>
            <a:ext cx="7228286" cy="4999830"/>
          </a:xfrm>
          <a:prstGeom prst="rect">
            <a:avLst/>
          </a:prstGeom>
          <a:noFill/>
        </p:spPr>
        <p:txBody>
          <a:bodyPr wrap="square">
            <a:spAutoFit/>
          </a:bodyPr>
          <a:lstStyle/>
          <a:p>
            <a:pPr marL="342900" indent="-342900" algn="just" defTabSz="609539">
              <a:lnSpc>
                <a:spcPct val="150000"/>
              </a:lnSpc>
              <a:buFont typeface="Arial" panose="020B0604020202020204" pitchFamily="34" charset="0"/>
              <a:buChar char="•"/>
            </a:pPr>
            <a:r>
              <a:rPr lang="vi-VN" sz="2400">
                <a:solidFill>
                  <a:srgbClr val="000000"/>
                </a:solidFill>
                <a:latin typeface="UTM Avo" panose="02040603050506020204" pitchFamily="18" charset="0"/>
                <a:ea typeface="Calibri" panose="020F0502020204030204" pitchFamily="34" charset="0"/>
                <a:cs typeface="Arial" panose="020B0604020202020204" pitchFamily="34" charset="0"/>
              </a:rPr>
              <a:t>Em không đồng ý với suy nghĩ của Hằng vì mỗi người cần phải có ý thức tự giác học tập. Hành động chép bài của bạn là sai trái, không tốt. Nếu Hằng cứ ỷ lại vào Nhung thì Hằng càng không hiểu bài và kết quả học tập sẽ ngày càng kém.</a:t>
            </a:r>
          </a:p>
          <a:p>
            <a:pPr marL="342900" indent="-342900" algn="just" defTabSz="609539">
              <a:lnSpc>
                <a:spcPct val="150000"/>
              </a:lnSpc>
              <a:buFont typeface="Arial" panose="020B0604020202020204" pitchFamily="34" charset="0"/>
              <a:buChar char="•"/>
            </a:pPr>
            <a:r>
              <a:rPr lang="vi-VN" sz="2400">
                <a:solidFill>
                  <a:srgbClr val="000000"/>
                </a:solidFill>
                <a:latin typeface="UTM Avo" panose="02040603050506020204" pitchFamily="18" charset="0"/>
                <a:ea typeface="Calibri" panose="020F0502020204030204" pitchFamily="34" charset="0"/>
                <a:cs typeface="Arial" panose="020B0604020202020204" pitchFamily="34" charset="0"/>
              </a:rPr>
              <a:t>Nếu là Nhung, em sẽ giải thích cho bạn Hằng hiểu để bạn tự làm và giải thích cho bạn hiểu đấy là mình đang giúp bạn.</a:t>
            </a:r>
            <a:endParaRPr lang="vi-VN" sz="2400" dirty="0">
              <a:solidFill>
                <a:srgbClr val="000000"/>
              </a:solidFill>
              <a:latin typeface="UTM Avo" panose="02040603050506020204" pitchFamily="18" charset="0"/>
              <a:ea typeface="Calibri" panose="020F0502020204030204" pitchFamily="34" charset="0"/>
              <a:cs typeface="Arial" panose="020B0604020202020204" pitchFamily="34" charset="0"/>
            </a:endParaRPr>
          </a:p>
        </p:txBody>
      </p:sp>
      <p:pic>
        <p:nvPicPr>
          <p:cNvPr id="38" name="Picture 37" descr="A picture containing toy, doll, vector graphics, clipart&#10;&#10;Description automatically generated">
            <a:extLst>
              <a:ext uri="{FF2B5EF4-FFF2-40B4-BE49-F238E27FC236}">
                <a16:creationId xmlns:a16="http://schemas.microsoft.com/office/drawing/2014/main" id="{E020E72E-6453-E5CF-816B-974020F719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8782" y="3772895"/>
            <a:ext cx="3085105" cy="3085105"/>
          </a:xfrm>
          <a:prstGeom prst="rect">
            <a:avLst/>
          </a:prstGeom>
        </p:spPr>
      </p:pic>
      <p:grpSp>
        <p:nvGrpSpPr>
          <p:cNvPr id="39" name="Group 38">
            <a:extLst>
              <a:ext uri="{FF2B5EF4-FFF2-40B4-BE49-F238E27FC236}">
                <a16:creationId xmlns:a16="http://schemas.microsoft.com/office/drawing/2014/main" id="{3AA0FC81-84CB-A4AC-B049-995E1D8BA906}"/>
              </a:ext>
            </a:extLst>
          </p:cNvPr>
          <p:cNvGrpSpPr/>
          <p:nvPr/>
        </p:nvGrpSpPr>
        <p:grpSpPr>
          <a:xfrm>
            <a:off x="6168602" y="798096"/>
            <a:ext cx="3369529" cy="866372"/>
            <a:chOff x="5872534" y="881343"/>
            <a:chExt cx="6477000" cy="1299558"/>
          </a:xfrm>
        </p:grpSpPr>
        <p:pic>
          <p:nvPicPr>
            <p:cNvPr id="40" name="Picture 9">
              <a:extLst>
                <a:ext uri="{FF2B5EF4-FFF2-40B4-BE49-F238E27FC236}">
                  <a16:creationId xmlns:a16="http://schemas.microsoft.com/office/drawing/2014/main" id="{17A0195D-FFC6-96C5-C364-518BA5EA832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5898139" y="881343"/>
              <a:ext cx="6451395" cy="1299558"/>
            </a:xfrm>
            <a:prstGeom prst="rect">
              <a:avLst/>
            </a:prstGeom>
          </p:spPr>
        </p:pic>
        <p:sp>
          <p:nvSpPr>
            <p:cNvPr id="41" name="TextBox 40">
              <a:extLst>
                <a:ext uri="{FF2B5EF4-FFF2-40B4-BE49-F238E27FC236}">
                  <a16:creationId xmlns:a16="http://schemas.microsoft.com/office/drawing/2014/main" id="{AAC444A3-BBB4-A656-2D30-DD9D20695D82}"/>
                </a:ext>
              </a:extLst>
            </p:cNvPr>
            <p:cNvSpPr txBox="1"/>
            <p:nvPr/>
          </p:nvSpPr>
          <p:spPr>
            <a:xfrm>
              <a:off x="5872534" y="1091283"/>
              <a:ext cx="6477000" cy="815513"/>
            </a:xfrm>
            <a:prstGeom prst="rect">
              <a:avLst/>
            </a:prstGeom>
            <a:noFill/>
          </p:spPr>
          <p:txBody>
            <a:bodyPr wrap="square" rtlCol="0">
              <a:spAutoFit/>
            </a:bodyPr>
            <a:lstStyle/>
            <a:p>
              <a:pPr algn="ctr" defTabSz="609539"/>
              <a:r>
                <a:rPr lang="en-US" sz="2800" b="1" dirty="0" err="1">
                  <a:solidFill>
                    <a:prstClr val="white"/>
                  </a:solidFill>
                  <a:latin typeface="UTM Avo" panose="02040603050506020204" pitchFamily="18" charset="0"/>
                  <a:cs typeface="Arial" panose="020B0604020202020204" pitchFamily="34" charset="0"/>
                </a:rPr>
                <a:t>Tình</a:t>
              </a:r>
              <a:r>
                <a:rPr lang="en-US" sz="2800" b="1" dirty="0">
                  <a:solidFill>
                    <a:prstClr val="white"/>
                  </a:solidFill>
                  <a:latin typeface="UTM Avo" panose="02040603050506020204" pitchFamily="18" charset="0"/>
                  <a:cs typeface="Arial" panose="020B0604020202020204" pitchFamily="34" charset="0"/>
                </a:rPr>
                <a:t> </a:t>
              </a:r>
              <a:r>
                <a:rPr lang="en-US" sz="2800" b="1" dirty="0" err="1">
                  <a:solidFill>
                    <a:prstClr val="white"/>
                  </a:solidFill>
                  <a:latin typeface="UTM Avo" panose="02040603050506020204" pitchFamily="18" charset="0"/>
                  <a:cs typeface="Arial" panose="020B0604020202020204" pitchFamily="34" charset="0"/>
                </a:rPr>
                <a:t>huống</a:t>
              </a:r>
              <a:r>
                <a:rPr lang="en-US" sz="2800" b="1" dirty="0">
                  <a:solidFill>
                    <a:prstClr val="white"/>
                  </a:solidFill>
                  <a:latin typeface="UTM Avo" panose="02040603050506020204" pitchFamily="18" charset="0"/>
                  <a:cs typeface="Arial" panose="020B0604020202020204" pitchFamily="34" charset="0"/>
                </a:rPr>
                <a:t> 2</a:t>
              </a:r>
            </a:p>
          </p:txBody>
        </p:sp>
      </p:grpSp>
    </p:spTree>
    <p:extLst>
      <p:ext uri="{BB962C8B-B14F-4D97-AF65-F5344CB8AC3E}">
        <p14:creationId xmlns:p14="http://schemas.microsoft.com/office/powerpoint/2010/main" val="3604380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6">
                                            <p:txEl>
                                              <p:pRg st="0" end="0"/>
                                            </p:txEl>
                                          </p:spTgt>
                                        </p:tgtEl>
                                        <p:attrNameLst>
                                          <p:attrName>style.visibility</p:attrName>
                                        </p:attrNameLst>
                                      </p:cBhvr>
                                      <p:to>
                                        <p:strVal val="visible"/>
                                      </p:to>
                                    </p:set>
                                    <p:animEffect transition="in" filter="fade">
                                      <p:cBhvr>
                                        <p:cTn id="12" dur="500"/>
                                        <p:tgtEl>
                                          <p:spTgt spid="3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6">
                                            <p:txEl>
                                              <p:pRg st="1" end="1"/>
                                            </p:txEl>
                                          </p:spTgt>
                                        </p:tgtEl>
                                        <p:attrNameLst>
                                          <p:attrName>style.visibility</p:attrName>
                                        </p:attrNameLst>
                                      </p:cBhvr>
                                      <p:to>
                                        <p:strVal val="visible"/>
                                      </p:to>
                                    </p:set>
                                    <p:animEffect transition="in" filter="fade">
                                      <p:cBhvr>
                                        <p:cTn id="17" dur="500"/>
                                        <p:tgtEl>
                                          <p:spTgt spid="3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6CE2A55-978B-1CC5-BBCA-44CB9941C939}"/>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391D024A-7164-ACC9-BCCB-C211E0687CD3}"/>
              </a:ext>
            </a:extLst>
          </p:cNvPr>
          <p:cNvSpPr/>
          <p:nvPr/>
        </p:nvSpPr>
        <p:spPr>
          <a:xfrm>
            <a:off x="8521430" y="4474723"/>
            <a:ext cx="3670570" cy="2383277"/>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24023E55-CE01-780B-60A1-F01A2E3D34D0}"/>
              </a:ext>
            </a:extLst>
          </p:cNvPr>
          <p:cNvSpPr txBox="1"/>
          <p:nvPr/>
        </p:nvSpPr>
        <p:spPr>
          <a:xfrm>
            <a:off x="685800" y="589359"/>
            <a:ext cx="2057400" cy="2153840"/>
          </a:xfrm>
          <a:prstGeom prst="rect">
            <a:avLst/>
          </a:prstGeom>
        </p:spPr>
        <p:txBody>
          <a:bodyPr lIns="33867" tIns="33867" rIns="33867" bIns="33867" rtlCol="0" anchor="ctr"/>
          <a:lstStyle/>
          <a:p>
            <a:pPr algn="ctr" defTabSz="609630">
              <a:lnSpc>
                <a:spcPts val="1773"/>
              </a:lnSpc>
              <a:spcBef>
                <a:spcPct val="0"/>
              </a:spcBef>
              <a:defRPr/>
            </a:pPr>
            <a:endParaRPr sz="1200" dirty="0">
              <a:solidFill>
                <a:prstClr val="black"/>
              </a:solidFill>
              <a:latin typeface="UTM Avo" panose="02040603050506020204" pitchFamily="18" charset="0"/>
              <a:cs typeface="Arial" panose="020B0604020202020204" pitchFamily="34" charset="0"/>
            </a:endParaRPr>
          </a:p>
        </p:txBody>
      </p:sp>
      <p:sp>
        <p:nvSpPr>
          <p:cNvPr id="3" name="TextBox 2">
            <a:extLst>
              <a:ext uri="{FF2B5EF4-FFF2-40B4-BE49-F238E27FC236}">
                <a16:creationId xmlns:a16="http://schemas.microsoft.com/office/drawing/2014/main" id="{29F0C6FA-9B82-F5ED-983C-5F9E3F2FC750}"/>
              </a:ext>
            </a:extLst>
          </p:cNvPr>
          <p:cNvSpPr txBox="1"/>
          <p:nvPr/>
        </p:nvSpPr>
        <p:spPr>
          <a:xfrm>
            <a:off x="685800" y="589359"/>
            <a:ext cx="2057400" cy="2153840"/>
          </a:xfrm>
          <a:prstGeom prst="rect">
            <a:avLst/>
          </a:prstGeom>
        </p:spPr>
        <p:txBody>
          <a:bodyPr lIns="33867" tIns="33867" rIns="33867" bIns="33867" rtlCol="0" anchor="ctr"/>
          <a:lstStyle/>
          <a:p>
            <a:pPr algn="ctr" defTabSz="609539">
              <a:lnSpc>
                <a:spcPts val="1773"/>
              </a:lnSpc>
              <a:spcBef>
                <a:spcPct val="0"/>
              </a:spcBef>
            </a:pPr>
            <a:endParaRPr sz="800" dirty="0">
              <a:solidFill>
                <a:prstClr val="black"/>
              </a:solidFill>
              <a:latin typeface="UTM Avo" panose="02040603050506020204" pitchFamily="18" charset="0"/>
              <a:cs typeface="Arial" panose="020B0604020202020204" pitchFamily="34" charset="0"/>
            </a:endParaRPr>
          </a:p>
        </p:txBody>
      </p:sp>
      <p:grpSp>
        <p:nvGrpSpPr>
          <p:cNvPr id="44" name="Group 43">
            <a:extLst>
              <a:ext uri="{FF2B5EF4-FFF2-40B4-BE49-F238E27FC236}">
                <a16:creationId xmlns:a16="http://schemas.microsoft.com/office/drawing/2014/main" id="{5C93E95D-F38C-F2AD-5E8C-CA091862DE42}"/>
              </a:ext>
            </a:extLst>
          </p:cNvPr>
          <p:cNvGrpSpPr/>
          <p:nvPr/>
        </p:nvGrpSpPr>
        <p:grpSpPr>
          <a:xfrm>
            <a:off x="470240" y="1859126"/>
            <a:ext cx="3198678" cy="3207658"/>
            <a:chOff x="633248" y="2113316"/>
            <a:chExt cx="3198678" cy="3207658"/>
          </a:xfrm>
        </p:grpSpPr>
        <p:grpSp>
          <p:nvGrpSpPr>
            <p:cNvPr id="32" name="Group 6">
              <a:extLst>
                <a:ext uri="{FF2B5EF4-FFF2-40B4-BE49-F238E27FC236}">
                  <a16:creationId xmlns:a16="http://schemas.microsoft.com/office/drawing/2014/main" id="{C970801D-E838-3DF7-E166-7E95F55B204A}"/>
                </a:ext>
              </a:extLst>
            </p:cNvPr>
            <p:cNvGrpSpPr/>
            <p:nvPr/>
          </p:nvGrpSpPr>
          <p:grpSpPr>
            <a:xfrm>
              <a:off x="633248" y="2113316"/>
              <a:ext cx="3198678" cy="3207658"/>
              <a:chOff x="0" y="0"/>
              <a:chExt cx="812800" cy="812800"/>
            </a:xfrm>
          </p:grpSpPr>
          <p:sp>
            <p:nvSpPr>
              <p:cNvPr id="33" name="Freeform 7">
                <a:extLst>
                  <a:ext uri="{FF2B5EF4-FFF2-40B4-BE49-F238E27FC236}">
                    <a16:creationId xmlns:a16="http://schemas.microsoft.com/office/drawing/2014/main" id="{6FAC93C6-F3B8-7BB2-C641-F4E63B2A9F5F}"/>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2AB92"/>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34" name="TextBox 8">
                <a:extLst>
                  <a:ext uri="{FF2B5EF4-FFF2-40B4-BE49-F238E27FC236}">
                    <a16:creationId xmlns:a16="http://schemas.microsoft.com/office/drawing/2014/main" id="{068E9CFD-54A7-B311-117D-4A9CBAC221CF}"/>
                  </a:ext>
                </a:extLst>
              </p:cNvPr>
              <p:cNvSpPr txBox="1"/>
              <p:nvPr/>
            </p:nvSpPr>
            <p:spPr>
              <a:xfrm>
                <a:off x="76200" y="28575"/>
                <a:ext cx="660400" cy="708025"/>
              </a:xfrm>
              <a:prstGeom prst="rect">
                <a:avLst/>
              </a:prstGeom>
            </p:spPr>
            <p:txBody>
              <a:bodyPr lIns="33867" tIns="33867" rIns="33867" bIns="33867" rtlCol="0" anchor="ctr"/>
              <a:lstStyle/>
              <a:p>
                <a:pPr marL="0" marR="0" lvl="0" indent="0" algn="ctr" defTabSz="609539" eaLnBrk="1" fontAlgn="auto" latinLnBrk="0" hangingPunct="1">
                  <a:lnSpc>
                    <a:spcPts val="1773"/>
                  </a:lnSpc>
                  <a:spcBef>
                    <a:spcPts val="0"/>
                  </a:spcBef>
                  <a:spcAft>
                    <a:spcPts val="0"/>
                  </a:spcAft>
                  <a:buClrTx/>
                  <a:buSzTx/>
                  <a:buFontTx/>
                  <a:buNone/>
                  <a:tabLst/>
                  <a:defRPr/>
                </a:pPr>
                <a:endParaRPr kumimoji="0" sz="800" b="0" i="0" u="none" strike="noStrike" kern="0" cap="none" spc="0" normalizeH="0" baseline="0" noProof="0">
                  <a:ln>
                    <a:noFill/>
                  </a:ln>
                  <a:solidFill>
                    <a:prstClr val="black"/>
                  </a:solidFill>
                  <a:effectLst/>
                  <a:uLnTx/>
                  <a:uFillTx/>
                </a:endParaRPr>
              </a:p>
            </p:txBody>
          </p:sp>
        </p:grpSp>
        <p:sp>
          <p:nvSpPr>
            <p:cNvPr id="35" name="TextBox 34">
              <a:extLst>
                <a:ext uri="{FF2B5EF4-FFF2-40B4-BE49-F238E27FC236}">
                  <a16:creationId xmlns:a16="http://schemas.microsoft.com/office/drawing/2014/main" id="{96B7D19B-81E6-F09C-B467-8F0C5FEDD06D}"/>
                </a:ext>
              </a:extLst>
            </p:cNvPr>
            <p:cNvSpPr txBox="1"/>
            <p:nvPr/>
          </p:nvSpPr>
          <p:spPr>
            <a:xfrm>
              <a:off x="724519" y="2775467"/>
              <a:ext cx="3002348" cy="1473801"/>
            </a:xfrm>
            <a:prstGeom prst="rect">
              <a:avLst/>
            </a:prstGeom>
            <a:noFill/>
            <a:ln>
              <a:noFill/>
            </a:ln>
          </p:spPr>
          <p:txBody>
            <a:bodyPr wrap="square" rtlCol="0">
              <a:spAutoFit/>
            </a:bodyPr>
            <a:lstStyle/>
            <a:p>
              <a:pPr algn="ctr" defTabSz="609539">
                <a:lnSpc>
                  <a:spcPct val="150000"/>
                </a:lnSpc>
              </a:pPr>
              <a:r>
                <a:rPr lang="en-US" sz="3200" b="1" dirty="0">
                  <a:solidFill>
                    <a:prstClr val="white"/>
                  </a:solidFill>
                  <a:latin typeface="UTM Avo" panose="02040603050506020204" pitchFamily="18" charset="0"/>
                  <a:cs typeface="Arial" panose="020B0604020202020204" pitchFamily="34" charset="0"/>
                </a:rPr>
                <a:t>GỢI Ý CÂU TRẢ LỜI</a:t>
              </a:r>
            </a:p>
          </p:txBody>
        </p:sp>
      </p:grpSp>
      <p:sp>
        <p:nvSpPr>
          <p:cNvPr id="36" name="TextBox 35">
            <a:extLst>
              <a:ext uri="{FF2B5EF4-FFF2-40B4-BE49-F238E27FC236}">
                <a16:creationId xmlns:a16="http://schemas.microsoft.com/office/drawing/2014/main" id="{8623EF8A-6216-6E97-D5DA-44E80B3E2C0E}"/>
              </a:ext>
            </a:extLst>
          </p:cNvPr>
          <p:cNvSpPr txBox="1"/>
          <p:nvPr/>
        </p:nvSpPr>
        <p:spPr>
          <a:xfrm>
            <a:off x="4239224" y="2839157"/>
            <a:ext cx="7228286" cy="2783839"/>
          </a:xfrm>
          <a:prstGeom prst="rect">
            <a:avLst/>
          </a:prstGeom>
          <a:noFill/>
        </p:spPr>
        <p:txBody>
          <a:bodyPr wrap="square">
            <a:spAutoFit/>
          </a:bodyPr>
          <a:lstStyle/>
          <a:p>
            <a:pPr marL="342900" indent="-342900" algn="just" defTabSz="609539">
              <a:lnSpc>
                <a:spcPct val="150000"/>
              </a:lnSpc>
              <a:buFont typeface="Arial" panose="020B0604020202020204" pitchFamily="34" charset="0"/>
              <a:buChar char="•"/>
            </a:pPr>
            <a:r>
              <a:rPr lang="vi-VN" sz="2400">
                <a:solidFill>
                  <a:srgbClr val="000000"/>
                </a:solidFill>
                <a:latin typeface="UTM Avo" panose="02040603050506020204" pitchFamily="18" charset="0"/>
                <a:ea typeface="Calibri" panose="020F0502020204030204" pitchFamily="34" charset="0"/>
                <a:cs typeface="Arial" panose="020B0604020202020204" pitchFamily="34" charset="0"/>
              </a:rPr>
              <a:t>Nếu là Giang, em sẽ chủ động đến nhà chơi với Tuấn, cùng trò chuyện với bạn nhiều hơn để bạn đỡ tự ti. </a:t>
            </a:r>
          </a:p>
          <a:p>
            <a:pPr marL="342900" indent="-342900" algn="just" defTabSz="609539">
              <a:lnSpc>
                <a:spcPct val="150000"/>
              </a:lnSpc>
              <a:buFont typeface="Arial" panose="020B0604020202020204" pitchFamily="34" charset="0"/>
              <a:buChar char="•"/>
            </a:pPr>
            <a:r>
              <a:rPr lang="vi-VN" sz="2400">
                <a:solidFill>
                  <a:srgbClr val="000000"/>
                </a:solidFill>
                <a:latin typeface="UTM Avo" panose="02040603050506020204" pitchFamily="18" charset="0"/>
                <a:ea typeface="Calibri" panose="020F0502020204030204" pitchFamily="34" charset="0"/>
                <a:cs typeface="Arial" panose="020B0604020202020204" pitchFamily="34" charset="0"/>
              </a:rPr>
              <a:t>Em sẽ cùng một số bạn rủ Tuấn cùng học nhóm với nhau, hỗ trợ nhau học tập.</a:t>
            </a:r>
            <a:endParaRPr lang="vi-VN" sz="2400" dirty="0">
              <a:solidFill>
                <a:srgbClr val="000000"/>
              </a:solidFill>
              <a:latin typeface="UTM Avo" panose="02040603050506020204" pitchFamily="18" charset="0"/>
              <a:ea typeface="Calibri" panose="020F0502020204030204" pitchFamily="34" charset="0"/>
              <a:cs typeface="Arial" panose="020B0604020202020204" pitchFamily="34" charset="0"/>
            </a:endParaRPr>
          </a:p>
        </p:txBody>
      </p:sp>
      <p:pic>
        <p:nvPicPr>
          <p:cNvPr id="38" name="Picture 37" descr="A picture containing toy, doll, vector graphics, clipart&#10;&#10;Description automatically generated">
            <a:extLst>
              <a:ext uri="{FF2B5EF4-FFF2-40B4-BE49-F238E27FC236}">
                <a16:creationId xmlns:a16="http://schemas.microsoft.com/office/drawing/2014/main" id="{FD52EF78-4463-4DD0-5785-05572C6DAE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8782" y="3772895"/>
            <a:ext cx="3085105" cy="3085105"/>
          </a:xfrm>
          <a:prstGeom prst="rect">
            <a:avLst/>
          </a:prstGeom>
        </p:spPr>
      </p:pic>
      <p:grpSp>
        <p:nvGrpSpPr>
          <p:cNvPr id="39" name="Group 38">
            <a:extLst>
              <a:ext uri="{FF2B5EF4-FFF2-40B4-BE49-F238E27FC236}">
                <a16:creationId xmlns:a16="http://schemas.microsoft.com/office/drawing/2014/main" id="{C1E8201E-E85A-3B9D-40EF-7DF5CAB4DA10}"/>
              </a:ext>
            </a:extLst>
          </p:cNvPr>
          <p:cNvGrpSpPr/>
          <p:nvPr/>
        </p:nvGrpSpPr>
        <p:grpSpPr>
          <a:xfrm>
            <a:off x="6168602" y="2006785"/>
            <a:ext cx="3369529" cy="866372"/>
            <a:chOff x="5872534" y="881343"/>
            <a:chExt cx="6477000" cy="1299558"/>
          </a:xfrm>
        </p:grpSpPr>
        <p:pic>
          <p:nvPicPr>
            <p:cNvPr id="40" name="Picture 9">
              <a:extLst>
                <a:ext uri="{FF2B5EF4-FFF2-40B4-BE49-F238E27FC236}">
                  <a16:creationId xmlns:a16="http://schemas.microsoft.com/office/drawing/2014/main" id="{6A59E305-9A48-5457-0CF4-9B04355CCFF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5898139" y="881343"/>
              <a:ext cx="6451395" cy="1299558"/>
            </a:xfrm>
            <a:prstGeom prst="rect">
              <a:avLst/>
            </a:prstGeom>
          </p:spPr>
        </p:pic>
        <p:sp>
          <p:nvSpPr>
            <p:cNvPr id="41" name="TextBox 40">
              <a:extLst>
                <a:ext uri="{FF2B5EF4-FFF2-40B4-BE49-F238E27FC236}">
                  <a16:creationId xmlns:a16="http://schemas.microsoft.com/office/drawing/2014/main" id="{4ABB4A76-A7A5-39E7-B2B0-D0A8E1D1FF22}"/>
                </a:ext>
              </a:extLst>
            </p:cNvPr>
            <p:cNvSpPr txBox="1"/>
            <p:nvPr/>
          </p:nvSpPr>
          <p:spPr>
            <a:xfrm>
              <a:off x="5872534" y="1091283"/>
              <a:ext cx="6477000" cy="815513"/>
            </a:xfrm>
            <a:prstGeom prst="rect">
              <a:avLst/>
            </a:prstGeom>
            <a:noFill/>
          </p:spPr>
          <p:txBody>
            <a:bodyPr wrap="square" rtlCol="0">
              <a:spAutoFit/>
            </a:bodyPr>
            <a:lstStyle/>
            <a:p>
              <a:pPr algn="ctr" defTabSz="609539"/>
              <a:r>
                <a:rPr lang="en-US" sz="2800" b="1" dirty="0" err="1">
                  <a:solidFill>
                    <a:prstClr val="white"/>
                  </a:solidFill>
                  <a:latin typeface="UTM Avo" panose="02040603050506020204" pitchFamily="18" charset="0"/>
                  <a:cs typeface="Arial" panose="020B0604020202020204" pitchFamily="34" charset="0"/>
                </a:rPr>
                <a:t>Tình</a:t>
              </a:r>
              <a:r>
                <a:rPr lang="en-US" sz="2800" b="1" dirty="0">
                  <a:solidFill>
                    <a:prstClr val="white"/>
                  </a:solidFill>
                  <a:latin typeface="UTM Avo" panose="02040603050506020204" pitchFamily="18" charset="0"/>
                  <a:cs typeface="Arial" panose="020B0604020202020204" pitchFamily="34" charset="0"/>
                </a:rPr>
                <a:t> </a:t>
              </a:r>
              <a:r>
                <a:rPr lang="en-US" sz="2800" b="1" dirty="0" err="1">
                  <a:solidFill>
                    <a:prstClr val="white"/>
                  </a:solidFill>
                  <a:latin typeface="UTM Avo" panose="02040603050506020204" pitchFamily="18" charset="0"/>
                  <a:cs typeface="Arial" panose="020B0604020202020204" pitchFamily="34" charset="0"/>
                </a:rPr>
                <a:t>huống</a:t>
              </a:r>
              <a:r>
                <a:rPr lang="en-US" sz="2800" b="1" dirty="0">
                  <a:solidFill>
                    <a:prstClr val="white"/>
                  </a:solidFill>
                  <a:latin typeface="UTM Avo" panose="02040603050506020204" pitchFamily="18" charset="0"/>
                  <a:cs typeface="Arial" panose="020B0604020202020204" pitchFamily="34" charset="0"/>
                </a:rPr>
                <a:t> 3</a:t>
              </a:r>
            </a:p>
          </p:txBody>
        </p:sp>
      </p:grpSp>
    </p:spTree>
    <p:extLst>
      <p:ext uri="{BB962C8B-B14F-4D97-AF65-F5344CB8AC3E}">
        <p14:creationId xmlns:p14="http://schemas.microsoft.com/office/powerpoint/2010/main" val="2959318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6">
                                            <p:txEl>
                                              <p:pRg st="0" end="0"/>
                                            </p:txEl>
                                          </p:spTgt>
                                        </p:tgtEl>
                                        <p:attrNameLst>
                                          <p:attrName>style.visibility</p:attrName>
                                        </p:attrNameLst>
                                      </p:cBhvr>
                                      <p:to>
                                        <p:strVal val="visible"/>
                                      </p:to>
                                    </p:set>
                                    <p:animEffect transition="in" filter="fade">
                                      <p:cBhvr>
                                        <p:cTn id="12" dur="500"/>
                                        <p:tgtEl>
                                          <p:spTgt spid="3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6">
                                            <p:txEl>
                                              <p:pRg st="1" end="1"/>
                                            </p:txEl>
                                          </p:spTgt>
                                        </p:tgtEl>
                                        <p:attrNameLst>
                                          <p:attrName>style.visibility</p:attrName>
                                        </p:attrNameLst>
                                      </p:cBhvr>
                                      <p:to>
                                        <p:strVal val="visible"/>
                                      </p:to>
                                    </p:set>
                                    <p:animEffect transition="in" filter="fade">
                                      <p:cBhvr>
                                        <p:cTn id="17" dur="500"/>
                                        <p:tgtEl>
                                          <p:spTgt spid="3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70F63A7-24F5-61D2-D013-AE9D29C12FEE}"/>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BC361AA5-1852-D732-52BB-6C90856F1D5E}"/>
              </a:ext>
            </a:extLst>
          </p:cNvPr>
          <p:cNvSpPr/>
          <p:nvPr/>
        </p:nvSpPr>
        <p:spPr>
          <a:xfrm>
            <a:off x="8521430" y="4474723"/>
            <a:ext cx="3670570" cy="2383277"/>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3">
            <a:extLst>
              <a:ext uri="{FF2B5EF4-FFF2-40B4-BE49-F238E27FC236}">
                <a16:creationId xmlns:a16="http://schemas.microsoft.com/office/drawing/2014/main" id="{ADC72F79-E3F8-5633-CA94-F60BF53D6079}"/>
              </a:ext>
            </a:extLst>
          </p:cNvPr>
          <p:cNvSpPr/>
          <p:nvPr/>
        </p:nvSpPr>
        <p:spPr>
          <a:xfrm>
            <a:off x="467842" y="1909734"/>
            <a:ext cx="11256315" cy="4636582"/>
          </a:xfrm>
          <a:custGeom>
            <a:avLst/>
            <a:gdLst/>
            <a:ahLst/>
            <a:cxnLst/>
            <a:rect l="l" t="t" r="r" b="b"/>
            <a:pathLst>
              <a:path w="14949872" h="6335005">
                <a:moveTo>
                  <a:pt x="0" y="0"/>
                </a:moveTo>
                <a:lnTo>
                  <a:pt x="14949872" y="0"/>
                </a:lnTo>
                <a:lnTo>
                  <a:pt x="14949872" y="6335005"/>
                </a:lnTo>
                <a:lnTo>
                  <a:pt x="0" y="6335005"/>
                </a:lnTo>
                <a:lnTo>
                  <a:pt x="0" y="0"/>
                </a:lnTo>
                <a:close/>
              </a:path>
            </a:pathLst>
          </a:custGeom>
          <a:solidFill>
            <a:srgbClr val="E2F1F6"/>
          </a:solidFill>
        </p:spPr>
        <p:txBody>
          <a:bodyPr/>
          <a:lstStyle/>
          <a:p>
            <a:endParaRPr lang="en-US" sz="800"/>
          </a:p>
        </p:txBody>
      </p:sp>
      <p:sp>
        <p:nvSpPr>
          <p:cNvPr id="2" name="TextBox 1">
            <a:extLst>
              <a:ext uri="{FF2B5EF4-FFF2-40B4-BE49-F238E27FC236}">
                <a16:creationId xmlns:a16="http://schemas.microsoft.com/office/drawing/2014/main" id="{934B0333-7B2F-849A-9A93-FFA5E6B30D44}"/>
              </a:ext>
            </a:extLst>
          </p:cNvPr>
          <p:cNvSpPr txBox="1"/>
          <p:nvPr/>
        </p:nvSpPr>
        <p:spPr>
          <a:xfrm>
            <a:off x="685800" y="589359"/>
            <a:ext cx="2057400" cy="2153840"/>
          </a:xfrm>
          <a:prstGeom prst="rect">
            <a:avLst/>
          </a:prstGeom>
        </p:spPr>
        <p:txBody>
          <a:bodyPr lIns="33867" tIns="33867" rIns="33867" bIns="33867" rtlCol="0" anchor="ctr"/>
          <a:lstStyle/>
          <a:p>
            <a:pPr algn="ctr" defTabSz="609630">
              <a:lnSpc>
                <a:spcPts val="1773"/>
              </a:lnSpc>
              <a:spcBef>
                <a:spcPct val="0"/>
              </a:spcBef>
              <a:defRPr/>
            </a:pPr>
            <a:endParaRPr sz="1200" dirty="0">
              <a:solidFill>
                <a:prstClr val="black"/>
              </a:solidFill>
              <a:latin typeface="UTM Avo" panose="02040603050506020204" pitchFamily="18" charset="0"/>
              <a:cs typeface="Arial" panose="020B0604020202020204" pitchFamily="34" charset="0"/>
            </a:endParaRPr>
          </a:p>
        </p:txBody>
      </p:sp>
      <p:sp>
        <p:nvSpPr>
          <p:cNvPr id="3" name="TextBox 2">
            <a:extLst>
              <a:ext uri="{FF2B5EF4-FFF2-40B4-BE49-F238E27FC236}">
                <a16:creationId xmlns:a16="http://schemas.microsoft.com/office/drawing/2014/main" id="{C77B51D6-D91A-4876-5872-FF16A42F4740}"/>
              </a:ext>
            </a:extLst>
          </p:cNvPr>
          <p:cNvSpPr txBox="1"/>
          <p:nvPr/>
        </p:nvSpPr>
        <p:spPr>
          <a:xfrm>
            <a:off x="685800" y="589359"/>
            <a:ext cx="2057400" cy="2153840"/>
          </a:xfrm>
          <a:prstGeom prst="rect">
            <a:avLst/>
          </a:prstGeom>
        </p:spPr>
        <p:txBody>
          <a:bodyPr lIns="33867" tIns="33867" rIns="33867" bIns="33867" rtlCol="0" anchor="ctr"/>
          <a:lstStyle/>
          <a:p>
            <a:pPr algn="ctr" defTabSz="609539">
              <a:lnSpc>
                <a:spcPts val="1773"/>
              </a:lnSpc>
              <a:spcBef>
                <a:spcPct val="0"/>
              </a:spcBef>
            </a:pPr>
            <a:endParaRPr sz="800" dirty="0">
              <a:solidFill>
                <a:prstClr val="black"/>
              </a:solidFill>
              <a:latin typeface="UTM Avo" panose="02040603050506020204" pitchFamily="18" charset="0"/>
              <a:cs typeface="Arial" panose="020B0604020202020204" pitchFamily="34" charset="0"/>
            </a:endParaRPr>
          </a:p>
        </p:txBody>
      </p:sp>
      <p:sp>
        <p:nvSpPr>
          <p:cNvPr id="12" name="TextBox 11">
            <a:extLst>
              <a:ext uri="{FF2B5EF4-FFF2-40B4-BE49-F238E27FC236}">
                <a16:creationId xmlns:a16="http://schemas.microsoft.com/office/drawing/2014/main" id="{94879470-C9BB-43F5-773D-E704B1B2EB80}"/>
              </a:ext>
            </a:extLst>
          </p:cNvPr>
          <p:cNvSpPr txBox="1"/>
          <p:nvPr/>
        </p:nvSpPr>
        <p:spPr>
          <a:xfrm>
            <a:off x="3274904" y="1148418"/>
            <a:ext cx="5641309" cy="461665"/>
          </a:xfrm>
          <a:prstGeom prst="rect">
            <a:avLst/>
          </a:prstGeom>
          <a:noFill/>
        </p:spPr>
        <p:txBody>
          <a:bodyPr wrap="square">
            <a:spAutoFit/>
          </a:bodyPr>
          <a:lstStyle/>
          <a:p>
            <a:pPr algn="ctr" defTabSz="609539">
              <a:spcAft>
                <a:spcPts val="667"/>
              </a:spcAft>
            </a:pPr>
            <a:r>
              <a:rPr lang="vi-VN" sz="2400" b="1" kern="0">
                <a:solidFill>
                  <a:prstClr val="black"/>
                </a:solidFill>
                <a:latin typeface="UTM Avo" panose="02040603050506020204" pitchFamily="18" charset="0"/>
                <a:cs typeface="Arial" panose="020B0604020202020204" pitchFamily="34" charset="0"/>
              </a:rPr>
              <a:t>HOẠT ĐỘNG 3: ỨNG XỬ CỦA EM</a:t>
            </a:r>
            <a:endParaRPr lang="vi-VN" sz="2400" b="1" kern="0" dirty="0">
              <a:solidFill>
                <a:prstClr val="black"/>
              </a:solidFill>
              <a:latin typeface="UTM Avo" panose="02040603050506020204" pitchFamily="18" charset="0"/>
              <a:cs typeface="Arial" panose="020B0604020202020204" pitchFamily="34" charset="0"/>
            </a:endParaRPr>
          </a:p>
        </p:txBody>
      </p:sp>
      <p:sp>
        <p:nvSpPr>
          <p:cNvPr id="4" name="TextBox 3">
            <a:extLst>
              <a:ext uri="{FF2B5EF4-FFF2-40B4-BE49-F238E27FC236}">
                <a16:creationId xmlns:a16="http://schemas.microsoft.com/office/drawing/2014/main" id="{179C4D1D-3CF9-4802-59C4-6D9E522F49C8}"/>
              </a:ext>
            </a:extLst>
          </p:cNvPr>
          <p:cNvSpPr txBox="1"/>
          <p:nvPr/>
        </p:nvSpPr>
        <p:spPr>
          <a:xfrm>
            <a:off x="3985173" y="2282107"/>
            <a:ext cx="7430345" cy="3891835"/>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en-US" sz="2400" dirty="0" err="1">
                <a:latin typeface="UTM Avo" panose="02040603050506020204" pitchFamily="18" charset="0"/>
                <a:ea typeface="Calibri" panose="020F0502020204030204" pitchFamily="34" charset="0"/>
                <a:cs typeface="Arial" panose="020B0604020202020204" pitchFamily="34" charset="0"/>
              </a:rPr>
              <a:t>Các</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em</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làm</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việc</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theo</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nhóm</a:t>
            </a:r>
            <a:r>
              <a:rPr lang="en-US" sz="2400" dirty="0">
                <a:latin typeface="UTM Avo" panose="02040603050506020204" pitchFamily="18" charset="0"/>
                <a:ea typeface="Calibri" panose="020F0502020204030204" pitchFamily="34" charset="0"/>
                <a:cs typeface="Arial" panose="020B0604020202020204" pitchFamily="34" charset="0"/>
              </a:rPr>
              <a:t> (4 HS), </a:t>
            </a:r>
            <a:r>
              <a:rPr lang="en-US" sz="2400" dirty="0" err="1">
                <a:latin typeface="UTM Avo" panose="02040603050506020204" pitchFamily="18" charset="0"/>
                <a:ea typeface="Calibri" panose="020F0502020204030204" pitchFamily="34" charset="0"/>
                <a:cs typeface="Arial" panose="020B0604020202020204" pitchFamily="34" charset="0"/>
              </a:rPr>
              <a:t>đọc</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tình</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huống</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i="1" dirty="0">
                <a:latin typeface="UTM Avo" panose="02040603050506020204" pitchFamily="18" charset="0"/>
                <a:ea typeface="Calibri" panose="020F0502020204030204" pitchFamily="34" charset="0"/>
                <a:cs typeface="Arial" panose="020B0604020202020204" pitchFamily="34" charset="0"/>
              </a:rPr>
              <a:t>(SHS- tr.51) </a:t>
            </a:r>
            <a:r>
              <a:rPr lang="en-US" sz="2400" dirty="0" err="1">
                <a:latin typeface="UTM Avo" panose="02040603050506020204" pitchFamily="18" charset="0"/>
                <a:ea typeface="Calibri" panose="020F0502020204030204" pitchFamily="34" charset="0"/>
                <a:cs typeface="Arial" panose="020B0604020202020204" pitchFamily="34" charset="0"/>
              </a:rPr>
              <a:t>và</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nêu</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yêu</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cầu</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i="1" dirty="0">
                <a:latin typeface="UTM Avo" panose="02040603050506020204" pitchFamily="18" charset="0"/>
                <a:ea typeface="Calibri" panose="020F0502020204030204" pitchFamily="34" charset="0"/>
                <a:cs typeface="Arial" panose="020B0604020202020204" pitchFamily="34" charset="0"/>
              </a:rPr>
              <a:t>Em </a:t>
            </a:r>
            <a:r>
              <a:rPr lang="en-US" sz="2400" i="1" dirty="0" err="1">
                <a:latin typeface="UTM Avo" panose="02040603050506020204" pitchFamily="18" charset="0"/>
                <a:ea typeface="Calibri" panose="020F0502020204030204" pitchFamily="34" charset="0"/>
                <a:cs typeface="Arial" panose="020B0604020202020204" pitchFamily="34" charset="0"/>
              </a:rPr>
              <a:t>hãy</a:t>
            </a:r>
            <a:r>
              <a:rPr lang="en-US" sz="2400" i="1" dirty="0">
                <a:latin typeface="UTM Avo" panose="02040603050506020204" pitchFamily="18" charset="0"/>
                <a:ea typeface="Calibri" panose="020F0502020204030204" pitchFamily="34" charset="0"/>
                <a:cs typeface="Arial" panose="020B0604020202020204" pitchFamily="34" charset="0"/>
              </a:rPr>
              <a:t> </a:t>
            </a:r>
            <a:r>
              <a:rPr lang="en-US" sz="2400" i="1" dirty="0" err="1">
                <a:latin typeface="UTM Avo" panose="02040603050506020204" pitchFamily="18" charset="0"/>
                <a:ea typeface="Calibri" panose="020F0502020204030204" pitchFamily="34" charset="0"/>
                <a:cs typeface="Arial" panose="020B0604020202020204" pitchFamily="34" charset="0"/>
              </a:rPr>
              <a:t>lựa</a:t>
            </a:r>
            <a:r>
              <a:rPr lang="en-US" sz="2400" i="1" dirty="0">
                <a:latin typeface="UTM Avo" panose="02040603050506020204" pitchFamily="18" charset="0"/>
                <a:ea typeface="Calibri" panose="020F0502020204030204" pitchFamily="34" charset="0"/>
                <a:cs typeface="Arial" panose="020B0604020202020204" pitchFamily="34" charset="0"/>
              </a:rPr>
              <a:t> </a:t>
            </a:r>
            <a:r>
              <a:rPr lang="en-US" sz="2400" i="1" dirty="0" err="1">
                <a:latin typeface="UTM Avo" panose="02040603050506020204" pitchFamily="18" charset="0"/>
                <a:ea typeface="Calibri" panose="020F0502020204030204" pitchFamily="34" charset="0"/>
                <a:cs typeface="Arial" panose="020B0604020202020204" pitchFamily="34" charset="0"/>
              </a:rPr>
              <a:t>chọn</a:t>
            </a:r>
            <a:r>
              <a:rPr lang="en-US" sz="2400" i="1" dirty="0">
                <a:latin typeface="UTM Avo" panose="02040603050506020204" pitchFamily="18" charset="0"/>
                <a:ea typeface="Calibri" panose="020F0502020204030204" pitchFamily="34" charset="0"/>
                <a:cs typeface="Arial" panose="020B0604020202020204" pitchFamily="34" charset="0"/>
              </a:rPr>
              <a:t> </a:t>
            </a:r>
            <a:r>
              <a:rPr lang="en-US" sz="2400" i="1" dirty="0" err="1">
                <a:latin typeface="UTM Avo" panose="02040603050506020204" pitchFamily="18" charset="0"/>
                <a:ea typeface="Calibri" panose="020F0502020204030204" pitchFamily="34" charset="0"/>
                <a:cs typeface="Arial" panose="020B0604020202020204" pitchFamily="34" charset="0"/>
              </a:rPr>
              <a:t>cách</a:t>
            </a:r>
            <a:r>
              <a:rPr lang="en-US" sz="2400" i="1" dirty="0">
                <a:latin typeface="UTM Avo" panose="02040603050506020204" pitchFamily="18" charset="0"/>
                <a:ea typeface="Calibri" panose="020F0502020204030204" pitchFamily="34" charset="0"/>
                <a:cs typeface="Arial" panose="020B0604020202020204" pitchFamily="34" charset="0"/>
              </a:rPr>
              <a:t> </a:t>
            </a:r>
            <a:r>
              <a:rPr lang="en-US" sz="2400" i="1" dirty="0" err="1">
                <a:latin typeface="UTM Avo" panose="02040603050506020204" pitchFamily="18" charset="0"/>
                <a:ea typeface="Calibri" panose="020F0502020204030204" pitchFamily="34" charset="0"/>
                <a:cs typeface="Arial" panose="020B0604020202020204" pitchFamily="34" charset="0"/>
              </a:rPr>
              <a:t>ứng</a:t>
            </a:r>
            <a:r>
              <a:rPr lang="en-US" sz="2400" i="1" dirty="0">
                <a:latin typeface="UTM Avo" panose="02040603050506020204" pitchFamily="18" charset="0"/>
                <a:ea typeface="Calibri" panose="020F0502020204030204" pitchFamily="34" charset="0"/>
                <a:cs typeface="Arial" panose="020B0604020202020204" pitchFamily="34" charset="0"/>
              </a:rPr>
              <a:t> </a:t>
            </a:r>
            <a:r>
              <a:rPr lang="en-US" sz="2400" i="1" dirty="0" err="1">
                <a:latin typeface="UTM Avo" panose="02040603050506020204" pitchFamily="18" charset="0"/>
                <a:ea typeface="Calibri" panose="020F0502020204030204" pitchFamily="34" charset="0"/>
                <a:cs typeface="Arial" panose="020B0604020202020204" pitchFamily="34" charset="0"/>
              </a:rPr>
              <a:t>xử</a:t>
            </a:r>
            <a:r>
              <a:rPr lang="en-US" sz="2400" i="1" dirty="0">
                <a:latin typeface="UTM Avo" panose="02040603050506020204" pitchFamily="18" charset="0"/>
                <a:ea typeface="Calibri" panose="020F0502020204030204" pitchFamily="34" charset="0"/>
                <a:cs typeface="Arial" panose="020B0604020202020204" pitchFamily="34" charset="0"/>
              </a:rPr>
              <a:t> </a:t>
            </a:r>
            <a:r>
              <a:rPr lang="en-US" sz="2400" i="1" dirty="0" err="1">
                <a:latin typeface="UTM Avo" panose="02040603050506020204" pitchFamily="18" charset="0"/>
                <a:ea typeface="Calibri" panose="020F0502020204030204" pitchFamily="34" charset="0"/>
                <a:cs typeface="Arial" panose="020B0604020202020204" pitchFamily="34" charset="0"/>
              </a:rPr>
              <a:t>phù</a:t>
            </a:r>
            <a:r>
              <a:rPr lang="en-US" sz="2400" i="1" dirty="0">
                <a:latin typeface="UTM Avo" panose="02040603050506020204" pitchFamily="18" charset="0"/>
                <a:ea typeface="Calibri" panose="020F0502020204030204" pitchFamily="34" charset="0"/>
                <a:cs typeface="Arial" panose="020B0604020202020204" pitchFamily="34" charset="0"/>
              </a:rPr>
              <a:t> </a:t>
            </a:r>
            <a:r>
              <a:rPr lang="en-US" sz="2400" i="1" dirty="0" err="1">
                <a:latin typeface="UTM Avo" panose="02040603050506020204" pitchFamily="18" charset="0"/>
                <a:ea typeface="Calibri" panose="020F0502020204030204" pitchFamily="34" charset="0"/>
                <a:cs typeface="Arial" panose="020B0604020202020204" pitchFamily="34" charset="0"/>
              </a:rPr>
              <a:t>hợp</a:t>
            </a:r>
            <a:r>
              <a:rPr lang="en-US" sz="2400" i="1" dirty="0">
                <a:latin typeface="UTM Avo" panose="02040603050506020204" pitchFamily="18" charset="0"/>
                <a:ea typeface="Calibri" panose="020F0502020204030204" pitchFamily="34" charset="0"/>
                <a:cs typeface="Arial" panose="020B0604020202020204" pitchFamily="34" charset="0"/>
              </a:rPr>
              <a:t> </a:t>
            </a:r>
            <a:r>
              <a:rPr lang="en-US" sz="2400" i="1" dirty="0" err="1">
                <a:latin typeface="UTM Avo" panose="02040603050506020204" pitchFamily="18" charset="0"/>
                <a:ea typeface="Calibri" panose="020F0502020204030204" pitchFamily="34" charset="0"/>
                <a:cs typeface="Arial" panose="020B0604020202020204" pitchFamily="34" charset="0"/>
              </a:rPr>
              <a:t>và</a:t>
            </a:r>
            <a:r>
              <a:rPr lang="en-US" sz="2400" i="1" dirty="0">
                <a:latin typeface="UTM Avo" panose="02040603050506020204" pitchFamily="18" charset="0"/>
                <a:ea typeface="Calibri" panose="020F0502020204030204" pitchFamily="34" charset="0"/>
                <a:cs typeface="Arial" panose="020B0604020202020204" pitchFamily="34" charset="0"/>
              </a:rPr>
              <a:t> </a:t>
            </a:r>
            <a:r>
              <a:rPr lang="en-US" sz="2400" i="1" dirty="0" err="1">
                <a:latin typeface="UTM Avo" panose="02040603050506020204" pitchFamily="18" charset="0"/>
                <a:ea typeface="Calibri" panose="020F0502020204030204" pitchFamily="34" charset="0"/>
                <a:cs typeface="Arial" panose="020B0604020202020204" pitchFamily="34" charset="0"/>
              </a:rPr>
              <a:t>giải</a:t>
            </a:r>
            <a:r>
              <a:rPr lang="en-US" sz="2400" i="1" dirty="0">
                <a:latin typeface="UTM Avo" panose="02040603050506020204" pitchFamily="18" charset="0"/>
                <a:ea typeface="Calibri" panose="020F0502020204030204" pitchFamily="34" charset="0"/>
                <a:cs typeface="Arial" panose="020B0604020202020204" pitchFamily="34" charset="0"/>
              </a:rPr>
              <a:t> </a:t>
            </a:r>
            <a:r>
              <a:rPr lang="en-US" sz="2400" i="1" dirty="0" err="1">
                <a:latin typeface="UTM Avo" panose="02040603050506020204" pitchFamily="18" charset="0"/>
                <a:ea typeface="Calibri" panose="020F0502020204030204" pitchFamily="34" charset="0"/>
                <a:cs typeface="Arial" panose="020B0604020202020204" pitchFamily="34" charset="0"/>
              </a:rPr>
              <a:t>thích</a:t>
            </a:r>
            <a:r>
              <a:rPr lang="en-US" sz="2400" i="1" dirty="0">
                <a:latin typeface="UTM Avo" panose="02040603050506020204" pitchFamily="18" charset="0"/>
                <a:ea typeface="Calibri" panose="020F0502020204030204" pitchFamily="34" charset="0"/>
                <a:cs typeface="Arial" panose="020B0604020202020204" pitchFamily="34" charset="0"/>
              </a:rPr>
              <a:t> </a:t>
            </a:r>
            <a:r>
              <a:rPr lang="en-US" sz="2400" i="1" dirty="0" err="1">
                <a:latin typeface="UTM Avo" panose="02040603050506020204" pitchFamily="18" charset="0"/>
                <a:ea typeface="Calibri" panose="020F0502020204030204" pitchFamily="34" charset="0"/>
                <a:cs typeface="Arial" panose="020B0604020202020204" pitchFamily="34" charset="0"/>
              </a:rPr>
              <a:t>lý</a:t>
            </a:r>
            <a:r>
              <a:rPr lang="en-US" sz="2400" i="1" dirty="0">
                <a:latin typeface="UTM Avo" panose="02040603050506020204" pitchFamily="18" charset="0"/>
                <a:ea typeface="Calibri" panose="020F0502020204030204" pitchFamily="34" charset="0"/>
                <a:cs typeface="Arial" panose="020B0604020202020204" pitchFamily="34" charset="0"/>
              </a:rPr>
              <a:t> do </a:t>
            </a:r>
            <a:r>
              <a:rPr lang="en-US" sz="2400" i="1" dirty="0" err="1">
                <a:latin typeface="UTM Avo" panose="02040603050506020204" pitchFamily="18" charset="0"/>
                <a:ea typeface="Calibri" panose="020F0502020204030204" pitchFamily="34" charset="0"/>
                <a:cs typeface="Arial" panose="020B0604020202020204" pitchFamily="34" charset="0"/>
              </a:rPr>
              <a:t>vì</a:t>
            </a:r>
            <a:r>
              <a:rPr lang="en-US" sz="2400" i="1" dirty="0">
                <a:latin typeface="UTM Avo" panose="02040603050506020204" pitchFamily="18" charset="0"/>
                <a:ea typeface="Calibri" panose="020F0502020204030204" pitchFamily="34" charset="0"/>
                <a:cs typeface="Arial" panose="020B0604020202020204" pitchFamily="34" charset="0"/>
              </a:rPr>
              <a:t> </a:t>
            </a:r>
            <a:r>
              <a:rPr lang="en-US" sz="2400" i="1" dirty="0" err="1">
                <a:latin typeface="UTM Avo" panose="02040603050506020204" pitchFamily="18" charset="0"/>
                <a:ea typeface="Calibri" panose="020F0502020204030204" pitchFamily="34" charset="0"/>
                <a:cs typeface="Arial" panose="020B0604020202020204" pitchFamily="34" charset="0"/>
              </a:rPr>
              <a:t>sao</a:t>
            </a:r>
            <a:r>
              <a:rPr lang="en-US" sz="2400" i="1" dirty="0">
                <a:latin typeface="UTM Avo" panose="02040603050506020204" pitchFamily="18" charset="0"/>
                <a:ea typeface="Calibri" panose="020F0502020204030204" pitchFamily="34" charset="0"/>
                <a:cs typeface="Arial" panose="020B0604020202020204" pitchFamily="34" charset="0"/>
              </a:rPr>
              <a:t> </a:t>
            </a:r>
            <a:r>
              <a:rPr lang="en-US" sz="2400" i="1" dirty="0" err="1">
                <a:latin typeface="UTM Avo" panose="02040603050506020204" pitchFamily="18" charset="0"/>
                <a:ea typeface="Calibri" panose="020F0502020204030204" pitchFamily="34" charset="0"/>
                <a:cs typeface="Arial" panose="020B0604020202020204" pitchFamily="34" charset="0"/>
              </a:rPr>
              <a:t>lại</a:t>
            </a:r>
            <a:r>
              <a:rPr lang="en-US" sz="2400" i="1" dirty="0">
                <a:latin typeface="UTM Avo" panose="02040603050506020204" pitchFamily="18" charset="0"/>
                <a:ea typeface="Calibri" panose="020F0502020204030204" pitchFamily="34" charset="0"/>
                <a:cs typeface="Arial" panose="020B0604020202020204" pitchFamily="34" charset="0"/>
              </a:rPr>
              <a:t> </a:t>
            </a:r>
            <a:r>
              <a:rPr lang="en-US" sz="2400" i="1" dirty="0" err="1">
                <a:latin typeface="UTM Avo" panose="02040603050506020204" pitchFamily="18" charset="0"/>
                <a:ea typeface="Calibri" panose="020F0502020204030204" pitchFamily="34" charset="0"/>
                <a:cs typeface="Arial" panose="020B0604020202020204" pitchFamily="34" charset="0"/>
              </a:rPr>
              <a:t>lựa</a:t>
            </a:r>
            <a:r>
              <a:rPr lang="en-US" sz="2400" i="1" dirty="0">
                <a:latin typeface="UTM Avo" panose="02040603050506020204" pitchFamily="18" charset="0"/>
                <a:ea typeface="Calibri" panose="020F0502020204030204" pitchFamily="34" charset="0"/>
                <a:cs typeface="Arial" panose="020B0604020202020204" pitchFamily="34" charset="0"/>
              </a:rPr>
              <a:t> </a:t>
            </a:r>
            <a:r>
              <a:rPr lang="en-US" sz="2400" i="1" dirty="0" err="1">
                <a:latin typeface="UTM Avo" panose="02040603050506020204" pitchFamily="18" charset="0"/>
                <a:ea typeface="Calibri" panose="020F0502020204030204" pitchFamily="34" charset="0"/>
                <a:cs typeface="Arial" panose="020B0604020202020204" pitchFamily="34" charset="0"/>
              </a:rPr>
              <a:t>chọn</a:t>
            </a:r>
            <a:r>
              <a:rPr lang="en-US" sz="2400" i="1" dirty="0">
                <a:latin typeface="UTM Avo" panose="02040603050506020204" pitchFamily="18" charset="0"/>
                <a:ea typeface="Calibri" panose="020F0502020204030204" pitchFamily="34" charset="0"/>
                <a:cs typeface="Arial" panose="020B0604020202020204" pitchFamily="34" charset="0"/>
              </a:rPr>
              <a:t> </a:t>
            </a:r>
            <a:r>
              <a:rPr lang="en-US" sz="2400" i="1" dirty="0" err="1">
                <a:latin typeface="UTM Avo" panose="02040603050506020204" pitchFamily="18" charset="0"/>
                <a:ea typeface="Calibri" panose="020F0502020204030204" pitchFamily="34" charset="0"/>
                <a:cs typeface="Arial" panose="020B0604020202020204" pitchFamily="34" charset="0"/>
              </a:rPr>
              <a:t>cách</a:t>
            </a:r>
            <a:r>
              <a:rPr lang="en-US" sz="2400" i="1" dirty="0">
                <a:latin typeface="UTM Avo" panose="02040603050506020204" pitchFamily="18" charset="0"/>
                <a:ea typeface="Calibri" panose="020F0502020204030204" pitchFamily="34" charset="0"/>
                <a:cs typeface="Arial" panose="020B0604020202020204" pitchFamily="34" charset="0"/>
              </a:rPr>
              <a:t> </a:t>
            </a:r>
            <a:r>
              <a:rPr lang="en-US" sz="2400" i="1" dirty="0" err="1">
                <a:latin typeface="UTM Avo" panose="02040603050506020204" pitchFamily="18" charset="0"/>
                <a:ea typeface="Calibri" panose="020F0502020204030204" pitchFamily="34" charset="0"/>
                <a:cs typeface="Arial" panose="020B0604020202020204" pitchFamily="34" charset="0"/>
              </a:rPr>
              <a:t>ứng</a:t>
            </a:r>
            <a:r>
              <a:rPr lang="en-US" sz="2400" i="1" dirty="0">
                <a:latin typeface="UTM Avo" panose="02040603050506020204" pitchFamily="18" charset="0"/>
                <a:ea typeface="Calibri" panose="020F0502020204030204" pitchFamily="34" charset="0"/>
                <a:cs typeface="Arial" panose="020B0604020202020204" pitchFamily="34" charset="0"/>
              </a:rPr>
              <a:t> </a:t>
            </a:r>
            <a:r>
              <a:rPr lang="en-US" sz="2400" i="1" dirty="0" err="1">
                <a:latin typeface="UTM Avo" panose="02040603050506020204" pitchFamily="18" charset="0"/>
                <a:ea typeface="Calibri" panose="020F0502020204030204" pitchFamily="34" charset="0"/>
                <a:cs typeface="Arial" panose="020B0604020202020204" pitchFamily="34" charset="0"/>
              </a:rPr>
              <a:t>xử</a:t>
            </a:r>
            <a:r>
              <a:rPr lang="en-US" sz="2400" i="1" dirty="0">
                <a:latin typeface="UTM Avo" panose="02040603050506020204" pitchFamily="18" charset="0"/>
                <a:ea typeface="Calibri" panose="020F0502020204030204" pitchFamily="34" charset="0"/>
                <a:cs typeface="Arial" panose="020B0604020202020204" pitchFamily="34" charset="0"/>
              </a:rPr>
              <a:t> </a:t>
            </a:r>
            <a:r>
              <a:rPr lang="en-US" sz="2400" i="1" dirty="0" err="1">
                <a:latin typeface="UTM Avo" panose="02040603050506020204" pitchFamily="18" charset="0"/>
                <a:ea typeface="Calibri" panose="020F0502020204030204" pitchFamily="34" charset="0"/>
                <a:cs typeface="Arial" panose="020B0604020202020204" pitchFamily="34" charset="0"/>
              </a:rPr>
              <a:t>đó</a:t>
            </a:r>
            <a:r>
              <a:rPr lang="en-US" sz="2400" i="1" dirty="0">
                <a:latin typeface="UTM Avo" panose="02040603050506020204" pitchFamily="18" charset="0"/>
                <a:ea typeface="Calibri" panose="020F0502020204030204" pitchFamily="34" charset="0"/>
                <a:cs typeface="Arial" panose="020B0604020202020204" pitchFamily="34" charset="0"/>
              </a:rPr>
              <a:t>.</a:t>
            </a:r>
          </a:p>
          <a:p>
            <a:pPr marL="342900" indent="-342900" algn="just">
              <a:lnSpc>
                <a:spcPct val="150000"/>
              </a:lnSpc>
              <a:buFont typeface="Arial" panose="020B0604020202020204" pitchFamily="34" charset="0"/>
              <a:buChar char="•"/>
            </a:pPr>
            <a:r>
              <a:rPr lang="en-US" sz="2400" b="1" dirty="0" err="1">
                <a:latin typeface="UTM Avo" panose="02040603050506020204" pitchFamily="18" charset="0"/>
                <a:cs typeface="Arial" panose="020B0604020202020204" pitchFamily="34" charset="0"/>
              </a:rPr>
              <a:t>Gợi</a:t>
            </a:r>
            <a:r>
              <a:rPr lang="en-US" sz="2400" b="1" dirty="0">
                <a:latin typeface="UTM Avo" panose="02040603050506020204" pitchFamily="18" charset="0"/>
                <a:cs typeface="Arial" panose="020B0604020202020204" pitchFamily="34" charset="0"/>
              </a:rPr>
              <a:t> ý: </a:t>
            </a:r>
            <a:r>
              <a:rPr lang="en-US" sz="2400" dirty="0" err="1">
                <a:latin typeface="UTM Avo" panose="02040603050506020204" pitchFamily="18" charset="0"/>
                <a:cs typeface="Arial" panose="020B0604020202020204" pitchFamily="34" charset="0"/>
              </a:rPr>
              <a:t>Các</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nhóm</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thể</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hiện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cách</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ứng</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xử</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thành</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những</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tình</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huống</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hoặc</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vẽ</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tranh</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minh</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họa</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cho</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nội</a:t>
            </a:r>
            <a:r>
              <a:rPr lang="en-US" sz="2400" dirty="0">
                <a:latin typeface="UTM Avo" panose="02040603050506020204" pitchFamily="18" charset="0"/>
                <a:cs typeface="Arial" panose="020B0604020202020204" pitchFamily="34" charset="0"/>
              </a:rPr>
              <a:t> dung </a:t>
            </a:r>
            <a:r>
              <a:rPr lang="en-US" sz="2400" dirty="0" err="1">
                <a:latin typeface="UTM Avo" panose="02040603050506020204" pitchFamily="18" charset="0"/>
                <a:cs typeface="Arial" panose="020B0604020202020204" pitchFamily="34" charset="0"/>
              </a:rPr>
              <a:t>trình</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bày</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của</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nhóm</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mình</a:t>
            </a:r>
            <a:r>
              <a:rPr lang="en-US" sz="2400" dirty="0">
                <a:latin typeface="UTM Avo" panose="02040603050506020204" pitchFamily="18" charset="0"/>
                <a:cs typeface="Arial" panose="020B0604020202020204" pitchFamily="34" charset="0"/>
              </a:rPr>
              <a:t>.</a:t>
            </a:r>
          </a:p>
        </p:txBody>
      </p:sp>
      <p:grpSp>
        <p:nvGrpSpPr>
          <p:cNvPr id="5" name="Group 4">
            <a:extLst>
              <a:ext uri="{FF2B5EF4-FFF2-40B4-BE49-F238E27FC236}">
                <a16:creationId xmlns:a16="http://schemas.microsoft.com/office/drawing/2014/main" id="{7CFE1C3A-B88C-F47A-3C1E-D7FB53A3BDF1}"/>
              </a:ext>
            </a:extLst>
          </p:cNvPr>
          <p:cNvGrpSpPr/>
          <p:nvPr/>
        </p:nvGrpSpPr>
        <p:grpSpPr>
          <a:xfrm>
            <a:off x="685800" y="2848195"/>
            <a:ext cx="3105671" cy="2569309"/>
            <a:chOff x="1371600" y="3959882"/>
            <a:chExt cx="4658507" cy="3853963"/>
          </a:xfrm>
        </p:grpSpPr>
        <p:grpSp>
          <p:nvGrpSpPr>
            <p:cNvPr id="6" name="Group 8">
              <a:extLst>
                <a:ext uri="{FF2B5EF4-FFF2-40B4-BE49-F238E27FC236}">
                  <a16:creationId xmlns:a16="http://schemas.microsoft.com/office/drawing/2014/main" id="{CDFC4723-FCCE-CACB-72A3-5B3A7187AC6F}"/>
                </a:ext>
              </a:extLst>
            </p:cNvPr>
            <p:cNvGrpSpPr/>
            <p:nvPr/>
          </p:nvGrpSpPr>
          <p:grpSpPr>
            <a:xfrm>
              <a:off x="1371600" y="3959882"/>
              <a:ext cx="4658507" cy="3853963"/>
              <a:chOff x="0" y="0"/>
              <a:chExt cx="1100661" cy="893945"/>
            </a:xfrm>
          </p:grpSpPr>
          <p:sp>
            <p:nvSpPr>
              <p:cNvPr id="8" name="Freeform 9">
                <a:extLst>
                  <a:ext uri="{FF2B5EF4-FFF2-40B4-BE49-F238E27FC236}">
                    <a16:creationId xmlns:a16="http://schemas.microsoft.com/office/drawing/2014/main" id="{F49AD83D-CE3E-F038-038E-FD15C1D0B26B}"/>
                  </a:ext>
                </a:extLst>
              </p:cNvPr>
              <p:cNvSpPr/>
              <p:nvPr/>
            </p:nvSpPr>
            <p:spPr>
              <a:xfrm>
                <a:off x="0" y="0"/>
                <a:ext cx="1100661" cy="893945"/>
              </a:xfrm>
              <a:custGeom>
                <a:avLst/>
                <a:gdLst/>
                <a:ahLst/>
                <a:cxnLst/>
                <a:rect l="l" t="t" r="r" b="b"/>
                <a:pathLst>
                  <a:path w="1100661" h="893945">
                    <a:moveTo>
                      <a:pt x="94480" y="0"/>
                    </a:moveTo>
                    <a:lnTo>
                      <a:pt x="1006181" y="0"/>
                    </a:lnTo>
                    <a:cubicBezTo>
                      <a:pt x="1031239" y="0"/>
                      <a:pt x="1055270" y="9954"/>
                      <a:pt x="1072988" y="27673"/>
                    </a:cubicBezTo>
                    <a:cubicBezTo>
                      <a:pt x="1090707" y="45391"/>
                      <a:pt x="1100661" y="69422"/>
                      <a:pt x="1100661" y="94480"/>
                    </a:cubicBezTo>
                    <a:lnTo>
                      <a:pt x="1100661" y="799465"/>
                    </a:lnTo>
                    <a:cubicBezTo>
                      <a:pt x="1100661" y="824523"/>
                      <a:pt x="1090707" y="848554"/>
                      <a:pt x="1072988" y="866273"/>
                    </a:cubicBezTo>
                    <a:cubicBezTo>
                      <a:pt x="1055270" y="883991"/>
                      <a:pt x="1031239" y="893945"/>
                      <a:pt x="1006181" y="893945"/>
                    </a:cubicBezTo>
                    <a:lnTo>
                      <a:pt x="94480" y="893945"/>
                    </a:lnTo>
                    <a:cubicBezTo>
                      <a:pt x="42300" y="893945"/>
                      <a:pt x="0" y="851645"/>
                      <a:pt x="0" y="799465"/>
                    </a:cubicBezTo>
                    <a:lnTo>
                      <a:pt x="0" y="94480"/>
                    </a:lnTo>
                    <a:cubicBezTo>
                      <a:pt x="0" y="69422"/>
                      <a:pt x="9954" y="45391"/>
                      <a:pt x="27673" y="27673"/>
                    </a:cubicBezTo>
                    <a:cubicBezTo>
                      <a:pt x="45391" y="9954"/>
                      <a:pt x="69422" y="0"/>
                      <a:pt x="94480" y="0"/>
                    </a:cubicBezTo>
                    <a:close/>
                  </a:path>
                </a:pathLst>
              </a:custGeom>
              <a:solidFill>
                <a:srgbClr val="FFFFFF"/>
              </a:solidFill>
            </p:spPr>
            <p:txBody>
              <a:bodyPr/>
              <a:lstStyle/>
              <a:p>
                <a:endParaRPr lang="en-US" sz="800"/>
              </a:p>
            </p:txBody>
          </p:sp>
          <p:sp>
            <p:nvSpPr>
              <p:cNvPr id="9" name="TextBox 10">
                <a:extLst>
                  <a:ext uri="{FF2B5EF4-FFF2-40B4-BE49-F238E27FC236}">
                    <a16:creationId xmlns:a16="http://schemas.microsoft.com/office/drawing/2014/main" id="{F6BA9D79-07DE-2FBA-0586-165F670E43CB}"/>
                  </a:ext>
                </a:extLst>
              </p:cNvPr>
              <p:cNvSpPr txBox="1"/>
              <p:nvPr/>
            </p:nvSpPr>
            <p:spPr>
              <a:xfrm>
                <a:off x="0" y="0"/>
                <a:ext cx="812800" cy="812800"/>
              </a:xfrm>
              <a:prstGeom prst="rect">
                <a:avLst/>
              </a:prstGeom>
            </p:spPr>
            <p:txBody>
              <a:bodyPr lIns="33867" tIns="33867" rIns="33867" bIns="33867" rtlCol="0" anchor="ctr"/>
              <a:lstStyle/>
              <a:p>
                <a:pPr algn="ctr">
                  <a:lnSpc>
                    <a:spcPts val="2059"/>
                  </a:lnSpc>
                </a:pPr>
                <a:endParaRPr sz="800"/>
              </a:p>
            </p:txBody>
          </p:sp>
        </p:grpSp>
        <p:pic>
          <p:nvPicPr>
            <p:cNvPr id="7" name="Picture 9">
              <a:extLst>
                <a:ext uri="{FF2B5EF4-FFF2-40B4-BE49-F238E27FC236}">
                  <a16:creationId xmlns:a16="http://schemas.microsoft.com/office/drawing/2014/main" id="{ABEA6EDF-855D-A477-AB6D-CE829E38FBE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769067" y="4210262"/>
              <a:ext cx="3161578" cy="3552335"/>
            </a:xfrm>
            <a:prstGeom prst="rect">
              <a:avLst/>
            </a:prstGeom>
          </p:spPr>
        </p:pic>
      </p:grpSp>
    </p:spTree>
    <p:extLst>
      <p:ext uri="{BB962C8B-B14F-4D97-AF65-F5344CB8AC3E}">
        <p14:creationId xmlns:p14="http://schemas.microsoft.com/office/powerpoint/2010/main" val="3036250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
                                            <p:txEl>
                                              <p:pRg st="0" end="0"/>
                                            </p:txEl>
                                          </p:spTgt>
                                        </p:tgtEl>
                                        <p:attrNameLst>
                                          <p:attrName>style.visibility</p:attrName>
                                        </p:attrNameLst>
                                      </p:cBhvr>
                                      <p:to>
                                        <p:strVal val="visible"/>
                                      </p:to>
                                    </p:set>
                                    <p:animEffect transition="in" filter="fade">
                                      <p:cBhvr>
                                        <p:cTn id="20" dur="500"/>
                                        <p:tgtEl>
                                          <p:spTgt spid="4">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animEffect transition="in" filter="fade">
                                      <p:cBhvr>
                                        <p:cTn id="25"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F16FFE0-2BD8-903C-CC9F-46ED9B5FE624}"/>
            </a:ext>
          </a:extLst>
        </p:cNvPr>
        <p:cNvGrpSpPr/>
        <p:nvPr/>
      </p:nvGrpSpPr>
      <p:grpSpPr>
        <a:xfrm>
          <a:off x="0" y="0"/>
          <a:ext cx="0" cy="0"/>
          <a:chOff x="0" y="0"/>
          <a:chExt cx="0" cy="0"/>
        </a:xfrm>
      </p:grpSpPr>
      <p:graphicFrame>
        <p:nvGraphicFramePr>
          <p:cNvPr id="11" name="Table 10">
            <a:extLst>
              <a:ext uri="{FF2B5EF4-FFF2-40B4-BE49-F238E27FC236}">
                <a16:creationId xmlns:a16="http://schemas.microsoft.com/office/drawing/2014/main" id="{5357B0A7-B614-5F28-5D9C-AF1AD0042082}"/>
              </a:ext>
            </a:extLst>
          </p:cNvPr>
          <p:cNvGraphicFramePr>
            <a:graphicFrameLocks noGrp="1"/>
          </p:cNvGraphicFramePr>
          <p:nvPr>
            <p:extLst>
              <p:ext uri="{D42A27DB-BD31-4B8C-83A1-F6EECF244321}">
                <p14:modId xmlns:p14="http://schemas.microsoft.com/office/powerpoint/2010/main" val="2742895701"/>
              </p:ext>
            </p:extLst>
          </p:nvPr>
        </p:nvGraphicFramePr>
        <p:xfrm>
          <a:off x="355600" y="1841500"/>
          <a:ext cx="5132680" cy="4548291"/>
        </p:xfrm>
        <a:graphic>
          <a:graphicData uri="http://schemas.openxmlformats.org/drawingml/2006/table">
            <a:tbl>
              <a:tblPr firstRow="1" firstCol="1" bandRow="1"/>
              <a:tblGrid>
                <a:gridCol w="5132680">
                  <a:extLst>
                    <a:ext uri="{9D8B030D-6E8A-4147-A177-3AD203B41FA5}">
                      <a16:colId xmlns:a16="http://schemas.microsoft.com/office/drawing/2014/main" val="666654262"/>
                    </a:ext>
                  </a:extLst>
                </a:gridCol>
              </a:tblGrid>
              <a:tr h="641421">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gn="ctr">
                        <a:lnSpc>
                          <a:spcPct val="100000"/>
                        </a:lnSpc>
                        <a:spcBef>
                          <a:spcPts val="100"/>
                        </a:spcBef>
                        <a:spcAft>
                          <a:spcPts val="100"/>
                        </a:spcAft>
                      </a:pPr>
                      <a:r>
                        <a:rPr lang="nl-NL" sz="2400" b="1" dirty="0">
                          <a:solidFill>
                            <a:schemeClr val="tx1"/>
                          </a:solidFill>
                          <a:effectLst/>
                          <a:latin typeface="UTM Avo" panose="02040603050506020204" pitchFamily="18" charset="0"/>
                          <a:cs typeface="Arial" panose="020B0604020202020204" pitchFamily="34" charset="0"/>
                        </a:rPr>
                        <a:t>TÌNH HUỐNG</a:t>
                      </a:r>
                      <a:endParaRPr lang="en-US" sz="2400" b="1" dirty="0">
                        <a:solidFill>
                          <a:schemeClr val="tx1"/>
                        </a:solidFill>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79646">
                        <a:lumMod val="20000"/>
                        <a:lumOff val="80000"/>
                      </a:srgbClr>
                    </a:solidFill>
                  </a:tcPr>
                </a:tc>
                <a:extLst>
                  <a:ext uri="{0D108BD9-81ED-4DB2-BD59-A6C34878D82A}">
                    <a16:rowId xmlns:a16="http://schemas.microsoft.com/office/drawing/2014/main" val="957442008"/>
                  </a:ext>
                </a:extLst>
              </a:tr>
              <a:tr h="614242">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457200" marR="0" lvl="1" algn="just">
                        <a:lnSpc>
                          <a:spcPct val="100000"/>
                        </a:lnSpc>
                        <a:spcBef>
                          <a:spcPts val="100"/>
                        </a:spcBef>
                        <a:spcAft>
                          <a:spcPts val="100"/>
                        </a:spcAft>
                      </a:pPr>
                      <a:r>
                        <a:rPr lang="en-US" sz="2000" b="0" dirty="0">
                          <a:solidFill>
                            <a:schemeClr val="tx1"/>
                          </a:solidFill>
                          <a:effectLst/>
                          <a:latin typeface="UTM Avo" panose="02040603050506020204" pitchFamily="18" charset="0"/>
                          <a:cs typeface="Arial" panose="020B0604020202020204" pitchFamily="34" charset="0"/>
                        </a:rPr>
                        <a:t>A. </a:t>
                      </a:r>
                      <a:r>
                        <a:rPr lang="en-US" sz="2000" b="0" dirty="0" err="1">
                          <a:solidFill>
                            <a:schemeClr val="tx1"/>
                          </a:solidFill>
                          <a:effectLst/>
                          <a:latin typeface="UTM Avo" panose="02040603050506020204" pitchFamily="18" charset="0"/>
                          <a:cs typeface="Arial" panose="020B0604020202020204" pitchFamily="34" charset="0"/>
                        </a:rPr>
                        <a:t>Bạn</a:t>
                      </a:r>
                      <a:r>
                        <a:rPr lang="en-US" sz="2000" b="0" dirty="0">
                          <a:solidFill>
                            <a:schemeClr val="tx1"/>
                          </a:solidFill>
                          <a:effectLst/>
                          <a:latin typeface="UTM Avo" panose="02040603050506020204" pitchFamily="18" charset="0"/>
                          <a:cs typeface="Arial" panose="020B0604020202020204" pitchFamily="34" charset="0"/>
                        </a:rPr>
                        <a:t> </a:t>
                      </a:r>
                      <a:r>
                        <a:rPr lang="en-US" sz="2000" b="0" dirty="0" err="1">
                          <a:solidFill>
                            <a:schemeClr val="tx1"/>
                          </a:solidFill>
                          <a:effectLst/>
                          <a:latin typeface="UTM Avo" panose="02040603050506020204" pitchFamily="18" charset="0"/>
                          <a:cs typeface="Arial" panose="020B0604020202020204" pitchFamily="34" charset="0"/>
                        </a:rPr>
                        <a:t>em</a:t>
                      </a:r>
                      <a:r>
                        <a:rPr lang="en-US" sz="2000" b="0" dirty="0">
                          <a:solidFill>
                            <a:schemeClr val="tx1"/>
                          </a:solidFill>
                          <a:effectLst/>
                          <a:latin typeface="UTM Avo" panose="02040603050506020204" pitchFamily="18" charset="0"/>
                          <a:cs typeface="Arial" panose="020B0604020202020204" pitchFamily="34" charset="0"/>
                        </a:rPr>
                        <a:t> </a:t>
                      </a:r>
                      <a:r>
                        <a:rPr lang="en-US" sz="2000" b="0" dirty="0" err="1">
                          <a:solidFill>
                            <a:schemeClr val="tx1"/>
                          </a:solidFill>
                          <a:effectLst/>
                          <a:latin typeface="UTM Avo" panose="02040603050506020204" pitchFamily="18" charset="0"/>
                          <a:cs typeface="Arial" panose="020B0604020202020204" pitchFamily="34" charset="0"/>
                        </a:rPr>
                        <a:t>gặp</a:t>
                      </a:r>
                      <a:r>
                        <a:rPr lang="en-US" sz="2000" b="0" dirty="0">
                          <a:solidFill>
                            <a:schemeClr val="tx1"/>
                          </a:solidFill>
                          <a:effectLst/>
                          <a:latin typeface="UTM Avo" panose="02040603050506020204" pitchFamily="18" charset="0"/>
                          <a:cs typeface="Arial" panose="020B0604020202020204" pitchFamily="34" charset="0"/>
                        </a:rPr>
                        <a:t> </a:t>
                      </a:r>
                      <a:r>
                        <a:rPr lang="en-US" sz="2000" b="0" dirty="0" err="1">
                          <a:solidFill>
                            <a:schemeClr val="tx1"/>
                          </a:solidFill>
                          <a:effectLst/>
                          <a:latin typeface="UTM Avo" panose="02040603050506020204" pitchFamily="18" charset="0"/>
                          <a:cs typeface="Arial" panose="020B0604020202020204" pitchFamily="34" charset="0"/>
                        </a:rPr>
                        <a:t>khó</a:t>
                      </a:r>
                      <a:r>
                        <a:rPr lang="en-US" sz="2000" b="0" dirty="0">
                          <a:solidFill>
                            <a:schemeClr val="tx1"/>
                          </a:solidFill>
                          <a:effectLst/>
                          <a:latin typeface="UTM Avo" panose="02040603050506020204" pitchFamily="18" charset="0"/>
                          <a:cs typeface="Arial" panose="020B0604020202020204" pitchFamily="34" charset="0"/>
                        </a:rPr>
                        <a:t> </a:t>
                      </a:r>
                      <a:r>
                        <a:rPr lang="en-US" sz="2000" b="0" dirty="0" err="1">
                          <a:solidFill>
                            <a:schemeClr val="tx1"/>
                          </a:solidFill>
                          <a:effectLst/>
                          <a:latin typeface="UTM Avo" panose="02040603050506020204" pitchFamily="18" charset="0"/>
                          <a:cs typeface="Arial" panose="020B0604020202020204" pitchFamily="34" charset="0"/>
                        </a:rPr>
                        <a:t>khăn</a:t>
                      </a:r>
                      <a:r>
                        <a:rPr lang="en-US" sz="2000" b="0" dirty="0">
                          <a:solidFill>
                            <a:schemeClr val="tx1"/>
                          </a:solidFill>
                          <a:effectLst/>
                          <a:latin typeface="UTM Avo" panose="02040603050506020204" pitchFamily="18" charset="0"/>
                          <a:cs typeface="Arial" panose="020B0604020202020204" pitchFamily="34" charset="0"/>
                        </a:rPr>
                        <a:t>.</a:t>
                      </a:r>
                      <a:endParaRPr lang="en-US" sz="2000" b="0" dirty="0">
                        <a:solidFill>
                          <a:schemeClr val="tx1"/>
                        </a:solidFill>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41350757"/>
                  </a:ext>
                </a:extLst>
              </a:tr>
              <a:tr h="555898">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457200" marR="0" lvl="1" algn="just">
                        <a:lnSpc>
                          <a:spcPct val="100000"/>
                        </a:lnSpc>
                        <a:spcBef>
                          <a:spcPts val="100"/>
                        </a:spcBef>
                        <a:spcAft>
                          <a:spcPts val="100"/>
                        </a:spcAft>
                      </a:pPr>
                      <a:r>
                        <a:rPr lang="en-US" sz="2000" b="0" dirty="0">
                          <a:solidFill>
                            <a:schemeClr val="tx1"/>
                          </a:solidFill>
                          <a:effectLst/>
                          <a:latin typeface="UTM Avo" panose="02040603050506020204" pitchFamily="18" charset="0"/>
                          <a:cs typeface="Arial" panose="020B0604020202020204" pitchFamily="34" charset="0"/>
                        </a:rPr>
                        <a:t>B. </a:t>
                      </a:r>
                      <a:r>
                        <a:rPr lang="en-US" sz="2000" b="0" dirty="0" err="1">
                          <a:solidFill>
                            <a:schemeClr val="tx1"/>
                          </a:solidFill>
                          <a:effectLst/>
                          <a:latin typeface="UTM Avo" panose="02040603050506020204" pitchFamily="18" charset="0"/>
                          <a:cs typeface="Arial" panose="020B0604020202020204" pitchFamily="34" charset="0"/>
                        </a:rPr>
                        <a:t>Bạn</a:t>
                      </a:r>
                      <a:r>
                        <a:rPr lang="en-US" sz="2000" b="0" dirty="0">
                          <a:solidFill>
                            <a:schemeClr val="tx1"/>
                          </a:solidFill>
                          <a:effectLst/>
                          <a:latin typeface="UTM Avo" panose="02040603050506020204" pitchFamily="18" charset="0"/>
                          <a:cs typeface="Arial" panose="020B0604020202020204" pitchFamily="34" charset="0"/>
                        </a:rPr>
                        <a:t> </a:t>
                      </a:r>
                      <a:r>
                        <a:rPr lang="en-US" sz="2000" b="0" dirty="0" err="1">
                          <a:solidFill>
                            <a:schemeClr val="tx1"/>
                          </a:solidFill>
                          <a:effectLst/>
                          <a:latin typeface="UTM Avo" panose="02040603050506020204" pitchFamily="18" charset="0"/>
                          <a:cs typeface="Arial" panose="020B0604020202020204" pitchFamily="34" charset="0"/>
                        </a:rPr>
                        <a:t>em</a:t>
                      </a:r>
                      <a:r>
                        <a:rPr lang="en-US" sz="2000" b="0" dirty="0">
                          <a:solidFill>
                            <a:schemeClr val="tx1"/>
                          </a:solidFill>
                          <a:effectLst/>
                          <a:latin typeface="UTM Avo" panose="02040603050506020204" pitchFamily="18" charset="0"/>
                          <a:cs typeface="Arial" panose="020B0604020202020204" pitchFamily="34" charset="0"/>
                        </a:rPr>
                        <a:t> </a:t>
                      </a:r>
                      <a:r>
                        <a:rPr lang="en-US" sz="2000" b="0" dirty="0" err="1">
                          <a:solidFill>
                            <a:schemeClr val="tx1"/>
                          </a:solidFill>
                          <a:effectLst/>
                          <a:latin typeface="UTM Avo" panose="02040603050506020204" pitchFamily="18" charset="0"/>
                          <a:cs typeface="Arial" panose="020B0604020202020204" pitchFamily="34" charset="0"/>
                        </a:rPr>
                        <a:t>mắc</a:t>
                      </a:r>
                      <a:r>
                        <a:rPr lang="en-US" sz="2000" b="0" dirty="0">
                          <a:solidFill>
                            <a:schemeClr val="tx1"/>
                          </a:solidFill>
                          <a:effectLst/>
                          <a:latin typeface="UTM Avo" panose="02040603050506020204" pitchFamily="18" charset="0"/>
                          <a:cs typeface="Arial" panose="020B0604020202020204" pitchFamily="34" charset="0"/>
                        </a:rPr>
                        <a:t> </a:t>
                      </a:r>
                      <a:r>
                        <a:rPr lang="en-US" sz="2000" b="0" dirty="0" err="1">
                          <a:solidFill>
                            <a:schemeClr val="tx1"/>
                          </a:solidFill>
                          <a:effectLst/>
                          <a:latin typeface="UTM Avo" panose="02040603050506020204" pitchFamily="18" charset="0"/>
                          <a:cs typeface="Arial" panose="020B0604020202020204" pitchFamily="34" charset="0"/>
                        </a:rPr>
                        <a:t>khuyết</a:t>
                      </a:r>
                      <a:r>
                        <a:rPr lang="en-US" sz="2000" b="0" dirty="0">
                          <a:solidFill>
                            <a:schemeClr val="tx1"/>
                          </a:solidFill>
                          <a:effectLst/>
                          <a:latin typeface="UTM Avo" panose="02040603050506020204" pitchFamily="18" charset="0"/>
                          <a:cs typeface="Arial" panose="020B0604020202020204" pitchFamily="34" charset="0"/>
                        </a:rPr>
                        <a:t> </a:t>
                      </a:r>
                      <a:r>
                        <a:rPr lang="en-US" sz="2000" b="0" dirty="0" err="1">
                          <a:solidFill>
                            <a:schemeClr val="tx1"/>
                          </a:solidFill>
                          <a:effectLst/>
                          <a:latin typeface="UTM Avo" panose="02040603050506020204" pitchFamily="18" charset="0"/>
                          <a:cs typeface="Arial" panose="020B0604020202020204" pitchFamily="34" charset="0"/>
                        </a:rPr>
                        <a:t>điểm</a:t>
                      </a:r>
                      <a:r>
                        <a:rPr lang="en-US" sz="2000" b="0" dirty="0">
                          <a:solidFill>
                            <a:schemeClr val="tx1"/>
                          </a:solidFill>
                          <a:effectLst/>
                          <a:latin typeface="UTM Avo" panose="02040603050506020204" pitchFamily="18" charset="0"/>
                          <a:cs typeface="Arial" panose="020B0604020202020204" pitchFamily="34" charset="0"/>
                        </a:rPr>
                        <a:t>.</a:t>
                      </a:r>
                      <a:endParaRPr lang="en-US" sz="2000" b="0" dirty="0">
                        <a:solidFill>
                          <a:schemeClr val="tx1"/>
                        </a:solidFill>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012405508"/>
                  </a:ext>
                </a:extLst>
              </a:tr>
              <a:tr h="649653">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457200" marR="0" lvl="1" algn="just">
                        <a:lnSpc>
                          <a:spcPct val="100000"/>
                        </a:lnSpc>
                        <a:spcBef>
                          <a:spcPts val="100"/>
                        </a:spcBef>
                        <a:spcAft>
                          <a:spcPts val="100"/>
                        </a:spcAft>
                      </a:pPr>
                      <a:r>
                        <a:rPr lang="en-US" sz="2000" b="0" dirty="0">
                          <a:solidFill>
                            <a:schemeClr val="tx1"/>
                          </a:solidFill>
                          <a:effectLst/>
                          <a:latin typeface="UTM Avo" panose="02040603050506020204" pitchFamily="18" charset="0"/>
                          <a:cs typeface="Arial" panose="020B0604020202020204" pitchFamily="34" charset="0"/>
                        </a:rPr>
                        <a:t>C. </a:t>
                      </a:r>
                      <a:r>
                        <a:rPr lang="en-US" sz="2000" b="0" dirty="0" err="1">
                          <a:solidFill>
                            <a:schemeClr val="tx1"/>
                          </a:solidFill>
                          <a:effectLst/>
                          <a:latin typeface="UTM Avo" panose="02040603050506020204" pitchFamily="18" charset="0"/>
                          <a:cs typeface="Arial" panose="020B0604020202020204" pitchFamily="34" charset="0"/>
                        </a:rPr>
                        <a:t>Bạn</a:t>
                      </a:r>
                      <a:r>
                        <a:rPr lang="en-US" sz="2000" b="0" dirty="0">
                          <a:solidFill>
                            <a:schemeClr val="tx1"/>
                          </a:solidFill>
                          <a:effectLst/>
                          <a:latin typeface="UTM Avo" panose="02040603050506020204" pitchFamily="18" charset="0"/>
                          <a:cs typeface="Arial" panose="020B0604020202020204" pitchFamily="34" charset="0"/>
                        </a:rPr>
                        <a:t> </a:t>
                      </a:r>
                      <a:r>
                        <a:rPr lang="en-US" sz="2000" b="0" dirty="0" err="1">
                          <a:solidFill>
                            <a:schemeClr val="tx1"/>
                          </a:solidFill>
                          <a:effectLst/>
                          <a:latin typeface="UTM Avo" panose="02040603050506020204" pitchFamily="18" charset="0"/>
                          <a:cs typeface="Arial" panose="020B0604020202020204" pitchFamily="34" charset="0"/>
                        </a:rPr>
                        <a:t>em</a:t>
                      </a:r>
                      <a:r>
                        <a:rPr lang="en-US" sz="2000" b="0" dirty="0">
                          <a:solidFill>
                            <a:schemeClr val="tx1"/>
                          </a:solidFill>
                          <a:effectLst/>
                          <a:latin typeface="UTM Avo" panose="02040603050506020204" pitchFamily="18" charset="0"/>
                          <a:cs typeface="Arial" panose="020B0604020202020204" pitchFamily="34" charset="0"/>
                        </a:rPr>
                        <a:t> </a:t>
                      </a:r>
                      <a:r>
                        <a:rPr lang="en-US" sz="2000" b="0" dirty="0" err="1">
                          <a:solidFill>
                            <a:schemeClr val="tx1"/>
                          </a:solidFill>
                          <a:effectLst/>
                          <a:latin typeface="UTM Avo" panose="02040603050506020204" pitchFamily="18" charset="0"/>
                          <a:cs typeface="Arial" panose="020B0604020202020204" pitchFamily="34" charset="0"/>
                        </a:rPr>
                        <a:t>gặp</a:t>
                      </a:r>
                      <a:r>
                        <a:rPr lang="en-US" sz="2000" b="0" dirty="0">
                          <a:solidFill>
                            <a:schemeClr val="tx1"/>
                          </a:solidFill>
                          <a:effectLst/>
                          <a:latin typeface="UTM Avo" panose="02040603050506020204" pitchFamily="18" charset="0"/>
                          <a:cs typeface="Arial" panose="020B0604020202020204" pitchFamily="34" charset="0"/>
                        </a:rPr>
                        <a:t> </a:t>
                      </a:r>
                      <a:r>
                        <a:rPr lang="en-US" sz="2000" b="0" dirty="0" err="1">
                          <a:solidFill>
                            <a:schemeClr val="tx1"/>
                          </a:solidFill>
                          <a:effectLst/>
                          <a:latin typeface="UTM Avo" panose="02040603050506020204" pitchFamily="18" charset="0"/>
                          <a:cs typeface="Arial" panose="020B0604020202020204" pitchFamily="34" charset="0"/>
                        </a:rPr>
                        <a:t>chuyện</a:t>
                      </a:r>
                      <a:r>
                        <a:rPr lang="en-US" sz="2000" b="0" dirty="0">
                          <a:solidFill>
                            <a:schemeClr val="tx1"/>
                          </a:solidFill>
                          <a:effectLst/>
                          <a:latin typeface="UTM Avo" panose="02040603050506020204" pitchFamily="18" charset="0"/>
                          <a:cs typeface="Arial" panose="020B0604020202020204" pitchFamily="34" charset="0"/>
                        </a:rPr>
                        <a:t> </a:t>
                      </a:r>
                      <a:r>
                        <a:rPr lang="en-US" sz="2000" b="0" dirty="0" err="1">
                          <a:solidFill>
                            <a:schemeClr val="tx1"/>
                          </a:solidFill>
                          <a:effectLst/>
                          <a:latin typeface="UTM Avo" panose="02040603050506020204" pitchFamily="18" charset="0"/>
                          <a:cs typeface="Arial" panose="020B0604020202020204" pitchFamily="34" charset="0"/>
                        </a:rPr>
                        <a:t>vui</a:t>
                      </a:r>
                      <a:r>
                        <a:rPr lang="en-US" sz="2000" b="0" dirty="0">
                          <a:solidFill>
                            <a:schemeClr val="tx1"/>
                          </a:solidFill>
                          <a:effectLst/>
                          <a:latin typeface="UTM Avo" panose="02040603050506020204" pitchFamily="18" charset="0"/>
                          <a:cs typeface="Arial" panose="020B0604020202020204" pitchFamily="34" charset="0"/>
                        </a:rPr>
                        <a:t> </a:t>
                      </a:r>
                      <a:r>
                        <a:rPr lang="en-US" sz="2000" b="0" dirty="0" err="1">
                          <a:solidFill>
                            <a:schemeClr val="tx1"/>
                          </a:solidFill>
                          <a:effectLst/>
                          <a:latin typeface="UTM Avo" panose="02040603050506020204" pitchFamily="18" charset="0"/>
                          <a:cs typeface="Arial" panose="020B0604020202020204" pitchFamily="34" charset="0"/>
                        </a:rPr>
                        <a:t>mừng</a:t>
                      </a:r>
                      <a:r>
                        <a:rPr lang="en-US" sz="2000" b="0" dirty="0">
                          <a:solidFill>
                            <a:schemeClr val="tx1"/>
                          </a:solidFill>
                          <a:effectLst/>
                          <a:latin typeface="UTM Avo" panose="02040603050506020204" pitchFamily="18" charset="0"/>
                          <a:cs typeface="Arial" panose="020B0604020202020204" pitchFamily="34" charset="0"/>
                        </a:rPr>
                        <a:t>.</a:t>
                      </a:r>
                      <a:endParaRPr lang="en-US" sz="2000" b="0" dirty="0">
                        <a:solidFill>
                          <a:schemeClr val="tx1"/>
                        </a:solidFill>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747951299"/>
                  </a:ext>
                </a:extLst>
              </a:tr>
              <a:tr h="633189">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457200" marR="0" lvl="1" algn="just">
                        <a:lnSpc>
                          <a:spcPct val="100000"/>
                        </a:lnSpc>
                        <a:spcBef>
                          <a:spcPts val="100"/>
                        </a:spcBef>
                        <a:spcAft>
                          <a:spcPts val="100"/>
                        </a:spcAft>
                      </a:pPr>
                      <a:r>
                        <a:rPr lang="en-US" sz="2000" b="0" dirty="0">
                          <a:solidFill>
                            <a:schemeClr val="tx1"/>
                          </a:solidFill>
                          <a:effectLst/>
                          <a:latin typeface="UTM Avo" panose="02040603050506020204" pitchFamily="18" charset="0"/>
                          <a:cs typeface="Arial" panose="020B0604020202020204" pitchFamily="34" charset="0"/>
                        </a:rPr>
                        <a:t>D. </a:t>
                      </a:r>
                      <a:r>
                        <a:rPr lang="en-US" sz="2000" b="0" dirty="0" err="1">
                          <a:solidFill>
                            <a:schemeClr val="tx1"/>
                          </a:solidFill>
                          <a:effectLst/>
                          <a:latin typeface="UTM Avo" panose="02040603050506020204" pitchFamily="18" charset="0"/>
                          <a:cs typeface="Arial" panose="020B0604020202020204" pitchFamily="34" charset="0"/>
                        </a:rPr>
                        <a:t>Bạn</a:t>
                      </a:r>
                      <a:r>
                        <a:rPr lang="en-US" sz="2000" b="0" dirty="0">
                          <a:solidFill>
                            <a:schemeClr val="tx1"/>
                          </a:solidFill>
                          <a:effectLst/>
                          <a:latin typeface="UTM Avo" panose="02040603050506020204" pitchFamily="18" charset="0"/>
                          <a:cs typeface="Arial" panose="020B0604020202020204" pitchFamily="34" charset="0"/>
                        </a:rPr>
                        <a:t> </a:t>
                      </a:r>
                      <a:r>
                        <a:rPr lang="en-US" sz="2000" b="0" dirty="0" err="1">
                          <a:solidFill>
                            <a:schemeClr val="tx1"/>
                          </a:solidFill>
                          <a:effectLst/>
                          <a:latin typeface="UTM Avo" panose="02040603050506020204" pitchFamily="18" charset="0"/>
                          <a:cs typeface="Arial" panose="020B0604020202020204" pitchFamily="34" charset="0"/>
                        </a:rPr>
                        <a:t>em</a:t>
                      </a:r>
                      <a:r>
                        <a:rPr lang="en-US" sz="2000" b="0" dirty="0">
                          <a:solidFill>
                            <a:schemeClr val="tx1"/>
                          </a:solidFill>
                          <a:effectLst/>
                          <a:latin typeface="UTM Avo" panose="02040603050506020204" pitchFamily="18" charset="0"/>
                          <a:cs typeface="Arial" panose="020B0604020202020204" pitchFamily="34" charset="0"/>
                        </a:rPr>
                        <a:t> </a:t>
                      </a:r>
                      <a:r>
                        <a:rPr lang="en-US" sz="2000" b="0" dirty="0" err="1">
                          <a:solidFill>
                            <a:schemeClr val="tx1"/>
                          </a:solidFill>
                          <a:effectLst/>
                          <a:latin typeface="UTM Avo" panose="02040603050506020204" pitchFamily="18" charset="0"/>
                          <a:cs typeface="Arial" panose="020B0604020202020204" pitchFamily="34" charset="0"/>
                        </a:rPr>
                        <a:t>có</a:t>
                      </a:r>
                      <a:r>
                        <a:rPr lang="en-US" sz="2000" b="0" dirty="0">
                          <a:solidFill>
                            <a:schemeClr val="tx1"/>
                          </a:solidFill>
                          <a:effectLst/>
                          <a:latin typeface="UTM Avo" panose="02040603050506020204" pitchFamily="18" charset="0"/>
                          <a:cs typeface="Arial" panose="020B0604020202020204" pitchFamily="34" charset="0"/>
                        </a:rPr>
                        <a:t> </a:t>
                      </a:r>
                      <a:r>
                        <a:rPr lang="en-US" sz="2000" b="0" dirty="0" err="1">
                          <a:solidFill>
                            <a:schemeClr val="tx1"/>
                          </a:solidFill>
                          <a:effectLst/>
                          <a:latin typeface="UTM Avo" panose="02040603050506020204" pitchFamily="18" charset="0"/>
                          <a:cs typeface="Arial" panose="020B0604020202020204" pitchFamily="34" charset="0"/>
                        </a:rPr>
                        <a:t>chuyện</a:t>
                      </a:r>
                      <a:r>
                        <a:rPr lang="en-US" sz="2000" b="0" dirty="0">
                          <a:solidFill>
                            <a:schemeClr val="tx1"/>
                          </a:solidFill>
                          <a:effectLst/>
                          <a:latin typeface="UTM Avo" panose="02040603050506020204" pitchFamily="18" charset="0"/>
                          <a:cs typeface="Arial" panose="020B0604020202020204" pitchFamily="34" charset="0"/>
                        </a:rPr>
                        <a:t> </a:t>
                      </a:r>
                      <a:r>
                        <a:rPr lang="en-US" sz="2000" b="0" dirty="0" err="1">
                          <a:solidFill>
                            <a:schemeClr val="tx1"/>
                          </a:solidFill>
                          <a:effectLst/>
                          <a:latin typeface="UTM Avo" panose="02040603050506020204" pitchFamily="18" charset="0"/>
                          <a:cs typeface="Arial" panose="020B0604020202020204" pitchFamily="34" charset="0"/>
                        </a:rPr>
                        <a:t>buồn</a:t>
                      </a:r>
                      <a:r>
                        <a:rPr lang="en-US" sz="2000" b="0" dirty="0">
                          <a:solidFill>
                            <a:schemeClr val="tx1"/>
                          </a:solidFill>
                          <a:effectLst/>
                          <a:latin typeface="UTM Avo" panose="02040603050506020204" pitchFamily="18" charset="0"/>
                          <a:cs typeface="Arial" panose="020B0604020202020204" pitchFamily="34" charset="0"/>
                        </a:rPr>
                        <a:t> </a:t>
                      </a:r>
                      <a:r>
                        <a:rPr lang="en-US" sz="2000" b="0" dirty="0" err="1">
                          <a:solidFill>
                            <a:schemeClr val="tx1"/>
                          </a:solidFill>
                          <a:effectLst/>
                          <a:latin typeface="UTM Avo" panose="02040603050506020204" pitchFamily="18" charset="0"/>
                          <a:cs typeface="Arial" panose="020B0604020202020204" pitchFamily="34" charset="0"/>
                        </a:rPr>
                        <a:t>phiền</a:t>
                      </a:r>
                      <a:r>
                        <a:rPr lang="en-US" sz="2000" b="0" dirty="0">
                          <a:solidFill>
                            <a:schemeClr val="tx1"/>
                          </a:solidFill>
                          <a:effectLst/>
                          <a:latin typeface="UTM Avo" panose="02040603050506020204" pitchFamily="18" charset="0"/>
                          <a:cs typeface="Arial" panose="020B0604020202020204" pitchFamily="34" charset="0"/>
                        </a:rPr>
                        <a:t>.</a:t>
                      </a:r>
                      <a:endParaRPr lang="en-US" sz="2000" b="0" dirty="0">
                        <a:solidFill>
                          <a:schemeClr val="tx1"/>
                        </a:solidFill>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185951159"/>
                  </a:ext>
                </a:extLst>
              </a:tr>
              <a:tr h="684182">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457200" marR="0" lvl="1" algn="just">
                        <a:lnSpc>
                          <a:spcPct val="100000"/>
                        </a:lnSpc>
                        <a:spcBef>
                          <a:spcPts val="100"/>
                        </a:spcBef>
                        <a:spcAft>
                          <a:spcPts val="100"/>
                        </a:spcAft>
                      </a:pPr>
                      <a:r>
                        <a:rPr lang="en-US" sz="2000" b="0" dirty="0">
                          <a:solidFill>
                            <a:schemeClr val="tx1"/>
                          </a:solidFill>
                          <a:effectLst/>
                          <a:latin typeface="UTM Avo" panose="02040603050506020204" pitchFamily="18" charset="0"/>
                          <a:cs typeface="Arial" panose="020B0604020202020204" pitchFamily="34" charset="0"/>
                        </a:rPr>
                        <a:t>E. </a:t>
                      </a:r>
                      <a:r>
                        <a:rPr lang="en-US" sz="2000" b="0" dirty="0" err="1">
                          <a:solidFill>
                            <a:schemeClr val="tx1"/>
                          </a:solidFill>
                          <a:effectLst/>
                          <a:latin typeface="UTM Avo" panose="02040603050506020204" pitchFamily="18" charset="0"/>
                          <a:cs typeface="Arial" panose="020B0604020202020204" pitchFamily="34" charset="0"/>
                        </a:rPr>
                        <a:t>Bạn</a:t>
                      </a:r>
                      <a:r>
                        <a:rPr lang="en-US" sz="2000" b="0" dirty="0">
                          <a:solidFill>
                            <a:schemeClr val="tx1"/>
                          </a:solidFill>
                          <a:effectLst/>
                          <a:latin typeface="UTM Avo" panose="02040603050506020204" pitchFamily="18" charset="0"/>
                          <a:cs typeface="Arial" panose="020B0604020202020204" pitchFamily="34" charset="0"/>
                        </a:rPr>
                        <a:t> </a:t>
                      </a:r>
                      <a:r>
                        <a:rPr lang="en-US" sz="2000" b="0" dirty="0" err="1">
                          <a:solidFill>
                            <a:schemeClr val="tx1"/>
                          </a:solidFill>
                          <a:effectLst/>
                          <a:latin typeface="UTM Avo" panose="02040603050506020204" pitchFamily="18" charset="0"/>
                          <a:cs typeface="Arial" panose="020B0604020202020204" pitchFamily="34" charset="0"/>
                        </a:rPr>
                        <a:t>em</a:t>
                      </a:r>
                      <a:r>
                        <a:rPr lang="en-US" sz="2000" b="0" dirty="0">
                          <a:solidFill>
                            <a:schemeClr val="tx1"/>
                          </a:solidFill>
                          <a:effectLst/>
                          <a:latin typeface="UTM Avo" panose="02040603050506020204" pitchFamily="18" charset="0"/>
                          <a:cs typeface="Arial" panose="020B0604020202020204" pitchFamily="34" charset="0"/>
                        </a:rPr>
                        <a:t> </a:t>
                      </a:r>
                      <a:r>
                        <a:rPr lang="en-US" sz="2000" b="0" dirty="0" err="1">
                          <a:solidFill>
                            <a:schemeClr val="tx1"/>
                          </a:solidFill>
                          <a:effectLst/>
                          <a:latin typeface="UTM Avo" panose="02040603050506020204" pitchFamily="18" charset="0"/>
                          <a:cs typeface="Arial" panose="020B0604020202020204" pitchFamily="34" charset="0"/>
                        </a:rPr>
                        <a:t>hiểu</a:t>
                      </a:r>
                      <a:r>
                        <a:rPr lang="en-US" sz="2000" b="0" dirty="0">
                          <a:solidFill>
                            <a:schemeClr val="tx1"/>
                          </a:solidFill>
                          <a:effectLst/>
                          <a:latin typeface="UTM Avo" panose="02040603050506020204" pitchFamily="18" charset="0"/>
                          <a:cs typeface="Arial" panose="020B0604020202020204" pitchFamily="34" charset="0"/>
                        </a:rPr>
                        <a:t> </a:t>
                      </a:r>
                      <a:r>
                        <a:rPr lang="en-US" sz="2000" b="0" dirty="0" err="1">
                          <a:solidFill>
                            <a:schemeClr val="tx1"/>
                          </a:solidFill>
                          <a:effectLst/>
                          <a:latin typeface="UTM Avo" panose="02040603050506020204" pitchFamily="18" charset="0"/>
                          <a:cs typeface="Arial" panose="020B0604020202020204" pitchFamily="34" charset="0"/>
                        </a:rPr>
                        <a:t>lầm</a:t>
                      </a:r>
                      <a:r>
                        <a:rPr lang="en-US" sz="2000" b="0" dirty="0">
                          <a:solidFill>
                            <a:schemeClr val="tx1"/>
                          </a:solidFill>
                          <a:effectLst/>
                          <a:latin typeface="UTM Avo" panose="02040603050506020204" pitchFamily="18" charset="0"/>
                          <a:cs typeface="Arial" panose="020B0604020202020204" pitchFamily="34" charset="0"/>
                        </a:rPr>
                        <a:t> </a:t>
                      </a:r>
                      <a:r>
                        <a:rPr lang="en-US" sz="2000" b="0" dirty="0" err="1">
                          <a:solidFill>
                            <a:schemeClr val="tx1"/>
                          </a:solidFill>
                          <a:effectLst/>
                          <a:latin typeface="UTM Avo" panose="02040603050506020204" pitchFamily="18" charset="0"/>
                          <a:cs typeface="Arial" panose="020B0604020202020204" pitchFamily="34" charset="0"/>
                        </a:rPr>
                        <a:t>và</a:t>
                      </a:r>
                      <a:r>
                        <a:rPr lang="en-US" sz="2000" b="0" dirty="0">
                          <a:solidFill>
                            <a:schemeClr val="tx1"/>
                          </a:solidFill>
                          <a:effectLst/>
                          <a:latin typeface="UTM Avo" panose="02040603050506020204" pitchFamily="18" charset="0"/>
                          <a:cs typeface="Arial" panose="020B0604020202020204" pitchFamily="34" charset="0"/>
                        </a:rPr>
                        <a:t> </a:t>
                      </a:r>
                      <a:r>
                        <a:rPr lang="en-US" sz="2000" b="0" dirty="0" err="1">
                          <a:solidFill>
                            <a:schemeClr val="tx1"/>
                          </a:solidFill>
                          <a:effectLst/>
                          <a:latin typeface="UTM Avo" panose="02040603050506020204" pitchFamily="18" charset="0"/>
                          <a:cs typeface="Arial" panose="020B0604020202020204" pitchFamily="34" charset="0"/>
                        </a:rPr>
                        <a:t>giận</a:t>
                      </a:r>
                      <a:r>
                        <a:rPr lang="en-US" sz="2000" b="0" dirty="0">
                          <a:solidFill>
                            <a:schemeClr val="tx1"/>
                          </a:solidFill>
                          <a:effectLst/>
                          <a:latin typeface="UTM Avo" panose="02040603050506020204" pitchFamily="18" charset="0"/>
                          <a:cs typeface="Arial" panose="020B0604020202020204" pitchFamily="34" charset="0"/>
                        </a:rPr>
                        <a:t> </a:t>
                      </a:r>
                      <a:r>
                        <a:rPr lang="en-US" sz="2000" b="0" dirty="0" err="1">
                          <a:solidFill>
                            <a:schemeClr val="tx1"/>
                          </a:solidFill>
                          <a:effectLst/>
                          <a:latin typeface="UTM Avo" panose="02040603050506020204" pitchFamily="18" charset="0"/>
                          <a:cs typeface="Arial" panose="020B0604020202020204" pitchFamily="34" charset="0"/>
                        </a:rPr>
                        <a:t>em</a:t>
                      </a:r>
                      <a:r>
                        <a:rPr lang="en-US" sz="2000" b="0" dirty="0">
                          <a:solidFill>
                            <a:schemeClr val="tx1"/>
                          </a:solidFill>
                          <a:effectLst/>
                          <a:latin typeface="UTM Avo" panose="02040603050506020204" pitchFamily="18" charset="0"/>
                          <a:cs typeface="Arial" panose="020B0604020202020204" pitchFamily="34" charset="0"/>
                        </a:rPr>
                        <a:t>.</a:t>
                      </a:r>
                      <a:endParaRPr lang="en-US" sz="2000" b="0" dirty="0">
                        <a:solidFill>
                          <a:schemeClr val="tx1"/>
                        </a:solidFill>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897044260"/>
                  </a:ext>
                </a:extLst>
              </a:tr>
              <a:tr h="769706">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457200" marR="0" lvl="1" algn="just">
                        <a:lnSpc>
                          <a:spcPct val="100000"/>
                        </a:lnSpc>
                        <a:spcBef>
                          <a:spcPts val="100"/>
                        </a:spcBef>
                        <a:spcAft>
                          <a:spcPts val="100"/>
                        </a:spcAft>
                      </a:pPr>
                      <a:r>
                        <a:rPr lang="en-US" sz="2000" b="0" dirty="0">
                          <a:solidFill>
                            <a:schemeClr val="tx1"/>
                          </a:solidFill>
                          <a:effectLst/>
                          <a:latin typeface="UTM Avo" panose="02040603050506020204" pitchFamily="18" charset="0"/>
                          <a:cs typeface="Arial" panose="020B0604020202020204" pitchFamily="34" charset="0"/>
                        </a:rPr>
                        <a:t>G. </a:t>
                      </a:r>
                      <a:r>
                        <a:rPr lang="en-US" sz="2000" b="0" dirty="0" err="1">
                          <a:solidFill>
                            <a:schemeClr val="tx1"/>
                          </a:solidFill>
                          <a:effectLst/>
                          <a:latin typeface="UTM Avo" panose="02040603050506020204" pitchFamily="18" charset="0"/>
                          <a:cs typeface="Arial" panose="020B0604020202020204" pitchFamily="34" charset="0"/>
                        </a:rPr>
                        <a:t>Bạn</a:t>
                      </a:r>
                      <a:r>
                        <a:rPr lang="en-US" sz="2000" b="0" dirty="0">
                          <a:solidFill>
                            <a:schemeClr val="tx1"/>
                          </a:solidFill>
                          <a:effectLst/>
                          <a:latin typeface="UTM Avo" panose="02040603050506020204" pitchFamily="18" charset="0"/>
                          <a:cs typeface="Arial" panose="020B0604020202020204" pitchFamily="34" charset="0"/>
                        </a:rPr>
                        <a:t> </a:t>
                      </a:r>
                      <a:r>
                        <a:rPr lang="en-US" sz="2000" b="0" dirty="0" err="1">
                          <a:solidFill>
                            <a:schemeClr val="tx1"/>
                          </a:solidFill>
                          <a:effectLst/>
                          <a:latin typeface="UTM Avo" panose="02040603050506020204" pitchFamily="18" charset="0"/>
                          <a:cs typeface="Arial" panose="020B0604020202020204" pitchFamily="34" charset="0"/>
                        </a:rPr>
                        <a:t>em</a:t>
                      </a:r>
                      <a:r>
                        <a:rPr lang="en-US" sz="2000" b="0" dirty="0">
                          <a:solidFill>
                            <a:schemeClr val="tx1"/>
                          </a:solidFill>
                          <a:effectLst/>
                          <a:latin typeface="UTM Avo" panose="02040603050506020204" pitchFamily="18" charset="0"/>
                          <a:cs typeface="Arial" panose="020B0604020202020204" pitchFamily="34" charset="0"/>
                        </a:rPr>
                        <a:t> </a:t>
                      </a:r>
                      <a:r>
                        <a:rPr lang="en-US" sz="2000" b="0" dirty="0" err="1">
                          <a:solidFill>
                            <a:schemeClr val="tx1"/>
                          </a:solidFill>
                          <a:effectLst/>
                          <a:latin typeface="UTM Avo" panose="02040603050506020204" pitchFamily="18" charset="0"/>
                          <a:cs typeface="Arial" panose="020B0604020202020204" pitchFamily="34" charset="0"/>
                        </a:rPr>
                        <a:t>bị</a:t>
                      </a:r>
                      <a:r>
                        <a:rPr lang="en-US" sz="2000" b="0" dirty="0">
                          <a:solidFill>
                            <a:schemeClr val="tx1"/>
                          </a:solidFill>
                          <a:effectLst/>
                          <a:latin typeface="UTM Avo" panose="02040603050506020204" pitchFamily="18" charset="0"/>
                          <a:cs typeface="Arial" panose="020B0604020202020204" pitchFamily="34" charset="0"/>
                        </a:rPr>
                        <a:t> </a:t>
                      </a:r>
                      <a:r>
                        <a:rPr lang="en-US" sz="2000" b="0" dirty="0" err="1">
                          <a:solidFill>
                            <a:schemeClr val="tx1"/>
                          </a:solidFill>
                          <a:effectLst/>
                          <a:latin typeface="UTM Avo" panose="02040603050506020204" pitchFamily="18" charset="0"/>
                          <a:cs typeface="Arial" panose="020B0604020202020204" pitchFamily="34" charset="0"/>
                        </a:rPr>
                        <a:t>bắt</a:t>
                      </a:r>
                      <a:r>
                        <a:rPr lang="en-US" sz="2000" b="0" dirty="0">
                          <a:solidFill>
                            <a:schemeClr val="tx1"/>
                          </a:solidFill>
                          <a:effectLst/>
                          <a:latin typeface="UTM Avo" panose="02040603050506020204" pitchFamily="18" charset="0"/>
                          <a:cs typeface="Arial" panose="020B0604020202020204" pitchFamily="34" charset="0"/>
                        </a:rPr>
                        <a:t> </a:t>
                      </a:r>
                      <a:r>
                        <a:rPr lang="en-US" sz="2000" b="0" dirty="0" err="1">
                          <a:solidFill>
                            <a:schemeClr val="tx1"/>
                          </a:solidFill>
                          <a:effectLst/>
                          <a:latin typeface="UTM Avo" panose="02040603050506020204" pitchFamily="18" charset="0"/>
                          <a:cs typeface="Arial" panose="020B0604020202020204" pitchFamily="34" charset="0"/>
                        </a:rPr>
                        <a:t>nạt</a:t>
                      </a:r>
                      <a:r>
                        <a:rPr lang="en-US" sz="2000" b="0" dirty="0">
                          <a:solidFill>
                            <a:schemeClr val="tx1"/>
                          </a:solidFill>
                          <a:effectLst/>
                          <a:latin typeface="UTM Avo" panose="02040603050506020204" pitchFamily="18" charset="0"/>
                          <a:cs typeface="Arial" panose="020B0604020202020204" pitchFamily="34" charset="0"/>
                        </a:rPr>
                        <a:t>.</a:t>
                      </a:r>
                      <a:endParaRPr lang="en-US" sz="2000" b="0" dirty="0">
                        <a:solidFill>
                          <a:schemeClr val="tx1"/>
                        </a:solidFill>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611834524"/>
                  </a:ext>
                </a:extLst>
              </a:tr>
            </a:tbl>
          </a:graphicData>
        </a:graphic>
      </p:graphicFrame>
      <p:graphicFrame>
        <p:nvGraphicFramePr>
          <p:cNvPr id="13" name="Table 12">
            <a:extLst>
              <a:ext uri="{FF2B5EF4-FFF2-40B4-BE49-F238E27FC236}">
                <a16:creationId xmlns:a16="http://schemas.microsoft.com/office/drawing/2014/main" id="{61851647-F6A0-31D9-E8B7-FA193E686D7F}"/>
              </a:ext>
            </a:extLst>
          </p:cNvPr>
          <p:cNvGraphicFramePr>
            <a:graphicFrameLocks noGrp="1"/>
          </p:cNvGraphicFramePr>
          <p:nvPr>
            <p:extLst>
              <p:ext uri="{D42A27DB-BD31-4B8C-83A1-F6EECF244321}">
                <p14:modId xmlns:p14="http://schemas.microsoft.com/office/powerpoint/2010/main" val="2655564919"/>
              </p:ext>
            </p:extLst>
          </p:nvPr>
        </p:nvGraphicFramePr>
        <p:xfrm>
          <a:off x="6489765" y="1841500"/>
          <a:ext cx="5132680" cy="4548291"/>
        </p:xfrm>
        <a:graphic>
          <a:graphicData uri="http://schemas.openxmlformats.org/drawingml/2006/table">
            <a:tbl>
              <a:tblPr firstRow="1" firstCol="1" bandRow="1"/>
              <a:tblGrid>
                <a:gridCol w="5132680">
                  <a:extLst>
                    <a:ext uri="{9D8B030D-6E8A-4147-A177-3AD203B41FA5}">
                      <a16:colId xmlns:a16="http://schemas.microsoft.com/office/drawing/2014/main" val="666654262"/>
                    </a:ext>
                  </a:extLst>
                </a:gridCol>
              </a:tblGrid>
              <a:tr h="641421">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gn="ctr">
                        <a:lnSpc>
                          <a:spcPct val="100000"/>
                        </a:lnSpc>
                        <a:spcBef>
                          <a:spcPts val="100"/>
                        </a:spcBef>
                        <a:spcAft>
                          <a:spcPts val="100"/>
                        </a:spcAft>
                      </a:pPr>
                      <a:r>
                        <a:rPr lang="nl-NL" sz="2400" b="1" dirty="0">
                          <a:solidFill>
                            <a:schemeClr val="tx1"/>
                          </a:solidFill>
                          <a:effectLst/>
                          <a:latin typeface="UTM Avo" panose="02040603050506020204" pitchFamily="18" charset="0"/>
                          <a:cs typeface="Arial" panose="020B0604020202020204" pitchFamily="34" charset="0"/>
                        </a:rPr>
                        <a:t>CÁCH ỨNG XỬ</a:t>
                      </a:r>
                      <a:endParaRPr lang="en-US" sz="2400" b="1" dirty="0">
                        <a:solidFill>
                          <a:schemeClr val="tx1"/>
                        </a:solidFill>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79646">
                        <a:lumMod val="20000"/>
                        <a:lumOff val="80000"/>
                      </a:srgbClr>
                    </a:solidFill>
                  </a:tcPr>
                </a:tc>
                <a:extLst>
                  <a:ext uri="{0D108BD9-81ED-4DB2-BD59-A6C34878D82A}">
                    <a16:rowId xmlns:a16="http://schemas.microsoft.com/office/drawing/2014/main" val="957442008"/>
                  </a:ext>
                </a:extLst>
              </a:tr>
              <a:tr h="614242">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457200" marR="0" lvl="1" algn="just">
                        <a:lnSpc>
                          <a:spcPct val="100000"/>
                        </a:lnSpc>
                        <a:spcBef>
                          <a:spcPts val="100"/>
                        </a:spcBef>
                        <a:spcAft>
                          <a:spcPts val="100"/>
                        </a:spcAft>
                      </a:pPr>
                      <a:r>
                        <a:rPr lang="nl-NL" sz="2000" b="0" dirty="0">
                          <a:solidFill>
                            <a:srgbClr val="000000"/>
                          </a:solidFill>
                          <a:effectLst/>
                          <a:latin typeface="UTM Avo" panose="02040603050506020204" pitchFamily="18" charset="0"/>
                          <a:ea typeface="Calibri" panose="020F0502020204030204" pitchFamily="34" charset="0"/>
                          <a:cs typeface="Arial" panose="020B0604020202020204" pitchFamily="34" charset="0"/>
                        </a:rPr>
                        <a:t>1. Giải thích, trình bày.</a:t>
                      </a:r>
                      <a:endParaRPr lang="en-US" sz="2000" b="0"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41350757"/>
                  </a:ext>
                </a:extLst>
              </a:tr>
              <a:tr h="555898">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457200" marR="0" lvl="1" algn="just">
                        <a:lnSpc>
                          <a:spcPct val="100000"/>
                        </a:lnSpc>
                        <a:spcBef>
                          <a:spcPts val="100"/>
                        </a:spcBef>
                        <a:spcAft>
                          <a:spcPts val="100"/>
                        </a:spcAft>
                      </a:pPr>
                      <a:r>
                        <a:rPr lang="nl-NL" sz="2000" b="0" dirty="0">
                          <a:solidFill>
                            <a:srgbClr val="000000"/>
                          </a:solidFill>
                          <a:effectLst/>
                          <a:latin typeface="UTM Avo" panose="02040603050506020204" pitchFamily="18" charset="0"/>
                          <a:ea typeface="Calibri" panose="020F0502020204030204" pitchFamily="34" charset="0"/>
                          <a:cs typeface="Arial" panose="020B0604020202020204" pitchFamily="34" charset="0"/>
                        </a:rPr>
                        <a:t>2. Chia vui, chúc mừng.</a:t>
                      </a:r>
                      <a:endParaRPr lang="en-US" sz="2000" b="0"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012405508"/>
                  </a:ext>
                </a:extLst>
              </a:tr>
              <a:tr h="649653">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457200" marR="0" lvl="1" algn="just">
                        <a:lnSpc>
                          <a:spcPct val="100000"/>
                        </a:lnSpc>
                        <a:spcBef>
                          <a:spcPts val="100"/>
                        </a:spcBef>
                        <a:spcAft>
                          <a:spcPts val="100"/>
                        </a:spcAft>
                      </a:pPr>
                      <a:r>
                        <a:rPr lang="nl-NL" sz="2000" b="0" dirty="0">
                          <a:solidFill>
                            <a:srgbClr val="000000"/>
                          </a:solidFill>
                          <a:effectLst/>
                          <a:latin typeface="UTM Avo" panose="02040603050506020204" pitchFamily="18" charset="0"/>
                          <a:ea typeface="Calibri" panose="020F0502020204030204" pitchFamily="34" charset="0"/>
                          <a:cs typeface="Arial" panose="020B0604020202020204" pitchFamily="34" charset="0"/>
                        </a:rPr>
                        <a:t>3. Bênh vực, bảo vệ.</a:t>
                      </a:r>
                      <a:endParaRPr lang="en-US" sz="2000" b="0"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747951299"/>
                  </a:ext>
                </a:extLst>
              </a:tr>
              <a:tr h="633189">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457200" marR="0" lvl="1" algn="just">
                        <a:lnSpc>
                          <a:spcPct val="100000"/>
                        </a:lnSpc>
                        <a:spcBef>
                          <a:spcPts val="100"/>
                        </a:spcBef>
                        <a:spcAft>
                          <a:spcPts val="100"/>
                        </a:spcAft>
                      </a:pPr>
                      <a:r>
                        <a:rPr lang="nl-NL" sz="2000" b="0" dirty="0">
                          <a:solidFill>
                            <a:srgbClr val="000000"/>
                          </a:solidFill>
                          <a:effectLst/>
                          <a:latin typeface="UTM Avo" panose="02040603050506020204" pitchFamily="18" charset="0"/>
                          <a:ea typeface="Calibri" panose="020F0502020204030204" pitchFamily="34" charset="0"/>
                          <a:cs typeface="Arial" panose="020B0604020202020204" pitchFamily="34" charset="0"/>
                        </a:rPr>
                        <a:t>4. Khuyên bảo, góp ý.</a:t>
                      </a:r>
                      <a:endParaRPr lang="en-US" sz="2000" b="0"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185951159"/>
                  </a:ext>
                </a:extLst>
              </a:tr>
              <a:tr h="684182">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457200" marR="0" lvl="1" algn="just">
                        <a:lnSpc>
                          <a:spcPct val="100000"/>
                        </a:lnSpc>
                        <a:spcBef>
                          <a:spcPts val="100"/>
                        </a:spcBef>
                        <a:spcAft>
                          <a:spcPts val="100"/>
                        </a:spcAft>
                      </a:pPr>
                      <a:r>
                        <a:rPr lang="nl-NL" sz="2000" b="0" dirty="0">
                          <a:solidFill>
                            <a:srgbClr val="000000"/>
                          </a:solidFill>
                          <a:effectLst/>
                          <a:latin typeface="UTM Avo" panose="02040603050506020204" pitchFamily="18" charset="0"/>
                          <a:ea typeface="Calibri" panose="020F0502020204030204" pitchFamily="34" charset="0"/>
                          <a:cs typeface="Arial" panose="020B0604020202020204" pitchFamily="34" charset="0"/>
                        </a:rPr>
                        <a:t>5. Động viên, giúp đỡ.</a:t>
                      </a:r>
                      <a:endParaRPr lang="en-US" sz="2000" b="0"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897044260"/>
                  </a:ext>
                </a:extLst>
              </a:tr>
              <a:tr h="769706">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457200" marR="0" lvl="1" algn="just">
                        <a:lnSpc>
                          <a:spcPct val="100000"/>
                        </a:lnSpc>
                        <a:spcBef>
                          <a:spcPts val="100"/>
                        </a:spcBef>
                        <a:spcAft>
                          <a:spcPts val="100"/>
                        </a:spcAft>
                      </a:pPr>
                      <a:r>
                        <a:rPr lang="en-US" sz="2000" b="0" dirty="0">
                          <a:solidFill>
                            <a:srgbClr val="000000"/>
                          </a:solidFill>
                          <a:effectLst/>
                          <a:latin typeface="UTM Avo" panose="02040603050506020204" pitchFamily="18" charset="0"/>
                          <a:ea typeface="Calibri" panose="020F0502020204030204" pitchFamily="34" charset="0"/>
                          <a:cs typeface="Arial" panose="020B0604020202020204" pitchFamily="34" charset="0"/>
                        </a:rPr>
                        <a:t>6. An </a:t>
                      </a:r>
                      <a:r>
                        <a:rPr lang="en-US" sz="2000" b="0" dirty="0" err="1">
                          <a:solidFill>
                            <a:srgbClr val="000000"/>
                          </a:solidFill>
                          <a:effectLst/>
                          <a:latin typeface="UTM Avo" panose="02040603050506020204" pitchFamily="18" charset="0"/>
                          <a:ea typeface="Calibri" panose="020F0502020204030204" pitchFamily="34" charset="0"/>
                          <a:cs typeface="Arial" panose="020B0604020202020204" pitchFamily="34" charset="0"/>
                        </a:rPr>
                        <a:t>ủi</a:t>
                      </a:r>
                      <a:r>
                        <a:rPr lang="en-US" sz="2000" b="0" dirty="0">
                          <a:solidFill>
                            <a:srgbClr val="000000"/>
                          </a:solidFill>
                          <a:effectLst/>
                          <a:latin typeface="UTM Avo" panose="02040603050506020204" pitchFamily="18" charset="0"/>
                          <a:ea typeface="Calibri" panose="020F0502020204030204" pitchFamily="34" charset="0"/>
                          <a:cs typeface="Arial" panose="020B0604020202020204" pitchFamily="34" charset="0"/>
                        </a:rPr>
                        <a:t>, </a:t>
                      </a:r>
                      <a:r>
                        <a:rPr lang="en-US" sz="2000" b="0" dirty="0" err="1">
                          <a:solidFill>
                            <a:srgbClr val="000000"/>
                          </a:solidFill>
                          <a:effectLst/>
                          <a:latin typeface="UTM Avo" panose="02040603050506020204" pitchFamily="18" charset="0"/>
                          <a:ea typeface="Calibri" panose="020F0502020204030204" pitchFamily="34" charset="0"/>
                          <a:cs typeface="Arial" panose="020B0604020202020204" pitchFamily="34" charset="0"/>
                        </a:rPr>
                        <a:t>khích</a:t>
                      </a:r>
                      <a:r>
                        <a:rPr lang="en-US" sz="2000" b="0" dirty="0">
                          <a:solidFill>
                            <a:srgbClr val="000000"/>
                          </a:solidFill>
                          <a:effectLst/>
                          <a:latin typeface="UTM Avo" panose="02040603050506020204" pitchFamily="18" charset="0"/>
                          <a:ea typeface="Calibri" panose="020F0502020204030204" pitchFamily="34" charset="0"/>
                          <a:cs typeface="Arial" panose="020B0604020202020204" pitchFamily="34" charset="0"/>
                        </a:rPr>
                        <a:t> </a:t>
                      </a:r>
                      <a:r>
                        <a:rPr lang="en-US" sz="2000" b="0" dirty="0" err="1">
                          <a:solidFill>
                            <a:srgbClr val="000000"/>
                          </a:solidFill>
                          <a:effectLst/>
                          <a:latin typeface="UTM Avo" panose="02040603050506020204" pitchFamily="18" charset="0"/>
                          <a:ea typeface="Calibri" panose="020F0502020204030204" pitchFamily="34" charset="0"/>
                          <a:cs typeface="Arial" panose="020B0604020202020204" pitchFamily="34" charset="0"/>
                        </a:rPr>
                        <a:t>lệ</a:t>
                      </a:r>
                      <a:r>
                        <a:rPr lang="en-US" sz="2000" b="0" dirty="0">
                          <a:solidFill>
                            <a:srgbClr val="000000"/>
                          </a:solidFill>
                          <a:effectLst/>
                          <a:latin typeface="UTM Avo" panose="02040603050506020204" pitchFamily="18" charset="0"/>
                          <a:ea typeface="Calibri" panose="020F0502020204030204" pitchFamily="34" charset="0"/>
                          <a:cs typeface="Arial" panose="020B0604020202020204" pitchFamily="34" charset="0"/>
                        </a:rPr>
                        <a:t>.</a:t>
                      </a:r>
                      <a:endParaRPr lang="en-US" sz="2000" b="0"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611834524"/>
                  </a:ext>
                </a:extLst>
              </a:tr>
            </a:tbl>
          </a:graphicData>
        </a:graphic>
      </p:graphicFrame>
      <p:cxnSp>
        <p:nvCxnSpPr>
          <p:cNvPr id="27" name="Straight Connector 26">
            <a:extLst>
              <a:ext uri="{FF2B5EF4-FFF2-40B4-BE49-F238E27FC236}">
                <a16:creationId xmlns:a16="http://schemas.microsoft.com/office/drawing/2014/main" id="{FDA95F2E-96D8-8DAD-A262-90117EA9BF4D}"/>
              </a:ext>
            </a:extLst>
          </p:cNvPr>
          <p:cNvCxnSpPr/>
          <p:nvPr/>
        </p:nvCxnSpPr>
        <p:spPr>
          <a:xfrm>
            <a:off x="5488280" y="2692400"/>
            <a:ext cx="1001485" cy="256540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FAAB245A-52BE-CD8D-7C3F-B37BC65BB4E5}"/>
              </a:ext>
            </a:extLst>
          </p:cNvPr>
          <p:cNvCxnSpPr/>
          <p:nvPr/>
        </p:nvCxnSpPr>
        <p:spPr>
          <a:xfrm>
            <a:off x="5488280" y="3322878"/>
            <a:ext cx="1001485" cy="1363422"/>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7231CC6-3EE6-0170-3C88-93CD5C5AD146}"/>
              </a:ext>
            </a:extLst>
          </p:cNvPr>
          <p:cNvCxnSpPr/>
          <p:nvPr/>
        </p:nvCxnSpPr>
        <p:spPr>
          <a:xfrm flipV="1">
            <a:off x="5488280" y="3322878"/>
            <a:ext cx="1001485" cy="652222"/>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69E81F1B-EF1B-ACBC-C943-06A90DF4C148}"/>
              </a:ext>
            </a:extLst>
          </p:cNvPr>
          <p:cNvCxnSpPr/>
          <p:nvPr/>
        </p:nvCxnSpPr>
        <p:spPr>
          <a:xfrm>
            <a:off x="5488280" y="4645939"/>
            <a:ext cx="1001485" cy="1242339"/>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2A4A4047-25E5-25AA-AE0F-061BE780FD6E}"/>
              </a:ext>
            </a:extLst>
          </p:cNvPr>
          <p:cNvCxnSpPr/>
          <p:nvPr/>
        </p:nvCxnSpPr>
        <p:spPr>
          <a:xfrm flipV="1">
            <a:off x="5488280" y="2692400"/>
            <a:ext cx="1001485" cy="256540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BE9768A0-65BB-06A4-8C1A-DEC10A77B0DF}"/>
              </a:ext>
            </a:extLst>
          </p:cNvPr>
          <p:cNvCxnSpPr/>
          <p:nvPr/>
        </p:nvCxnSpPr>
        <p:spPr>
          <a:xfrm flipV="1">
            <a:off x="5488280" y="3886200"/>
            <a:ext cx="1001485" cy="2002078"/>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3184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500"/>
                                        <p:tgtEl>
                                          <p:spTgt spid="3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500"/>
                                        <p:tgtEl>
                                          <p:spTgt spid="3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500"/>
                                        <p:tgtEl>
                                          <p:spTgt spid="3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fade">
                                      <p:cBhvr>
                                        <p:cTn id="3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C11D698-7DC0-45DE-5B74-94E786DBE420}"/>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6F341E3E-DD1B-9BDA-7D27-E60D0CA7B8CB}"/>
              </a:ext>
            </a:extLst>
          </p:cNvPr>
          <p:cNvGrpSpPr/>
          <p:nvPr/>
        </p:nvGrpSpPr>
        <p:grpSpPr>
          <a:xfrm>
            <a:off x="437730" y="1661076"/>
            <a:ext cx="4437767" cy="1320141"/>
            <a:chOff x="307513" y="1454355"/>
            <a:chExt cx="6656650" cy="1980212"/>
          </a:xfrm>
        </p:grpSpPr>
        <p:sp>
          <p:nvSpPr>
            <p:cNvPr id="4" name="Rounded Rectangle 21">
              <a:extLst>
                <a:ext uri="{FF2B5EF4-FFF2-40B4-BE49-F238E27FC236}">
                  <a16:creationId xmlns:a16="http://schemas.microsoft.com/office/drawing/2014/main" id="{595D2388-39F9-E29E-01C3-403C56763DB0}"/>
                </a:ext>
              </a:extLst>
            </p:cNvPr>
            <p:cNvSpPr/>
            <p:nvPr/>
          </p:nvSpPr>
          <p:spPr>
            <a:xfrm>
              <a:off x="807039" y="2008412"/>
              <a:ext cx="6157124" cy="1426155"/>
            </a:xfrm>
            <a:prstGeom prst="roundRect">
              <a:avLst/>
            </a:prstGeom>
            <a:solidFill>
              <a:srgbClr val="FFF4D1"/>
            </a:solidFill>
            <a:ln w="57150">
              <a:solidFill>
                <a:schemeClr val="accent6">
                  <a:lumMod val="50000"/>
                </a:schemeClr>
              </a:solidFill>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2800" b="1" dirty="0" err="1">
                  <a:solidFill>
                    <a:srgbClr val="C00000"/>
                  </a:solidFill>
                  <a:latin typeface="UTM Avo" panose="02040603050506020204" pitchFamily="18" charset="0"/>
                  <a:cs typeface="Arial" panose="020B0604020202020204" pitchFamily="34" charset="0"/>
                </a:rPr>
                <a:t>Phân</a:t>
              </a:r>
              <a:r>
                <a:rPr lang="en-US" sz="2800" b="1" dirty="0">
                  <a:solidFill>
                    <a:srgbClr val="C00000"/>
                  </a:solidFill>
                  <a:latin typeface="UTM Avo" panose="02040603050506020204" pitchFamily="18" charset="0"/>
                  <a:cs typeface="Arial" panose="020B0604020202020204" pitchFamily="34" charset="0"/>
                </a:rPr>
                <a:t> </a:t>
              </a:r>
              <a:r>
                <a:rPr lang="en-US" sz="2800" b="1" dirty="0" err="1">
                  <a:solidFill>
                    <a:srgbClr val="C00000"/>
                  </a:solidFill>
                  <a:latin typeface="UTM Avo" panose="02040603050506020204" pitchFamily="18" charset="0"/>
                  <a:cs typeface="Arial" panose="020B0604020202020204" pitchFamily="34" charset="0"/>
                </a:rPr>
                <a:t>tích</a:t>
              </a:r>
              <a:r>
                <a:rPr lang="en-US" sz="2800" b="1" dirty="0">
                  <a:solidFill>
                    <a:srgbClr val="C00000"/>
                  </a:solidFill>
                  <a:latin typeface="UTM Avo" panose="02040603050506020204" pitchFamily="18" charset="0"/>
                  <a:cs typeface="Arial" panose="020B0604020202020204" pitchFamily="34" charset="0"/>
                </a:rPr>
                <a:t> </a:t>
              </a:r>
              <a:r>
                <a:rPr lang="en-US" sz="2800" b="1" dirty="0" err="1">
                  <a:solidFill>
                    <a:srgbClr val="C00000"/>
                  </a:solidFill>
                  <a:latin typeface="UTM Avo" panose="02040603050506020204" pitchFamily="18" charset="0"/>
                  <a:cs typeface="Arial" panose="020B0604020202020204" pitchFamily="34" charset="0"/>
                </a:rPr>
                <a:t>câu</a:t>
              </a:r>
              <a:r>
                <a:rPr lang="en-US" sz="2800" b="1" dirty="0">
                  <a:solidFill>
                    <a:srgbClr val="C00000"/>
                  </a:solidFill>
                  <a:latin typeface="UTM Avo" panose="02040603050506020204" pitchFamily="18" charset="0"/>
                  <a:cs typeface="Arial" panose="020B0604020202020204" pitchFamily="34" charset="0"/>
                </a:rPr>
                <a:t> </a:t>
              </a:r>
              <a:r>
                <a:rPr lang="en-US" sz="2800" b="1" dirty="0" err="1">
                  <a:solidFill>
                    <a:srgbClr val="C00000"/>
                  </a:solidFill>
                  <a:latin typeface="UTM Avo" panose="02040603050506020204" pitchFamily="18" charset="0"/>
                  <a:cs typeface="Arial" panose="020B0604020202020204" pitchFamily="34" charset="0"/>
                </a:rPr>
                <a:t>trả</a:t>
              </a:r>
              <a:r>
                <a:rPr lang="en-US" sz="2800" b="1" dirty="0">
                  <a:solidFill>
                    <a:srgbClr val="C00000"/>
                  </a:solidFill>
                  <a:latin typeface="UTM Avo" panose="02040603050506020204" pitchFamily="18" charset="0"/>
                  <a:cs typeface="Arial" panose="020B0604020202020204" pitchFamily="34" charset="0"/>
                </a:rPr>
                <a:t> </a:t>
              </a:r>
              <a:r>
                <a:rPr lang="en-US" sz="2800" b="1" dirty="0" err="1">
                  <a:solidFill>
                    <a:srgbClr val="C00000"/>
                  </a:solidFill>
                  <a:latin typeface="UTM Avo" panose="02040603050506020204" pitchFamily="18" charset="0"/>
                  <a:cs typeface="Arial" panose="020B0604020202020204" pitchFamily="34" charset="0"/>
                </a:rPr>
                <a:t>lời</a:t>
              </a:r>
              <a:endParaRPr lang="en-US" sz="2800" b="1" dirty="0">
                <a:solidFill>
                  <a:srgbClr val="C00000"/>
                </a:solidFill>
                <a:latin typeface="UTM Avo" panose="02040603050506020204" pitchFamily="18" charset="0"/>
                <a:cs typeface="Arial" panose="020B0604020202020204" pitchFamily="34" charset="0"/>
              </a:endParaRPr>
            </a:p>
          </p:txBody>
        </p:sp>
        <p:pic>
          <p:nvPicPr>
            <p:cNvPr id="5" name="Picture 4">
              <a:extLst>
                <a:ext uri="{FF2B5EF4-FFF2-40B4-BE49-F238E27FC236}">
                  <a16:creationId xmlns:a16="http://schemas.microsoft.com/office/drawing/2014/main" id="{63B5B47A-4407-777E-49B6-52A99F884007}"/>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307513" y="1454355"/>
              <a:ext cx="1273693" cy="1108112"/>
            </a:xfrm>
            <a:prstGeom prst="rect">
              <a:avLst/>
            </a:prstGeom>
          </p:spPr>
        </p:pic>
      </p:grpSp>
      <p:pic>
        <p:nvPicPr>
          <p:cNvPr id="6" name="Picture 4">
            <a:extLst>
              <a:ext uri="{FF2B5EF4-FFF2-40B4-BE49-F238E27FC236}">
                <a16:creationId xmlns:a16="http://schemas.microsoft.com/office/drawing/2014/main" id="{0B80AD9C-9001-138B-B09D-28FFE04D60C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602923" y="3429000"/>
            <a:ext cx="2419003" cy="3429000"/>
          </a:xfrm>
          <a:prstGeom prst="rect">
            <a:avLst/>
          </a:prstGeom>
        </p:spPr>
      </p:pic>
      <p:sp>
        <p:nvSpPr>
          <p:cNvPr id="7" name="Plaque 6">
            <a:extLst>
              <a:ext uri="{FF2B5EF4-FFF2-40B4-BE49-F238E27FC236}">
                <a16:creationId xmlns:a16="http://schemas.microsoft.com/office/drawing/2014/main" id="{3554A8EB-FADC-5B81-165D-5D87D5F580AB}"/>
              </a:ext>
            </a:extLst>
          </p:cNvPr>
          <p:cNvSpPr/>
          <p:nvPr/>
        </p:nvSpPr>
        <p:spPr>
          <a:xfrm>
            <a:off x="5609278" y="2534648"/>
            <a:ext cx="5811975" cy="965200"/>
          </a:xfrm>
          <a:prstGeom prst="plaque">
            <a:avLst/>
          </a:prstGeom>
          <a:solidFill>
            <a:schemeClr val="bg1"/>
          </a:solidFill>
          <a:ln w="381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5.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Động</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viên</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giúp</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charset="0"/>
                <a:ea typeface="Calibri" panose="020F0502020204030204" pitchFamily="34" charset="0"/>
                <a:cs typeface="Arial" panose="020B0604020202020204" pitchFamily="34" charset="0"/>
              </a:rPr>
              <a:t>đỡ</a:t>
            </a:r>
            <a:r>
              <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rPr>
              <a:t>.</a:t>
            </a:r>
          </a:p>
        </p:txBody>
      </p:sp>
      <p:sp>
        <p:nvSpPr>
          <p:cNvPr id="8" name="Plaque 7">
            <a:extLst>
              <a:ext uri="{FF2B5EF4-FFF2-40B4-BE49-F238E27FC236}">
                <a16:creationId xmlns:a16="http://schemas.microsoft.com/office/drawing/2014/main" id="{BFEAF892-E9EB-1E1A-59EB-E51FBF76442D}"/>
              </a:ext>
            </a:extLst>
          </p:cNvPr>
          <p:cNvSpPr/>
          <p:nvPr/>
        </p:nvSpPr>
        <p:spPr>
          <a:xfrm>
            <a:off x="5609278" y="3957048"/>
            <a:ext cx="5811975" cy="2489200"/>
          </a:xfrm>
          <a:prstGeom prst="plaque">
            <a:avLst/>
          </a:prstGeom>
          <a:solidFill>
            <a:schemeClr val="bg1"/>
          </a:solidFill>
          <a:ln w="381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b="1" dirty="0" err="1">
                <a:solidFill>
                  <a:srgbClr val="C00000"/>
                </a:solidFill>
                <a:latin typeface="UTM Avo" panose="02040603050506020204" pitchFamily="18" charset="0"/>
                <a:ea typeface="Calibri" panose="020F0502020204030204" pitchFamily="34" charset="0"/>
                <a:cs typeface="Arial" panose="020B0604020202020204" pitchFamily="34" charset="0"/>
              </a:rPr>
              <a:t>Giải</a:t>
            </a:r>
            <a:r>
              <a:rPr lang="en-US" sz="2400" b="1" dirty="0">
                <a:solidFill>
                  <a:srgbClr val="C00000"/>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rgbClr val="C00000"/>
                </a:solidFill>
                <a:latin typeface="UTM Avo" panose="02040603050506020204" pitchFamily="18" charset="0"/>
                <a:ea typeface="Calibri" panose="020F0502020204030204" pitchFamily="34" charset="0"/>
                <a:cs typeface="Arial" panose="020B0604020202020204" pitchFamily="34" charset="0"/>
              </a:rPr>
              <a:t>thích</a:t>
            </a:r>
            <a:r>
              <a:rPr lang="en-US" sz="2400" b="1" dirty="0">
                <a:solidFill>
                  <a:srgbClr val="C00000"/>
                </a:solidFill>
                <a:latin typeface="UTM Avo" panose="02040603050506020204" pitchFamily="18" charset="0"/>
                <a:ea typeface="Calibri" panose="020F0502020204030204" pitchFamily="34" charset="0"/>
                <a:cs typeface="Arial" panose="020B0604020202020204" pitchFamily="34" charset="0"/>
              </a:rPr>
              <a:t>: </a:t>
            </a:r>
            <a:r>
              <a:rPr lang="vi-VN" sz="2400" dirty="0">
                <a:solidFill>
                  <a:srgbClr val="000000"/>
                </a:solidFill>
                <a:latin typeface="UTM Avo" panose="02040603050506020204" pitchFamily="18" charset="0"/>
                <a:ea typeface="Calibri" panose="020F0502020204030204" pitchFamily="34" charset="0"/>
                <a:cs typeface="Arial" panose="020B0604020202020204" pitchFamily="34" charset="0"/>
              </a:rPr>
              <a:t>Khi bạn gặp khó khăn, mình cần phải động viên, giúp đỡ bạn để bạn có thể vượt qua và không cảm thấy buồn.</a:t>
            </a:r>
            <a:endPar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endParaRPr>
          </a:p>
        </p:txBody>
      </p:sp>
      <p:cxnSp>
        <p:nvCxnSpPr>
          <p:cNvPr id="9" name="Straight Arrow Connector 8">
            <a:extLst>
              <a:ext uri="{FF2B5EF4-FFF2-40B4-BE49-F238E27FC236}">
                <a16:creationId xmlns:a16="http://schemas.microsoft.com/office/drawing/2014/main" id="{64F56FE3-B42B-149D-4291-15105C7722BF}"/>
              </a:ext>
            </a:extLst>
          </p:cNvPr>
          <p:cNvCxnSpPr>
            <a:cxnSpLocks/>
            <a:stCxn id="10" idx="2"/>
            <a:endCxn id="7" idx="0"/>
          </p:cNvCxnSpPr>
          <p:nvPr/>
        </p:nvCxnSpPr>
        <p:spPr>
          <a:xfrm>
            <a:off x="8515266" y="2030446"/>
            <a:ext cx="0" cy="504202"/>
          </a:xfrm>
          <a:prstGeom prst="straightConnector1">
            <a:avLst/>
          </a:prstGeom>
          <a:ln w="38100">
            <a:solidFill>
              <a:schemeClr val="tx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 name="Plaque 9">
            <a:extLst>
              <a:ext uri="{FF2B5EF4-FFF2-40B4-BE49-F238E27FC236}">
                <a16:creationId xmlns:a16="http://schemas.microsoft.com/office/drawing/2014/main" id="{7FE50325-5E3E-3585-49B9-E01F83E82E24}"/>
              </a:ext>
            </a:extLst>
          </p:cNvPr>
          <p:cNvSpPr/>
          <p:nvPr/>
        </p:nvSpPr>
        <p:spPr>
          <a:xfrm>
            <a:off x="5609278" y="959849"/>
            <a:ext cx="5811975" cy="1070597"/>
          </a:xfrm>
          <a:prstGeom prst="plaque">
            <a:avLst/>
          </a:prstGeom>
          <a:solidFill>
            <a:schemeClr val="bg1"/>
          </a:solidFill>
          <a:ln w="381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2">
                    <a:lumMod val="50000"/>
                  </a:schemeClr>
                </a:solidFill>
                <a:latin typeface="UTM Avo" panose="02040603050506020204" pitchFamily="18" charset="0"/>
                <a:ea typeface="Calibri" panose="020F0502020204030204" pitchFamily="34" charset="0"/>
                <a:cs typeface="Arial" panose="020B0604020202020204" pitchFamily="34" charset="0"/>
              </a:rPr>
              <a:t>A. </a:t>
            </a:r>
            <a:r>
              <a:rPr lang="en-US" sz="2400" b="1" dirty="0" err="1">
                <a:solidFill>
                  <a:schemeClr val="tx2">
                    <a:lumMod val="50000"/>
                  </a:schemeClr>
                </a:solidFill>
                <a:latin typeface="UTM Avo" panose="02040603050506020204" pitchFamily="18" charset="0"/>
                <a:ea typeface="Calibri" panose="020F0502020204030204" pitchFamily="34" charset="0"/>
                <a:cs typeface="Arial" panose="020B0604020202020204" pitchFamily="34" charset="0"/>
              </a:rPr>
              <a:t>Bạn</a:t>
            </a:r>
            <a:r>
              <a:rPr lang="en-US" sz="2400" b="1" dirty="0">
                <a:solidFill>
                  <a:schemeClr val="tx2">
                    <a:lumMod val="50000"/>
                  </a:schemeClr>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chemeClr val="tx2">
                    <a:lumMod val="50000"/>
                  </a:schemeClr>
                </a:solidFill>
                <a:latin typeface="UTM Avo" panose="02040603050506020204" pitchFamily="18" charset="0"/>
                <a:ea typeface="Calibri" panose="020F0502020204030204" pitchFamily="34" charset="0"/>
                <a:cs typeface="Arial" panose="020B0604020202020204" pitchFamily="34" charset="0"/>
              </a:rPr>
              <a:t>em</a:t>
            </a:r>
            <a:r>
              <a:rPr lang="en-US" sz="2400" b="1" dirty="0">
                <a:solidFill>
                  <a:schemeClr val="tx2">
                    <a:lumMod val="50000"/>
                  </a:schemeClr>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chemeClr val="tx2">
                    <a:lumMod val="50000"/>
                  </a:schemeClr>
                </a:solidFill>
                <a:latin typeface="UTM Avo" panose="02040603050506020204" pitchFamily="18" charset="0"/>
                <a:ea typeface="Calibri" panose="020F0502020204030204" pitchFamily="34" charset="0"/>
                <a:cs typeface="Arial" panose="020B0604020202020204" pitchFamily="34" charset="0"/>
              </a:rPr>
              <a:t>gặp</a:t>
            </a:r>
            <a:r>
              <a:rPr lang="en-US" sz="2400" b="1" dirty="0">
                <a:solidFill>
                  <a:schemeClr val="tx2">
                    <a:lumMod val="50000"/>
                  </a:schemeClr>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chemeClr val="tx2">
                    <a:lumMod val="50000"/>
                  </a:schemeClr>
                </a:solidFill>
                <a:latin typeface="UTM Avo" panose="02040603050506020204" pitchFamily="18" charset="0"/>
                <a:ea typeface="Calibri" panose="020F0502020204030204" pitchFamily="34" charset="0"/>
                <a:cs typeface="Arial" panose="020B0604020202020204" pitchFamily="34" charset="0"/>
              </a:rPr>
              <a:t>khó</a:t>
            </a:r>
            <a:r>
              <a:rPr lang="en-US" sz="2400" b="1" dirty="0">
                <a:solidFill>
                  <a:schemeClr val="tx2">
                    <a:lumMod val="50000"/>
                  </a:schemeClr>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chemeClr val="tx2">
                    <a:lumMod val="50000"/>
                  </a:schemeClr>
                </a:solidFill>
                <a:latin typeface="UTM Avo" panose="02040603050506020204" pitchFamily="18" charset="0"/>
                <a:ea typeface="Calibri" panose="020F0502020204030204" pitchFamily="34" charset="0"/>
                <a:cs typeface="Arial" panose="020B0604020202020204" pitchFamily="34" charset="0"/>
              </a:rPr>
              <a:t>khăn</a:t>
            </a:r>
            <a:r>
              <a:rPr lang="en-US" sz="2400" b="1" dirty="0">
                <a:solidFill>
                  <a:schemeClr val="tx2">
                    <a:lumMod val="50000"/>
                  </a:schemeClr>
                </a:solidFill>
                <a:latin typeface="UTM Avo" panose="02040603050506020204" pitchFamily="18" charset="0"/>
                <a:ea typeface="Calibri" panose="020F0502020204030204" pitchFamily="34" charset="0"/>
                <a:cs typeface="Arial" panose="020B0604020202020204" pitchFamily="34" charset="0"/>
              </a:rPr>
              <a:t>.</a:t>
            </a:r>
            <a:endParaRPr lang="vi-VN" sz="2400" b="1" dirty="0">
              <a:solidFill>
                <a:schemeClr val="tx2">
                  <a:lumMod val="50000"/>
                </a:schemeClr>
              </a:solidFill>
              <a:latin typeface="Arial" panose="020B0604020202020204" pitchFamily="34" charset="0"/>
              <a:ea typeface="Calibri" panose="020F0502020204030204" pitchFamily="34" charset="0"/>
              <a:cs typeface="Arial" panose="020B0604020202020204" pitchFamily="34" charset="0"/>
            </a:endParaRPr>
          </a:p>
        </p:txBody>
      </p:sp>
      <p:cxnSp>
        <p:nvCxnSpPr>
          <p:cNvPr id="12" name="Straight Arrow Connector 11">
            <a:extLst>
              <a:ext uri="{FF2B5EF4-FFF2-40B4-BE49-F238E27FC236}">
                <a16:creationId xmlns:a16="http://schemas.microsoft.com/office/drawing/2014/main" id="{BCBB216D-78FA-5324-F6F7-E06BAF17FF57}"/>
              </a:ext>
            </a:extLst>
          </p:cNvPr>
          <p:cNvCxnSpPr>
            <a:cxnSpLocks/>
            <a:stCxn id="7" idx="2"/>
            <a:endCxn id="8" idx="0"/>
          </p:cNvCxnSpPr>
          <p:nvPr/>
        </p:nvCxnSpPr>
        <p:spPr>
          <a:xfrm>
            <a:off x="8515266" y="3499848"/>
            <a:ext cx="0" cy="457200"/>
          </a:xfrm>
          <a:prstGeom prst="straightConnector1">
            <a:avLst/>
          </a:prstGeom>
          <a:ln w="38100">
            <a:solidFill>
              <a:schemeClr val="tx2">
                <a:lumMod val="5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9111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286C36C-68A8-D1E4-4D88-90133FDBC821}"/>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EE488F83-C0B7-5C94-7B5F-179611FBD0A1}"/>
              </a:ext>
            </a:extLst>
          </p:cNvPr>
          <p:cNvGrpSpPr/>
          <p:nvPr/>
        </p:nvGrpSpPr>
        <p:grpSpPr>
          <a:xfrm>
            <a:off x="437730" y="1661076"/>
            <a:ext cx="4437767" cy="1320141"/>
            <a:chOff x="307513" y="1454355"/>
            <a:chExt cx="6656650" cy="1980212"/>
          </a:xfrm>
        </p:grpSpPr>
        <p:sp>
          <p:nvSpPr>
            <p:cNvPr id="4" name="Rounded Rectangle 21">
              <a:extLst>
                <a:ext uri="{FF2B5EF4-FFF2-40B4-BE49-F238E27FC236}">
                  <a16:creationId xmlns:a16="http://schemas.microsoft.com/office/drawing/2014/main" id="{A402B0B0-8DDA-13D2-64DF-34AAF9E6501B}"/>
                </a:ext>
              </a:extLst>
            </p:cNvPr>
            <p:cNvSpPr/>
            <p:nvPr/>
          </p:nvSpPr>
          <p:spPr>
            <a:xfrm>
              <a:off x="807039" y="2008412"/>
              <a:ext cx="6157124" cy="1426155"/>
            </a:xfrm>
            <a:prstGeom prst="roundRect">
              <a:avLst/>
            </a:prstGeom>
            <a:solidFill>
              <a:srgbClr val="FFF4D1"/>
            </a:solidFill>
            <a:ln w="57150">
              <a:solidFill>
                <a:schemeClr val="accent6">
                  <a:lumMod val="50000"/>
                </a:schemeClr>
              </a:solidFill>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2800" b="1" dirty="0" err="1">
                  <a:solidFill>
                    <a:srgbClr val="C00000"/>
                  </a:solidFill>
                  <a:latin typeface="UTM Avo" panose="02040603050506020204" pitchFamily="18" charset="0"/>
                  <a:cs typeface="Arial" panose="020B0604020202020204" pitchFamily="34" charset="0"/>
                </a:rPr>
                <a:t>Phân</a:t>
              </a:r>
              <a:r>
                <a:rPr lang="en-US" sz="2800" b="1" dirty="0">
                  <a:solidFill>
                    <a:srgbClr val="C00000"/>
                  </a:solidFill>
                  <a:latin typeface="UTM Avo" panose="02040603050506020204" pitchFamily="18" charset="0"/>
                  <a:cs typeface="Arial" panose="020B0604020202020204" pitchFamily="34" charset="0"/>
                </a:rPr>
                <a:t> </a:t>
              </a:r>
              <a:r>
                <a:rPr lang="en-US" sz="2800" b="1" dirty="0" err="1">
                  <a:solidFill>
                    <a:srgbClr val="C00000"/>
                  </a:solidFill>
                  <a:latin typeface="UTM Avo" panose="02040603050506020204" pitchFamily="18" charset="0"/>
                  <a:cs typeface="Arial" panose="020B0604020202020204" pitchFamily="34" charset="0"/>
                </a:rPr>
                <a:t>tích</a:t>
              </a:r>
              <a:r>
                <a:rPr lang="en-US" sz="2800" b="1" dirty="0">
                  <a:solidFill>
                    <a:srgbClr val="C00000"/>
                  </a:solidFill>
                  <a:latin typeface="UTM Avo" panose="02040603050506020204" pitchFamily="18" charset="0"/>
                  <a:cs typeface="Arial" panose="020B0604020202020204" pitchFamily="34" charset="0"/>
                </a:rPr>
                <a:t> </a:t>
              </a:r>
              <a:r>
                <a:rPr lang="en-US" sz="2800" b="1" dirty="0" err="1">
                  <a:solidFill>
                    <a:srgbClr val="C00000"/>
                  </a:solidFill>
                  <a:latin typeface="UTM Avo" panose="02040603050506020204" pitchFamily="18" charset="0"/>
                  <a:cs typeface="Arial" panose="020B0604020202020204" pitchFamily="34" charset="0"/>
                </a:rPr>
                <a:t>câu</a:t>
              </a:r>
              <a:r>
                <a:rPr lang="en-US" sz="2800" b="1" dirty="0">
                  <a:solidFill>
                    <a:srgbClr val="C00000"/>
                  </a:solidFill>
                  <a:latin typeface="UTM Avo" panose="02040603050506020204" pitchFamily="18" charset="0"/>
                  <a:cs typeface="Arial" panose="020B0604020202020204" pitchFamily="34" charset="0"/>
                </a:rPr>
                <a:t> </a:t>
              </a:r>
              <a:r>
                <a:rPr lang="en-US" sz="2800" b="1" dirty="0" err="1">
                  <a:solidFill>
                    <a:srgbClr val="C00000"/>
                  </a:solidFill>
                  <a:latin typeface="UTM Avo" panose="02040603050506020204" pitchFamily="18" charset="0"/>
                  <a:cs typeface="Arial" panose="020B0604020202020204" pitchFamily="34" charset="0"/>
                </a:rPr>
                <a:t>trả</a:t>
              </a:r>
              <a:r>
                <a:rPr lang="en-US" sz="2800" b="1" dirty="0">
                  <a:solidFill>
                    <a:srgbClr val="C00000"/>
                  </a:solidFill>
                  <a:latin typeface="UTM Avo" panose="02040603050506020204" pitchFamily="18" charset="0"/>
                  <a:cs typeface="Arial" panose="020B0604020202020204" pitchFamily="34" charset="0"/>
                </a:rPr>
                <a:t> </a:t>
              </a:r>
              <a:r>
                <a:rPr lang="en-US" sz="2800" b="1" dirty="0" err="1">
                  <a:solidFill>
                    <a:srgbClr val="C00000"/>
                  </a:solidFill>
                  <a:latin typeface="UTM Avo" panose="02040603050506020204" pitchFamily="18" charset="0"/>
                  <a:cs typeface="Arial" panose="020B0604020202020204" pitchFamily="34" charset="0"/>
                </a:rPr>
                <a:t>lời</a:t>
              </a:r>
              <a:endParaRPr lang="en-US" sz="2800" b="1" dirty="0">
                <a:solidFill>
                  <a:srgbClr val="C00000"/>
                </a:solidFill>
                <a:latin typeface="UTM Avo" panose="02040603050506020204" pitchFamily="18" charset="0"/>
                <a:cs typeface="Arial" panose="020B0604020202020204" pitchFamily="34" charset="0"/>
              </a:endParaRPr>
            </a:p>
          </p:txBody>
        </p:sp>
        <p:pic>
          <p:nvPicPr>
            <p:cNvPr id="5" name="Picture 4">
              <a:extLst>
                <a:ext uri="{FF2B5EF4-FFF2-40B4-BE49-F238E27FC236}">
                  <a16:creationId xmlns:a16="http://schemas.microsoft.com/office/drawing/2014/main" id="{DB2CA312-AA8C-0848-E2DF-DC73FC7300BB}"/>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307513" y="1454355"/>
              <a:ext cx="1273693" cy="1108112"/>
            </a:xfrm>
            <a:prstGeom prst="rect">
              <a:avLst/>
            </a:prstGeom>
          </p:spPr>
        </p:pic>
      </p:grpSp>
      <p:pic>
        <p:nvPicPr>
          <p:cNvPr id="6" name="Picture 4">
            <a:extLst>
              <a:ext uri="{FF2B5EF4-FFF2-40B4-BE49-F238E27FC236}">
                <a16:creationId xmlns:a16="http://schemas.microsoft.com/office/drawing/2014/main" id="{B3B90584-A0BA-E3F1-341F-0DD3F71AC4B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602923" y="3429000"/>
            <a:ext cx="2419003" cy="3429000"/>
          </a:xfrm>
          <a:prstGeom prst="rect">
            <a:avLst/>
          </a:prstGeom>
        </p:spPr>
      </p:pic>
      <p:sp>
        <p:nvSpPr>
          <p:cNvPr id="7" name="Plaque 6">
            <a:extLst>
              <a:ext uri="{FF2B5EF4-FFF2-40B4-BE49-F238E27FC236}">
                <a16:creationId xmlns:a16="http://schemas.microsoft.com/office/drawing/2014/main" id="{BEC82798-8B7F-F1E8-5F6B-B17F09D2B39B}"/>
              </a:ext>
            </a:extLst>
          </p:cNvPr>
          <p:cNvSpPr/>
          <p:nvPr/>
        </p:nvSpPr>
        <p:spPr>
          <a:xfrm>
            <a:off x="5609278" y="2094385"/>
            <a:ext cx="5811975" cy="965200"/>
          </a:xfrm>
          <a:prstGeom prst="plaque">
            <a:avLst/>
          </a:prstGeom>
          <a:solidFill>
            <a:schemeClr val="bg1"/>
          </a:solidFill>
          <a:ln w="381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rgbClr val="000000"/>
                </a:solidFill>
                <a:latin typeface="UTM Avo" panose="02040603050506020204" pitchFamily="18" charset="0"/>
                <a:ea typeface="Calibri" panose="020F0502020204030204" pitchFamily="34" charset="0"/>
                <a:cs typeface="Arial" panose="020B0604020202020204" pitchFamily="34" charset="0"/>
              </a:rPr>
              <a:t>4. Khuyên bảo, góp ý.</a:t>
            </a:r>
            <a:endPar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endParaRPr>
          </a:p>
        </p:txBody>
      </p:sp>
      <p:sp>
        <p:nvSpPr>
          <p:cNvPr id="8" name="Plaque 7">
            <a:extLst>
              <a:ext uri="{FF2B5EF4-FFF2-40B4-BE49-F238E27FC236}">
                <a16:creationId xmlns:a16="http://schemas.microsoft.com/office/drawing/2014/main" id="{A662B99E-C3E7-0AE4-7DA4-C71213A215E7}"/>
              </a:ext>
            </a:extLst>
          </p:cNvPr>
          <p:cNvSpPr/>
          <p:nvPr/>
        </p:nvSpPr>
        <p:spPr>
          <a:xfrm>
            <a:off x="5485161" y="3434787"/>
            <a:ext cx="6060208" cy="3259667"/>
          </a:xfrm>
          <a:prstGeom prst="plaque">
            <a:avLst>
              <a:gd name="adj" fmla="val 11992"/>
            </a:avLst>
          </a:prstGeom>
          <a:solidFill>
            <a:schemeClr val="bg1"/>
          </a:solidFill>
          <a:ln w="381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b="1" dirty="0" err="1">
                <a:solidFill>
                  <a:srgbClr val="C00000"/>
                </a:solidFill>
                <a:latin typeface="UTM Avo" panose="02040603050506020204" pitchFamily="18" charset="0"/>
                <a:ea typeface="Calibri" panose="020F0502020204030204" pitchFamily="34" charset="0"/>
                <a:cs typeface="Arial" panose="020B0604020202020204" pitchFamily="34" charset="0"/>
              </a:rPr>
              <a:t>Giải</a:t>
            </a:r>
            <a:r>
              <a:rPr lang="en-US" sz="2400" b="1" dirty="0">
                <a:solidFill>
                  <a:srgbClr val="C00000"/>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rgbClr val="C00000"/>
                </a:solidFill>
                <a:latin typeface="UTM Avo" panose="02040603050506020204" pitchFamily="18" charset="0"/>
                <a:ea typeface="Calibri" panose="020F0502020204030204" pitchFamily="34" charset="0"/>
                <a:cs typeface="Arial" panose="020B0604020202020204" pitchFamily="34" charset="0"/>
              </a:rPr>
              <a:t>thích</a:t>
            </a:r>
            <a:r>
              <a:rPr lang="en-US" sz="2400" b="1" dirty="0">
                <a:solidFill>
                  <a:srgbClr val="C00000"/>
                </a:solidFill>
                <a:latin typeface="UTM Avo" panose="02040603050506020204" pitchFamily="18" charset="0"/>
                <a:ea typeface="Calibri" panose="020F0502020204030204" pitchFamily="34" charset="0"/>
                <a:cs typeface="Arial" panose="020B0604020202020204" pitchFamily="34" charset="0"/>
              </a:rPr>
              <a:t>: </a:t>
            </a:r>
            <a:r>
              <a:rPr lang="vi-VN" sz="2400" dirty="0">
                <a:solidFill>
                  <a:srgbClr val="000000"/>
                </a:solidFill>
                <a:latin typeface="UTM Avo" panose="02040603050506020204" pitchFamily="18" charset="0"/>
                <a:ea typeface="Calibri" panose="020F0502020204030204" pitchFamily="34" charset="0"/>
                <a:cs typeface="Arial" panose="020B0604020202020204" pitchFamily="34" charset="0"/>
              </a:rPr>
              <a:t>Khi mắc khuyết điểm đôi khi là bạn không nhận ra, mình cần phải chỉ ra để bạn hiểu, sau đó góp ý để bạn sửa sai, giúp bạn khắc phục lỗi sai, từ đó tiến bộ hơn.</a:t>
            </a:r>
            <a:endPar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endParaRPr>
          </a:p>
        </p:txBody>
      </p:sp>
      <p:cxnSp>
        <p:nvCxnSpPr>
          <p:cNvPr id="9" name="Straight Arrow Connector 8">
            <a:extLst>
              <a:ext uri="{FF2B5EF4-FFF2-40B4-BE49-F238E27FC236}">
                <a16:creationId xmlns:a16="http://schemas.microsoft.com/office/drawing/2014/main" id="{B128A6C0-3839-38BE-FED9-ED5314533942}"/>
              </a:ext>
            </a:extLst>
          </p:cNvPr>
          <p:cNvCxnSpPr>
            <a:cxnSpLocks/>
            <a:stCxn id="10" idx="2"/>
            <a:endCxn id="7" idx="0"/>
          </p:cNvCxnSpPr>
          <p:nvPr/>
        </p:nvCxnSpPr>
        <p:spPr>
          <a:xfrm>
            <a:off x="8515266" y="1793380"/>
            <a:ext cx="0" cy="301005"/>
          </a:xfrm>
          <a:prstGeom prst="straightConnector1">
            <a:avLst/>
          </a:prstGeom>
          <a:ln w="38100">
            <a:solidFill>
              <a:schemeClr val="tx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 name="Plaque 9">
            <a:extLst>
              <a:ext uri="{FF2B5EF4-FFF2-40B4-BE49-F238E27FC236}">
                <a16:creationId xmlns:a16="http://schemas.microsoft.com/office/drawing/2014/main" id="{95857C25-6753-B022-F92B-1492DC084BA3}"/>
              </a:ext>
            </a:extLst>
          </p:cNvPr>
          <p:cNvSpPr/>
          <p:nvPr/>
        </p:nvSpPr>
        <p:spPr>
          <a:xfrm>
            <a:off x="5609278" y="722783"/>
            <a:ext cx="5811975" cy="1070597"/>
          </a:xfrm>
          <a:prstGeom prst="plaque">
            <a:avLst/>
          </a:prstGeom>
          <a:solidFill>
            <a:schemeClr val="bg1"/>
          </a:solidFill>
          <a:ln w="381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2">
                    <a:lumMod val="50000"/>
                  </a:schemeClr>
                </a:solidFill>
                <a:latin typeface="UTM Avo" panose="02040603050506020204" pitchFamily="18" charset="0"/>
                <a:ea typeface="Calibri" panose="020F0502020204030204" pitchFamily="34" charset="0"/>
                <a:cs typeface="Arial" panose="020B0604020202020204" pitchFamily="34" charset="0"/>
              </a:rPr>
              <a:t>B. Bạn em mắc khuyết điểm.</a:t>
            </a:r>
            <a:endParaRPr lang="en-US" sz="2400" b="1" dirty="0">
              <a:solidFill>
                <a:schemeClr val="tx2">
                  <a:lumMod val="50000"/>
                </a:schemeClr>
              </a:solidFill>
              <a:latin typeface="UTM Avo" panose="02040603050506020204" pitchFamily="18" charset="0"/>
              <a:ea typeface="Calibri" panose="020F0502020204030204" pitchFamily="34" charset="0"/>
              <a:cs typeface="Arial" panose="020B0604020202020204" pitchFamily="34" charset="0"/>
            </a:endParaRPr>
          </a:p>
        </p:txBody>
      </p:sp>
      <p:cxnSp>
        <p:nvCxnSpPr>
          <p:cNvPr id="12" name="Straight Arrow Connector 11">
            <a:extLst>
              <a:ext uri="{FF2B5EF4-FFF2-40B4-BE49-F238E27FC236}">
                <a16:creationId xmlns:a16="http://schemas.microsoft.com/office/drawing/2014/main" id="{45F06C3D-32B4-A495-71A8-4969D57F8D6B}"/>
              </a:ext>
            </a:extLst>
          </p:cNvPr>
          <p:cNvCxnSpPr>
            <a:cxnSpLocks/>
            <a:stCxn id="7" idx="2"/>
            <a:endCxn id="8" idx="0"/>
          </p:cNvCxnSpPr>
          <p:nvPr/>
        </p:nvCxnSpPr>
        <p:spPr>
          <a:xfrm flipH="1">
            <a:off x="8515265" y="3059585"/>
            <a:ext cx="1" cy="375202"/>
          </a:xfrm>
          <a:prstGeom prst="straightConnector1">
            <a:avLst/>
          </a:prstGeom>
          <a:ln w="38100">
            <a:solidFill>
              <a:schemeClr val="tx2">
                <a:lumMod val="5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5247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152693F-AA88-6F63-A142-485BEA6D6E74}"/>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1FA69BDA-F13F-FCA6-838C-563F46FCA3C4}"/>
              </a:ext>
            </a:extLst>
          </p:cNvPr>
          <p:cNvGrpSpPr/>
          <p:nvPr/>
        </p:nvGrpSpPr>
        <p:grpSpPr>
          <a:xfrm>
            <a:off x="437730" y="1661076"/>
            <a:ext cx="4437767" cy="1320141"/>
            <a:chOff x="307513" y="1454355"/>
            <a:chExt cx="6656650" cy="1980212"/>
          </a:xfrm>
        </p:grpSpPr>
        <p:sp>
          <p:nvSpPr>
            <p:cNvPr id="4" name="Rounded Rectangle 21">
              <a:extLst>
                <a:ext uri="{FF2B5EF4-FFF2-40B4-BE49-F238E27FC236}">
                  <a16:creationId xmlns:a16="http://schemas.microsoft.com/office/drawing/2014/main" id="{2FE1A55C-7915-7111-A98A-89CAD492E2B1}"/>
                </a:ext>
              </a:extLst>
            </p:cNvPr>
            <p:cNvSpPr/>
            <p:nvPr/>
          </p:nvSpPr>
          <p:spPr>
            <a:xfrm>
              <a:off x="807039" y="2008412"/>
              <a:ext cx="6157124" cy="1426155"/>
            </a:xfrm>
            <a:prstGeom prst="roundRect">
              <a:avLst/>
            </a:prstGeom>
            <a:solidFill>
              <a:srgbClr val="FFF4D1"/>
            </a:solidFill>
            <a:ln w="57150">
              <a:solidFill>
                <a:schemeClr val="accent6">
                  <a:lumMod val="50000"/>
                </a:schemeClr>
              </a:solidFill>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2800" b="1" dirty="0" err="1">
                  <a:solidFill>
                    <a:srgbClr val="C00000"/>
                  </a:solidFill>
                  <a:latin typeface="UTM Avo" panose="02040603050506020204" pitchFamily="18" charset="0"/>
                  <a:cs typeface="Arial" panose="020B0604020202020204" pitchFamily="34" charset="0"/>
                </a:rPr>
                <a:t>Phân</a:t>
              </a:r>
              <a:r>
                <a:rPr lang="en-US" sz="2800" b="1" dirty="0">
                  <a:solidFill>
                    <a:srgbClr val="C00000"/>
                  </a:solidFill>
                  <a:latin typeface="UTM Avo" panose="02040603050506020204" pitchFamily="18" charset="0"/>
                  <a:cs typeface="Arial" panose="020B0604020202020204" pitchFamily="34" charset="0"/>
                </a:rPr>
                <a:t> </a:t>
              </a:r>
              <a:r>
                <a:rPr lang="en-US" sz="2800" b="1" dirty="0" err="1">
                  <a:solidFill>
                    <a:srgbClr val="C00000"/>
                  </a:solidFill>
                  <a:latin typeface="UTM Avo" panose="02040603050506020204" pitchFamily="18" charset="0"/>
                  <a:cs typeface="Arial" panose="020B0604020202020204" pitchFamily="34" charset="0"/>
                </a:rPr>
                <a:t>tích</a:t>
              </a:r>
              <a:r>
                <a:rPr lang="en-US" sz="2800" b="1" dirty="0">
                  <a:solidFill>
                    <a:srgbClr val="C00000"/>
                  </a:solidFill>
                  <a:latin typeface="UTM Avo" panose="02040603050506020204" pitchFamily="18" charset="0"/>
                  <a:cs typeface="Arial" panose="020B0604020202020204" pitchFamily="34" charset="0"/>
                </a:rPr>
                <a:t> </a:t>
              </a:r>
              <a:r>
                <a:rPr lang="en-US" sz="2800" b="1" dirty="0" err="1">
                  <a:solidFill>
                    <a:srgbClr val="C00000"/>
                  </a:solidFill>
                  <a:latin typeface="UTM Avo" panose="02040603050506020204" pitchFamily="18" charset="0"/>
                  <a:cs typeface="Arial" panose="020B0604020202020204" pitchFamily="34" charset="0"/>
                </a:rPr>
                <a:t>câu</a:t>
              </a:r>
              <a:r>
                <a:rPr lang="en-US" sz="2800" b="1" dirty="0">
                  <a:solidFill>
                    <a:srgbClr val="C00000"/>
                  </a:solidFill>
                  <a:latin typeface="UTM Avo" panose="02040603050506020204" pitchFamily="18" charset="0"/>
                  <a:cs typeface="Arial" panose="020B0604020202020204" pitchFamily="34" charset="0"/>
                </a:rPr>
                <a:t> </a:t>
              </a:r>
              <a:r>
                <a:rPr lang="en-US" sz="2800" b="1" dirty="0" err="1">
                  <a:solidFill>
                    <a:srgbClr val="C00000"/>
                  </a:solidFill>
                  <a:latin typeface="UTM Avo" panose="02040603050506020204" pitchFamily="18" charset="0"/>
                  <a:cs typeface="Arial" panose="020B0604020202020204" pitchFamily="34" charset="0"/>
                </a:rPr>
                <a:t>trả</a:t>
              </a:r>
              <a:r>
                <a:rPr lang="en-US" sz="2800" b="1" dirty="0">
                  <a:solidFill>
                    <a:srgbClr val="C00000"/>
                  </a:solidFill>
                  <a:latin typeface="UTM Avo" panose="02040603050506020204" pitchFamily="18" charset="0"/>
                  <a:cs typeface="Arial" panose="020B0604020202020204" pitchFamily="34" charset="0"/>
                </a:rPr>
                <a:t> </a:t>
              </a:r>
              <a:r>
                <a:rPr lang="en-US" sz="2800" b="1" dirty="0" err="1">
                  <a:solidFill>
                    <a:srgbClr val="C00000"/>
                  </a:solidFill>
                  <a:latin typeface="UTM Avo" panose="02040603050506020204" pitchFamily="18" charset="0"/>
                  <a:cs typeface="Arial" panose="020B0604020202020204" pitchFamily="34" charset="0"/>
                </a:rPr>
                <a:t>lời</a:t>
              </a:r>
              <a:endParaRPr lang="en-US" sz="2800" b="1" dirty="0">
                <a:solidFill>
                  <a:srgbClr val="C00000"/>
                </a:solidFill>
                <a:latin typeface="UTM Avo" panose="02040603050506020204" pitchFamily="18" charset="0"/>
                <a:cs typeface="Arial" panose="020B0604020202020204" pitchFamily="34" charset="0"/>
              </a:endParaRPr>
            </a:p>
          </p:txBody>
        </p:sp>
        <p:pic>
          <p:nvPicPr>
            <p:cNvPr id="5" name="Picture 4">
              <a:extLst>
                <a:ext uri="{FF2B5EF4-FFF2-40B4-BE49-F238E27FC236}">
                  <a16:creationId xmlns:a16="http://schemas.microsoft.com/office/drawing/2014/main" id="{96074DD6-6E20-F7E8-542F-61C2BE165D6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307513" y="1454355"/>
              <a:ext cx="1273693" cy="1108112"/>
            </a:xfrm>
            <a:prstGeom prst="rect">
              <a:avLst/>
            </a:prstGeom>
          </p:spPr>
        </p:pic>
      </p:grpSp>
      <p:pic>
        <p:nvPicPr>
          <p:cNvPr id="6" name="Picture 4">
            <a:extLst>
              <a:ext uri="{FF2B5EF4-FFF2-40B4-BE49-F238E27FC236}">
                <a16:creationId xmlns:a16="http://schemas.microsoft.com/office/drawing/2014/main" id="{101154F9-8E78-D552-226F-4C371349C3F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602923" y="3429000"/>
            <a:ext cx="2419003" cy="3429000"/>
          </a:xfrm>
          <a:prstGeom prst="rect">
            <a:avLst/>
          </a:prstGeom>
        </p:spPr>
      </p:pic>
      <p:sp>
        <p:nvSpPr>
          <p:cNvPr id="7" name="Plaque 6">
            <a:extLst>
              <a:ext uri="{FF2B5EF4-FFF2-40B4-BE49-F238E27FC236}">
                <a16:creationId xmlns:a16="http://schemas.microsoft.com/office/drawing/2014/main" id="{0C8D6C16-45F4-F6C6-A4BD-7AD0B4BD96C3}"/>
              </a:ext>
            </a:extLst>
          </p:cNvPr>
          <p:cNvSpPr/>
          <p:nvPr/>
        </p:nvSpPr>
        <p:spPr>
          <a:xfrm>
            <a:off x="5609278" y="2433049"/>
            <a:ext cx="5811975" cy="965200"/>
          </a:xfrm>
          <a:prstGeom prst="plaque">
            <a:avLst/>
          </a:prstGeom>
          <a:solidFill>
            <a:schemeClr val="bg1"/>
          </a:solidFill>
          <a:ln w="381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a:solidFill>
                  <a:srgbClr val="000000"/>
                </a:solidFill>
                <a:latin typeface="UTM Avo" panose="02040603050506020204" pitchFamily="18" charset="0"/>
                <a:ea typeface="Calibri" panose="020F0502020204030204" pitchFamily="34" charset="0"/>
                <a:cs typeface="Arial" panose="020B0604020202020204" pitchFamily="34" charset="0"/>
              </a:rPr>
              <a:t>2. Chia vui, chúc mừng.</a:t>
            </a:r>
          </a:p>
        </p:txBody>
      </p:sp>
      <p:sp>
        <p:nvSpPr>
          <p:cNvPr id="8" name="Plaque 7">
            <a:extLst>
              <a:ext uri="{FF2B5EF4-FFF2-40B4-BE49-F238E27FC236}">
                <a16:creationId xmlns:a16="http://schemas.microsoft.com/office/drawing/2014/main" id="{F271AC95-ABBF-58EA-9484-5AB925B29802}"/>
              </a:ext>
            </a:extLst>
          </p:cNvPr>
          <p:cNvSpPr/>
          <p:nvPr/>
        </p:nvSpPr>
        <p:spPr>
          <a:xfrm>
            <a:off x="5609278" y="3767664"/>
            <a:ext cx="5811975" cy="2429934"/>
          </a:xfrm>
          <a:prstGeom prst="plaque">
            <a:avLst>
              <a:gd name="adj" fmla="val 11992"/>
            </a:avLst>
          </a:prstGeom>
          <a:solidFill>
            <a:schemeClr val="bg1"/>
          </a:solidFill>
          <a:ln w="381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b="1" dirty="0" err="1">
                <a:solidFill>
                  <a:srgbClr val="C00000"/>
                </a:solidFill>
                <a:latin typeface="UTM Avo" panose="02040603050506020204" pitchFamily="18" charset="0"/>
                <a:ea typeface="Calibri" panose="020F0502020204030204" pitchFamily="34" charset="0"/>
                <a:cs typeface="Arial" panose="020B0604020202020204" pitchFamily="34" charset="0"/>
              </a:rPr>
              <a:t>Giải</a:t>
            </a:r>
            <a:r>
              <a:rPr lang="en-US" sz="2400" b="1" dirty="0">
                <a:solidFill>
                  <a:srgbClr val="C00000"/>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rgbClr val="C00000"/>
                </a:solidFill>
                <a:latin typeface="UTM Avo" panose="02040603050506020204" pitchFamily="18" charset="0"/>
                <a:ea typeface="Calibri" panose="020F0502020204030204" pitchFamily="34" charset="0"/>
                <a:cs typeface="Arial" panose="020B0604020202020204" pitchFamily="34" charset="0"/>
              </a:rPr>
              <a:t>thích</a:t>
            </a:r>
            <a:r>
              <a:rPr lang="en-US" sz="2400" b="1" dirty="0">
                <a:solidFill>
                  <a:srgbClr val="C00000"/>
                </a:solidFill>
                <a:latin typeface="UTM Avo" panose="02040603050506020204" pitchFamily="18" charset="0"/>
                <a:ea typeface="Calibri" panose="020F0502020204030204" pitchFamily="34" charset="0"/>
                <a:cs typeface="Arial" panose="020B0604020202020204" pitchFamily="34" charset="0"/>
              </a:rPr>
              <a:t>: </a:t>
            </a:r>
            <a:r>
              <a:rPr lang="vi-VN" sz="2400" dirty="0">
                <a:solidFill>
                  <a:srgbClr val="000000"/>
                </a:solidFill>
                <a:latin typeface="UTM Avo" panose="02040603050506020204" pitchFamily="18" charset="0"/>
                <a:ea typeface="Calibri" panose="020F0502020204030204" pitchFamily="34" charset="0"/>
                <a:cs typeface="Arial" panose="020B0604020202020204" pitchFamily="34" charset="0"/>
              </a:rPr>
              <a:t>Khi bạn có chuyện vui, mình cần chúc mừng bạn để bạn thấy được nỗ lực của bạn đạt được là điều xứng đáng.</a:t>
            </a:r>
            <a:endPar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endParaRPr>
          </a:p>
        </p:txBody>
      </p:sp>
      <p:cxnSp>
        <p:nvCxnSpPr>
          <p:cNvPr id="9" name="Straight Arrow Connector 8">
            <a:extLst>
              <a:ext uri="{FF2B5EF4-FFF2-40B4-BE49-F238E27FC236}">
                <a16:creationId xmlns:a16="http://schemas.microsoft.com/office/drawing/2014/main" id="{203F97B9-369A-7C04-ABE6-5D7E4FA6CF84}"/>
              </a:ext>
            </a:extLst>
          </p:cNvPr>
          <p:cNvCxnSpPr>
            <a:cxnSpLocks/>
            <a:stCxn id="10" idx="2"/>
            <a:endCxn id="7" idx="0"/>
          </p:cNvCxnSpPr>
          <p:nvPr/>
        </p:nvCxnSpPr>
        <p:spPr>
          <a:xfrm>
            <a:off x="8515266" y="2132044"/>
            <a:ext cx="0" cy="301005"/>
          </a:xfrm>
          <a:prstGeom prst="straightConnector1">
            <a:avLst/>
          </a:prstGeom>
          <a:ln w="38100">
            <a:solidFill>
              <a:schemeClr val="tx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 name="Plaque 9">
            <a:extLst>
              <a:ext uri="{FF2B5EF4-FFF2-40B4-BE49-F238E27FC236}">
                <a16:creationId xmlns:a16="http://schemas.microsoft.com/office/drawing/2014/main" id="{4B9FF886-37AB-1090-42C5-3493E9C71345}"/>
              </a:ext>
            </a:extLst>
          </p:cNvPr>
          <p:cNvSpPr/>
          <p:nvPr/>
        </p:nvSpPr>
        <p:spPr>
          <a:xfrm>
            <a:off x="5609278" y="1061447"/>
            <a:ext cx="5811975" cy="1070597"/>
          </a:xfrm>
          <a:prstGeom prst="plaque">
            <a:avLst/>
          </a:prstGeom>
          <a:solidFill>
            <a:schemeClr val="bg1"/>
          </a:solidFill>
          <a:ln w="381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2">
                    <a:lumMod val="50000"/>
                  </a:schemeClr>
                </a:solidFill>
                <a:latin typeface="UTM Avo" panose="02040603050506020204" pitchFamily="18" charset="0"/>
                <a:ea typeface="Calibri" panose="020F0502020204030204" pitchFamily="34" charset="0"/>
                <a:cs typeface="Arial" panose="020B0604020202020204" pitchFamily="34" charset="0"/>
              </a:rPr>
              <a:t>C. Bạn em gặp chuyện vui mừng.</a:t>
            </a:r>
          </a:p>
        </p:txBody>
      </p:sp>
      <p:cxnSp>
        <p:nvCxnSpPr>
          <p:cNvPr id="12" name="Straight Arrow Connector 11">
            <a:extLst>
              <a:ext uri="{FF2B5EF4-FFF2-40B4-BE49-F238E27FC236}">
                <a16:creationId xmlns:a16="http://schemas.microsoft.com/office/drawing/2014/main" id="{06C815A8-EC76-E391-940C-107A5E93B97A}"/>
              </a:ext>
            </a:extLst>
          </p:cNvPr>
          <p:cNvCxnSpPr>
            <a:cxnSpLocks/>
            <a:stCxn id="7" idx="2"/>
            <a:endCxn id="8" idx="0"/>
          </p:cNvCxnSpPr>
          <p:nvPr/>
        </p:nvCxnSpPr>
        <p:spPr>
          <a:xfrm>
            <a:off x="8515266" y="3398249"/>
            <a:ext cx="0" cy="369415"/>
          </a:xfrm>
          <a:prstGeom prst="straightConnector1">
            <a:avLst/>
          </a:prstGeom>
          <a:ln w="38100">
            <a:solidFill>
              <a:schemeClr val="tx2">
                <a:lumMod val="5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2560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BA09326-5127-E71B-D4F5-7DC76080D6B2}"/>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201F5C12-56A3-0AA8-4438-43C7E0E661B0}"/>
              </a:ext>
            </a:extLst>
          </p:cNvPr>
          <p:cNvGrpSpPr/>
          <p:nvPr/>
        </p:nvGrpSpPr>
        <p:grpSpPr>
          <a:xfrm>
            <a:off x="437730" y="1661076"/>
            <a:ext cx="4437767" cy="1320141"/>
            <a:chOff x="307513" y="1454355"/>
            <a:chExt cx="6656650" cy="1980212"/>
          </a:xfrm>
        </p:grpSpPr>
        <p:sp>
          <p:nvSpPr>
            <p:cNvPr id="4" name="Rounded Rectangle 21">
              <a:extLst>
                <a:ext uri="{FF2B5EF4-FFF2-40B4-BE49-F238E27FC236}">
                  <a16:creationId xmlns:a16="http://schemas.microsoft.com/office/drawing/2014/main" id="{446B91D5-6F8B-FB68-2AAA-82302F697CF1}"/>
                </a:ext>
              </a:extLst>
            </p:cNvPr>
            <p:cNvSpPr/>
            <p:nvPr/>
          </p:nvSpPr>
          <p:spPr>
            <a:xfrm>
              <a:off x="807039" y="2008412"/>
              <a:ext cx="6157124" cy="1426155"/>
            </a:xfrm>
            <a:prstGeom prst="roundRect">
              <a:avLst/>
            </a:prstGeom>
            <a:solidFill>
              <a:srgbClr val="FFF4D1"/>
            </a:solidFill>
            <a:ln w="57150">
              <a:solidFill>
                <a:schemeClr val="accent6">
                  <a:lumMod val="50000"/>
                </a:schemeClr>
              </a:solidFill>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2800" b="1" dirty="0" err="1">
                  <a:solidFill>
                    <a:srgbClr val="C00000"/>
                  </a:solidFill>
                  <a:latin typeface="UTM Avo" panose="02040603050506020204" pitchFamily="18" charset="0"/>
                  <a:cs typeface="Arial" panose="020B0604020202020204" pitchFamily="34" charset="0"/>
                </a:rPr>
                <a:t>Phân</a:t>
              </a:r>
              <a:r>
                <a:rPr lang="en-US" sz="2800" b="1" dirty="0">
                  <a:solidFill>
                    <a:srgbClr val="C00000"/>
                  </a:solidFill>
                  <a:latin typeface="UTM Avo" panose="02040603050506020204" pitchFamily="18" charset="0"/>
                  <a:cs typeface="Arial" panose="020B0604020202020204" pitchFamily="34" charset="0"/>
                </a:rPr>
                <a:t> </a:t>
              </a:r>
              <a:r>
                <a:rPr lang="en-US" sz="2800" b="1" dirty="0" err="1">
                  <a:solidFill>
                    <a:srgbClr val="C00000"/>
                  </a:solidFill>
                  <a:latin typeface="UTM Avo" panose="02040603050506020204" pitchFamily="18" charset="0"/>
                  <a:cs typeface="Arial" panose="020B0604020202020204" pitchFamily="34" charset="0"/>
                </a:rPr>
                <a:t>tích</a:t>
              </a:r>
              <a:r>
                <a:rPr lang="en-US" sz="2800" b="1" dirty="0">
                  <a:solidFill>
                    <a:srgbClr val="C00000"/>
                  </a:solidFill>
                  <a:latin typeface="UTM Avo" panose="02040603050506020204" pitchFamily="18" charset="0"/>
                  <a:cs typeface="Arial" panose="020B0604020202020204" pitchFamily="34" charset="0"/>
                </a:rPr>
                <a:t> </a:t>
              </a:r>
              <a:r>
                <a:rPr lang="en-US" sz="2800" b="1" dirty="0" err="1">
                  <a:solidFill>
                    <a:srgbClr val="C00000"/>
                  </a:solidFill>
                  <a:latin typeface="UTM Avo" panose="02040603050506020204" pitchFamily="18" charset="0"/>
                  <a:cs typeface="Arial" panose="020B0604020202020204" pitchFamily="34" charset="0"/>
                </a:rPr>
                <a:t>câu</a:t>
              </a:r>
              <a:r>
                <a:rPr lang="en-US" sz="2800" b="1" dirty="0">
                  <a:solidFill>
                    <a:srgbClr val="C00000"/>
                  </a:solidFill>
                  <a:latin typeface="UTM Avo" panose="02040603050506020204" pitchFamily="18" charset="0"/>
                  <a:cs typeface="Arial" panose="020B0604020202020204" pitchFamily="34" charset="0"/>
                </a:rPr>
                <a:t> </a:t>
              </a:r>
              <a:r>
                <a:rPr lang="en-US" sz="2800" b="1" dirty="0" err="1">
                  <a:solidFill>
                    <a:srgbClr val="C00000"/>
                  </a:solidFill>
                  <a:latin typeface="UTM Avo" panose="02040603050506020204" pitchFamily="18" charset="0"/>
                  <a:cs typeface="Arial" panose="020B0604020202020204" pitchFamily="34" charset="0"/>
                </a:rPr>
                <a:t>trả</a:t>
              </a:r>
              <a:r>
                <a:rPr lang="en-US" sz="2800" b="1" dirty="0">
                  <a:solidFill>
                    <a:srgbClr val="C00000"/>
                  </a:solidFill>
                  <a:latin typeface="UTM Avo" panose="02040603050506020204" pitchFamily="18" charset="0"/>
                  <a:cs typeface="Arial" panose="020B0604020202020204" pitchFamily="34" charset="0"/>
                </a:rPr>
                <a:t> </a:t>
              </a:r>
              <a:r>
                <a:rPr lang="en-US" sz="2800" b="1" dirty="0" err="1">
                  <a:solidFill>
                    <a:srgbClr val="C00000"/>
                  </a:solidFill>
                  <a:latin typeface="UTM Avo" panose="02040603050506020204" pitchFamily="18" charset="0"/>
                  <a:cs typeface="Arial" panose="020B0604020202020204" pitchFamily="34" charset="0"/>
                </a:rPr>
                <a:t>lời</a:t>
              </a:r>
              <a:endParaRPr lang="en-US" sz="2800" b="1" dirty="0">
                <a:solidFill>
                  <a:srgbClr val="C00000"/>
                </a:solidFill>
                <a:latin typeface="UTM Avo" panose="02040603050506020204" pitchFamily="18" charset="0"/>
                <a:cs typeface="Arial" panose="020B0604020202020204" pitchFamily="34" charset="0"/>
              </a:endParaRPr>
            </a:p>
          </p:txBody>
        </p:sp>
        <p:pic>
          <p:nvPicPr>
            <p:cNvPr id="5" name="Picture 4">
              <a:extLst>
                <a:ext uri="{FF2B5EF4-FFF2-40B4-BE49-F238E27FC236}">
                  <a16:creationId xmlns:a16="http://schemas.microsoft.com/office/drawing/2014/main" id="{E0420554-A1C9-DD3D-6171-FC998B22B0A7}"/>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307513" y="1454355"/>
              <a:ext cx="1273693" cy="1108112"/>
            </a:xfrm>
            <a:prstGeom prst="rect">
              <a:avLst/>
            </a:prstGeom>
          </p:spPr>
        </p:pic>
      </p:grpSp>
      <p:pic>
        <p:nvPicPr>
          <p:cNvPr id="6" name="Picture 4">
            <a:extLst>
              <a:ext uri="{FF2B5EF4-FFF2-40B4-BE49-F238E27FC236}">
                <a16:creationId xmlns:a16="http://schemas.microsoft.com/office/drawing/2014/main" id="{10148703-6D8B-4DCA-29DF-973C6FF2C8D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602923" y="3429000"/>
            <a:ext cx="2419003" cy="3429000"/>
          </a:xfrm>
          <a:prstGeom prst="rect">
            <a:avLst/>
          </a:prstGeom>
        </p:spPr>
      </p:pic>
      <p:sp>
        <p:nvSpPr>
          <p:cNvPr id="7" name="Plaque 6">
            <a:extLst>
              <a:ext uri="{FF2B5EF4-FFF2-40B4-BE49-F238E27FC236}">
                <a16:creationId xmlns:a16="http://schemas.microsoft.com/office/drawing/2014/main" id="{5417E0F7-21E0-4109-B4EE-D8F742A2F45A}"/>
              </a:ext>
            </a:extLst>
          </p:cNvPr>
          <p:cNvSpPr/>
          <p:nvPr/>
        </p:nvSpPr>
        <p:spPr>
          <a:xfrm>
            <a:off x="5609278" y="2297585"/>
            <a:ext cx="5811975" cy="965200"/>
          </a:xfrm>
          <a:prstGeom prst="plaque">
            <a:avLst/>
          </a:prstGeom>
          <a:solidFill>
            <a:schemeClr val="bg1"/>
          </a:solidFill>
          <a:ln w="381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solidFill>
                  <a:srgbClr val="000000"/>
                </a:solidFill>
                <a:latin typeface="UTM Avo" panose="02040603050506020204" pitchFamily="18" charset="0"/>
                <a:ea typeface="Calibri" panose="020F0502020204030204" pitchFamily="34" charset="0"/>
                <a:cs typeface="Arial" panose="020B0604020202020204" pitchFamily="34" charset="0"/>
              </a:rPr>
              <a:t>6. An ủi, khích lệ.</a:t>
            </a:r>
          </a:p>
        </p:txBody>
      </p:sp>
      <p:sp>
        <p:nvSpPr>
          <p:cNvPr id="8" name="Plaque 7">
            <a:extLst>
              <a:ext uri="{FF2B5EF4-FFF2-40B4-BE49-F238E27FC236}">
                <a16:creationId xmlns:a16="http://schemas.microsoft.com/office/drawing/2014/main" id="{F0B63065-E115-74A5-8B44-4306E4E8D4C6}"/>
              </a:ext>
            </a:extLst>
          </p:cNvPr>
          <p:cNvSpPr/>
          <p:nvPr/>
        </p:nvSpPr>
        <p:spPr>
          <a:xfrm>
            <a:off x="5609278" y="3632199"/>
            <a:ext cx="5811975" cy="2904069"/>
          </a:xfrm>
          <a:prstGeom prst="plaque">
            <a:avLst>
              <a:gd name="adj" fmla="val 11992"/>
            </a:avLst>
          </a:prstGeom>
          <a:solidFill>
            <a:schemeClr val="bg1"/>
          </a:solidFill>
          <a:ln w="381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b="1" dirty="0" err="1">
                <a:solidFill>
                  <a:srgbClr val="C00000"/>
                </a:solidFill>
                <a:latin typeface="UTM Avo" panose="02040603050506020204" pitchFamily="18" charset="0"/>
                <a:ea typeface="Calibri" panose="020F0502020204030204" pitchFamily="34" charset="0"/>
                <a:cs typeface="Arial" panose="020B0604020202020204" pitchFamily="34" charset="0"/>
              </a:rPr>
              <a:t>Giải</a:t>
            </a:r>
            <a:r>
              <a:rPr lang="en-US" sz="2400" b="1" dirty="0">
                <a:solidFill>
                  <a:srgbClr val="C00000"/>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rgbClr val="C00000"/>
                </a:solidFill>
                <a:latin typeface="UTM Avo" panose="02040603050506020204" pitchFamily="18" charset="0"/>
                <a:ea typeface="Calibri" panose="020F0502020204030204" pitchFamily="34" charset="0"/>
                <a:cs typeface="Arial" panose="020B0604020202020204" pitchFamily="34" charset="0"/>
              </a:rPr>
              <a:t>thích</a:t>
            </a:r>
            <a:r>
              <a:rPr lang="en-US" sz="2400" b="1" dirty="0">
                <a:solidFill>
                  <a:srgbClr val="C00000"/>
                </a:solidFill>
                <a:latin typeface="UTM Avo" panose="02040603050506020204" pitchFamily="18" charset="0"/>
                <a:ea typeface="Calibri" panose="020F0502020204030204" pitchFamily="34" charset="0"/>
                <a:cs typeface="Arial" panose="020B0604020202020204" pitchFamily="34" charset="0"/>
              </a:rPr>
              <a:t>: </a:t>
            </a:r>
            <a:r>
              <a:rPr lang="vi-VN" sz="2400" dirty="0">
                <a:solidFill>
                  <a:srgbClr val="000000"/>
                </a:solidFill>
                <a:latin typeface="UTM Avo" panose="02040603050506020204" pitchFamily="18" charset="0"/>
                <a:ea typeface="Calibri" panose="020F0502020204030204" pitchFamily="34" charset="0"/>
                <a:cs typeface="Arial" panose="020B0604020202020204" pitchFamily="34" charset="0"/>
              </a:rPr>
              <a:t>Khi bạn có chuyện buồn, bạn rất cần được an ủi, khích lệ để bạn thấy được bạn bè luôn bên cạnh động viên, bạn có động lực tiếp tục phấn đấu.</a:t>
            </a:r>
            <a:endPar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endParaRPr>
          </a:p>
        </p:txBody>
      </p:sp>
      <p:cxnSp>
        <p:nvCxnSpPr>
          <p:cNvPr id="9" name="Straight Arrow Connector 8">
            <a:extLst>
              <a:ext uri="{FF2B5EF4-FFF2-40B4-BE49-F238E27FC236}">
                <a16:creationId xmlns:a16="http://schemas.microsoft.com/office/drawing/2014/main" id="{C2DA4C34-64F5-21F3-1D5D-FEDC06045224}"/>
              </a:ext>
            </a:extLst>
          </p:cNvPr>
          <p:cNvCxnSpPr>
            <a:cxnSpLocks/>
            <a:stCxn id="10" idx="2"/>
            <a:endCxn id="7" idx="0"/>
          </p:cNvCxnSpPr>
          <p:nvPr/>
        </p:nvCxnSpPr>
        <p:spPr>
          <a:xfrm>
            <a:off x="8515266" y="1996580"/>
            <a:ext cx="0" cy="301005"/>
          </a:xfrm>
          <a:prstGeom prst="straightConnector1">
            <a:avLst/>
          </a:prstGeom>
          <a:ln w="38100">
            <a:solidFill>
              <a:schemeClr val="tx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 name="Plaque 9">
            <a:extLst>
              <a:ext uri="{FF2B5EF4-FFF2-40B4-BE49-F238E27FC236}">
                <a16:creationId xmlns:a16="http://schemas.microsoft.com/office/drawing/2014/main" id="{F6C45C27-D37B-6B90-F2F5-444B94279CDE}"/>
              </a:ext>
            </a:extLst>
          </p:cNvPr>
          <p:cNvSpPr/>
          <p:nvPr/>
        </p:nvSpPr>
        <p:spPr>
          <a:xfrm>
            <a:off x="5609278" y="925983"/>
            <a:ext cx="5811975" cy="1070597"/>
          </a:xfrm>
          <a:prstGeom prst="plaque">
            <a:avLst/>
          </a:prstGeom>
          <a:solidFill>
            <a:schemeClr val="bg1"/>
          </a:solidFill>
          <a:ln w="381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2">
                    <a:lumMod val="50000"/>
                  </a:schemeClr>
                </a:solidFill>
                <a:latin typeface="UTM Avo" panose="02040603050506020204" pitchFamily="18" charset="0"/>
                <a:ea typeface="Calibri" panose="020F0502020204030204" pitchFamily="34" charset="0"/>
                <a:cs typeface="Arial" panose="020B0604020202020204" pitchFamily="34" charset="0"/>
              </a:rPr>
              <a:t>D. Bạn em có chuyện buồn phiền.</a:t>
            </a:r>
            <a:endParaRPr lang="en-US" sz="2400" b="1" dirty="0">
              <a:solidFill>
                <a:schemeClr val="tx2">
                  <a:lumMod val="50000"/>
                </a:schemeClr>
              </a:solidFill>
              <a:latin typeface="UTM Avo" panose="02040603050506020204" pitchFamily="18" charset="0"/>
              <a:ea typeface="Calibri" panose="020F0502020204030204" pitchFamily="34" charset="0"/>
              <a:cs typeface="Arial" panose="020B0604020202020204" pitchFamily="34" charset="0"/>
            </a:endParaRPr>
          </a:p>
        </p:txBody>
      </p:sp>
      <p:cxnSp>
        <p:nvCxnSpPr>
          <p:cNvPr id="12" name="Straight Arrow Connector 11">
            <a:extLst>
              <a:ext uri="{FF2B5EF4-FFF2-40B4-BE49-F238E27FC236}">
                <a16:creationId xmlns:a16="http://schemas.microsoft.com/office/drawing/2014/main" id="{09BDE3CC-9450-96D1-52EE-7DB296DC2F58}"/>
              </a:ext>
            </a:extLst>
          </p:cNvPr>
          <p:cNvCxnSpPr>
            <a:cxnSpLocks/>
            <a:stCxn id="7" idx="2"/>
            <a:endCxn id="8" idx="0"/>
          </p:cNvCxnSpPr>
          <p:nvPr/>
        </p:nvCxnSpPr>
        <p:spPr>
          <a:xfrm>
            <a:off x="8515266" y="3262785"/>
            <a:ext cx="0" cy="369414"/>
          </a:xfrm>
          <a:prstGeom prst="straightConnector1">
            <a:avLst/>
          </a:prstGeom>
          <a:ln w="38100">
            <a:solidFill>
              <a:schemeClr val="tx2">
                <a:lumMod val="5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0498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D62D86F-E51A-077B-083C-43F3CA4A6843}"/>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4F3AB8F6-F4D8-41E5-9A12-C0E81EC0A7D8}"/>
              </a:ext>
            </a:extLst>
          </p:cNvPr>
          <p:cNvGrpSpPr/>
          <p:nvPr/>
        </p:nvGrpSpPr>
        <p:grpSpPr>
          <a:xfrm>
            <a:off x="437730" y="1661076"/>
            <a:ext cx="4437767" cy="1320141"/>
            <a:chOff x="307513" y="1454355"/>
            <a:chExt cx="6656650" cy="1980212"/>
          </a:xfrm>
        </p:grpSpPr>
        <p:sp>
          <p:nvSpPr>
            <p:cNvPr id="4" name="Rounded Rectangle 21">
              <a:extLst>
                <a:ext uri="{FF2B5EF4-FFF2-40B4-BE49-F238E27FC236}">
                  <a16:creationId xmlns:a16="http://schemas.microsoft.com/office/drawing/2014/main" id="{0E37402B-411E-9F11-4BE5-8FC1486C1FCD}"/>
                </a:ext>
              </a:extLst>
            </p:cNvPr>
            <p:cNvSpPr/>
            <p:nvPr/>
          </p:nvSpPr>
          <p:spPr>
            <a:xfrm>
              <a:off x="807039" y="2008412"/>
              <a:ext cx="6157124" cy="1426155"/>
            </a:xfrm>
            <a:prstGeom prst="roundRect">
              <a:avLst/>
            </a:prstGeom>
            <a:solidFill>
              <a:srgbClr val="FFF4D1"/>
            </a:solidFill>
            <a:ln w="57150">
              <a:solidFill>
                <a:schemeClr val="accent6">
                  <a:lumMod val="50000"/>
                </a:schemeClr>
              </a:solidFill>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2800" b="1" dirty="0" err="1">
                  <a:solidFill>
                    <a:srgbClr val="C00000"/>
                  </a:solidFill>
                  <a:latin typeface="UTM Avo" panose="02040603050506020204" pitchFamily="18" charset="0"/>
                  <a:cs typeface="Arial" panose="020B0604020202020204" pitchFamily="34" charset="0"/>
                </a:rPr>
                <a:t>Phân</a:t>
              </a:r>
              <a:r>
                <a:rPr lang="en-US" sz="2800" b="1" dirty="0">
                  <a:solidFill>
                    <a:srgbClr val="C00000"/>
                  </a:solidFill>
                  <a:latin typeface="UTM Avo" panose="02040603050506020204" pitchFamily="18" charset="0"/>
                  <a:cs typeface="Arial" panose="020B0604020202020204" pitchFamily="34" charset="0"/>
                </a:rPr>
                <a:t> </a:t>
              </a:r>
              <a:r>
                <a:rPr lang="en-US" sz="2800" b="1" dirty="0" err="1">
                  <a:solidFill>
                    <a:srgbClr val="C00000"/>
                  </a:solidFill>
                  <a:latin typeface="UTM Avo" panose="02040603050506020204" pitchFamily="18" charset="0"/>
                  <a:cs typeface="Arial" panose="020B0604020202020204" pitchFamily="34" charset="0"/>
                </a:rPr>
                <a:t>tích</a:t>
              </a:r>
              <a:r>
                <a:rPr lang="en-US" sz="2800" b="1" dirty="0">
                  <a:solidFill>
                    <a:srgbClr val="C00000"/>
                  </a:solidFill>
                  <a:latin typeface="UTM Avo" panose="02040603050506020204" pitchFamily="18" charset="0"/>
                  <a:cs typeface="Arial" panose="020B0604020202020204" pitchFamily="34" charset="0"/>
                </a:rPr>
                <a:t> </a:t>
              </a:r>
              <a:r>
                <a:rPr lang="en-US" sz="2800" b="1" dirty="0" err="1">
                  <a:solidFill>
                    <a:srgbClr val="C00000"/>
                  </a:solidFill>
                  <a:latin typeface="UTM Avo" panose="02040603050506020204" pitchFamily="18" charset="0"/>
                  <a:cs typeface="Arial" panose="020B0604020202020204" pitchFamily="34" charset="0"/>
                </a:rPr>
                <a:t>câu</a:t>
              </a:r>
              <a:r>
                <a:rPr lang="en-US" sz="2800" b="1" dirty="0">
                  <a:solidFill>
                    <a:srgbClr val="C00000"/>
                  </a:solidFill>
                  <a:latin typeface="UTM Avo" panose="02040603050506020204" pitchFamily="18" charset="0"/>
                  <a:cs typeface="Arial" panose="020B0604020202020204" pitchFamily="34" charset="0"/>
                </a:rPr>
                <a:t> </a:t>
              </a:r>
              <a:r>
                <a:rPr lang="en-US" sz="2800" b="1" dirty="0" err="1">
                  <a:solidFill>
                    <a:srgbClr val="C00000"/>
                  </a:solidFill>
                  <a:latin typeface="UTM Avo" panose="02040603050506020204" pitchFamily="18" charset="0"/>
                  <a:cs typeface="Arial" panose="020B0604020202020204" pitchFamily="34" charset="0"/>
                </a:rPr>
                <a:t>trả</a:t>
              </a:r>
              <a:r>
                <a:rPr lang="en-US" sz="2800" b="1" dirty="0">
                  <a:solidFill>
                    <a:srgbClr val="C00000"/>
                  </a:solidFill>
                  <a:latin typeface="UTM Avo" panose="02040603050506020204" pitchFamily="18" charset="0"/>
                  <a:cs typeface="Arial" panose="020B0604020202020204" pitchFamily="34" charset="0"/>
                </a:rPr>
                <a:t> </a:t>
              </a:r>
              <a:r>
                <a:rPr lang="en-US" sz="2800" b="1" dirty="0" err="1">
                  <a:solidFill>
                    <a:srgbClr val="C00000"/>
                  </a:solidFill>
                  <a:latin typeface="UTM Avo" panose="02040603050506020204" pitchFamily="18" charset="0"/>
                  <a:cs typeface="Arial" panose="020B0604020202020204" pitchFamily="34" charset="0"/>
                </a:rPr>
                <a:t>lời</a:t>
              </a:r>
              <a:endParaRPr lang="en-US" sz="2800" b="1" dirty="0">
                <a:solidFill>
                  <a:srgbClr val="C00000"/>
                </a:solidFill>
                <a:latin typeface="UTM Avo" panose="02040603050506020204" pitchFamily="18" charset="0"/>
                <a:cs typeface="Arial" panose="020B0604020202020204" pitchFamily="34" charset="0"/>
              </a:endParaRPr>
            </a:p>
          </p:txBody>
        </p:sp>
        <p:pic>
          <p:nvPicPr>
            <p:cNvPr id="5" name="Picture 4">
              <a:extLst>
                <a:ext uri="{FF2B5EF4-FFF2-40B4-BE49-F238E27FC236}">
                  <a16:creationId xmlns:a16="http://schemas.microsoft.com/office/drawing/2014/main" id="{69AD2FD3-FF79-A0D4-70CA-90578035052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307513" y="1454355"/>
              <a:ext cx="1273693" cy="1108112"/>
            </a:xfrm>
            <a:prstGeom prst="rect">
              <a:avLst/>
            </a:prstGeom>
          </p:spPr>
        </p:pic>
      </p:grpSp>
      <p:pic>
        <p:nvPicPr>
          <p:cNvPr id="6" name="Picture 4">
            <a:extLst>
              <a:ext uri="{FF2B5EF4-FFF2-40B4-BE49-F238E27FC236}">
                <a16:creationId xmlns:a16="http://schemas.microsoft.com/office/drawing/2014/main" id="{3289D694-F811-C575-1982-E7916EAE3F5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602923" y="3429000"/>
            <a:ext cx="2419003" cy="3429000"/>
          </a:xfrm>
          <a:prstGeom prst="rect">
            <a:avLst/>
          </a:prstGeom>
        </p:spPr>
      </p:pic>
      <p:sp>
        <p:nvSpPr>
          <p:cNvPr id="7" name="Plaque 6">
            <a:extLst>
              <a:ext uri="{FF2B5EF4-FFF2-40B4-BE49-F238E27FC236}">
                <a16:creationId xmlns:a16="http://schemas.microsoft.com/office/drawing/2014/main" id="{E3C15288-78F0-952F-5C7D-55A93E9F90B1}"/>
              </a:ext>
            </a:extLst>
          </p:cNvPr>
          <p:cNvSpPr/>
          <p:nvPr/>
        </p:nvSpPr>
        <p:spPr>
          <a:xfrm>
            <a:off x="5609278" y="2297585"/>
            <a:ext cx="5811975" cy="965200"/>
          </a:xfrm>
          <a:prstGeom prst="plaque">
            <a:avLst/>
          </a:prstGeom>
          <a:solidFill>
            <a:schemeClr val="bg1"/>
          </a:solidFill>
          <a:ln w="381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a:solidFill>
                  <a:srgbClr val="000000"/>
                </a:solidFill>
                <a:latin typeface="UTM Avo" panose="02040603050506020204" pitchFamily="18" charset="0"/>
                <a:ea typeface="Calibri" panose="020F0502020204030204" pitchFamily="34" charset="0"/>
                <a:cs typeface="Arial" panose="020B0604020202020204" pitchFamily="34" charset="0"/>
              </a:rPr>
              <a:t>1. Giải thích, trình bày.</a:t>
            </a:r>
            <a:endParaRPr lang="de-DE" sz="2400" dirty="0">
              <a:solidFill>
                <a:srgbClr val="000000"/>
              </a:solidFill>
              <a:latin typeface="UTM Avo" panose="02040603050506020204" pitchFamily="18" charset="0"/>
              <a:ea typeface="Calibri" panose="020F0502020204030204" pitchFamily="34" charset="0"/>
              <a:cs typeface="Arial" panose="020B0604020202020204" pitchFamily="34" charset="0"/>
            </a:endParaRPr>
          </a:p>
        </p:txBody>
      </p:sp>
      <p:sp>
        <p:nvSpPr>
          <p:cNvPr id="8" name="Plaque 7">
            <a:extLst>
              <a:ext uri="{FF2B5EF4-FFF2-40B4-BE49-F238E27FC236}">
                <a16:creationId xmlns:a16="http://schemas.microsoft.com/office/drawing/2014/main" id="{A3AB48E6-A462-F327-72BF-44220EFDC92F}"/>
              </a:ext>
            </a:extLst>
          </p:cNvPr>
          <p:cNvSpPr/>
          <p:nvPr/>
        </p:nvSpPr>
        <p:spPr>
          <a:xfrm>
            <a:off x="5609278" y="3632199"/>
            <a:ext cx="5811975" cy="2904069"/>
          </a:xfrm>
          <a:prstGeom prst="plaque">
            <a:avLst>
              <a:gd name="adj" fmla="val 11992"/>
            </a:avLst>
          </a:prstGeom>
          <a:solidFill>
            <a:schemeClr val="bg1"/>
          </a:solidFill>
          <a:ln w="381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b="1" dirty="0" err="1">
                <a:solidFill>
                  <a:srgbClr val="C00000"/>
                </a:solidFill>
                <a:latin typeface="UTM Avo" panose="02040603050506020204" pitchFamily="18" charset="0"/>
                <a:ea typeface="Calibri" panose="020F0502020204030204" pitchFamily="34" charset="0"/>
                <a:cs typeface="Arial" panose="020B0604020202020204" pitchFamily="34" charset="0"/>
              </a:rPr>
              <a:t>Giải</a:t>
            </a:r>
            <a:r>
              <a:rPr lang="en-US" sz="2400" b="1" dirty="0">
                <a:solidFill>
                  <a:srgbClr val="C00000"/>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rgbClr val="C00000"/>
                </a:solidFill>
                <a:latin typeface="UTM Avo" panose="02040603050506020204" pitchFamily="18" charset="0"/>
                <a:ea typeface="Calibri" panose="020F0502020204030204" pitchFamily="34" charset="0"/>
                <a:cs typeface="Arial" panose="020B0604020202020204" pitchFamily="34" charset="0"/>
              </a:rPr>
              <a:t>thích</a:t>
            </a:r>
            <a:r>
              <a:rPr lang="en-US" sz="2400" b="1" dirty="0">
                <a:solidFill>
                  <a:srgbClr val="C00000"/>
                </a:solidFill>
                <a:latin typeface="UTM Avo" panose="02040603050506020204" pitchFamily="18" charset="0"/>
                <a:ea typeface="Calibri" panose="020F0502020204030204" pitchFamily="34" charset="0"/>
                <a:cs typeface="Arial" panose="020B0604020202020204" pitchFamily="34" charset="0"/>
              </a:rPr>
              <a:t>: </a:t>
            </a:r>
            <a:r>
              <a:rPr lang="vi-VN" sz="2400" dirty="0">
                <a:solidFill>
                  <a:srgbClr val="000000"/>
                </a:solidFill>
                <a:latin typeface="UTM Avo" panose="02040603050506020204" pitchFamily="18" charset="0"/>
                <a:ea typeface="Calibri" panose="020F0502020204030204" pitchFamily="34" charset="0"/>
                <a:cs typeface="Arial" panose="020B0604020202020204" pitchFamily="34" charset="0"/>
              </a:rPr>
              <a:t>Bạn giận mình và hiểu lầm mình nên mình cần phải giải thích cho bạn để bạn không còn hiểu lầm mình nữa.</a:t>
            </a:r>
            <a:endPar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endParaRPr>
          </a:p>
        </p:txBody>
      </p:sp>
      <p:cxnSp>
        <p:nvCxnSpPr>
          <p:cNvPr id="9" name="Straight Arrow Connector 8">
            <a:extLst>
              <a:ext uri="{FF2B5EF4-FFF2-40B4-BE49-F238E27FC236}">
                <a16:creationId xmlns:a16="http://schemas.microsoft.com/office/drawing/2014/main" id="{4A863FCB-3B0C-4447-6055-84702B6CDAA2}"/>
              </a:ext>
            </a:extLst>
          </p:cNvPr>
          <p:cNvCxnSpPr>
            <a:cxnSpLocks/>
            <a:stCxn id="10" idx="2"/>
            <a:endCxn id="7" idx="0"/>
          </p:cNvCxnSpPr>
          <p:nvPr/>
        </p:nvCxnSpPr>
        <p:spPr>
          <a:xfrm>
            <a:off x="8515266" y="1996580"/>
            <a:ext cx="0" cy="301005"/>
          </a:xfrm>
          <a:prstGeom prst="straightConnector1">
            <a:avLst/>
          </a:prstGeom>
          <a:ln w="38100">
            <a:solidFill>
              <a:schemeClr val="tx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 name="Plaque 9">
            <a:extLst>
              <a:ext uri="{FF2B5EF4-FFF2-40B4-BE49-F238E27FC236}">
                <a16:creationId xmlns:a16="http://schemas.microsoft.com/office/drawing/2014/main" id="{DDA8FF2A-6090-DECF-A810-F1BBE5CCCD0C}"/>
              </a:ext>
            </a:extLst>
          </p:cNvPr>
          <p:cNvSpPr/>
          <p:nvPr/>
        </p:nvSpPr>
        <p:spPr>
          <a:xfrm>
            <a:off x="5609278" y="925983"/>
            <a:ext cx="5811975" cy="1070597"/>
          </a:xfrm>
          <a:prstGeom prst="plaque">
            <a:avLst/>
          </a:prstGeom>
          <a:solidFill>
            <a:schemeClr val="bg1"/>
          </a:solidFill>
          <a:ln w="381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b="1">
                <a:solidFill>
                  <a:schemeClr val="tx2">
                    <a:lumMod val="50000"/>
                  </a:schemeClr>
                </a:solidFill>
                <a:latin typeface="UTM Avo" panose="02040603050506020204" pitchFamily="18" charset="0"/>
                <a:ea typeface="Calibri" panose="020F0502020204030204" pitchFamily="34" charset="0"/>
                <a:cs typeface="Arial" panose="020B0604020202020204" pitchFamily="34" charset="0"/>
              </a:rPr>
              <a:t>E. Bạn em hiểu lầm và giận em.</a:t>
            </a:r>
          </a:p>
        </p:txBody>
      </p:sp>
      <p:cxnSp>
        <p:nvCxnSpPr>
          <p:cNvPr id="12" name="Straight Arrow Connector 11">
            <a:extLst>
              <a:ext uri="{FF2B5EF4-FFF2-40B4-BE49-F238E27FC236}">
                <a16:creationId xmlns:a16="http://schemas.microsoft.com/office/drawing/2014/main" id="{2AB03859-F571-B023-BF5E-DC4F43603688}"/>
              </a:ext>
            </a:extLst>
          </p:cNvPr>
          <p:cNvCxnSpPr>
            <a:cxnSpLocks/>
            <a:stCxn id="7" idx="2"/>
            <a:endCxn id="8" idx="0"/>
          </p:cNvCxnSpPr>
          <p:nvPr/>
        </p:nvCxnSpPr>
        <p:spPr>
          <a:xfrm>
            <a:off x="8515266" y="3262785"/>
            <a:ext cx="0" cy="369414"/>
          </a:xfrm>
          <a:prstGeom prst="straightConnector1">
            <a:avLst/>
          </a:prstGeom>
          <a:ln w="38100">
            <a:solidFill>
              <a:schemeClr val="tx2">
                <a:lumMod val="5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481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3B3E367-1FF5-6B00-0B23-4B067271E4DC}"/>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9B507D62-106E-8F75-C3E7-A073B507ED6D}"/>
              </a:ext>
            </a:extLst>
          </p:cNvPr>
          <p:cNvGrpSpPr/>
          <p:nvPr/>
        </p:nvGrpSpPr>
        <p:grpSpPr>
          <a:xfrm>
            <a:off x="437730" y="1661076"/>
            <a:ext cx="4437767" cy="1320141"/>
            <a:chOff x="307513" y="1454355"/>
            <a:chExt cx="6656650" cy="1980212"/>
          </a:xfrm>
        </p:grpSpPr>
        <p:sp>
          <p:nvSpPr>
            <p:cNvPr id="4" name="Rounded Rectangle 21">
              <a:extLst>
                <a:ext uri="{FF2B5EF4-FFF2-40B4-BE49-F238E27FC236}">
                  <a16:creationId xmlns:a16="http://schemas.microsoft.com/office/drawing/2014/main" id="{D5F7A2F5-D14D-288D-F8D2-A3702D3F5D85}"/>
                </a:ext>
              </a:extLst>
            </p:cNvPr>
            <p:cNvSpPr/>
            <p:nvPr/>
          </p:nvSpPr>
          <p:spPr>
            <a:xfrm>
              <a:off x="807039" y="2008412"/>
              <a:ext cx="6157124" cy="1426155"/>
            </a:xfrm>
            <a:prstGeom prst="roundRect">
              <a:avLst/>
            </a:prstGeom>
            <a:solidFill>
              <a:srgbClr val="FFF4D1"/>
            </a:solidFill>
            <a:ln w="57150">
              <a:solidFill>
                <a:schemeClr val="accent6">
                  <a:lumMod val="50000"/>
                </a:schemeClr>
              </a:solidFill>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2800" b="1" dirty="0" err="1">
                  <a:solidFill>
                    <a:srgbClr val="C00000"/>
                  </a:solidFill>
                  <a:latin typeface="UTM Avo" panose="02040603050506020204" pitchFamily="18" charset="0"/>
                  <a:cs typeface="Arial" panose="020B0604020202020204" pitchFamily="34" charset="0"/>
                </a:rPr>
                <a:t>Phân</a:t>
              </a:r>
              <a:r>
                <a:rPr lang="en-US" sz="2800" b="1" dirty="0">
                  <a:solidFill>
                    <a:srgbClr val="C00000"/>
                  </a:solidFill>
                  <a:latin typeface="UTM Avo" panose="02040603050506020204" pitchFamily="18" charset="0"/>
                  <a:cs typeface="Arial" panose="020B0604020202020204" pitchFamily="34" charset="0"/>
                </a:rPr>
                <a:t> </a:t>
              </a:r>
              <a:r>
                <a:rPr lang="en-US" sz="2800" b="1" dirty="0" err="1">
                  <a:solidFill>
                    <a:srgbClr val="C00000"/>
                  </a:solidFill>
                  <a:latin typeface="UTM Avo" panose="02040603050506020204" pitchFamily="18" charset="0"/>
                  <a:cs typeface="Arial" panose="020B0604020202020204" pitchFamily="34" charset="0"/>
                </a:rPr>
                <a:t>tích</a:t>
              </a:r>
              <a:r>
                <a:rPr lang="en-US" sz="2800" b="1" dirty="0">
                  <a:solidFill>
                    <a:srgbClr val="C00000"/>
                  </a:solidFill>
                  <a:latin typeface="UTM Avo" panose="02040603050506020204" pitchFamily="18" charset="0"/>
                  <a:cs typeface="Arial" panose="020B0604020202020204" pitchFamily="34" charset="0"/>
                </a:rPr>
                <a:t> </a:t>
              </a:r>
              <a:r>
                <a:rPr lang="en-US" sz="2800" b="1" dirty="0" err="1">
                  <a:solidFill>
                    <a:srgbClr val="C00000"/>
                  </a:solidFill>
                  <a:latin typeface="UTM Avo" panose="02040603050506020204" pitchFamily="18" charset="0"/>
                  <a:cs typeface="Arial" panose="020B0604020202020204" pitchFamily="34" charset="0"/>
                </a:rPr>
                <a:t>câu</a:t>
              </a:r>
              <a:r>
                <a:rPr lang="en-US" sz="2800" b="1" dirty="0">
                  <a:solidFill>
                    <a:srgbClr val="C00000"/>
                  </a:solidFill>
                  <a:latin typeface="UTM Avo" panose="02040603050506020204" pitchFamily="18" charset="0"/>
                  <a:cs typeface="Arial" panose="020B0604020202020204" pitchFamily="34" charset="0"/>
                </a:rPr>
                <a:t> </a:t>
              </a:r>
              <a:r>
                <a:rPr lang="en-US" sz="2800" b="1" dirty="0" err="1">
                  <a:solidFill>
                    <a:srgbClr val="C00000"/>
                  </a:solidFill>
                  <a:latin typeface="UTM Avo" panose="02040603050506020204" pitchFamily="18" charset="0"/>
                  <a:cs typeface="Arial" panose="020B0604020202020204" pitchFamily="34" charset="0"/>
                </a:rPr>
                <a:t>trả</a:t>
              </a:r>
              <a:r>
                <a:rPr lang="en-US" sz="2800" b="1" dirty="0">
                  <a:solidFill>
                    <a:srgbClr val="C00000"/>
                  </a:solidFill>
                  <a:latin typeface="UTM Avo" panose="02040603050506020204" pitchFamily="18" charset="0"/>
                  <a:cs typeface="Arial" panose="020B0604020202020204" pitchFamily="34" charset="0"/>
                </a:rPr>
                <a:t> </a:t>
              </a:r>
              <a:r>
                <a:rPr lang="en-US" sz="2800" b="1" dirty="0" err="1">
                  <a:solidFill>
                    <a:srgbClr val="C00000"/>
                  </a:solidFill>
                  <a:latin typeface="UTM Avo" panose="02040603050506020204" pitchFamily="18" charset="0"/>
                  <a:cs typeface="Arial" panose="020B0604020202020204" pitchFamily="34" charset="0"/>
                </a:rPr>
                <a:t>lời</a:t>
              </a:r>
              <a:endParaRPr lang="en-US" sz="2800" b="1" dirty="0">
                <a:solidFill>
                  <a:srgbClr val="C00000"/>
                </a:solidFill>
                <a:latin typeface="UTM Avo" panose="02040603050506020204" pitchFamily="18" charset="0"/>
                <a:cs typeface="Arial" panose="020B0604020202020204" pitchFamily="34" charset="0"/>
              </a:endParaRPr>
            </a:p>
          </p:txBody>
        </p:sp>
        <p:pic>
          <p:nvPicPr>
            <p:cNvPr id="5" name="Picture 4">
              <a:extLst>
                <a:ext uri="{FF2B5EF4-FFF2-40B4-BE49-F238E27FC236}">
                  <a16:creationId xmlns:a16="http://schemas.microsoft.com/office/drawing/2014/main" id="{6C435E4F-558F-CA26-B095-F77A362D3A26}"/>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307513" y="1454355"/>
              <a:ext cx="1273693" cy="1108112"/>
            </a:xfrm>
            <a:prstGeom prst="rect">
              <a:avLst/>
            </a:prstGeom>
          </p:spPr>
        </p:pic>
      </p:grpSp>
      <p:pic>
        <p:nvPicPr>
          <p:cNvPr id="6" name="Picture 4">
            <a:extLst>
              <a:ext uri="{FF2B5EF4-FFF2-40B4-BE49-F238E27FC236}">
                <a16:creationId xmlns:a16="http://schemas.microsoft.com/office/drawing/2014/main" id="{01B4D9C4-266D-A96D-5F33-F02D3AABE61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602923" y="3429000"/>
            <a:ext cx="2419003" cy="3429000"/>
          </a:xfrm>
          <a:prstGeom prst="rect">
            <a:avLst/>
          </a:prstGeom>
        </p:spPr>
      </p:pic>
      <p:sp>
        <p:nvSpPr>
          <p:cNvPr id="7" name="Plaque 6">
            <a:extLst>
              <a:ext uri="{FF2B5EF4-FFF2-40B4-BE49-F238E27FC236}">
                <a16:creationId xmlns:a16="http://schemas.microsoft.com/office/drawing/2014/main" id="{3B8DBBA8-3D54-A226-EDD0-43D43A4D6AAD}"/>
              </a:ext>
            </a:extLst>
          </p:cNvPr>
          <p:cNvSpPr/>
          <p:nvPr/>
        </p:nvSpPr>
        <p:spPr>
          <a:xfrm>
            <a:off x="5609278" y="2297585"/>
            <a:ext cx="5811975" cy="965200"/>
          </a:xfrm>
          <a:prstGeom prst="plaque">
            <a:avLst/>
          </a:prstGeom>
          <a:solidFill>
            <a:schemeClr val="bg1"/>
          </a:solidFill>
          <a:ln w="381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a:solidFill>
                  <a:srgbClr val="000000"/>
                </a:solidFill>
                <a:latin typeface="UTM Avo" panose="02040603050506020204" pitchFamily="18" charset="0"/>
                <a:ea typeface="Calibri" panose="020F0502020204030204" pitchFamily="34" charset="0"/>
                <a:cs typeface="Arial" panose="020B0604020202020204" pitchFamily="34" charset="0"/>
              </a:rPr>
              <a:t>3. Bênh vực, bảo vệ.</a:t>
            </a:r>
          </a:p>
        </p:txBody>
      </p:sp>
      <p:sp>
        <p:nvSpPr>
          <p:cNvPr id="8" name="Plaque 7">
            <a:extLst>
              <a:ext uri="{FF2B5EF4-FFF2-40B4-BE49-F238E27FC236}">
                <a16:creationId xmlns:a16="http://schemas.microsoft.com/office/drawing/2014/main" id="{F086F40E-E019-9CE8-1572-89085E71ABEF}"/>
              </a:ext>
            </a:extLst>
          </p:cNvPr>
          <p:cNvSpPr/>
          <p:nvPr/>
        </p:nvSpPr>
        <p:spPr>
          <a:xfrm>
            <a:off x="5609278" y="3632199"/>
            <a:ext cx="5811975" cy="2904069"/>
          </a:xfrm>
          <a:prstGeom prst="plaque">
            <a:avLst>
              <a:gd name="adj" fmla="val 11992"/>
            </a:avLst>
          </a:prstGeom>
          <a:solidFill>
            <a:schemeClr val="bg1"/>
          </a:solidFill>
          <a:ln w="381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b="1" dirty="0" err="1">
                <a:solidFill>
                  <a:srgbClr val="C00000"/>
                </a:solidFill>
                <a:latin typeface="UTM Avo" panose="02040603050506020204" pitchFamily="18" charset="0"/>
                <a:ea typeface="Calibri" panose="020F0502020204030204" pitchFamily="34" charset="0"/>
                <a:cs typeface="Arial" panose="020B0604020202020204" pitchFamily="34" charset="0"/>
              </a:rPr>
              <a:t>Giải</a:t>
            </a:r>
            <a:r>
              <a:rPr lang="en-US" sz="2400" b="1" dirty="0">
                <a:solidFill>
                  <a:srgbClr val="C00000"/>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rgbClr val="C00000"/>
                </a:solidFill>
                <a:latin typeface="UTM Avo" panose="02040603050506020204" pitchFamily="18" charset="0"/>
                <a:ea typeface="Calibri" panose="020F0502020204030204" pitchFamily="34" charset="0"/>
                <a:cs typeface="Arial" panose="020B0604020202020204" pitchFamily="34" charset="0"/>
              </a:rPr>
              <a:t>thích</a:t>
            </a:r>
            <a:r>
              <a:rPr lang="en-US" sz="2400" b="1" dirty="0">
                <a:solidFill>
                  <a:srgbClr val="C00000"/>
                </a:solidFill>
                <a:latin typeface="UTM Avo" panose="02040603050506020204" pitchFamily="18" charset="0"/>
                <a:ea typeface="Calibri" panose="020F0502020204030204" pitchFamily="34" charset="0"/>
                <a:cs typeface="Arial" panose="020B0604020202020204" pitchFamily="34" charset="0"/>
              </a:rPr>
              <a:t>: </a:t>
            </a:r>
            <a:r>
              <a:rPr lang="vi-VN" sz="2400" dirty="0">
                <a:solidFill>
                  <a:srgbClr val="000000"/>
                </a:solidFill>
                <a:latin typeface="UTM Avo" panose="02040603050506020204" pitchFamily="18" charset="0"/>
                <a:ea typeface="Calibri" panose="020F0502020204030204" pitchFamily="34" charset="0"/>
                <a:cs typeface="Arial" panose="020B0604020202020204" pitchFamily="34" charset="0"/>
              </a:rPr>
              <a:t>Bạn bị bắt nạt, không thể tự mình chống lại cái xấu, mình cần bênh vực bạn, đẩy lùi cái xấu.</a:t>
            </a:r>
            <a:endParaRPr lang="en-US" sz="2400" dirty="0">
              <a:solidFill>
                <a:srgbClr val="000000"/>
              </a:solidFill>
              <a:latin typeface="UTM Avo" panose="02040603050506020204" pitchFamily="18" charset="0"/>
              <a:ea typeface="Calibri" panose="020F0502020204030204" pitchFamily="34" charset="0"/>
              <a:cs typeface="Arial" panose="020B0604020202020204" pitchFamily="34" charset="0"/>
            </a:endParaRPr>
          </a:p>
        </p:txBody>
      </p:sp>
      <p:cxnSp>
        <p:nvCxnSpPr>
          <p:cNvPr id="9" name="Straight Arrow Connector 8">
            <a:extLst>
              <a:ext uri="{FF2B5EF4-FFF2-40B4-BE49-F238E27FC236}">
                <a16:creationId xmlns:a16="http://schemas.microsoft.com/office/drawing/2014/main" id="{E5142C9D-6385-8214-D294-1DDA88ADAC73}"/>
              </a:ext>
            </a:extLst>
          </p:cNvPr>
          <p:cNvCxnSpPr>
            <a:cxnSpLocks/>
            <a:stCxn id="10" idx="2"/>
            <a:endCxn id="7" idx="0"/>
          </p:cNvCxnSpPr>
          <p:nvPr/>
        </p:nvCxnSpPr>
        <p:spPr>
          <a:xfrm>
            <a:off x="8515266" y="1996580"/>
            <a:ext cx="0" cy="301005"/>
          </a:xfrm>
          <a:prstGeom prst="straightConnector1">
            <a:avLst/>
          </a:prstGeom>
          <a:ln w="38100">
            <a:solidFill>
              <a:schemeClr val="tx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 name="Plaque 9">
            <a:extLst>
              <a:ext uri="{FF2B5EF4-FFF2-40B4-BE49-F238E27FC236}">
                <a16:creationId xmlns:a16="http://schemas.microsoft.com/office/drawing/2014/main" id="{3C964142-9267-6BF7-27D8-CDCD0E06661D}"/>
              </a:ext>
            </a:extLst>
          </p:cNvPr>
          <p:cNvSpPr/>
          <p:nvPr/>
        </p:nvSpPr>
        <p:spPr>
          <a:xfrm>
            <a:off x="5609278" y="925983"/>
            <a:ext cx="5811975" cy="1070597"/>
          </a:xfrm>
          <a:prstGeom prst="plaque">
            <a:avLst/>
          </a:prstGeom>
          <a:solidFill>
            <a:schemeClr val="bg1"/>
          </a:solidFill>
          <a:ln w="381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b="1">
                <a:solidFill>
                  <a:schemeClr val="tx2">
                    <a:lumMod val="50000"/>
                  </a:schemeClr>
                </a:solidFill>
                <a:latin typeface="UTM Avo" panose="02040603050506020204" pitchFamily="18" charset="0"/>
                <a:ea typeface="Calibri" panose="020F0502020204030204" pitchFamily="34" charset="0"/>
                <a:cs typeface="Arial" panose="020B0604020202020204" pitchFamily="34" charset="0"/>
              </a:rPr>
              <a:t>G. Bạn em bị bắt nạt.</a:t>
            </a:r>
          </a:p>
        </p:txBody>
      </p:sp>
      <p:cxnSp>
        <p:nvCxnSpPr>
          <p:cNvPr id="12" name="Straight Arrow Connector 11">
            <a:extLst>
              <a:ext uri="{FF2B5EF4-FFF2-40B4-BE49-F238E27FC236}">
                <a16:creationId xmlns:a16="http://schemas.microsoft.com/office/drawing/2014/main" id="{05A8EB54-D747-2057-3F12-6F73D1146AD4}"/>
              </a:ext>
            </a:extLst>
          </p:cNvPr>
          <p:cNvCxnSpPr>
            <a:cxnSpLocks/>
            <a:stCxn id="7" idx="2"/>
            <a:endCxn id="8" idx="0"/>
          </p:cNvCxnSpPr>
          <p:nvPr/>
        </p:nvCxnSpPr>
        <p:spPr>
          <a:xfrm>
            <a:off x="8515266" y="3262785"/>
            <a:ext cx="0" cy="369414"/>
          </a:xfrm>
          <a:prstGeom prst="straightConnector1">
            <a:avLst/>
          </a:prstGeom>
          <a:ln w="38100">
            <a:solidFill>
              <a:schemeClr val="tx2">
                <a:lumMod val="5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72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24DF2EE-5E96-6BB0-32C4-9912E370C54B}"/>
              </a:ext>
            </a:extLst>
          </p:cNvPr>
          <p:cNvGrpSpPr/>
          <p:nvPr/>
        </p:nvGrpSpPr>
        <p:grpSpPr>
          <a:xfrm>
            <a:off x="4727728" y="3589330"/>
            <a:ext cx="2736543" cy="1558939"/>
            <a:chOff x="309542" y="967667"/>
            <a:chExt cx="2878585" cy="1558939"/>
          </a:xfrm>
        </p:grpSpPr>
        <p:pic>
          <p:nvPicPr>
            <p:cNvPr id="3" name="Picture 2">
              <a:hlinkClick r:id="rId3"/>
              <a:extLst>
                <a:ext uri="{FF2B5EF4-FFF2-40B4-BE49-F238E27FC236}">
                  <a16:creationId xmlns:a16="http://schemas.microsoft.com/office/drawing/2014/main" id="{B4AD7D1D-41D5-4A05-3362-1CB77A51E75A}"/>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20DDEC8F-D83B-1588-464E-111F513445D8}"/>
                </a:ext>
              </a:extLst>
            </p:cNvPr>
            <p:cNvSpPr txBox="1"/>
            <p:nvPr/>
          </p:nvSpPr>
          <p:spPr>
            <a:xfrm>
              <a:off x="309542" y="967667"/>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7688331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6F01CA7-BF6F-7CDB-B87A-F75715D56222}"/>
              </a:ext>
            </a:extLst>
          </p:cNvPr>
          <p:cNvSpPr txBox="1"/>
          <p:nvPr/>
        </p:nvSpPr>
        <p:spPr>
          <a:xfrm>
            <a:off x="1358933" y="1384937"/>
            <a:ext cx="9474134" cy="1121846"/>
          </a:xfrm>
          <a:prstGeom prst="rect">
            <a:avLst/>
          </a:prstGeom>
          <a:noFill/>
        </p:spPr>
        <p:txBody>
          <a:bodyPr wrap="square">
            <a:spAutoFit/>
          </a:bodyPr>
          <a:lstStyle/>
          <a:p>
            <a:pPr algn="ctr" defTabSz="609539">
              <a:lnSpc>
                <a:spcPct val="150000"/>
              </a:lnSpc>
              <a:spcAft>
                <a:spcPts val="667"/>
              </a:spcAft>
            </a:pPr>
            <a:r>
              <a:rPr lang="vi-VN" sz="2400" b="1" kern="0" dirty="0">
                <a:solidFill>
                  <a:srgbClr val="000000"/>
                </a:solidFill>
                <a:latin typeface="UTM Avo" panose="02040603050506020204" pitchFamily="18" charset="0"/>
                <a:cs typeface="Arial" panose="020B0604020202020204" pitchFamily="34" charset="0"/>
              </a:rPr>
              <a:t>HOẠT ĐỘNG 1: LIỆT KÊ MỘT SỐ VIỆC LÀM TỐT VÀ CHƯA TỐT CỦA EM KHI ĐỐI XỬ VỚI BẠN BÈ TRONG LỚP HỌC</a:t>
            </a:r>
            <a:endParaRPr lang="en-US" sz="2400" b="1" kern="0" dirty="0">
              <a:solidFill>
                <a:srgbClr val="000000"/>
              </a:solidFill>
              <a:latin typeface="UTM Avo" panose="02040603050506020204" pitchFamily="18" charset="0"/>
              <a:cs typeface="Arial" panose="020B0604020202020204" pitchFamily="34" charset="0"/>
            </a:endParaRPr>
          </a:p>
        </p:txBody>
      </p:sp>
      <p:grpSp>
        <p:nvGrpSpPr>
          <p:cNvPr id="3" name="Group 2">
            <a:extLst>
              <a:ext uri="{FF2B5EF4-FFF2-40B4-BE49-F238E27FC236}">
                <a16:creationId xmlns:a16="http://schemas.microsoft.com/office/drawing/2014/main" id="{428C013F-28FA-6C7A-E27D-32E2E2E09D79}"/>
              </a:ext>
            </a:extLst>
          </p:cNvPr>
          <p:cNvGrpSpPr/>
          <p:nvPr/>
        </p:nvGrpSpPr>
        <p:grpSpPr>
          <a:xfrm>
            <a:off x="3550746" y="2633622"/>
            <a:ext cx="6400800" cy="3154751"/>
            <a:chOff x="6787756" y="1941870"/>
            <a:chExt cx="9601200" cy="4732127"/>
          </a:xfrm>
        </p:grpSpPr>
        <p:sp>
          <p:nvSpPr>
            <p:cNvPr id="4" name="Speech Bubble: Rectangle with Corners Rounded 3">
              <a:extLst>
                <a:ext uri="{FF2B5EF4-FFF2-40B4-BE49-F238E27FC236}">
                  <a16:creationId xmlns:a16="http://schemas.microsoft.com/office/drawing/2014/main" id="{2EAD8354-9A41-5DA1-71ED-F32FF6991278}"/>
                </a:ext>
              </a:extLst>
            </p:cNvPr>
            <p:cNvSpPr/>
            <p:nvPr/>
          </p:nvSpPr>
          <p:spPr>
            <a:xfrm>
              <a:off x="6787756" y="2705100"/>
              <a:ext cx="9601200" cy="3968897"/>
            </a:xfrm>
            <a:prstGeom prst="wedgeRoundRectCallout">
              <a:avLst>
                <a:gd name="adj1" fmla="val -63004"/>
                <a:gd name="adj2" fmla="val 41126"/>
                <a:gd name="adj3" fmla="val 16667"/>
              </a:avLst>
            </a:prstGeom>
            <a:solidFill>
              <a:srgbClr val="8064A2">
                <a:lumMod val="20000"/>
                <a:lumOff val="80000"/>
              </a:srgbClr>
            </a:solidFill>
            <a:ln w="25400" cap="flat" cmpd="sng" algn="ctr">
              <a:noFill/>
              <a:prstDash val="solid"/>
            </a:ln>
            <a:effectLst/>
          </p:spPr>
          <p:txBody>
            <a:bodyPr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lang="vi-VN" sz="2400" kern="0" dirty="0">
                  <a:solidFill>
                    <a:srgbClr val="000000"/>
                  </a:solidFill>
                  <a:latin typeface="UTM Avo" panose="02040603050506020204" pitchFamily="18" charset="0"/>
                  <a:cs typeface="Arial" panose="020B0604020202020204" pitchFamily="34" charset="0"/>
                </a:rPr>
                <a:t>Các em hãy chia sẻ trước lớp về một số việc làm tốt và chưa tốt của em khi đối xử với bạn bè trong lớp học.</a:t>
              </a:r>
            </a:p>
          </p:txBody>
        </p:sp>
        <p:pic>
          <p:nvPicPr>
            <p:cNvPr id="5" name="Picture 2">
              <a:extLst>
                <a:ext uri="{FF2B5EF4-FFF2-40B4-BE49-F238E27FC236}">
                  <a16:creationId xmlns:a16="http://schemas.microsoft.com/office/drawing/2014/main" id="{5BFF7F0B-C2B0-DD93-C57E-FD39E85DD27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0978756" y="1941870"/>
              <a:ext cx="1041890" cy="1071101"/>
            </a:xfrm>
            <a:prstGeom prst="rect">
              <a:avLst/>
            </a:prstGeom>
          </p:spPr>
        </p:pic>
      </p:grpSp>
      <p:pic>
        <p:nvPicPr>
          <p:cNvPr id="6" name="Picture 5" descr="A picture containing vector graphics&#10;&#10;Description automatically generated">
            <a:extLst>
              <a:ext uri="{FF2B5EF4-FFF2-40B4-BE49-F238E27FC236}">
                <a16:creationId xmlns:a16="http://schemas.microsoft.com/office/drawing/2014/main" id="{A3D2CDDB-5B4D-2C0F-F1FE-9C0854B82C6A}"/>
              </a:ext>
            </a:extLst>
          </p:cNvPr>
          <p:cNvPicPr>
            <a:picLocks noChangeAspect="1"/>
          </p:cNvPicPr>
          <p:nvPr/>
        </p:nvPicPr>
        <p:blipFill rotWithShape="1">
          <a:blip r:embed="rId5">
            <a:extLst>
              <a:ext uri="{28A0092B-C50C-407E-A947-70E740481C1C}">
                <a14:useLocalDpi xmlns:a14="http://schemas.microsoft.com/office/drawing/2010/main" val="0"/>
              </a:ext>
            </a:extLst>
          </a:blip>
          <a:srcRect l="5596" r="11864"/>
          <a:stretch/>
        </p:blipFill>
        <p:spPr>
          <a:xfrm>
            <a:off x="188878" y="3460402"/>
            <a:ext cx="2929191" cy="3548851"/>
          </a:xfrm>
          <a:prstGeom prst="rect">
            <a:avLst/>
          </a:prstGeom>
        </p:spPr>
      </p:pic>
    </p:spTree>
    <p:extLst>
      <p:ext uri="{BB962C8B-B14F-4D97-AF65-F5344CB8AC3E}">
        <p14:creationId xmlns:p14="http://schemas.microsoft.com/office/powerpoint/2010/main" val="1709861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361A9DD-F48B-5FED-565C-34946C16575E}"/>
            </a:ext>
          </a:extLst>
        </p:cNvPr>
        <p:cNvGrpSpPr/>
        <p:nvPr/>
      </p:nvGrpSpPr>
      <p:grpSpPr>
        <a:xfrm>
          <a:off x="0" y="0"/>
          <a:ext cx="0" cy="0"/>
          <a:chOff x="0" y="0"/>
          <a:chExt cx="0" cy="0"/>
        </a:xfrm>
      </p:grpSpPr>
      <p:pic>
        <p:nvPicPr>
          <p:cNvPr id="8" name="Picture 5">
            <a:extLst>
              <a:ext uri="{FF2B5EF4-FFF2-40B4-BE49-F238E27FC236}">
                <a16:creationId xmlns:a16="http://schemas.microsoft.com/office/drawing/2014/main" id="{CBEF6D54-08BF-3ADD-A51E-07EB37C4668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11976" y="3063267"/>
            <a:ext cx="2327412" cy="3879020"/>
          </a:xfrm>
          <a:prstGeom prst="rect">
            <a:avLst/>
          </a:prstGeom>
        </p:spPr>
      </p:pic>
      <p:sp>
        <p:nvSpPr>
          <p:cNvPr id="9" name="Arrow: Pentagon 8">
            <a:extLst>
              <a:ext uri="{FF2B5EF4-FFF2-40B4-BE49-F238E27FC236}">
                <a16:creationId xmlns:a16="http://schemas.microsoft.com/office/drawing/2014/main" id="{91E45AD3-C636-0CB7-1062-BD052322D0A9}"/>
              </a:ext>
            </a:extLst>
          </p:cNvPr>
          <p:cNvSpPr/>
          <p:nvPr/>
        </p:nvSpPr>
        <p:spPr>
          <a:xfrm>
            <a:off x="2280412" y="2468112"/>
            <a:ext cx="3236976" cy="850392"/>
          </a:xfrm>
          <a:prstGeom prst="homePlate">
            <a:avLst/>
          </a:prstGeom>
          <a:solidFill>
            <a:srgbClr val="4BACC6">
              <a:lumMod val="20000"/>
              <a:lumOff val="80000"/>
            </a:srgbClr>
          </a:solidFill>
          <a:ln w="25400" cap="flat" cmpd="sng" algn="ctr">
            <a:noFill/>
            <a:prstDash val="solid"/>
          </a:ln>
          <a:effectLst/>
          <a:scene3d>
            <a:camera prst="orthographicFront">
              <a:rot lat="0" lon="0" rev="0"/>
            </a:camera>
            <a:lightRig rig="contrasting" dir="t">
              <a:rot lat="0" lon="0" rev="7800000"/>
            </a:lightRig>
          </a:scene3d>
          <a:sp3d>
            <a:bevelT w="139700" h="139700"/>
          </a:sp3d>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Việc</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làm</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tốt</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p>
        </p:txBody>
      </p:sp>
      <p:sp>
        <p:nvSpPr>
          <p:cNvPr id="10" name="Arrow: Pentagon 9">
            <a:extLst>
              <a:ext uri="{FF2B5EF4-FFF2-40B4-BE49-F238E27FC236}">
                <a16:creationId xmlns:a16="http://schemas.microsoft.com/office/drawing/2014/main" id="{E821317A-B6EC-33F2-418E-CCB1A7621C88}"/>
              </a:ext>
            </a:extLst>
          </p:cNvPr>
          <p:cNvSpPr/>
          <p:nvPr/>
        </p:nvSpPr>
        <p:spPr>
          <a:xfrm>
            <a:off x="2250288" y="4541754"/>
            <a:ext cx="3238876" cy="847013"/>
          </a:xfrm>
          <a:prstGeom prst="homePlate">
            <a:avLst/>
          </a:prstGeom>
          <a:solidFill>
            <a:srgbClr val="8064A2">
              <a:lumMod val="20000"/>
              <a:lumOff val="80000"/>
            </a:srgbClr>
          </a:solidFill>
          <a:ln w="25400" cap="flat" cmpd="sng" algn="ctr">
            <a:noFill/>
            <a:prstDash val="solid"/>
          </a:ln>
          <a:effectLst/>
          <a:scene3d>
            <a:camera prst="orthographicFront">
              <a:rot lat="0" lon="0" rev="0"/>
            </a:camera>
            <a:lightRig rig="contrasting" dir="t">
              <a:rot lat="0" lon="0" rev="7800000"/>
            </a:lightRig>
          </a:scene3d>
          <a:sp3d>
            <a:bevelT w="139700" h="139700"/>
          </a:sp3d>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lang="vi-VN" sz="2400" kern="0" dirty="0">
                <a:solidFill>
                  <a:prstClr val="black"/>
                </a:solidFill>
                <a:latin typeface="UTM Avo" panose="02040603050506020204" pitchFamily="18" charset="0"/>
                <a:cs typeface="Arial" panose="020B0604020202020204" pitchFamily="34" charset="0"/>
              </a:rPr>
              <a:t>Việc làm chưa tốt:</a:t>
            </a:r>
            <a:endParaRPr lang="en-US" sz="2400" kern="0" dirty="0">
              <a:solidFill>
                <a:prstClr val="black"/>
              </a:solidFill>
              <a:latin typeface="UTM Avo" panose="02040603050506020204" pitchFamily="18" charset="0"/>
              <a:cs typeface="Arial" panose="020B0604020202020204" pitchFamily="34" charset="0"/>
            </a:endParaRPr>
          </a:p>
        </p:txBody>
      </p:sp>
      <p:sp>
        <p:nvSpPr>
          <p:cNvPr id="11" name="TextBox 10">
            <a:extLst>
              <a:ext uri="{FF2B5EF4-FFF2-40B4-BE49-F238E27FC236}">
                <a16:creationId xmlns:a16="http://schemas.microsoft.com/office/drawing/2014/main" id="{CBC8CAE7-CFD9-E5F8-AC70-3A8C02DD99A2}"/>
              </a:ext>
            </a:extLst>
          </p:cNvPr>
          <p:cNvSpPr txBox="1"/>
          <p:nvPr/>
        </p:nvSpPr>
        <p:spPr>
          <a:xfrm>
            <a:off x="5402036" y="2055387"/>
            <a:ext cx="6138886" cy="1675843"/>
          </a:xfrm>
          <a:prstGeom prst="rect">
            <a:avLst/>
          </a:prstGeom>
          <a:solidFill>
            <a:schemeClr val="bg1"/>
          </a:solidFill>
          <a:ln>
            <a:solidFill>
              <a:schemeClr val="accent1">
                <a:lumMod val="40000"/>
                <a:lumOff val="60000"/>
              </a:schemeClr>
            </a:solidFill>
          </a:ln>
        </p:spPr>
        <p:txBody>
          <a:bodyPr wrap="square" rtlCol="0">
            <a:spAutoFit/>
          </a:bodyPr>
          <a:lstStyle/>
          <a:p>
            <a:pPr marL="342900" indent="-342900" algn="just" defTabSz="609539">
              <a:lnSpc>
                <a:spcPct val="150000"/>
              </a:lnSpc>
              <a:buFont typeface="Arial" panose="020B0604020202020204" pitchFamily="34" charset="0"/>
              <a:buChar char="•"/>
            </a:pPr>
            <a:r>
              <a:rPr lang="vi-VN" sz="2400" kern="0" dirty="0">
                <a:solidFill>
                  <a:prstClr val="black"/>
                </a:solidFill>
                <a:latin typeface="UTM Avo" panose="02040603050506020204" pitchFamily="18" charset="0"/>
                <a:cs typeface="Arial" panose="020B0604020202020204" pitchFamily="34" charset="0"/>
              </a:rPr>
              <a:t>Khi thấy bạn bị ngã, em đỡ bạn dậy.</a:t>
            </a:r>
            <a:endParaRPr lang="en-US" sz="2400" kern="0" dirty="0">
              <a:solidFill>
                <a:prstClr val="black"/>
              </a:solidFill>
              <a:latin typeface="UTM Avo" panose="02040603050506020204" pitchFamily="18" charset="0"/>
              <a:cs typeface="Arial" panose="020B0604020202020204" pitchFamily="34" charset="0"/>
            </a:endParaRPr>
          </a:p>
          <a:p>
            <a:pPr marL="342900" indent="-342900" algn="just" defTabSz="609539">
              <a:lnSpc>
                <a:spcPct val="150000"/>
              </a:lnSpc>
              <a:buFont typeface="Arial" panose="020B0604020202020204" pitchFamily="34" charset="0"/>
              <a:buChar char="•"/>
            </a:pPr>
            <a:r>
              <a:rPr lang="vi-VN" sz="2400" kern="0" dirty="0">
                <a:solidFill>
                  <a:prstClr val="black"/>
                </a:solidFill>
                <a:latin typeface="UTM Avo" panose="02040603050506020204" pitchFamily="18" charset="0"/>
                <a:cs typeface="Arial" panose="020B0604020202020204" pitchFamily="34" charset="0"/>
              </a:rPr>
              <a:t>Khi thấy bút của bạn bị hết mực, em đã cho bạn mượn bút khác của em.</a:t>
            </a:r>
          </a:p>
        </p:txBody>
      </p:sp>
      <p:sp>
        <p:nvSpPr>
          <p:cNvPr id="12" name="TextBox 11">
            <a:extLst>
              <a:ext uri="{FF2B5EF4-FFF2-40B4-BE49-F238E27FC236}">
                <a16:creationId xmlns:a16="http://schemas.microsoft.com/office/drawing/2014/main" id="{D32D4099-CA7C-6734-D089-AC1B5A414987}"/>
              </a:ext>
            </a:extLst>
          </p:cNvPr>
          <p:cNvSpPr txBox="1"/>
          <p:nvPr/>
        </p:nvSpPr>
        <p:spPr>
          <a:xfrm>
            <a:off x="5402036" y="4021396"/>
            <a:ext cx="6138886" cy="2229841"/>
          </a:xfrm>
          <a:prstGeom prst="rect">
            <a:avLst/>
          </a:prstGeom>
          <a:solidFill>
            <a:schemeClr val="bg1"/>
          </a:solidFill>
          <a:ln>
            <a:solidFill>
              <a:srgbClr val="7030A0"/>
            </a:solidFill>
          </a:ln>
        </p:spPr>
        <p:txBody>
          <a:bodyPr wrap="square" rtlCol="0">
            <a:spAutoFit/>
          </a:bodyPr>
          <a:lstStyle/>
          <a:p>
            <a:pPr marL="342900" indent="-342900" algn="just" defTabSz="609539">
              <a:lnSpc>
                <a:spcPct val="150000"/>
              </a:lnSpc>
              <a:buFont typeface="Arial" panose="020B0604020202020204" pitchFamily="34" charset="0"/>
              <a:buChar char="•"/>
            </a:pPr>
            <a:r>
              <a:rPr lang="vi-VN" sz="2400" kern="0" dirty="0">
                <a:solidFill>
                  <a:prstClr val="black"/>
                </a:solidFill>
                <a:latin typeface="UTM Avo" panose="02040603050506020204" pitchFamily="18" charset="0"/>
                <a:cs typeface="Arial" panose="020B0604020202020204" pitchFamily="34" charset="0"/>
              </a:rPr>
              <a:t>Em và Lan là bạn thân của nhau. Nhưng hôm đó Lan cứ tránh mặt em và không nói chuyện với em. Em đã giận bạn mà không tìm hiểu lý do.</a:t>
            </a:r>
            <a:endParaRPr lang="en-US" sz="2400" kern="0" dirty="0">
              <a:solidFill>
                <a:prstClr val="black"/>
              </a:solidFill>
              <a:latin typeface="UTM Avo" panose="02040603050506020204" pitchFamily="18" charset="0"/>
              <a:cs typeface="Arial" panose="020B0604020202020204" pitchFamily="34" charset="0"/>
            </a:endParaRPr>
          </a:p>
        </p:txBody>
      </p:sp>
      <p:grpSp>
        <p:nvGrpSpPr>
          <p:cNvPr id="13" name="Group 12">
            <a:extLst>
              <a:ext uri="{FF2B5EF4-FFF2-40B4-BE49-F238E27FC236}">
                <a16:creationId xmlns:a16="http://schemas.microsoft.com/office/drawing/2014/main" id="{075D5F1E-DE45-07E2-92F2-0EA736FAEFA7}"/>
              </a:ext>
            </a:extLst>
          </p:cNvPr>
          <p:cNvGrpSpPr/>
          <p:nvPr/>
        </p:nvGrpSpPr>
        <p:grpSpPr>
          <a:xfrm>
            <a:off x="3898900" y="606763"/>
            <a:ext cx="4394199" cy="841623"/>
            <a:chOff x="5581649" y="-7320"/>
            <a:chExt cx="6591299" cy="1262434"/>
          </a:xfrm>
        </p:grpSpPr>
        <p:sp>
          <p:nvSpPr>
            <p:cNvPr id="14" name="Round Same Side Corner Rectangle 11">
              <a:extLst>
                <a:ext uri="{FF2B5EF4-FFF2-40B4-BE49-F238E27FC236}">
                  <a16:creationId xmlns:a16="http://schemas.microsoft.com/office/drawing/2014/main" id="{09E4696E-D221-9400-16F8-466989AF3134}"/>
                </a:ext>
              </a:extLst>
            </p:cNvPr>
            <p:cNvSpPr/>
            <p:nvPr/>
          </p:nvSpPr>
          <p:spPr>
            <a:xfrm flipV="1">
              <a:off x="5581649" y="-7320"/>
              <a:ext cx="6591299" cy="1262434"/>
            </a:xfrm>
            <a:prstGeom prst="round2SameRect">
              <a:avLst>
                <a:gd name="adj1" fmla="val 37720"/>
                <a:gd name="adj2" fmla="val 0"/>
              </a:avLst>
            </a:prstGeom>
            <a:solidFill>
              <a:srgbClr val="F79646">
                <a:lumMod val="20000"/>
                <a:lumOff val="80000"/>
              </a:srgbClr>
            </a:solidFill>
            <a:ln w="25400" cap="flat" cmpd="sng" algn="ctr">
              <a:solidFill>
                <a:srgbClr val="F79646">
                  <a:lumMod val="50000"/>
                </a:srgbClr>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white"/>
                </a:solidFill>
                <a:effectLst/>
                <a:uLnTx/>
                <a:uFillTx/>
                <a:latin typeface="Calibri"/>
                <a:ea typeface="+mn-ea"/>
                <a:cs typeface="+mn-cs"/>
              </a:endParaRPr>
            </a:p>
          </p:txBody>
        </p:sp>
        <p:sp>
          <p:nvSpPr>
            <p:cNvPr id="15" name="TextBox 14">
              <a:extLst>
                <a:ext uri="{FF2B5EF4-FFF2-40B4-BE49-F238E27FC236}">
                  <a16:creationId xmlns:a16="http://schemas.microsoft.com/office/drawing/2014/main" id="{68A8FBC5-185A-D604-0080-EC5446275456}"/>
                </a:ext>
              </a:extLst>
            </p:cNvPr>
            <p:cNvSpPr txBox="1"/>
            <p:nvPr/>
          </p:nvSpPr>
          <p:spPr>
            <a:xfrm>
              <a:off x="5829301" y="291620"/>
              <a:ext cx="6095999" cy="784830"/>
            </a:xfrm>
            <a:prstGeom prst="rect">
              <a:avLst/>
            </a:prstGeom>
            <a:noFill/>
          </p:spPr>
          <p:txBody>
            <a:bodyPr wrap="square" rtlCol="0">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C00000"/>
                  </a:solidFill>
                  <a:effectLst/>
                  <a:uLnTx/>
                  <a:uFillTx/>
                  <a:latin typeface="UTM Avo" panose="02040603050506020204" pitchFamily="18" charset="0"/>
                  <a:cs typeface="Arial" panose="020B0604020202020204" pitchFamily="34" charset="0"/>
                </a:rPr>
                <a:t>GỢI Ý TRẢ LỜI</a:t>
              </a:r>
            </a:p>
          </p:txBody>
        </p:sp>
      </p:grpSp>
    </p:spTree>
    <p:extLst>
      <p:ext uri="{BB962C8B-B14F-4D97-AF65-F5344CB8AC3E}">
        <p14:creationId xmlns:p14="http://schemas.microsoft.com/office/powerpoint/2010/main" val="1313975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P spid="12"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34ED314-643D-8C70-AC18-92A4940A2B7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CD969C5-C2F0-887F-1194-F2EFA446DEB5}"/>
              </a:ext>
            </a:extLst>
          </p:cNvPr>
          <p:cNvSpPr txBox="1"/>
          <p:nvPr/>
        </p:nvSpPr>
        <p:spPr>
          <a:xfrm>
            <a:off x="890232" y="1444700"/>
            <a:ext cx="10411535" cy="1128386"/>
          </a:xfrm>
          <a:prstGeom prst="rect">
            <a:avLst/>
          </a:prstGeom>
          <a:noFill/>
        </p:spPr>
        <p:txBody>
          <a:bodyPr wrap="square">
            <a:spAutoFit/>
          </a:bodyPr>
          <a:lstStyle/>
          <a:p>
            <a:pPr algn="ctr" defTabSz="609539">
              <a:lnSpc>
                <a:spcPct val="150000"/>
              </a:lnSpc>
              <a:spcAft>
                <a:spcPts val="667"/>
              </a:spcAft>
            </a:pPr>
            <a:r>
              <a:rPr lang="vi-VN" sz="2400" b="1" kern="0" dirty="0">
                <a:solidFill>
                  <a:srgbClr val="000000"/>
                </a:solidFill>
                <a:latin typeface="UTM Avo" panose="02040603050506020204" pitchFamily="18" charset="0"/>
                <a:cs typeface="Arial" panose="020B0604020202020204" pitchFamily="34" charset="0"/>
              </a:rPr>
              <a:t>HOẠT ĐỘNG 2: CHIA SẺ VỀ MỘT TÌNH BẠN ĐẸP CỦA EM VÀ CÁCH EM ĐÃ LÀM ĐỂ DUY TRÌ MỐI QUAN HỆ BẠN BÈ TỐT ĐẸP ĐÓ</a:t>
            </a:r>
          </a:p>
        </p:txBody>
      </p:sp>
      <p:sp>
        <p:nvSpPr>
          <p:cNvPr id="7" name="TextBox 6">
            <a:extLst>
              <a:ext uri="{FF2B5EF4-FFF2-40B4-BE49-F238E27FC236}">
                <a16:creationId xmlns:a16="http://schemas.microsoft.com/office/drawing/2014/main" id="{56EA285F-619B-871B-FF46-F4E7F39C353C}"/>
              </a:ext>
            </a:extLst>
          </p:cNvPr>
          <p:cNvSpPr txBox="1"/>
          <p:nvPr/>
        </p:nvSpPr>
        <p:spPr>
          <a:xfrm>
            <a:off x="1134106" y="2819023"/>
            <a:ext cx="5812058" cy="461665"/>
          </a:xfrm>
          <a:prstGeom prst="rect">
            <a:avLst/>
          </a:prstGeom>
          <a:solidFill>
            <a:schemeClr val="accent2">
              <a:lumMod val="40000"/>
              <a:lumOff val="60000"/>
            </a:schemeClr>
          </a:solidFill>
        </p:spPr>
        <p:txBody>
          <a:bodyPr wrap="square">
            <a:spAutoFit/>
          </a:bodyPr>
          <a:lstStyle/>
          <a:p>
            <a:pPr algn="ctr" defTabSz="609539"/>
            <a:r>
              <a:rPr lang="en-US" sz="2400" b="1" kern="0" dirty="0" err="1">
                <a:solidFill>
                  <a:srgbClr val="000000"/>
                </a:solidFill>
                <a:latin typeface="UTM Avo" panose="02040603050506020204" pitchFamily="18" charset="0"/>
                <a:cs typeface="Arial" panose="020B0604020202020204" pitchFamily="34" charset="0"/>
              </a:rPr>
              <a:t>Trò</a:t>
            </a:r>
            <a:r>
              <a:rPr lang="en-US" sz="2400" b="1" kern="0" dirty="0">
                <a:solidFill>
                  <a:srgbClr val="000000"/>
                </a:solidFill>
                <a:latin typeface="UTM Avo" panose="02040603050506020204" pitchFamily="18" charset="0"/>
                <a:cs typeface="Arial" panose="020B0604020202020204" pitchFamily="34" charset="0"/>
              </a:rPr>
              <a:t> </a:t>
            </a:r>
            <a:r>
              <a:rPr lang="en-US" sz="2400" b="1" kern="0" dirty="0" err="1">
                <a:solidFill>
                  <a:srgbClr val="000000"/>
                </a:solidFill>
                <a:latin typeface="UTM Avo" panose="02040603050506020204" pitchFamily="18" charset="0"/>
                <a:cs typeface="Arial" panose="020B0604020202020204" pitchFamily="34" charset="0"/>
              </a:rPr>
              <a:t>chơi</a:t>
            </a:r>
            <a:r>
              <a:rPr lang="en-US" sz="2400" b="1" kern="0" dirty="0">
                <a:solidFill>
                  <a:srgbClr val="000000"/>
                </a:solidFill>
                <a:latin typeface="UTM Avo" panose="02040603050506020204" pitchFamily="18" charset="0"/>
                <a:cs typeface="Arial" panose="020B0604020202020204" pitchFamily="34" charset="0"/>
              </a:rPr>
              <a:t> “</a:t>
            </a:r>
            <a:r>
              <a:rPr lang="vi-VN" sz="2400" b="1" kern="0" dirty="0">
                <a:solidFill>
                  <a:srgbClr val="000000"/>
                </a:solidFill>
                <a:latin typeface="UTM Avo" panose="02040603050506020204" pitchFamily="18" charset="0"/>
                <a:cs typeface="Arial" panose="020B0604020202020204" pitchFamily="34" charset="0"/>
              </a:rPr>
              <a:t>Khu vườn cổ tích</a:t>
            </a:r>
            <a:r>
              <a:rPr lang="en-US" sz="2400" b="1" kern="0" dirty="0">
                <a:solidFill>
                  <a:srgbClr val="000000"/>
                </a:solidFill>
                <a:latin typeface="UTM Avo" panose="02040603050506020204" pitchFamily="18" charset="0"/>
                <a:cs typeface="Arial" panose="020B0604020202020204" pitchFamily="34" charset="0"/>
              </a:rPr>
              <a:t>”</a:t>
            </a:r>
          </a:p>
        </p:txBody>
      </p:sp>
      <p:sp>
        <p:nvSpPr>
          <p:cNvPr id="8" name="TextBox 7">
            <a:extLst>
              <a:ext uri="{FF2B5EF4-FFF2-40B4-BE49-F238E27FC236}">
                <a16:creationId xmlns:a16="http://schemas.microsoft.com/office/drawing/2014/main" id="{689EE371-7F31-AD10-54FA-42DDAF4EB748}"/>
              </a:ext>
            </a:extLst>
          </p:cNvPr>
          <p:cNvSpPr txBox="1"/>
          <p:nvPr/>
        </p:nvSpPr>
        <p:spPr>
          <a:xfrm>
            <a:off x="265314" y="3167476"/>
            <a:ext cx="7549642" cy="3337837"/>
          </a:xfrm>
          <a:prstGeom prst="rect">
            <a:avLst/>
          </a:prstGeom>
          <a:noFill/>
        </p:spPr>
        <p:txBody>
          <a:bodyPr wrap="square">
            <a:spAutoFit/>
          </a:bodyPr>
          <a:lstStyle/>
          <a:p>
            <a:pPr algn="just" defTabSz="609539">
              <a:lnSpc>
                <a:spcPct val="150000"/>
              </a:lnSpc>
              <a:buClr>
                <a:prstClr val="black"/>
              </a:buClr>
            </a:pPr>
            <a:r>
              <a:rPr lang="en-US" sz="2400" b="1" dirty="0" err="1">
                <a:solidFill>
                  <a:srgbClr val="C00000"/>
                </a:solidFill>
                <a:latin typeface="UTM Avo" panose="02040603050506020204" pitchFamily="18" charset="0"/>
                <a:ea typeface="Calibri" panose="020F0502020204030204" pitchFamily="34" charset="0"/>
                <a:cs typeface="Arial" panose="020B0604020202020204" pitchFamily="34" charset="0"/>
              </a:rPr>
              <a:t>Luật</a:t>
            </a:r>
            <a:r>
              <a:rPr lang="en-US" sz="2400" b="1" dirty="0">
                <a:solidFill>
                  <a:srgbClr val="C00000"/>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rgbClr val="C00000"/>
                </a:solidFill>
                <a:latin typeface="UTM Avo" panose="02040603050506020204" pitchFamily="18" charset="0"/>
                <a:ea typeface="Calibri" panose="020F0502020204030204" pitchFamily="34" charset="0"/>
                <a:cs typeface="Arial" panose="020B0604020202020204" pitchFamily="34" charset="0"/>
              </a:rPr>
              <a:t>chơi</a:t>
            </a:r>
            <a:r>
              <a:rPr lang="en-US" sz="2400" b="1" dirty="0">
                <a:solidFill>
                  <a:srgbClr val="C00000"/>
                </a:solidFill>
                <a:latin typeface="UTM Avo" panose="02040603050506020204" pitchFamily="18" charset="0"/>
                <a:ea typeface="Calibri" panose="020F0502020204030204" pitchFamily="34" charset="0"/>
                <a:cs typeface="Arial" panose="020B0604020202020204" pitchFamily="34" charset="0"/>
              </a:rPr>
              <a:t>:</a:t>
            </a:r>
          </a:p>
          <a:p>
            <a:pPr marL="457200" indent="-457200" algn="just" defTabSz="609539">
              <a:lnSpc>
                <a:spcPct val="150000"/>
              </a:lnSpc>
              <a:buClr>
                <a:prstClr val="black"/>
              </a:buClr>
              <a:buFont typeface="Arial" panose="020B0604020202020204" pitchFamily="34" charset="0"/>
              <a:buChar char="•"/>
            </a:pP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GV </a:t>
            </a:r>
            <a:r>
              <a:rPr lang="vi-VN" sz="2400" dirty="0">
                <a:solidFill>
                  <a:prstClr val="black"/>
                </a:solidFill>
                <a:latin typeface="UTM Avo" panose="02040603050506020204" pitchFamily="18" charset="0"/>
                <a:ea typeface="Calibri" panose="020F0502020204030204" pitchFamily="34" charset="0"/>
                <a:cs typeface="Arial" panose="020B0604020202020204" pitchFamily="34" charset="0"/>
              </a:rPr>
              <a:t>dùng giấy A0 trang trí thành một khu vườn cổ tích</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a:t>
            </a:r>
          </a:p>
          <a:p>
            <a:pPr marL="457200" indent="-457200" algn="just" defTabSz="609539">
              <a:lnSpc>
                <a:spcPct val="150000"/>
              </a:lnSpc>
              <a:buClr>
                <a:prstClr val="black"/>
              </a:buClr>
              <a:buFont typeface="Arial" panose="020B0604020202020204" pitchFamily="34" charset="0"/>
              <a:buChar char="•"/>
            </a:pPr>
            <a:r>
              <a:rPr lang="en-US" sz="2400" dirty="0" err="1">
                <a:solidFill>
                  <a:prstClr val="black"/>
                </a:solidFill>
                <a:latin typeface="UTM Avo" panose="02040603050506020204" pitchFamily="18" charset="0"/>
                <a:ea typeface="Calibri" panose="020F0502020204030204" pitchFamily="34" charset="0"/>
                <a:cs typeface="Arial" panose="020B0604020202020204" pitchFamily="34" charset="0"/>
              </a:rPr>
              <a:t>Mỗi</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HS </a:t>
            </a:r>
            <a:r>
              <a:rPr lang="vi-VN" sz="2400" dirty="0">
                <a:solidFill>
                  <a:prstClr val="black"/>
                </a:solidFill>
                <a:latin typeface="UTM Avo" panose="02040603050506020204" pitchFamily="18" charset="0"/>
                <a:ea typeface="Calibri" panose="020F0502020204030204" pitchFamily="34" charset="0"/>
                <a:cs typeface="Arial" panose="020B0604020202020204" pitchFamily="34" charset="0"/>
              </a:rPr>
              <a:t>dùng giấy màu, cắt thành các hình ảnh nh</a:t>
            </a: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ư</a:t>
            </a:r>
            <a:r>
              <a:rPr lang="vi-VN" sz="2400" dirty="0">
                <a:solidFill>
                  <a:prstClr val="black"/>
                </a:solidFill>
                <a:latin typeface="UTM Avo" panose="02040603050506020204" pitchFamily="18" charset="0"/>
                <a:ea typeface="Calibri" panose="020F0502020204030204" pitchFamily="34" charset="0"/>
                <a:cs typeface="Arial" panose="020B0604020202020204" pitchFamily="34" charset="0"/>
              </a:rPr>
              <a:t>: quả táo, trái tim, bông hoa đủ lớn để ghi lại những kỉ niệm về tình bạn của mình.</a:t>
            </a:r>
            <a:endPar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endParaRPr>
          </a:p>
        </p:txBody>
      </p:sp>
      <p:pic>
        <p:nvPicPr>
          <p:cNvPr id="9" name="Picture 8" descr="A wooden sign with fairies and pumpkin&#10;&#10;Description automatically generated">
            <a:extLst>
              <a:ext uri="{FF2B5EF4-FFF2-40B4-BE49-F238E27FC236}">
                <a16:creationId xmlns:a16="http://schemas.microsoft.com/office/drawing/2014/main" id="{545686D6-38AC-B133-96C8-7B51B1EA29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51481" y="2936643"/>
            <a:ext cx="2313772" cy="2011974"/>
          </a:xfrm>
          <a:prstGeom prst="rect">
            <a:avLst/>
          </a:prstGeom>
        </p:spPr>
      </p:pic>
    </p:spTree>
    <p:extLst>
      <p:ext uri="{BB962C8B-B14F-4D97-AF65-F5344CB8AC3E}">
        <p14:creationId xmlns:p14="http://schemas.microsoft.com/office/powerpoint/2010/main" val="1730077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P spid="8"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9853A97-7A62-B0C2-55AB-1CAED394CFF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C613687-9C4C-0B60-A12B-FBE4CCC7D6E5}"/>
              </a:ext>
            </a:extLst>
          </p:cNvPr>
          <p:cNvSpPr txBox="1"/>
          <p:nvPr/>
        </p:nvSpPr>
        <p:spPr>
          <a:xfrm>
            <a:off x="890232" y="1444700"/>
            <a:ext cx="10411535" cy="1128386"/>
          </a:xfrm>
          <a:prstGeom prst="rect">
            <a:avLst/>
          </a:prstGeom>
          <a:noFill/>
        </p:spPr>
        <p:txBody>
          <a:bodyPr wrap="square">
            <a:spAutoFit/>
          </a:bodyPr>
          <a:lstStyle/>
          <a:p>
            <a:pPr algn="ctr" defTabSz="609539">
              <a:lnSpc>
                <a:spcPct val="150000"/>
              </a:lnSpc>
              <a:spcAft>
                <a:spcPts val="667"/>
              </a:spcAft>
            </a:pPr>
            <a:r>
              <a:rPr lang="vi-VN" sz="2400" b="1" kern="0" dirty="0">
                <a:solidFill>
                  <a:srgbClr val="000000"/>
                </a:solidFill>
                <a:latin typeface="UTM Avo" panose="02040603050506020204" pitchFamily="18" charset="0"/>
                <a:cs typeface="Arial" panose="020B0604020202020204" pitchFamily="34" charset="0"/>
              </a:rPr>
              <a:t>HOẠT ĐỘNG 2: CHIA SẺ VỀ MỘT TÌNH BẠN ĐẸP CỦA EM VÀ CÁCH EM ĐÃ LÀM ĐỂ DUY TRÌ MỐI QUAN HỆ BẠN BÈ TỐT ĐẸP ĐÓ</a:t>
            </a:r>
          </a:p>
        </p:txBody>
      </p:sp>
      <p:sp>
        <p:nvSpPr>
          <p:cNvPr id="8" name="TextBox 7">
            <a:extLst>
              <a:ext uri="{FF2B5EF4-FFF2-40B4-BE49-F238E27FC236}">
                <a16:creationId xmlns:a16="http://schemas.microsoft.com/office/drawing/2014/main" id="{DD869FE3-2061-26C8-F93A-A0FFC8A6851A}"/>
              </a:ext>
            </a:extLst>
          </p:cNvPr>
          <p:cNvSpPr txBox="1"/>
          <p:nvPr/>
        </p:nvSpPr>
        <p:spPr>
          <a:xfrm>
            <a:off x="265314" y="3167476"/>
            <a:ext cx="7549642" cy="3337837"/>
          </a:xfrm>
          <a:prstGeom prst="rect">
            <a:avLst/>
          </a:prstGeom>
          <a:noFill/>
        </p:spPr>
        <p:txBody>
          <a:bodyPr wrap="square">
            <a:spAutoFit/>
          </a:bodyPr>
          <a:lstStyle/>
          <a:p>
            <a:pPr algn="just" defTabSz="609539">
              <a:lnSpc>
                <a:spcPct val="150000"/>
              </a:lnSpc>
              <a:buClr>
                <a:prstClr val="black"/>
              </a:buClr>
            </a:pPr>
            <a:r>
              <a:rPr lang="en-US" sz="2400" b="1" dirty="0" err="1">
                <a:solidFill>
                  <a:srgbClr val="C00000"/>
                </a:solidFill>
                <a:latin typeface="UTM Avo" panose="02040603050506020204" pitchFamily="18" charset="0"/>
                <a:ea typeface="Calibri" panose="020F0502020204030204" pitchFamily="34" charset="0"/>
                <a:cs typeface="Arial" panose="020B0604020202020204" pitchFamily="34" charset="0"/>
              </a:rPr>
              <a:t>Luật</a:t>
            </a:r>
            <a:r>
              <a:rPr lang="en-US" sz="2400" b="1" dirty="0">
                <a:solidFill>
                  <a:srgbClr val="C00000"/>
                </a:solidFill>
                <a:latin typeface="UTM Avo" panose="02040603050506020204" pitchFamily="18" charset="0"/>
                <a:ea typeface="Calibri" panose="020F0502020204030204" pitchFamily="34" charset="0"/>
                <a:cs typeface="Arial" panose="020B0604020202020204" pitchFamily="34" charset="0"/>
              </a:rPr>
              <a:t> </a:t>
            </a:r>
            <a:r>
              <a:rPr lang="en-US" sz="2400" b="1" dirty="0" err="1">
                <a:solidFill>
                  <a:srgbClr val="C00000"/>
                </a:solidFill>
                <a:latin typeface="UTM Avo" panose="02040603050506020204" pitchFamily="18" charset="0"/>
                <a:ea typeface="Calibri" panose="020F0502020204030204" pitchFamily="34" charset="0"/>
                <a:cs typeface="Arial" panose="020B0604020202020204" pitchFamily="34" charset="0"/>
              </a:rPr>
              <a:t>chơi</a:t>
            </a:r>
            <a:r>
              <a:rPr lang="en-US" sz="2400" b="1" dirty="0">
                <a:solidFill>
                  <a:srgbClr val="C00000"/>
                </a:solidFill>
                <a:latin typeface="UTM Avo" panose="02040603050506020204" pitchFamily="18" charset="0"/>
                <a:ea typeface="Calibri" panose="020F0502020204030204" pitchFamily="34" charset="0"/>
                <a:cs typeface="Arial" panose="020B0604020202020204" pitchFamily="34" charset="0"/>
              </a:rPr>
              <a:t>:</a:t>
            </a:r>
          </a:p>
          <a:p>
            <a:pPr marL="457200" indent="-457200" algn="just" defTabSz="609539">
              <a:lnSpc>
                <a:spcPct val="150000"/>
              </a:lnSpc>
              <a:buClr>
                <a:prstClr val="black"/>
              </a:buClr>
              <a:buFont typeface="Arial" panose="020B0604020202020204" pitchFamily="34" charset="0"/>
              <a:buChar char="•"/>
            </a:pPr>
            <a:r>
              <a:rPr lang="vi-VN" sz="2400" dirty="0">
                <a:solidFill>
                  <a:prstClr val="black"/>
                </a:solidFill>
                <a:latin typeface="UTM Avo" panose="02040603050506020204" pitchFamily="18" charset="0"/>
                <a:ea typeface="Calibri" panose="020F0502020204030204" pitchFamily="34" charset="0"/>
                <a:cs typeface="Arial" panose="020B0604020202020204" pitchFamily="34" charset="0"/>
              </a:rPr>
              <a:t>GV cho HS gắn vào khu vườn chuẩn bị sẵn. GV chọn một sản phẩm bất kì, trúng tên của HS nào HS đó sẽ lên kể về một tình bạn đẹp của mình và chia sẻ về những cách để duy trì tình bạn đẹp ấy trước lớp. </a:t>
            </a:r>
          </a:p>
        </p:txBody>
      </p:sp>
      <p:pic>
        <p:nvPicPr>
          <p:cNvPr id="9" name="Picture 8" descr="A wooden sign with fairies and pumpkin&#10;&#10;Description automatically generated">
            <a:extLst>
              <a:ext uri="{FF2B5EF4-FFF2-40B4-BE49-F238E27FC236}">
                <a16:creationId xmlns:a16="http://schemas.microsoft.com/office/drawing/2014/main" id="{FA3C0D49-4396-1675-5DD7-9A9C80DF21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51481" y="2936643"/>
            <a:ext cx="2313772" cy="2011974"/>
          </a:xfrm>
          <a:prstGeom prst="rect">
            <a:avLst/>
          </a:prstGeom>
        </p:spPr>
      </p:pic>
      <p:sp>
        <p:nvSpPr>
          <p:cNvPr id="3" name="TextBox 2">
            <a:extLst>
              <a:ext uri="{FF2B5EF4-FFF2-40B4-BE49-F238E27FC236}">
                <a16:creationId xmlns:a16="http://schemas.microsoft.com/office/drawing/2014/main" id="{2D8A9697-E5C0-F253-8882-E5EE957EF515}"/>
              </a:ext>
            </a:extLst>
          </p:cNvPr>
          <p:cNvSpPr txBox="1"/>
          <p:nvPr/>
        </p:nvSpPr>
        <p:spPr>
          <a:xfrm>
            <a:off x="1134106" y="2819023"/>
            <a:ext cx="5812058" cy="461665"/>
          </a:xfrm>
          <a:prstGeom prst="rect">
            <a:avLst/>
          </a:prstGeom>
          <a:solidFill>
            <a:schemeClr val="accent2">
              <a:lumMod val="40000"/>
              <a:lumOff val="60000"/>
            </a:schemeClr>
          </a:solidFill>
        </p:spPr>
        <p:txBody>
          <a:bodyPr wrap="square">
            <a:spAutoFit/>
          </a:bodyPr>
          <a:lstStyle/>
          <a:p>
            <a:pPr algn="ctr" defTabSz="609539"/>
            <a:r>
              <a:rPr lang="en-US" sz="2400" b="1" kern="0" dirty="0" err="1">
                <a:solidFill>
                  <a:srgbClr val="000000"/>
                </a:solidFill>
                <a:latin typeface="UTM Avo" panose="02040603050506020204" pitchFamily="18" charset="0"/>
                <a:cs typeface="Arial" panose="020B0604020202020204" pitchFamily="34" charset="0"/>
              </a:rPr>
              <a:t>Trò</a:t>
            </a:r>
            <a:r>
              <a:rPr lang="en-US" sz="2400" b="1" kern="0" dirty="0">
                <a:solidFill>
                  <a:srgbClr val="000000"/>
                </a:solidFill>
                <a:latin typeface="UTM Avo" panose="02040603050506020204" pitchFamily="18" charset="0"/>
                <a:cs typeface="Arial" panose="020B0604020202020204" pitchFamily="34" charset="0"/>
              </a:rPr>
              <a:t> </a:t>
            </a:r>
            <a:r>
              <a:rPr lang="en-US" sz="2400" b="1" kern="0" dirty="0" err="1">
                <a:solidFill>
                  <a:srgbClr val="000000"/>
                </a:solidFill>
                <a:latin typeface="UTM Avo" panose="02040603050506020204" pitchFamily="18" charset="0"/>
                <a:cs typeface="Arial" panose="020B0604020202020204" pitchFamily="34" charset="0"/>
              </a:rPr>
              <a:t>chơi</a:t>
            </a:r>
            <a:r>
              <a:rPr lang="en-US" sz="2400" b="1" kern="0" dirty="0">
                <a:solidFill>
                  <a:srgbClr val="000000"/>
                </a:solidFill>
                <a:latin typeface="UTM Avo" panose="02040603050506020204" pitchFamily="18" charset="0"/>
                <a:cs typeface="Arial" panose="020B0604020202020204" pitchFamily="34" charset="0"/>
              </a:rPr>
              <a:t> “</a:t>
            </a:r>
            <a:r>
              <a:rPr lang="vi-VN" sz="2400" b="1" kern="0" dirty="0">
                <a:solidFill>
                  <a:srgbClr val="000000"/>
                </a:solidFill>
                <a:latin typeface="UTM Avo" panose="02040603050506020204" pitchFamily="18" charset="0"/>
                <a:cs typeface="Arial" panose="020B0604020202020204" pitchFamily="34" charset="0"/>
              </a:rPr>
              <a:t>Khu vườn cổ tích</a:t>
            </a:r>
            <a:r>
              <a:rPr lang="en-US" sz="2400" b="1" kern="0" dirty="0">
                <a:solidFill>
                  <a:srgbClr val="000000"/>
                </a:solidFill>
                <a:latin typeface="UTM Avo" panose="02040603050506020204" pitchFamily="18" charset="0"/>
                <a:cs typeface="Arial" panose="020B0604020202020204" pitchFamily="34" charset="0"/>
              </a:rPr>
              <a:t>”</a:t>
            </a:r>
          </a:p>
        </p:txBody>
      </p:sp>
    </p:spTree>
    <p:extLst>
      <p:ext uri="{BB962C8B-B14F-4D97-AF65-F5344CB8AC3E}">
        <p14:creationId xmlns:p14="http://schemas.microsoft.com/office/powerpoint/2010/main" val="2153648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840FF4F-0DD7-0A60-4D40-17C2068E1A31}"/>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64F6248A-5562-3C85-8F8A-1F181D5E2990}"/>
              </a:ext>
            </a:extLst>
          </p:cNvPr>
          <p:cNvSpPr/>
          <p:nvPr/>
        </p:nvSpPr>
        <p:spPr>
          <a:xfrm>
            <a:off x="588780" y="1919657"/>
            <a:ext cx="11125200" cy="4528686"/>
          </a:xfrm>
          <a:custGeom>
            <a:avLst/>
            <a:gdLst/>
            <a:ahLst/>
            <a:cxnLst/>
            <a:rect l="l" t="t" r="r" b="b"/>
            <a:pathLst>
              <a:path w="14949872" h="6335005">
                <a:moveTo>
                  <a:pt x="0" y="0"/>
                </a:moveTo>
                <a:lnTo>
                  <a:pt x="14949872" y="0"/>
                </a:lnTo>
                <a:lnTo>
                  <a:pt x="14949872" y="6335005"/>
                </a:lnTo>
                <a:lnTo>
                  <a:pt x="0" y="6335005"/>
                </a:lnTo>
                <a:lnTo>
                  <a:pt x="0" y="0"/>
                </a:lnTo>
                <a:close/>
              </a:path>
            </a:pathLst>
          </a:custGeom>
          <a:solidFill>
            <a:srgbClr val="9BBB59">
              <a:lumMod val="20000"/>
              <a:lumOff val="80000"/>
            </a:srgbClr>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4" name="TextBox 3">
            <a:extLst>
              <a:ext uri="{FF2B5EF4-FFF2-40B4-BE49-F238E27FC236}">
                <a16:creationId xmlns:a16="http://schemas.microsoft.com/office/drawing/2014/main" id="{615AA430-8544-F571-E301-C915DBAD681E}"/>
              </a:ext>
            </a:extLst>
          </p:cNvPr>
          <p:cNvSpPr txBox="1"/>
          <p:nvPr/>
        </p:nvSpPr>
        <p:spPr>
          <a:xfrm>
            <a:off x="4626540" y="2830253"/>
            <a:ext cx="6783517" cy="3337837"/>
          </a:xfrm>
          <a:prstGeom prst="rect">
            <a:avLst/>
          </a:prstGeom>
          <a:noFill/>
        </p:spPr>
        <p:txBody>
          <a:bodyPr wrap="square">
            <a:spAutoFit/>
          </a:bodyPr>
          <a:lstStyle/>
          <a:p>
            <a:pPr algn="just" defTabSz="609539">
              <a:lnSpc>
                <a:spcPct val="150000"/>
              </a:lnSpc>
            </a:pPr>
            <a:r>
              <a:rPr lang="vi-VN" sz="2400" dirty="0">
                <a:solidFill>
                  <a:srgbClr val="000000"/>
                </a:solidFill>
                <a:latin typeface="UTM Avo" panose="02040603050506020204" pitchFamily="18" charset="0"/>
                <a:ea typeface="Calibri" panose="020F0502020204030204" pitchFamily="34" charset="0"/>
                <a:cs typeface="Arial" panose="020B0604020202020204" pitchFamily="34" charset="0"/>
              </a:rPr>
              <a:t>Lan và Hoa chơi với nhau từ năm lớp 1, đến năm lớp 4 gia đình Hoa chuyển sang nơi khác để sinh sống. Hai bạn vẫn thường xuyên giữ liên lạc với nhau bằng cách gọi điện, viết thư kể cho nhau nghe về cuộc sống của mình.</a:t>
            </a:r>
          </a:p>
        </p:txBody>
      </p:sp>
      <p:sp>
        <p:nvSpPr>
          <p:cNvPr id="11" name="Freeform 19">
            <a:extLst>
              <a:ext uri="{FF2B5EF4-FFF2-40B4-BE49-F238E27FC236}">
                <a16:creationId xmlns:a16="http://schemas.microsoft.com/office/drawing/2014/main" id="{01532A0C-9360-B81F-262A-1CF9C8C03D91}"/>
              </a:ext>
            </a:extLst>
          </p:cNvPr>
          <p:cNvSpPr/>
          <p:nvPr/>
        </p:nvSpPr>
        <p:spPr>
          <a:xfrm>
            <a:off x="-130250" y="1678503"/>
            <a:ext cx="7964057" cy="910596"/>
          </a:xfrm>
          <a:custGeom>
            <a:avLst/>
            <a:gdLst/>
            <a:ahLst/>
            <a:cxnLst/>
            <a:rect l="l" t="t" r="r" b="b"/>
            <a:pathLst>
              <a:path w="2754516" h="407051">
                <a:moveTo>
                  <a:pt x="2754516" y="326"/>
                </a:moveTo>
                <a:cubicBezTo>
                  <a:pt x="2681703" y="0"/>
                  <a:pt x="2614282" y="38659"/>
                  <a:pt x="2577781" y="101663"/>
                </a:cubicBezTo>
                <a:cubicBezTo>
                  <a:pt x="2541280" y="164667"/>
                  <a:pt x="2541280" y="242385"/>
                  <a:pt x="2577781" y="305389"/>
                </a:cubicBezTo>
                <a:cubicBezTo>
                  <a:pt x="2614282" y="368393"/>
                  <a:pt x="2681703" y="407052"/>
                  <a:pt x="2754516" y="406726"/>
                </a:cubicBezTo>
                <a:lnTo>
                  <a:pt x="0" y="406726"/>
                </a:lnTo>
                <a:cubicBezTo>
                  <a:pt x="72813" y="407052"/>
                  <a:pt x="140234" y="368393"/>
                  <a:pt x="176735" y="305389"/>
                </a:cubicBezTo>
                <a:cubicBezTo>
                  <a:pt x="213236" y="242385"/>
                  <a:pt x="213236" y="164667"/>
                  <a:pt x="176735" y="101663"/>
                </a:cubicBezTo>
                <a:cubicBezTo>
                  <a:pt x="140234" y="38659"/>
                  <a:pt x="72813" y="0"/>
                  <a:pt x="0" y="326"/>
                </a:cubicBezTo>
                <a:close/>
              </a:path>
            </a:pathLst>
          </a:custGeom>
          <a:solidFill>
            <a:srgbClr val="9BBB59">
              <a:lumMod val="75000"/>
            </a:srgbClr>
          </a:solidFill>
        </p:spPr>
        <p:txBody>
          <a:bodyPr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prstClr val="white"/>
                </a:solidFill>
                <a:effectLst/>
                <a:uLnTx/>
                <a:uFillTx/>
                <a:latin typeface="UTM Avo" panose="02040603050506020204" pitchFamily="18" charset="0"/>
                <a:cs typeface="Arial" panose="020B0604020202020204" pitchFamily="34" charset="0"/>
              </a:rPr>
              <a:t>Gợi</a:t>
            </a:r>
            <a:r>
              <a:rPr kumimoji="0" lang="en-US" sz="2400" b="1" i="0" u="none" strike="noStrike" kern="0" cap="none" spc="0" normalizeH="0" baseline="0" noProof="0" dirty="0">
                <a:ln>
                  <a:noFill/>
                </a:ln>
                <a:solidFill>
                  <a:prstClr val="white"/>
                </a:solidFill>
                <a:effectLst/>
                <a:uLnTx/>
                <a:uFillTx/>
                <a:latin typeface="UTM Avo" panose="02040603050506020204" pitchFamily="18" charset="0"/>
                <a:cs typeface="Arial" panose="020B0604020202020204" pitchFamily="34" charset="0"/>
              </a:rPr>
              <a:t> ý </a:t>
            </a:r>
            <a:r>
              <a:rPr kumimoji="0" lang="en-US" sz="2400" b="1" i="0" u="none" strike="noStrike" kern="0" cap="none" spc="0" normalizeH="0" baseline="0" noProof="0" dirty="0" err="1">
                <a:ln>
                  <a:noFill/>
                </a:ln>
                <a:solidFill>
                  <a:prstClr val="white"/>
                </a:solidFill>
                <a:effectLst/>
                <a:uLnTx/>
                <a:uFillTx/>
                <a:latin typeface="UTM Avo" panose="02040603050506020204" pitchFamily="18" charset="0"/>
                <a:cs typeface="Arial" panose="020B0604020202020204" pitchFamily="34" charset="0"/>
              </a:rPr>
              <a:t>một</a:t>
            </a:r>
            <a:r>
              <a:rPr kumimoji="0" lang="en-US" sz="2400" b="1" i="0" u="none" strike="noStrike" kern="0" cap="none" spc="0" normalizeH="0" baseline="0" noProof="0" dirty="0">
                <a:ln>
                  <a:noFill/>
                </a:ln>
                <a:solidFill>
                  <a:prstClr val="white"/>
                </a:solidFill>
                <a:effectLst/>
                <a:uLnTx/>
                <a:uFillTx/>
                <a:latin typeface="UTM Avo" panose="02040603050506020204" pitchFamily="18" charset="0"/>
                <a:cs typeface="Arial" panose="020B0604020202020204" pitchFamily="34" charset="0"/>
              </a:rPr>
              <a:t> </a:t>
            </a:r>
            <a:r>
              <a:rPr kumimoji="0" lang="en-US" sz="2400" b="1" i="0" u="none" strike="noStrike" kern="0" cap="none" spc="0" normalizeH="0" baseline="0" noProof="0" dirty="0" err="1">
                <a:ln>
                  <a:noFill/>
                </a:ln>
                <a:solidFill>
                  <a:prstClr val="white"/>
                </a:solidFill>
                <a:effectLst/>
                <a:uLnTx/>
                <a:uFillTx/>
                <a:latin typeface="UTM Avo" panose="02040603050506020204" pitchFamily="18" charset="0"/>
                <a:cs typeface="Arial" panose="020B0604020202020204" pitchFamily="34" charset="0"/>
              </a:rPr>
              <a:t>câu</a:t>
            </a:r>
            <a:r>
              <a:rPr kumimoji="0" lang="en-US" sz="2400" b="1" i="0" u="none" strike="noStrike" kern="0" cap="none" spc="0" normalizeH="0" baseline="0" noProof="0" dirty="0">
                <a:ln>
                  <a:noFill/>
                </a:ln>
                <a:solidFill>
                  <a:prstClr val="white"/>
                </a:solidFill>
                <a:effectLst/>
                <a:uLnTx/>
                <a:uFillTx/>
                <a:latin typeface="UTM Avo" panose="02040603050506020204" pitchFamily="18" charset="0"/>
                <a:cs typeface="Arial" panose="020B0604020202020204" pitchFamily="34" charset="0"/>
              </a:rPr>
              <a:t> </a:t>
            </a:r>
            <a:r>
              <a:rPr kumimoji="0" lang="en-US" sz="2400" b="1" i="0" u="none" strike="noStrike" kern="0" cap="none" spc="0" normalizeH="0" baseline="0" noProof="0" dirty="0" err="1">
                <a:ln>
                  <a:noFill/>
                </a:ln>
                <a:solidFill>
                  <a:prstClr val="white"/>
                </a:solidFill>
                <a:effectLst/>
                <a:uLnTx/>
                <a:uFillTx/>
                <a:latin typeface="UTM Avo" panose="02040603050506020204" pitchFamily="18" charset="0"/>
                <a:cs typeface="Arial" panose="020B0604020202020204" pitchFamily="34" charset="0"/>
              </a:rPr>
              <a:t>chuyện</a:t>
            </a:r>
            <a:r>
              <a:rPr kumimoji="0" lang="en-US" sz="2400" b="1" i="0" u="none" strike="noStrike" kern="0" cap="none" spc="0" normalizeH="0" baseline="0" noProof="0" dirty="0">
                <a:ln>
                  <a:noFill/>
                </a:ln>
                <a:solidFill>
                  <a:prstClr val="white"/>
                </a:solidFill>
                <a:effectLst/>
                <a:uLnTx/>
                <a:uFillTx/>
                <a:latin typeface="UTM Avo" panose="02040603050506020204" pitchFamily="18" charset="0"/>
                <a:cs typeface="Arial" panose="020B0604020202020204" pitchFamily="34" charset="0"/>
              </a:rPr>
              <a:t> </a:t>
            </a:r>
            <a:r>
              <a:rPr kumimoji="0" lang="en-US" sz="2400" b="1" i="0" u="none" strike="noStrike" kern="0" cap="none" spc="0" normalizeH="0" baseline="0" noProof="0" dirty="0" err="1">
                <a:ln>
                  <a:noFill/>
                </a:ln>
                <a:solidFill>
                  <a:prstClr val="white"/>
                </a:solidFill>
                <a:effectLst/>
                <a:uLnTx/>
                <a:uFillTx/>
                <a:latin typeface="UTM Avo" panose="02040603050506020204" pitchFamily="18" charset="0"/>
                <a:cs typeface="Arial" panose="020B0604020202020204" pitchFamily="34" charset="0"/>
              </a:rPr>
              <a:t>về</a:t>
            </a:r>
            <a:r>
              <a:rPr kumimoji="0" lang="en-US" sz="2400" b="1" i="0" u="none" strike="noStrike" kern="0" cap="none" spc="0" normalizeH="0" baseline="0" noProof="0" dirty="0">
                <a:ln>
                  <a:noFill/>
                </a:ln>
                <a:solidFill>
                  <a:prstClr val="white"/>
                </a:solidFill>
                <a:effectLst/>
                <a:uLnTx/>
                <a:uFillTx/>
                <a:latin typeface="UTM Avo" panose="02040603050506020204" pitchFamily="18" charset="0"/>
                <a:cs typeface="Arial" panose="020B0604020202020204" pitchFamily="34" charset="0"/>
              </a:rPr>
              <a:t> </a:t>
            </a:r>
            <a:r>
              <a:rPr kumimoji="0" lang="en-US" sz="2400" b="1" i="0" u="none" strike="noStrike" kern="0" cap="none" spc="0" normalizeH="0" baseline="0" noProof="0" dirty="0" err="1">
                <a:ln>
                  <a:noFill/>
                </a:ln>
                <a:solidFill>
                  <a:prstClr val="white"/>
                </a:solidFill>
                <a:effectLst/>
                <a:uLnTx/>
                <a:uFillTx/>
                <a:latin typeface="UTM Avo" panose="02040603050506020204" pitchFamily="18" charset="0"/>
                <a:cs typeface="Arial" panose="020B0604020202020204" pitchFamily="34" charset="0"/>
              </a:rPr>
              <a:t>tình</a:t>
            </a:r>
            <a:r>
              <a:rPr kumimoji="0" lang="en-US" sz="2400" b="1" i="0" u="none" strike="noStrike" kern="0" cap="none" spc="0" normalizeH="0" baseline="0" noProof="0" dirty="0">
                <a:ln>
                  <a:noFill/>
                </a:ln>
                <a:solidFill>
                  <a:prstClr val="white"/>
                </a:solidFill>
                <a:effectLst/>
                <a:uLnTx/>
                <a:uFillTx/>
                <a:latin typeface="UTM Avo" panose="02040603050506020204" pitchFamily="18" charset="0"/>
                <a:cs typeface="Arial" panose="020B0604020202020204" pitchFamily="34" charset="0"/>
              </a:rPr>
              <a:t> </a:t>
            </a:r>
            <a:r>
              <a:rPr kumimoji="0" lang="en-US" sz="2400" b="1" i="0" u="none" strike="noStrike" kern="0" cap="none" spc="0" normalizeH="0" baseline="0" noProof="0" dirty="0" err="1">
                <a:ln>
                  <a:noFill/>
                </a:ln>
                <a:solidFill>
                  <a:prstClr val="white"/>
                </a:solidFill>
                <a:effectLst/>
                <a:uLnTx/>
                <a:uFillTx/>
                <a:latin typeface="UTM Avo" panose="02040603050506020204" pitchFamily="18" charset="0"/>
                <a:cs typeface="Arial" panose="020B0604020202020204" pitchFamily="34" charset="0"/>
              </a:rPr>
              <a:t>bạn</a:t>
            </a:r>
            <a:r>
              <a:rPr kumimoji="0" lang="en-US" sz="2400" b="1" i="0" u="none" strike="noStrike" kern="0" cap="none" spc="0" normalizeH="0" baseline="0" noProof="0" dirty="0">
                <a:ln>
                  <a:noFill/>
                </a:ln>
                <a:solidFill>
                  <a:prstClr val="white"/>
                </a:solidFill>
                <a:effectLst/>
                <a:uLnTx/>
                <a:uFillTx/>
                <a:latin typeface="UTM Avo" panose="02040603050506020204" pitchFamily="18" charset="0"/>
                <a:cs typeface="Arial" panose="020B0604020202020204" pitchFamily="34" charset="0"/>
              </a:rPr>
              <a:t> </a:t>
            </a:r>
            <a:r>
              <a:rPr kumimoji="0" lang="en-US" sz="2400" b="1" i="0" u="none" strike="noStrike" kern="0" cap="none" spc="0" normalizeH="0" baseline="0" noProof="0" dirty="0" err="1">
                <a:ln>
                  <a:noFill/>
                </a:ln>
                <a:solidFill>
                  <a:prstClr val="white"/>
                </a:solidFill>
                <a:effectLst/>
                <a:uLnTx/>
                <a:uFillTx/>
                <a:latin typeface="UTM Avo" panose="02040603050506020204" pitchFamily="18" charset="0"/>
                <a:cs typeface="Arial" panose="020B0604020202020204" pitchFamily="34" charset="0"/>
              </a:rPr>
              <a:t>đẹp</a:t>
            </a:r>
            <a:endParaRPr kumimoji="0" lang="en-US" sz="2400" b="1" i="0" u="none" strike="noStrike" kern="0" cap="none" spc="0" normalizeH="0" baseline="0" noProof="0" dirty="0">
              <a:ln>
                <a:noFill/>
              </a:ln>
              <a:solidFill>
                <a:prstClr val="white"/>
              </a:solidFill>
              <a:effectLst/>
              <a:uLnTx/>
              <a:uFillTx/>
              <a:latin typeface="UTM Avo" panose="02040603050506020204" pitchFamily="18" charset="0"/>
              <a:cs typeface="Arial" panose="020B0604020202020204" pitchFamily="34" charset="0"/>
            </a:endParaRPr>
          </a:p>
        </p:txBody>
      </p:sp>
      <p:pic>
        <p:nvPicPr>
          <p:cNvPr id="13" name="Picture 12" descr="Icon&#10;&#10;Description automatically generated">
            <a:extLst>
              <a:ext uri="{FF2B5EF4-FFF2-40B4-BE49-F238E27FC236}">
                <a16:creationId xmlns:a16="http://schemas.microsoft.com/office/drawing/2014/main" id="{4746A146-3824-89E0-B6DA-2FA106C206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10890" y="1407686"/>
            <a:ext cx="1023941" cy="1023941"/>
          </a:xfrm>
          <a:prstGeom prst="rect">
            <a:avLst/>
          </a:prstGeom>
        </p:spPr>
      </p:pic>
      <p:grpSp>
        <p:nvGrpSpPr>
          <p:cNvPr id="15" name="Group 14">
            <a:extLst>
              <a:ext uri="{FF2B5EF4-FFF2-40B4-BE49-F238E27FC236}">
                <a16:creationId xmlns:a16="http://schemas.microsoft.com/office/drawing/2014/main" id="{8885AAE4-DD6C-12D8-2440-CE138E67F6DA}"/>
              </a:ext>
            </a:extLst>
          </p:cNvPr>
          <p:cNvGrpSpPr/>
          <p:nvPr/>
        </p:nvGrpSpPr>
        <p:grpSpPr>
          <a:xfrm>
            <a:off x="1231131" y="3416359"/>
            <a:ext cx="2786047" cy="2477019"/>
            <a:chOff x="1676043" y="4030000"/>
            <a:chExt cx="4179071" cy="3715529"/>
          </a:xfrm>
        </p:grpSpPr>
        <p:grpSp>
          <p:nvGrpSpPr>
            <p:cNvPr id="16" name="Group 8">
              <a:extLst>
                <a:ext uri="{FF2B5EF4-FFF2-40B4-BE49-F238E27FC236}">
                  <a16:creationId xmlns:a16="http://schemas.microsoft.com/office/drawing/2014/main" id="{BE6E7129-F80F-B924-9C1F-1418F97A452E}"/>
                </a:ext>
              </a:extLst>
            </p:cNvPr>
            <p:cNvGrpSpPr/>
            <p:nvPr/>
          </p:nvGrpSpPr>
          <p:grpSpPr>
            <a:xfrm>
              <a:off x="1676043" y="4074395"/>
              <a:ext cx="4179071" cy="3671134"/>
              <a:chOff x="0" y="0"/>
              <a:chExt cx="1100661" cy="893945"/>
            </a:xfrm>
          </p:grpSpPr>
          <p:sp>
            <p:nvSpPr>
              <p:cNvPr id="18" name="Freeform 9">
                <a:extLst>
                  <a:ext uri="{FF2B5EF4-FFF2-40B4-BE49-F238E27FC236}">
                    <a16:creationId xmlns:a16="http://schemas.microsoft.com/office/drawing/2014/main" id="{135D1700-AFFE-4686-D963-7BB4E0FED0AB}"/>
                  </a:ext>
                </a:extLst>
              </p:cNvPr>
              <p:cNvSpPr/>
              <p:nvPr/>
            </p:nvSpPr>
            <p:spPr>
              <a:xfrm>
                <a:off x="0" y="0"/>
                <a:ext cx="1100661" cy="893945"/>
              </a:xfrm>
              <a:custGeom>
                <a:avLst/>
                <a:gdLst/>
                <a:ahLst/>
                <a:cxnLst/>
                <a:rect l="l" t="t" r="r" b="b"/>
                <a:pathLst>
                  <a:path w="1100661" h="893945">
                    <a:moveTo>
                      <a:pt x="94480" y="0"/>
                    </a:moveTo>
                    <a:lnTo>
                      <a:pt x="1006181" y="0"/>
                    </a:lnTo>
                    <a:cubicBezTo>
                      <a:pt x="1031239" y="0"/>
                      <a:pt x="1055270" y="9954"/>
                      <a:pt x="1072988" y="27673"/>
                    </a:cubicBezTo>
                    <a:cubicBezTo>
                      <a:pt x="1090707" y="45391"/>
                      <a:pt x="1100661" y="69422"/>
                      <a:pt x="1100661" y="94480"/>
                    </a:cubicBezTo>
                    <a:lnTo>
                      <a:pt x="1100661" y="799465"/>
                    </a:lnTo>
                    <a:cubicBezTo>
                      <a:pt x="1100661" y="824523"/>
                      <a:pt x="1090707" y="848554"/>
                      <a:pt x="1072988" y="866273"/>
                    </a:cubicBezTo>
                    <a:cubicBezTo>
                      <a:pt x="1055270" y="883991"/>
                      <a:pt x="1031239" y="893945"/>
                      <a:pt x="1006181" y="893945"/>
                    </a:cubicBezTo>
                    <a:lnTo>
                      <a:pt x="94480" y="893945"/>
                    </a:lnTo>
                    <a:cubicBezTo>
                      <a:pt x="42300" y="893945"/>
                      <a:pt x="0" y="851645"/>
                      <a:pt x="0" y="799465"/>
                    </a:cubicBezTo>
                    <a:lnTo>
                      <a:pt x="0" y="94480"/>
                    </a:lnTo>
                    <a:cubicBezTo>
                      <a:pt x="0" y="69422"/>
                      <a:pt x="9954" y="45391"/>
                      <a:pt x="27673" y="27673"/>
                    </a:cubicBezTo>
                    <a:cubicBezTo>
                      <a:pt x="45391" y="9954"/>
                      <a:pt x="69422" y="0"/>
                      <a:pt x="94480" y="0"/>
                    </a:cubicBezTo>
                    <a:close/>
                  </a:path>
                </a:pathLst>
              </a:custGeom>
              <a:solidFill>
                <a:srgbClr val="FFFFFF"/>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19" name="TextBox 10">
                <a:extLst>
                  <a:ext uri="{FF2B5EF4-FFF2-40B4-BE49-F238E27FC236}">
                    <a16:creationId xmlns:a16="http://schemas.microsoft.com/office/drawing/2014/main" id="{8AB14B25-F857-BAD1-21DB-2D061214127A}"/>
                  </a:ext>
                </a:extLst>
              </p:cNvPr>
              <p:cNvSpPr txBox="1"/>
              <p:nvPr/>
            </p:nvSpPr>
            <p:spPr>
              <a:xfrm>
                <a:off x="0" y="0"/>
                <a:ext cx="812800" cy="812800"/>
              </a:xfrm>
              <a:prstGeom prst="rect">
                <a:avLst/>
              </a:prstGeom>
            </p:spPr>
            <p:txBody>
              <a:bodyPr lIns="33867" tIns="33867" rIns="33867" bIns="33867" rtlCol="0" anchor="ctr"/>
              <a:lstStyle/>
              <a:p>
                <a:pPr marL="0" marR="0" lvl="0" indent="0" algn="ctr" defTabSz="609539" eaLnBrk="1" fontAlgn="auto" latinLnBrk="0" hangingPunct="1">
                  <a:lnSpc>
                    <a:spcPts val="2059"/>
                  </a:lnSpc>
                  <a:spcBef>
                    <a:spcPts val="0"/>
                  </a:spcBef>
                  <a:spcAft>
                    <a:spcPts val="0"/>
                  </a:spcAft>
                  <a:buClrTx/>
                  <a:buSzTx/>
                  <a:buFontTx/>
                  <a:buNone/>
                  <a:tabLst/>
                  <a:defRPr/>
                </a:pPr>
                <a:endParaRPr kumimoji="0" sz="800" b="0" i="0" u="none" strike="noStrike" kern="0" cap="none" spc="0" normalizeH="0" baseline="0" noProof="0">
                  <a:ln>
                    <a:noFill/>
                  </a:ln>
                  <a:solidFill>
                    <a:prstClr val="black"/>
                  </a:solidFill>
                  <a:effectLst/>
                  <a:uLnTx/>
                  <a:uFillTx/>
                </a:endParaRPr>
              </a:p>
            </p:txBody>
          </p:sp>
        </p:grpSp>
        <p:pic>
          <p:nvPicPr>
            <p:cNvPr id="17" name="Picture 16" descr="A person and person talking&#10;&#10;Description automatically generated">
              <a:extLst>
                <a:ext uri="{FF2B5EF4-FFF2-40B4-BE49-F238E27FC236}">
                  <a16:creationId xmlns:a16="http://schemas.microsoft.com/office/drawing/2014/main" id="{D1005F7E-5D29-1868-ECE5-35B92BA932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24143" y="4030000"/>
              <a:ext cx="3682872" cy="3682872"/>
            </a:xfrm>
            <a:prstGeom prst="rect">
              <a:avLst/>
            </a:prstGeom>
          </p:spPr>
        </p:pic>
      </p:grpSp>
    </p:spTree>
    <p:extLst>
      <p:ext uri="{BB962C8B-B14F-4D97-AF65-F5344CB8AC3E}">
        <p14:creationId xmlns:p14="http://schemas.microsoft.com/office/powerpoint/2010/main" val="3048154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11"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C0F1A40-CFED-3398-AD93-B059DCBA996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03DD8D1-5195-67E0-8149-9F4801EF138D}"/>
              </a:ext>
            </a:extLst>
          </p:cNvPr>
          <p:cNvSpPr txBox="1"/>
          <p:nvPr/>
        </p:nvSpPr>
        <p:spPr>
          <a:xfrm>
            <a:off x="890232" y="1444700"/>
            <a:ext cx="10411535" cy="574388"/>
          </a:xfrm>
          <a:prstGeom prst="rect">
            <a:avLst/>
          </a:prstGeom>
          <a:noFill/>
        </p:spPr>
        <p:txBody>
          <a:bodyPr wrap="square">
            <a:spAutoFit/>
          </a:bodyPr>
          <a:lstStyle/>
          <a:p>
            <a:pPr algn="ctr" defTabSz="609539">
              <a:lnSpc>
                <a:spcPct val="150000"/>
              </a:lnSpc>
              <a:spcAft>
                <a:spcPts val="667"/>
              </a:spcAft>
            </a:pPr>
            <a:r>
              <a:rPr lang="vi-VN" sz="2400" b="1" kern="0">
                <a:solidFill>
                  <a:srgbClr val="000000"/>
                </a:solidFill>
                <a:latin typeface="UTM Avo" panose="02040603050506020204" pitchFamily="18" charset="0"/>
                <a:cs typeface="Arial" panose="020B0604020202020204" pitchFamily="34" charset="0"/>
              </a:rPr>
              <a:t>HOẠT ĐỘNG 3: BÌNH HOA TÌNH BẠN</a:t>
            </a:r>
            <a:endParaRPr lang="vi-VN" sz="2400" b="1" kern="0" dirty="0">
              <a:solidFill>
                <a:srgbClr val="000000"/>
              </a:solidFill>
              <a:latin typeface="UTM Avo" panose="02040603050506020204" pitchFamily="18" charset="0"/>
              <a:cs typeface="Arial" panose="020B0604020202020204" pitchFamily="34" charset="0"/>
            </a:endParaRPr>
          </a:p>
        </p:txBody>
      </p:sp>
      <p:sp>
        <p:nvSpPr>
          <p:cNvPr id="3" name="Speech Bubble: Rectangle with Corners Rounded 2">
            <a:extLst>
              <a:ext uri="{FF2B5EF4-FFF2-40B4-BE49-F238E27FC236}">
                <a16:creationId xmlns:a16="http://schemas.microsoft.com/office/drawing/2014/main" id="{2B6A2A05-E607-58B6-7DF9-3954E284372D}"/>
              </a:ext>
            </a:extLst>
          </p:cNvPr>
          <p:cNvSpPr/>
          <p:nvPr/>
        </p:nvSpPr>
        <p:spPr>
          <a:xfrm>
            <a:off x="5104941" y="2391693"/>
            <a:ext cx="6629360" cy="1264071"/>
          </a:xfrm>
          <a:prstGeom prst="wedgeRoundRectCallout">
            <a:avLst>
              <a:gd name="adj1" fmla="val -56012"/>
              <a:gd name="adj2" fmla="val 49670"/>
              <a:gd name="adj3" fmla="val 16667"/>
            </a:avLst>
          </a:prstGeom>
          <a:solidFill>
            <a:sysClr val="window" lastClr="FFFFFF"/>
          </a:solidFill>
          <a:ln w="38100" cap="flat" cmpd="sng" algn="ctr">
            <a:solidFill>
              <a:srgbClr val="C0504D">
                <a:lumMod val="60000"/>
                <a:lumOff val="40000"/>
              </a:srgbClr>
            </a:solidFill>
            <a:prstDash val="solid"/>
          </a:ln>
          <a:effectLst/>
        </p:spPr>
        <p:txBody>
          <a:bodyPr rtlCol="0" anchor="ctr"/>
          <a:lstStyle/>
          <a:p>
            <a:pPr algn="ctr" defTabSz="609539">
              <a:lnSpc>
                <a:spcPct val="150000"/>
              </a:lnSpc>
            </a:pPr>
            <a:r>
              <a:rPr lang="en-US" sz="2000" kern="0" dirty="0" err="1">
                <a:solidFill>
                  <a:prstClr val="black"/>
                </a:solidFill>
                <a:latin typeface="UTM Avo" panose="02040603050506020204" pitchFamily="18" charset="0"/>
                <a:cs typeface="Arial" panose="020B0604020202020204" pitchFamily="34" charset="0"/>
              </a:rPr>
              <a:t>Cả</a:t>
            </a:r>
            <a:r>
              <a:rPr lang="en-US" sz="2000" kern="0" dirty="0">
                <a:solidFill>
                  <a:prstClr val="black"/>
                </a:solidFill>
                <a:latin typeface="UTM Avo" panose="02040603050506020204" pitchFamily="18" charset="0"/>
                <a:cs typeface="Arial" panose="020B0604020202020204" pitchFamily="34" charset="0"/>
              </a:rPr>
              <a:t> </a:t>
            </a:r>
            <a:r>
              <a:rPr lang="en-US" sz="2000" kern="0" dirty="0" err="1">
                <a:solidFill>
                  <a:prstClr val="black"/>
                </a:solidFill>
                <a:latin typeface="UTM Avo" panose="02040603050506020204" pitchFamily="18" charset="0"/>
                <a:cs typeface="Arial" panose="020B0604020202020204" pitchFamily="34" charset="0"/>
              </a:rPr>
              <a:t>lớp</a:t>
            </a:r>
            <a:r>
              <a:rPr lang="en-US" sz="2000" kern="0" dirty="0">
                <a:solidFill>
                  <a:prstClr val="black"/>
                </a:solidFill>
                <a:latin typeface="UTM Avo" panose="02040603050506020204" pitchFamily="18" charset="0"/>
                <a:cs typeface="Arial" panose="020B0604020202020204" pitchFamily="34" charset="0"/>
              </a:rPr>
              <a:t> chia </a:t>
            </a:r>
            <a:r>
              <a:rPr lang="vi-VN" sz="2000" kern="0" dirty="0">
                <a:solidFill>
                  <a:prstClr val="black"/>
                </a:solidFill>
                <a:latin typeface="UTM Avo" panose="02040603050506020204" pitchFamily="18" charset="0"/>
                <a:cs typeface="Arial" panose="020B0604020202020204" pitchFamily="34" charset="0"/>
              </a:rPr>
              <a:t>thành các nhóm (5</a:t>
            </a:r>
            <a:r>
              <a:rPr lang="en-US" sz="2000" kern="0" dirty="0">
                <a:solidFill>
                  <a:prstClr val="black"/>
                </a:solidFill>
                <a:latin typeface="UTM Avo" panose="02040603050506020204" pitchFamily="18" charset="0"/>
                <a:cs typeface="Arial" panose="020B0604020202020204" pitchFamily="34" charset="0"/>
              </a:rPr>
              <a:t> </a:t>
            </a:r>
            <a:r>
              <a:rPr lang="vi-VN" sz="2000" kern="0" dirty="0">
                <a:solidFill>
                  <a:prstClr val="black"/>
                </a:solidFill>
                <a:latin typeface="UTM Avo" panose="02040603050506020204" pitchFamily="18" charset="0"/>
                <a:cs typeface="Arial" panose="020B0604020202020204" pitchFamily="34" charset="0"/>
              </a:rPr>
              <a:t>HS/nhóm) và </a:t>
            </a:r>
            <a:r>
              <a:rPr lang="en-US" sz="2000" kern="0" dirty="0" err="1">
                <a:solidFill>
                  <a:prstClr val="black"/>
                </a:solidFill>
                <a:latin typeface="UTM Avo" panose="02040603050506020204" pitchFamily="18" charset="0"/>
                <a:cs typeface="Arial" panose="020B0604020202020204" pitchFamily="34" charset="0"/>
              </a:rPr>
              <a:t>mỗi</a:t>
            </a:r>
            <a:r>
              <a:rPr lang="en-US" sz="2000" kern="0" dirty="0">
                <a:solidFill>
                  <a:prstClr val="black"/>
                </a:solidFill>
                <a:latin typeface="UTM Avo" panose="02040603050506020204" pitchFamily="18" charset="0"/>
                <a:cs typeface="Arial" panose="020B0604020202020204" pitchFamily="34" charset="0"/>
              </a:rPr>
              <a:t> </a:t>
            </a:r>
            <a:r>
              <a:rPr lang="vi-VN" sz="2000" kern="0" dirty="0">
                <a:solidFill>
                  <a:prstClr val="black"/>
                </a:solidFill>
                <a:latin typeface="UTM Avo" panose="02040603050506020204" pitchFamily="18" charset="0"/>
                <a:cs typeface="Arial" panose="020B0604020202020204" pitchFamily="34" charset="0"/>
              </a:rPr>
              <a:t>nhóm chuẩn bị giấy A3.</a:t>
            </a:r>
          </a:p>
        </p:txBody>
      </p:sp>
      <p:sp>
        <p:nvSpPr>
          <p:cNvPr id="4" name="Speech Bubble: Rectangle with Corners Rounded 3">
            <a:extLst>
              <a:ext uri="{FF2B5EF4-FFF2-40B4-BE49-F238E27FC236}">
                <a16:creationId xmlns:a16="http://schemas.microsoft.com/office/drawing/2014/main" id="{E4442CA7-7983-9AC1-D337-F4AECE87388B}"/>
              </a:ext>
            </a:extLst>
          </p:cNvPr>
          <p:cNvSpPr/>
          <p:nvPr/>
        </p:nvSpPr>
        <p:spPr>
          <a:xfrm>
            <a:off x="5104941" y="3848995"/>
            <a:ext cx="6629360" cy="1261872"/>
          </a:xfrm>
          <a:prstGeom prst="wedgeRoundRectCallout">
            <a:avLst>
              <a:gd name="adj1" fmla="val -56204"/>
              <a:gd name="adj2" fmla="val -36770"/>
              <a:gd name="adj3" fmla="val 16667"/>
            </a:avLst>
          </a:prstGeom>
          <a:solidFill>
            <a:sysClr val="window" lastClr="FFFFFF"/>
          </a:solidFill>
          <a:ln w="38100" cap="flat" cmpd="sng" algn="ctr">
            <a:solidFill>
              <a:srgbClr val="F79646">
                <a:lumMod val="60000"/>
                <a:lumOff val="40000"/>
              </a:srgbClr>
            </a:solidFill>
            <a:prstDash val="solid"/>
          </a:ln>
          <a:effectLst/>
        </p:spPr>
        <p:txBody>
          <a:bodyPr rtlCol="0" anchor="ctr"/>
          <a:lstStyle/>
          <a:p>
            <a:pPr marL="0" marR="0" lvl="0" indent="0" algn="ctr" defTabSz="609539" eaLnBrk="1" fontAlgn="auto" latinLnBrk="0" hangingPunct="1">
              <a:lnSpc>
                <a:spcPct val="150000"/>
              </a:lnSpc>
              <a:spcBef>
                <a:spcPts val="0"/>
              </a:spcBef>
              <a:spcAft>
                <a:spcPts val="0"/>
              </a:spcAft>
              <a:buClrTx/>
              <a:buSzTx/>
              <a:buFontTx/>
              <a:buNone/>
              <a:tabLst/>
              <a:defRPr/>
            </a:pPr>
            <a:r>
              <a:rPr lang="vi-VN" sz="2000" kern="0" dirty="0">
                <a:solidFill>
                  <a:prstClr val="black"/>
                </a:solidFill>
                <a:latin typeface="UTM Avo" panose="02040603050506020204" pitchFamily="18" charset="0"/>
                <a:cs typeface="Arial" panose="020B0604020202020204" pitchFamily="34" charset="0"/>
              </a:rPr>
              <a:t>Lựa chọn những bông hoa có nhụy hoa chứa đựng các yếu tố cần thiết để duy trì tình bạn </a:t>
            </a:r>
          </a:p>
        </p:txBody>
      </p:sp>
      <p:sp>
        <p:nvSpPr>
          <p:cNvPr id="5" name="Speech Bubble: Rectangle with Corners Rounded 4">
            <a:extLst>
              <a:ext uri="{FF2B5EF4-FFF2-40B4-BE49-F238E27FC236}">
                <a16:creationId xmlns:a16="http://schemas.microsoft.com/office/drawing/2014/main" id="{3456A712-04B6-53B3-5899-E78A0896D0F4}"/>
              </a:ext>
            </a:extLst>
          </p:cNvPr>
          <p:cNvSpPr/>
          <p:nvPr/>
        </p:nvSpPr>
        <p:spPr>
          <a:xfrm>
            <a:off x="5104941" y="5304098"/>
            <a:ext cx="6629360" cy="1261872"/>
          </a:xfrm>
          <a:prstGeom prst="wedgeRoundRectCallout">
            <a:avLst>
              <a:gd name="adj1" fmla="val -54958"/>
              <a:gd name="adj2" fmla="val -48355"/>
              <a:gd name="adj3" fmla="val 16667"/>
            </a:avLst>
          </a:prstGeom>
          <a:solidFill>
            <a:sysClr val="window" lastClr="FFFFFF"/>
          </a:solidFill>
          <a:ln w="38100" cap="flat" cmpd="sng" algn="ctr">
            <a:solidFill>
              <a:srgbClr val="9BBB59">
                <a:lumMod val="60000"/>
                <a:lumOff val="40000"/>
              </a:srgbClr>
            </a:solidFill>
            <a:prstDash val="solid"/>
          </a:ln>
          <a:effectLst/>
        </p:spPr>
        <p:txBody>
          <a:bodyPr rtlCol="0" anchor="ctr"/>
          <a:lstStyle/>
          <a:p>
            <a:pPr marL="0" marR="0" lvl="0" indent="0" algn="ctr" defTabSz="609539" eaLnBrk="1" fontAlgn="auto" latinLnBrk="0" hangingPunct="1">
              <a:lnSpc>
                <a:spcPct val="15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Trang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trí</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vẽ</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cắt</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xé</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dán</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thành</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một</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bình</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hoa</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tình</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bạn</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Sau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đó</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thuyết</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trình</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về</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bình</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hoa</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của</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nhóm</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endParaRPr kumimoji="0" lang="vi-VN" sz="20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10" name="Group 9">
            <a:extLst>
              <a:ext uri="{FF2B5EF4-FFF2-40B4-BE49-F238E27FC236}">
                <a16:creationId xmlns:a16="http://schemas.microsoft.com/office/drawing/2014/main" id="{DF617129-820E-D25D-490E-9C925B5CE84E}"/>
              </a:ext>
            </a:extLst>
          </p:cNvPr>
          <p:cNvGrpSpPr/>
          <p:nvPr/>
        </p:nvGrpSpPr>
        <p:grpSpPr>
          <a:xfrm>
            <a:off x="1094898" y="2125758"/>
            <a:ext cx="2576364" cy="1016355"/>
            <a:chOff x="-763493" y="2529123"/>
            <a:chExt cx="3864546" cy="1360268"/>
          </a:xfrm>
        </p:grpSpPr>
        <p:sp>
          <p:nvSpPr>
            <p:cNvPr id="11" name="Line Callout 1 (Border and Accent Bar) 3">
              <a:extLst>
                <a:ext uri="{FF2B5EF4-FFF2-40B4-BE49-F238E27FC236}">
                  <a16:creationId xmlns:a16="http://schemas.microsoft.com/office/drawing/2014/main" id="{43030430-F7A3-8111-E3C5-8A87F9633777}"/>
                </a:ext>
              </a:extLst>
            </p:cNvPr>
            <p:cNvSpPr/>
            <p:nvPr/>
          </p:nvSpPr>
          <p:spPr>
            <a:xfrm>
              <a:off x="-763493" y="3027810"/>
              <a:ext cx="3864546" cy="861581"/>
            </a:xfrm>
            <a:prstGeom prst="roundRect">
              <a:avLst/>
            </a:prstGeom>
            <a:solidFill>
              <a:sysClr val="window" lastClr="FFFFFF"/>
            </a:solidFill>
            <a:ln w="25400" cap="flat" cmpd="sng" algn="ctr">
              <a:solidFill>
                <a:srgbClr val="C0504D">
                  <a:lumMod val="50000"/>
                </a:srgbClr>
              </a:solidFill>
              <a:prstDash val="solid"/>
            </a:ln>
            <a:effectLst>
              <a:outerShdw blurRad="50800" dist="38100" dir="18900000" algn="bl" rotWithShape="0">
                <a:prstClr val="black">
                  <a:alpha val="40000"/>
                </a:prstClr>
              </a:outerShdw>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HƯỚNG DẪN</a:t>
              </a:r>
            </a:p>
          </p:txBody>
        </p:sp>
        <p:pic>
          <p:nvPicPr>
            <p:cNvPr id="12" name="Picture 2">
              <a:extLst>
                <a:ext uri="{FF2B5EF4-FFF2-40B4-BE49-F238E27FC236}">
                  <a16:creationId xmlns:a16="http://schemas.microsoft.com/office/drawing/2014/main" id="{F020CFC5-0939-4E4A-C066-80BDBEFB579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861781" y="2529123"/>
              <a:ext cx="613999" cy="631214"/>
            </a:xfrm>
            <a:prstGeom prst="rect">
              <a:avLst/>
            </a:prstGeom>
          </p:spPr>
        </p:pic>
      </p:grpSp>
      <p:pic>
        <p:nvPicPr>
          <p:cNvPr id="14" name="Picture 13">
            <a:extLst>
              <a:ext uri="{FF2B5EF4-FFF2-40B4-BE49-F238E27FC236}">
                <a16:creationId xmlns:a16="http://schemas.microsoft.com/office/drawing/2014/main" id="{B0D0FE8D-7D4B-9994-C74F-EA83ACB5E89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43" y="3429000"/>
            <a:ext cx="4782247" cy="2709143"/>
          </a:xfrm>
          <a:prstGeom prst="rect">
            <a:avLst/>
          </a:prstGeom>
        </p:spPr>
      </p:pic>
    </p:spTree>
    <p:extLst>
      <p:ext uri="{BB962C8B-B14F-4D97-AF65-F5344CB8AC3E}">
        <p14:creationId xmlns:p14="http://schemas.microsoft.com/office/powerpoint/2010/main" val="3431293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98CC8E1-B28D-62F6-B94E-BDA0AE31CDB5}"/>
            </a:ext>
          </a:extLst>
        </p:cNvPr>
        <p:cNvGrpSpPr/>
        <p:nvPr/>
      </p:nvGrpSpPr>
      <p:grpSpPr>
        <a:xfrm>
          <a:off x="0" y="0"/>
          <a:ext cx="0" cy="0"/>
          <a:chOff x="0" y="0"/>
          <a:chExt cx="0" cy="0"/>
        </a:xfrm>
      </p:grpSpPr>
      <p:sp>
        <p:nvSpPr>
          <p:cNvPr id="63" name="Rectangle 62">
            <a:extLst>
              <a:ext uri="{FF2B5EF4-FFF2-40B4-BE49-F238E27FC236}">
                <a16:creationId xmlns:a16="http://schemas.microsoft.com/office/drawing/2014/main" id="{815571F0-852D-1209-5498-AB589BC272EB}"/>
              </a:ext>
            </a:extLst>
          </p:cNvPr>
          <p:cNvSpPr/>
          <p:nvPr/>
        </p:nvSpPr>
        <p:spPr>
          <a:xfrm>
            <a:off x="8521430" y="4474723"/>
            <a:ext cx="3670570" cy="2383277"/>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3F6B995E-74BB-2740-60F4-A6FF57C031E8}"/>
              </a:ext>
            </a:extLst>
          </p:cNvPr>
          <p:cNvGrpSpPr/>
          <p:nvPr/>
        </p:nvGrpSpPr>
        <p:grpSpPr>
          <a:xfrm>
            <a:off x="123509" y="3171939"/>
            <a:ext cx="2438400" cy="2235200"/>
            <a:chOff x="952500" y="3009900"/>
            <a:chExt cx="3657600" cy="3352800"/>
          </a:xfrm>
        </p:grpSpPr>
        <p:grpSp>
          <p:nvGrpSpPr>
            <p:cNvPr id="7" name="Group 6">
              <a:extLst>
                <a:ext uri="{FF2B5EF4-FFF2-40B4-BE49-F238E27FC236}">
                  <a16:creationId xmlns:a16="http://schemas.microsoft.com/office/drawing/2014/main" id="{B8789305-CE93-11DE-53A7-281B5059EDE7}"/>
                </a:ext>
              </a:extLst>
            </p:cNvPr>
            <p:cNvGrpSpPr/>
            <p:nvPr/>
          </p:nvGrpSpPr>
          <p:grpSpPr>
            <a:xfrm>
              <a:off x="952500" y="3009900"/>
              <a:ext cx="3657600" cy="3352800"/>
              <a:chOff x="2454768" y="756000"/>
              <a:chExt cx="6187879" cy="6103258"/>
            </a:xfrm>
          </p:grpSpPr>
          <p:sp>
            <p:nvSpPr>
              <p:cNvPr id="9" name="Freeform 2">
                <a:extLst>
                  <a:ext uri="{FF2B5EF4-FFF2-40B4-BE49-F238E27FC236}">
                    <a16:creationId xmlns:a16="http://schemas.microsoft.com/office/drawing/2014/main" id="{EBC0101E-521F-79EB-33A4-73EA20FA5FA8}"/>
                  </a:ext>
                </a:extLst>
              </p:cNvPr>
              <p:cNvSpPr/>
              <p:nvPr/>
            </p:nvSpPr>
            <p:spPr>
              <a:xfrm>
                <a:off x="2454768" y="756000"/>
                <a:ext cx="6187879" cy="6103258"/>
              </a:xfrm>
              <a:custGeom>
                <a:avLst/>
                <a:gdLst/>
                <a:ahLst/>
                <a:cxnLst/>
                <a:rect l="l" t="t" r="r" b="b"/>
                <a:pathLst>
                  <a:path w="6187879" h="6103258">
                    <a:moveTo>
                      <a:pt x="0" y="0"/>
                    </a:moveTo>
                    <a:lnTo>
                      <a:pt x="6187878" y="0"/>
                    </a:lnTo>
                    <a:lnTo>
                      <a:pt x="6187878" y="6103258"/>
                    </a:lnTo>
                    <a:lnTo>
                      <a:pt x="0" y="6103258"/>
                    </a:lnTo>
                    <a:lnTo>
                      <a:pt x="0" y="0"/>
                    </a:lnTo>
                    <a:close/>
                  </a:path>
                </a:pathLst>
              </a:custGeom>
              <a:blipFill>
                <a:blip r:embed="rId3">
                  <a:duotone>
                    <a:srgbClr val="C0504D">
                      <a:shade val="45000"/>
                      <a:satMod val="135000"/>
                    </a:srgbClr>
                    <a:prstClr val="white"/>
                  </a:duotone>
                  <a:extLst>
                    <a:ext uri="{96DAC541-7B7A-43D3-8B79-37D633B846F1}">
                      <asvg:svgBlip xmlns:asvg="http://schemas.microsoft.com/office/drawing/2016/SVG/main" r:embed="rId4"/>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endParaRPr>
              </a:p>
            </p:txBody>
          </p:sp>
          <p:grpSp>
            <p:nvGrpSpPr>
              <p:cNvPr id="13" name="Group 3">
                <a:extLst>
                  <a:ext uri="{FF2B5EF4-FFF2-40B4-BE49-F238E27FC236}">
                    <a16:creationId xmlns:a16="http://schemas.microsoft.com/office/drawing/2014/main" id="{BBABBE3D-E774-54F8-CED8-47A4DDAEEEC6}"/>
                  </a:ext>
                </a:extLst>
              </p:cNvPr>
              <p:cNvGrpSpPr/>
              <p:nvPr/>
            </p:nvGrpSpPr>
            <p:grpSpPr>
              <a:xfrm>
                <a:off x="4021051" y="2449095"/>
                <a:ext cx="2649898" cy="2661811"/>
                <a:chOff x="0" y="0"/>
                <a:chExt cx="812800" cy="816454"/>
              </a:xfrm>
            </p:grpSpPr>
            <p:sp>
              <p:nvSpPr>
                <p:cNvPr id="15" name="Freeform 4">
                  <a:extLst>
                    <a:ext uri="{FF2B5EF4-FFF2-40B4-BE49-F238E27FC236}">
                      <a16:creationId xmlns:a16="http://schemas.microsoft.com/office/drawing/2014/main" id="{AC6EDDC9-65B6-20A6-BDFC-E0A075337984}"/>
                    </a:ext>
                  </a:extLst>
                </p:cNvPr>
                <p:cNvSpPr/>
                <p:nvPr/>
              </p:nvSpPr>
              <p:spPr>
                <a:xfrm>
                  <a:off x="-5" y="0"/>
                  <a:ext cx="812811" cy="816454"/>
                </a:xfrm>
                <a:custGeom>
                  <a:avLst/>
                  <a:gdLst/>
                  <a:ahLst/>
                  <a:cxnLst/>
                  <a:rect l="l" t="t" r="r" b="b"/>
                  <a:pathLst>
                    <a:path w="812811" h="816454">
                      <a:moveTo>
                        <a:pt x="406405" y="0"/>
                      </a:moveTo>
                      <a:cubicBezTo>
                        <a:pt x="631150" y="1005"/>
                        <a:pt x="812810" y="183480"/>
                        <a:pt x="812810" y="408227"/>
                      </a:cubicBezTo>
                      <a:cubicBezTo>
                        <a:pt x="812810" y="632974"/>
                        <a:pt x="631150" y="815449"/>
                        <a:pt x="406405" y="816454"/>
                      </a:cubicBezTo>
                      <a:cubicBezTo>
                        <a:pt x="181660" y="815449"/>
                        <a:pt x="0" y="632974"/>
                        <a:pt x="0" y="408227"/>
                      </a:cubicBezTo>
                      <a:cubicBezTo>
                        <a:pt x="0" y="183480"/>
                        <a:pt x="181660" y="1005"/>
                        <a:pt x="406405" y="0"/>
                      </a:cubicBezTo>
                      <a:close/>
                    </a:path>
                  </a:pathLst>
                </a:custGeom>
                <a:solidFill>
                  <a:srgbClr val="FDF1CD"/>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endParaRPr>
                </a:p>
              </p:txBody>
            </p:sp>
            <p:sp>
              <p:nvSpPr>
                <p:cNvPr id="16" name="TextBox 5">
                  <a:extLst>
                    <a:ext uri="{FF2B5EF4-FFF2-40B4-BE49-F238E27FC236}">
                      <a16:creationId xmlns:a16="http://schemas.microsoft.com/office/drawing/2014/main" id="{6D3B4BE7-51FB-DAF7-A4A2-806AC75EC6DD}"/>
                    </a:ext>
                  </a:extLst>
                </p:cNvPr>
                <p:cNvSpPr txBox="1"/>
                <p:nvPr/>
              </p:nvSpPr>
              <p:spPr>
                <a:xfrm>
                  <a:off x="76200" y="133350"/>
                  <a:ext cx="660400" cy="603250"/>
                </a:xfrm>
                <a:prstGeom prst="rect">
                  <a:avLst/>
                </a:prstGeom>
              </p:spPr>
              <p:txBody>
                <a:bodyPr lIns="0" tIns="0" rIns="0" bIns="0" rtlCol="0" anchor="t"/>
                <a:lstStyle/>
                <a:p>
                  <a:pPr marL="0" marR="0" lvl="0" indent="0" algn="ctr" defTabSz="609539" eaLnBrk="1" fontAlgn="auto" latinLnBrk="0" hangingPunct="1">
                    <a:lnSpc>
                      <a:spcPts val="2133"/>
                    </a:lnSpc>
                    <a:spcBef>
                      <a:spcPts val="0"/>
                    </a:spcBef>
                    <a:spcAft>
                      <a:spcPts val="0"/>
                    </a:spcAft>
                    <a:buClrTx/>
                    <a:buSzTx/>
                    <a:buFontTx/>
                    <a:buNone/>
                    <a:tabLst/>
                    <a:defRPr/>
                  </a:pPr>
                  <a:endParaRPr kumimoji="0" sz="2000" b="0" i="0" u="none" strike="noStrike" kern="0" cap="none" spc="0" normalizeH="0" baseline="0" noProof="0">
                    <a:ln>
                      <a:noFill/>
                    </a:ln>
                    <a:solidFill>
                      <a:prstClr val="black"/>
                    </a:solidFill>
                    <a:effectLst/>
                    <a:uLnTx/>
                    <a:uFillTx/>
                  </a:endParaRPr>
                </a:p>
              </p:txBody>
            </p:sp>
          </p:grpSp>
        </p:grpSp>
        <p:sp>
          <p:nvSpPr>
            <p:cNvPr id="8" name="TextBox 7">
              <a:extLst>
                <a:ext uri="{FF2B5EF4-FFF2-40B4-BE49-F238E27FC236}">
                  <a16:creationId xmlns:a16="http://schemas.microsoft.com/office/drawing/2014/main" id="{3A3D8E01-D7AA-8306-E809-4927C2A46945}"/>
                </a:ext>
              </a:extLst>
            </p:cNvPr>
            <p:cNvSpPr txBox="1"/>
            <p:nvPr/>
          </p:nvSpPr>
          <p:spPr>
            <a:xfrm>
              <a:off x="1878306" y="4127837"/>
              <a:ext cx="1566353" cy="1061829"/>
            </a:xfrm>
            <a:prstGeom prst="rect">
              <a:avLst/>
            </a:prstGeom>
            <a:noFill/>
          </p:spPr>
          <p:txBody>
            <a:bodyPr wrap="square">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Chân</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thành</a:t>
              </a:r>
              <a:endParaRPr kumimoji="0" lang="fr-FR" sz="2000" b="0" i="0" u="none" strike="noStrike" kern="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endParaRPr>
            </a:p>
          </p:txBody>
        </p:sp>
      </p:grpSp>
      <p:grpSp>
        <p:nvGrpSpPr>
          <p:cNvPr id="17" name="Group 16">
            <a:extLst>
              <a:ext uri="{FF2B5EF4-FFF2-40B4-BE49-F238E27FC236}">
                <a16:creationId xmlns:a16="http://schemas.microsoft.com/office/drawing/2014/main" id="{D45DACAF-5910-DBF0-979A-48BE69BE04CE}"/>
              </a:ext>
            </a:extLst>
          </p:cNvPr>
          <p:cNvGrpSpPr/>
          <p:nvPr/>
        </p:nvGrpSpPr>
        <p:grpSpPr>
          <a:xfrm>
            <a:off x="3109280" y="2845010"/>
            <a:ext cx="2438400" cy="2235200"/>
            <a:chOff x="952500" y="3009900"/>
            <a:chExt cx="3657600" cy="3352800"/>
          </a:xfrm>
        </p:grpSpPr>
        <p:grpSp>
          <p:nvGrpSpPr>
            <p:cNvPr id="18" name="Group 17">
              <a:extLst>
                <a:ext uri="{FF2B5EF4-FFF2-40B4-BE49-F238E27FC236}">
                  <a16:creationId xmlns:a16="http://schemas.microsoft.com/office/drawing/2014/main" id="{207F7AAF-F08E-947A-59F4-01FEDC7EAE78}"/>
                </a:ext>
              </a:extLst>
            </p:cNvPr>
            <p:cNvGrpSpPr/>
            <p:nvPr/>
          </p:nvGrpSpPr>
          <p:grpSpPr>
            <a:xfrm>
              <a:off x="952500" y="3009900"/>
              <a:ext cx="3657600" cy="3352800"/>
              <a:chOff x="2454768" y="756000"/>
              <a:chExt cx="6187879" cy="6103258"/>
            </a:xfrm>
          </p:grpSpPr>
          <p:sp>
            <p:nvSpPr>
              <p:cNvPr id="20" name="Freeform 2">
                <a:extLst>
                  <a:ext uri="{FF2B5EF4-FFF2-40B4-BE49-F238E27FC236}">
                    <a16:creationId xmlns:a16="http://schemas.microsoft.com/office/drawing/2014/main" id="{99E934A9-E661-9974-BB84-82F5B693D2DF}"/>
                  </a:ext>
                </a:extLst>
              </p:cNvPr>
              <p:cNvSpPr/>
              <p:nvPr/>
            </p:nvSpPr>
            <p:spPr>
              <a:xfrm>
                <a:off x="2454768" y="756000"/>
                <a:ext cx="6187879" cy="6103258"/>
              </a:xfrm>
              <a:custGeom>
                <a:avLst/>
                <a:gdLst/>
                <a:ahLst/>
                <a:cxnLst/>
                <a:rect l="l" t="t" r="r" b="b"/>
                <a:pathLst>
                  <a:path w="6187879" h="6103258">
                    <a:moveTo>
                      <a:pt x="0" y="0"/>
                    </a:moveTo>
                    <a:lnTo>
                      <a:pt x="6187878" y="0"/>
                    </a:lnTo>
                    <a:lnTo>
                      <a:pt x="6187878" y="6103258"/>
                    </a:lnTo>
                    <a:lnTo>
                      <a:pt x="0" y="6103258"/>
                    </a:lnTo>
                    <a:lnTo>
                      <a:pt x="0" y="0"/>
                    </a:lnTo>
                    <a:close/>
                  </a:path>
                </a:pathLst>
              </a:custGeom>
              <a:blipFill>
                <a:blip r:embed="rId3">
                  <a:duotone>
                    <a:srgbClr val="C0504D">
                      <a:shade val="45000"/>
                      <a:satMod val="135000"/>
                    </a:srgbClr>
                    <a:prstClr val="white"/>
                  </a:duotone>
                  <a:extLst>
                    <a:ext uri="{96DAC541-7B7A-43D3-8B79-37D633B846F1}">
                      <asvg:svgBlip xmlns:asvg="http://schemas.microsoft.com/office/drawing/2016/SVG/main" r:embed="rId4"/>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endParaRPr>
              </a:p>
            </p:txBody>
          </p:sp>
          <p:grpSp>
            <p:nvGrpSpPr>
              <p:cNvPr id="21" name="Group 3">
                <a:extLst>
                  <a:ext uri="{FF2B5EF4-FFF2-40B4-BE49-F238E27FC236}">
                    <a16:creationId xmlns:a16="http://schemas.microsoft.com/office/drawing/2014/main" id="{0012F7E9-1B9C-34E4-452F-929E4C4807E2}"/>
                  </a:ext>
                </a:extLst>
              </p:cNvPr>
              <p:cNvGrpSpPr/>
              <p:nvPr/>
            </p:nvGrpSpPr>
            <p:grpSpPr>
              <a:xfrm>
                <a:off x="4021051" y="2449095"/>
                <a:ext cx="2649898" cy="2661811"/>
                <a:chOff x="0" y="0"/>
                <a:chExt cx="812800" cy="816454"/>
              </a:xfrm>
            </p:grpSpPr>
            <p:sp>
              <p:nvSpPr>
                <p:cNvPr id="22" name="Freeform 4">
                  <a:extLst>
                    <a:ext uri="{FF2B5EF4-FFF2-40B4-BE49-F238E27FC236}">
                      <a16:creationId xmlns:a16="http://schemas.microsoft.com/office/drawing/2014/main" id="{626F2DC2-4127-5EE7-D92C-E29A2DA33092}"/>
                    </a:ext>
                  </a:extLst>
                </p:cNvPr>
                <p:cNvSpPr/>
                <p:nvPr/>
              </p:nvSpPr>
              <p:spPr>
                <a:xfrm>
                  <a:off x="-5" y="0"/>
                  <a:ext cx="812811" cy="816454"/>
                </a:xfrm>
                <a:custGeom>
                  <a:avLst/>
                  <a:gdLst/>
                  <a:ahLst/>
                  <a:cxnLst/>
                  <a:rect l="l" t="t" r="r" b="b"/>
                  <a:pathLst>
                    <a:path w="812811" h="816454">
                      <a:moveTo>
                        <a:pt x="406405" y="0"/>
                      </a:moveTo>
                      <a:cubicBezTo>
                        <a:pt x="631150" y="1005"/>
                        <a:pt x="812810" y="183480"/>
                        <a:pt x="812810" y="408227"/>
                      </a:cubicBezTo>
                      <a:cubicBezTo>
                        <a:pt x="812810" y="632974"/>
                        <a:pt x="631150" y="815449"/>
                        <a:pt x="406405" y="816454"/>
                      </a:cubicBezTo>
                      <a:cubicBezTo>
                        <a:pt x="181660" y="815449"/>
                        <a:pt x="0" y="632974"/>
                        <a:pt x="0" y="408227"/>
                      </a:cubicBezTo>
                      <a:cubicBezTo>
                        <a:pt x="0" y="183480"/>
                        <a:pt x="181660" y="1005"/>
                        <a:pt x="406405" y="0"/>
                      </a:cubicBezTo>
                      <a:close/>
                    </a:path>
                  </a:pathLst>
                </a:custGeom>
                <a:solidFill>
                  <a:srgbClr val="FDF1CD"/>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endParaRPr>
                </a:p>
              </p:txBody>
            </p:sp>
            <p:sp>
              <p:nvSpPr>
                <p:cNvPr id="23" name="TextBox 5">
                  <a:extLst>
                    <a:ext uri="{FF2B5EF4-FFF2-40B4-BE49-F238E27FC236}">
                      <a16:creationId xmlns:a16="http://schemas.microsoft.com/office/drawing/2014/main" id="{E89434F8-5447-2B3C-F129-1ABD94E6780E}"/>
                    </a:ext>
                  </a:extLst>
                </p:cNvPr>
                <p:cNvSpPr txBox="1"/>
                <p:nvPr/>
              </p:nvSpPr>
              <p:spPr>
                <a:xfrm>
                  <a:off x="76200" y="133350"/>
                  <a:ext cx="660400" cy="603250"/>
                </a:xfrm>
                <a:prstGeom prst="rect">
                  <a:avLst/>
                </a:prstGeom>
              </p:spPr>
              <p:txBody>
                <a:bodyPr lIns="0" tIns="0" rIns="0" bIns="0" rtlCol="0" anchor="t"/>
                <a:lstStyle/>
                <a:p>
                  <a:pPr marL="0" marR="0" lvl="0" indent="0" algn="ctr" defTabSz="609539" eaLnBrk="1" fontAlgn="auto" latinLnBrk="0" hangingPunct="1">
                    <a:lnSpc>
                      <a:spcPts val="2133"/>
                    </a:lnSpc>
                    <a:spcBef>
                      <a:spcPts val="0"/>
                    </a:spcBef>
                    <a:spcAft>
                      <a:spcPts val="0"/>
                    </a:spcAft>
                    <a:buClrTx/>
                    <a:buSzTx/>
                    <a:buFontTx/>
                    <a:buNone/>
                    <a:tabLst/>
                    <a:defRPr/>
                  </a:pPr>
                  <a:endParaRPr kumimoji="0" sz="2000" b="0" i="0" u="none" strike="noStrike" kern="0" cap="none" spc="0" normalizeH="0" baseline="0" noProof="0">
                    <a:ln>
                      <a:noFill/>
                    </a:ln>
                    <a:solidFill>
                      <a:prstClr val="black"/>
                    </a:solidFill>
                    <a:effectLst/>
                    <a:uLnTx/>
                    <a:uFillTx/>
                  </a:endParaRPr>
                </a:p>
              </p:txBody>
            </p:sp>
          </p:grpSp>
        </p:grpSp>
        <p:sp>
          <p:nvSpPr>
            <p:cNvPr id="19" name="TextBox 18">
              <a:extLst>
                <a:ext uri="{FF2B5EF4-FFF2-40B4-BE49-F238E27FC236}">
                  <a16:creationId xmlns:a16="http://schemas.microsoft.com/office/drawing/2014/main" id="{98476BE4-7E27-5033-73C9-51E79CADD4A5}"/>
                </a:ext>
              </a:extLst>
            </p:cNvPr>
            <p:cNvSpPr txBox="1"/>
            <p:nvPr/>
          </p:nvSpPr>
          <p:spPr>
            <a:xfrm>
              <a:off x="1878306" y="4127837"/>
              <a:ext cx="1566353" cy="1061829"/>
            </a:xfrm>
            <a:prstGeom prst="rect">
              <a:avLst/>
            </a:prstGeom>
            <a:noFill/>
          </p:spPr>
          <p:txBody>
            <a:bodyPr wrap="square">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Quan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tâm</a:t>
              </a:r>
              <a:endParaRPr kumimoji="0" lang="fr-FR" sz="2000" b="0" i="0" u="none" strike="noStrike" kern="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endParaRPr>
            </a:p>
          </p:txBody>
        </p:sp>
      </p:grpSp>
      <p:grpSp>
        <p:nvGrpSpPr>
          <p:cNvPr id="24" name="Group 23">
            <a:extLst>
              <a:ext uri="{FF2B5EF4-FFF2-40B4-BE49-F238E27FC236}">
                <a16:creationId xmlns:a16="http://schemas.microsoft.com/office/drawing/2014/main" id="{4F6DBEC7-BEAD-08D3-D29F-336BFEACE559}"/>
              </a:ext>
            </a:extLst>
          </p:cNvPr>
          <p:cNvGrpSpPr/>
          <p:nvPr/>
        </p:nvGrpSpPr>
        <p:grpSpPr>
          <a:xfrm>
            <a:off x="6645596" y="2813573"/>
            <a:ext cx="2438400" cy="2235200"/>
            <a:chOff x="952500" y="3009900"/>
            <a:chExt cx="3657600" cy="3352800"/>
          </a:xfrm>
        </p:grpSpPr>
        <p:grpSp>
          <p:nvGrpSpPr>
            <p:cNvPr id="25" name="Group 24">
              <a:extLst>
                <a:ext uri="{FF2B5EF4-FFF2-40B4-BE49-F238E27FC236}">
                  <a16:creationId xmlns:a16="http://schemas.microsoft.com/office/drawing/2014/main" id="{E360DB1D-8EE0-9DD8-3C52-EF49A353D8E4}"/>
                </a:ext>
              </a:extLst>
            </p:cNvPr>
            <p:cNvGrpSpPr/>
            <p:nvPr/>
          </p:nvGrpSpPr>
          <p:grpSpPr>
            <a:xfrm>
              <a:off x="952500" y="3009900"/>
              <a:ext cx="3657600" cy="3352800"/>
              <a:chOff x="2454768" y="756000"/>
              <a:chExt cx="6187879" cy="6103258"/>
            </a:xfrm>
          </p:grpSpPr>
          <p:sp>
            <p:nvSpPr>
              <p:cNvPr id="27" name="Freeform 2">
                <a:extLst>
                  <a:ext uri="{FF2B5EF4-FFF2-40B4-BE49-F238E27FC236}">
                    <a16:creationId xmlns:a16="http://schemas.microsoft.com/office/drawing/2014/main" id="{880B9ADA-4630-0792-1B58-AD4A131939D2}"/>
                  </a:ext>
                </a:extLst>
              </p:cNvPr>
              <p:cNvSpPr/>
              <p:nvPr/>
            </p:nvSpPr>
            <p:spPr>
              <a:xfrm>
                <a:off x="2454768" y="756000"/>
                <a:ext cx="6187879" cy="6103258"/>
              </a:xfrm>
              <a:custGeom>
                <a:avLst/>
                <a:gdLst/>
                <a:ahLst/>
                <a:cxnLst/>
                <a:rect l="l" t="t" r="r" b="b"/>
                <a:pathLst>
                  <a:path w="6187879" h="6103258">
                    <a:moveTo>
                      <a:pt x="0" y="0"/>
                    </a:moveTo>
                    <a:lnTo>
                      <a:pt x="6187878" y="0"/>
                    </a:lnTo>
                    <a:lnTo>
                      <a:pt x="6187878" y="6103258"/>
                    </a:lnTo>
                    <a:lnTo>
                      <a:pt x="0" y="6103258"/>
                    </a:lnTo>
                    <a:lnTo>
                      <a:pt x="0" y="0"/>
                    </a:lnTo>
                    <a:close/>
                  </a:path>
                </a:pathLst>
              </a:custGeom>
              <a:blipFill>
                <a:blip r:embed="rId3">
                  <a:duotone>
                    <a:srgbClr val="C0504D">
                      <a:shade val="45000"/>
                      <a:satMod val="135000"/>
                    </a:srgbClr>
                    <a:prstClr val="white"/>
                  </a:duotone>
                  <a:extLst>
                    <a:ext uri="{96DAC541-7B7A-43D3-8B79-37D633B846F1}">
                      <asvg:svgBlip xmlns:asvg="http://schemas.microsoft.com/office/drawing/2016/SVG/main" r:embed="rId4"/>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endParaRPr>
              </a:p>
            </p:txBody>
          </p:sp>
          <p:grpSp>
            <p:nvGrpSpPr>
              <p:cNvPr id="28" name="Group 3">
                <a:extLst>
                  <a:ext uri="{FF2B5EF4-FFF2-40B4-BE49-F238E27FC236}">
                    <a16:creationId xmlns:a16="http://schemas.microsoft.com/office/drawing/2014/main" id="{48E17A5D-90B0-AEE8-7A32-887AEB28B9AC}"/>
                  </a:ext>
                </a:extLst>
              </p:cNvPr>
              <p:cNvGrpSpPr/>
              <p:nvPr/>
            </p:nvGrpSpPr>
            <p:grpSpPr>
              <a:xfrm>
                <a:off x="4021051" y="2449095"/>
                <a:ext cx="2649898" cy="2661811"/>
                <a:chOff x="0" y="0"/>
                <a:chExt cx="812800" cy="816454"/>
              </a:xfrm>
            </p:grpSpPr>
            <p:sp>
              <p:nvSpPr>
                <p:cNvPr id="29" name="Freeform 4">
                  <a:extLst>
                    <a:ext uri="{FF2B5EF4-FFF2-40B4-BE49-F238E27FC236}">
                      <a16:creationId xmlns:a16="http://schemas.microsoft.com/office/drawing/2014/main" id="{4A604EFC-77B8-03E7-3A25-0312C63032F7}"/>
                    </a:ext>
                  </a:extLst>
                </p:cNvPr>
                <p:cNvSpPr/>
                <p:nvPr/>
              </p:nvSpPr>
              <p:spPr>
                <a:xfrm>
                  <a:off x="-5" y="0"/>
                  <a:ext cx="812811" cy="816454"/>
                </a:xfrm>
                <a:custGeom>
                  <a:avLst/>
                  <a:gdLst/>
                  <a:ahLst/>
                  <a:cxnLst/>
                  <a:rect l="l" t="t" r="r" b="b"/>
                  <a:pathLst>
                    <a:path w="812811" h="816454">
                      <a:moveTo>
                        <a:pt x="406405" y="0"/>
                      </a:moveTo>
                      <a:cubicBezTo>
                        <a:pt x="631150" y="1005"/>
                        <a:pt x="812810" y="183480"/>
                        <a:pt x="812810" y="408227"/>
                      </a:cubicBezTo>
                      <a:cubicBezTo>
                        <a:pt x="812810" y="632974"/>
                        <a:pt x="631150" y="815449"/>
                        <a:pt x="406405" y="816454"/>
                      </a:cubicBezTo>
                      <a:cubicBezTo>
                        <a:pt x="181660" y="815449"/>
                        <a:pt x="0" y="632974"/>
                        <a:pt x="0" y="408227"/>
                      </a:cubicBezTo>
                      <a:cubicBezTo>
                        <a:pt x="0" y="183480"/>
                        <a:pt x="181660" y="1005"/>
                        <a:pt x="406405" y="0"/>
                      </a:cubicBezTo>
                      <a:close/>
                    </a:path>
                  </a:pathLst>
                </a:custGeom>
                <a:solidFill>
                  <a:srgbClr val="FDF1CD"/>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endParaRPr>
                </a:p>
              </p:txBody>
            </p:sp>
            <p:sp>
              <p:nvSpPr>
                <p:cNvPr id="30" name="TextBox 5">
                  <a:extLst>
                    <a:ext uri="{FF2B5EF4-FFF2-40B4-BE49-F238E27FC236}">
                      <a16:creationId xmlns:a16="http://schemas.microsoft.com/office/drawing/2014/main" id="{20605C4C-C1E9-1149-B9D4-B9C831724A43}"/>
                    </a:ext>
                  </a:extLst>
                </p:cNvPr>
                <p:cNvSpPr txBox="1"/>
                <p:nvPr/>
              </p:nvSpPr>
              <p:spPr>
                <a:xfrm>
                  <a:off x="76200" y="133350"/>
                  <a:ext cx="660400" cy="603250"/>
                </a:xfrm>
                <a:prstGeom prst="rect">
                  <a:avLst/>
                </a:prstGeom>
              </p:spPr>
              <p:txBody>
                <a:bodyPr lIns="0" tIns="0" rIns="0" bIns="0" rtlCol="0" anchor="t"/>
                <a:lstStyle/>
                <a:p>
                  <a:pPr marL="0" marR="0" lvl="0" indent="0" algn="ctr" defTabSz="609539" eaLnBrk="1" fontAlgn="auto" latinLnBrk="0" hangingPunct="1">
                    <a:lnSpc>
                      <a:spcPts val="2133"/>
                    </a:lnSpc>
                    <a:spcBef>
                      <a:spcPts val="0"/>
                    </a:spcBef>
                    <a:spcAft>
                      <a:spcPts val="0"/>
                    </a:spcAft>
                    <a:buClrTx/>
                    <a:buSzTx/>
                    <a:buFontTx/>
                    <a:buNone/>
                    <a:tabLst/>
                    <a:defRPr/>
                  </a:pPr>
                  <a:endParaRPr kumimoji="0" sz="2000" b="0" i="0" u="none" strike="noStrike" kern="0" cap="none" spc="0" normalizeH="0" baseline="0" noProof="0">
                    <a:ln>
                      <a:noFill/>
                    </a:ln>
                    <a:solidFill>
                      <a:prstClr val="black"/>
                    </a:solidFill>
                    <a:effectLst/>
                    <a:uLnTx/>
                    <a:uFillTx/>
                  </a:endParaRPr>
                </a:p>
              </p:txBody>
            </p:sp>
          </p:grpSp>
        </p:grpSp>
        <p:sp>
          <p:nvSpPr>
            <p:cNvPr id="26" name="TextBox 25">
              <a:extLst>
                <a:ext uri="{FF2B5EF4-FFF2-40B4-BE49-F238E27FC236}">
                  <a16:creationId xmlns:a16="http://schemas.microsoft.com/office/drawing/2014/main" id="{7B2C8F8D-7735-0727-A6F7-CA471F5158BF}"/>
                </a:ext>
              </a:extLst>
            </p:cNvPr>
            <p:cNvSpPr txBox="1"/>
            <p:nvPr/>
          </p:nvSpPr>
          <p:spPr>
            <a:xfrm>
              <a:off x="1951733" y="4178468"/>
              <a:ext cx="1419498" cy="1061829"/>
            </a:xfrm>
            <a:prstGeom prst="rect">
              <a:avLst/>
            </a:prstGeom>
            <a:noFill/>
          </p:spPr>
          <p:txBody>
            <a:bodyPr wrap="square">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Chia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sẻ</a:t>
              </a:r>
              <a:endParaRPr kumimoji="0" lang="fr-FR" sz="2000" b="0" i="0" u="none" strike="noStrike" kern="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endParaRPr>
            </a:p>
          </p:txBody>
        </p:sp>
      </p:grpSp>
      <p:grpSp>
        <p:nvGrpSpPr>
          <p:cNvPr id="31" name="Group 30">
            <a:extLst>
              <a:ext uri="{FF2B5EF4-FFF2-40B4-BE49-F238E27FC236}">
                <a16:creationId xmlns:a16="http://schemas.microsoft.com/office/drawing/2014/main" id="{13FA884F-C521-70F7-7FB9-90B76FA1029B}"/>
              </a:ext>
            </a:extLst>
          </p:cNvPr>
          <p:cNvGrpSpPr/>
          <p:nvPr/>
        </p:nvGrpSpPr>
        <p:grpSpPr>
          <a:xfrm>
            <a:off x="9681013" y="2769537"/>
            <a:ext cx="2438400" cy="2235200"/>
            <a:chOff x="952500" y="3009900"/>
            <a:chExt cx="3657600" cy="3352800"/>
          </a:xfrm>
        </p:grpSpPr>
        <p:grpSp>
          <p:nvGrpSpPr>
            <p:cNvPr id="32" name="Group 31">
              <a:extLst>
                <a:ext uri="{FF2B5EF4-FFF2-40B4-BE49-F238E27FC236}">
                  <a16:creationId xmlns:a16="http://schemas.microsoft.com/office/drawing/2014/main" id="{A1058A04-445C-49E2-8064-46C7948D415F}"/>
                </a:ext>
              </a:extLst>
            </p:cNvPr>
            <p:cNvGrpSpPr/>
            <p:nvPr/>
          </p:nvGrpSpPr>
          <p:grpSpPr>
            <a:xfrm>
              <a:off x="952500" y="3009900"/>
              <a:ext cx="3657600" cy="3352800"/>
              <a:chOff x="2454768" y="756000"/>
              <a:chExt cx="6187879" cy="6103258"/>
            </a:xfrm>
          </p:grpSpPr>
          <p:sp>
            <p:nvSpPr>
              <p:cNvPr id="34" name="Freeform 2">
                <a:extLst>
                  <a:ext uri="{FF2B5EF4-FFF2-40B4-BE49-F238E27FC236}">
                    <a16:creationId xmlns:a16="http://schemas.microsoft.com/office/drawing/2014/main" id="{E1F4BB7A-65AF-8D0B-920B-559DEDA3FEED}"/>
                  </a:ext>
                </a:extLst>
              </p:cNvPr>
              <p:cNvSpPr/>
              <p:nvPr/>
            </p:nvSpPr>
            <p:spPr>
              <a:xfrm>
                <a:off x="2454768" y="756000"/>
                <a:ext cx="6187879" cy="6103258"/>
              </a:xfrm>
              <a:custGeom>
                <a:avLst/>
                <a:gdLst/>
                <a:ahLst/>
                <a:cxnLst/>
                <a:rect l="l" t="t" r="r" b="b"/>
                <a:pathLst>
                  <a:path w="6187879" h="6103258">
                    <a:moveTo>
                      <a:pt x="0" y="0"/>
                    </a:moveTo>
                    <a:lnTo>
                      <a:pt x="6187878" y="0"/>
                    </a:lnTo>
                    <a:lnTo>
                      <a:pt x="6187878" y="6103258"/>
                    </a:lnTo>
                    <a:lnTo>
                      <a:pt x="0" y="6103258"/>
                    </a:lnTo>
                    <a:lnTo>
                      <a:pt x="0" y="0"/>
                    </a:lnTo>
                    <a:close/>
                  </a:path>
                </a:pathLst>
              </a:custGeom>
              <a:blipFill>
                <a:blip r:embed="rId3">
                  <a:duotone>
                    <a:srgbClr val="C0504D">
                      <a:shade val="45000"/>
                      <a:satMod val="135000"/>
                    </a:srgbClr>
                    <a:prstClr val="white"/>
                  </a:duotone>
                  <a:extLst>
                    <a:ext uri="{96DAC541-7B7A-43D3-8B79-37D633B846F1}">
                      <asvg:svgBlip xmlns:asvg="http://schemas.microsoft.com/office/drawing/2016/SVG/main" r:embed="rId4"/>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black"/>
                  </a:solidFill>
                  <a:effectLst/>
                  <a:uLnTx/>
                  <a:uFillTx/>
                </a:endParaRPr>
              </a:p>
            </p:txBody>
          </p:sp>
          <p:grpSp>
            <p:nvGrpSpPr>
              <p:cNvPr id="35" name="Group 3">
                <a:extLst>
                  <a:ext uri="{FF2B5EF4-FFF2-40B4-BE49-F238E27FC236}">
                    <a16:creationId xmlns:a16="http://schemas.microsoft.com/office/drawing/2014/main" id="{21EBEC26-C5F2-6E0E-CB3A-564E7F6E9F56}"/>
                  </a:ext>
                </a:extLst>
              </p:cNvPr>
              <p:cNvGrpSpPr/>
              <p:nvPr/>
            </p:nvGrpSpPr>
            <p:grpSpPr>
              <a:xfrm>
                <a:off x="4021051" y="2449095"/>
                <a:ext cx="2649898" cy="2661811"/>
                <a:chOff x="0" y="0"/>
                <a:chExt cx="812800" cy="816454"/>
              </a:xfrm>
            </p:grpSpPr>
            <p:sp>
              <p:nvSpPr>
                <p:cNvPr id="36" name="Freeform 4">
                  <a:extLst>
                    <a:ext uri="{FF2B5EF4-FFF2-40B4-BE49-F238E27FC236}">
                      <a16:creationId xmlns:a16="http://schemas.microsoft.com/office/drawing/2014/main" id="{3F4661CD-EB19-714A-6B33-15C01666E671}"/>
                    </a:ext>
                  </a:extLst>
                </p:cNvPr>
                <p:cNvSpPr/>
                <p:nvPr/>
              </p:nvSpPr>
              <p:spPr>
                <a:xfrm>
                  <a:off x="-5" y="0"/>
                  <a:ext cx="812811" cy="816454"/>
                </a:xfrm>
                <a:custGeom>
                  <a:avLst/>
                  <a:gdLst/>
                  <a:ahLst/>
                  <a:cxnLst/>
                  <a:rect l="l" t="t" r="r" b="b"/>
                  <a:pathLst>
                    <a:path w="812811" h="816454">
                      <a:moveTo>
                        <a:pt x="406405" y="0"/>
                      </a:moveTo>
                      <a:cubicBezTo>
                        <a:pt x="631150" y="1005"/>
                        <a:pt x="812810" y="183480"/>
                        <a:pt x="812810" y="408227"/>
                      </a:cubicBezTo>
                      <a:cubicBezTo>
                        <a:pt x="812810" y="632974"/>
                        <a:pt x="631150" y="815449"/>
                        <a:pt x="406405" y="816454"/>
                      </a:cubicBezTo>
                      <a:cubicBezTo>
                        <a:pt x="181660" y="815449"/>
                        <a:pt x="0" y="632974"/>
                        <a:pt x="0" y="408227"/>
                      </a:cubicBezTo>
                      <a:cubicBezTo>
                        <a:pt x="0" y="183480"/>
                        <a:pt x="181660" y="1005"/>
                        <a:pt x="406405" y="0"/>
                      </a:cubicBezTo>
                      <a:close/>
                    </a:path>
                  </a:pathLst>
                </a:custGeom>
                <a:solidFill>
                  <a:srgbClr val="FDF1CD"/>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endParaRPr>
                </a:p>
              </p:txBody>
            </p:sp>
            <p:sp>
              <p:nvSpPr>
                <p:cNvPr id="37" name="TextBox 5">
                  <a:extLst>
                    <a:ext uri="{FF2B5EF4-FFF2-40B4-BE49-F238E27FC236}">
                      <a16:creationId xmlns:a16="http://schemas.microsoft.com/office/drawing/2014/main" id="{B6CDD29B-858F-CB9A-F09B-A93238554AFB}"/>
                    </a:ext>
                  </a:extLst>
                </p:cNvPr>
                <p:cNvSpPr txBox="1"/>
                <p:nvPr/>
              </p:nvSpPr>
              <p:spPr>
                <a:xfrm>
                  <a:off x="76200" y="133350"/>
                  <a:ext cx="660400" cy="603250"/>
                </a:xfrm>
                <a:prstGeom prst="rect">
                  <a:avLst/>
                </a:prstGeom>
              </p:spPr>
              <p:txBody>
                <a:bodyPr lIns="0" tIns="0" rIns="0" bIns="0" rtlCol="0" anchor="t"/>
                <a:lstStyle/>
                <a:p>
                  <a:pPr marL="0" marR="0" lvl="0" indent="0" algn="ctr" defTabSz="609539" eaLnBrk="1" fontAlgn="auto" latinLnBrk="0" hangingPunct="1">
                    <a:lnSpc>
                      <a:spcPts val="2133"/>
                    </a:lnSpc>
                    <a:spcBef>
                      <a:spcPts val="0"/>
                    </a:spcBef>
                    <a:spcAft>
                      <a:spcPts val="0"/>
                    </a:spcAft>
                    <a:buClrTx/>
                    <a:buSzTx/>
                    <a:buFontTx/>
                    <a:buNone/>
                    <a:tabLst/>
                    <a:defRPr/>
                  </a:pPr>
                  <a:endParaRPr kumimoji="0" sz="2000" b="0" i="0" u="none" strike="noStrike" kern="0" cap="none" spc="0" normalizeH="0" baseline="0" noProof="0">
                    <a:ln>
                      <a:noFill/>
                    </a:ln>
                    <a:solidFill>
                      <a:prstClr val="black"/>
                    </a:solidFill>
                    <a:effectLst/>
                    <a:uLnTx/>
                    <a:uFillTx/>
                  </a:endParaRPr>
                </a:p>
              </p:txBody>
            </p:sp>
          </p:grpSp>
        </p:grpSp>
        <p:sp>
          <p:nvSpPr>
            <p:cNvPr id="33" name="TextBox 32">
              <a:extLst>
                <a:ext uri="{FF2B5EF4-FFF2-40B4-BE49-F238E27FC236}">
                  <a16:creationId xmlns:a16="http://schemas.microsoft.com/office/drawing/2014/main" id="{13F1C60F-C673-B134-1FBD-5D0D9E55AB4D}"/>
                </a:ext>
              </a:extLst>
            </p:cNvPr>
            <p:cNvSpPr txBox="1"/>
            <p:nvPr/>
          </p:nvSpPr>
          <p:spPr>
            <a:xfrm>
              <a:off x="1951733" y="4390316"/>
              <a:ext cx="1419498" cy="600165"/>
            </a:xfrm>
            <a:prstGeom prst="rect">
              <a:avLst/>
            </a:prstGeom>
            <a:noFill/>
          </p:spPr>
          <p:txBody>
            <a:bodyPr wrap="square">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Vị</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tha</a:t>
              </a:r>
              <a:endParaRPr kumimoji="0" lang="fr-FR" sz="2000" b="0" i="0" u="none" strike="noStrike" kern="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endParaRPr>
            </a:p>
          </p:txBody>
        </p:sp>
      </p:grpSp>
      <p:grpSp>
        <p:nvGrpSpPr>
          <p:cNvPr id="38" name="Group 37">
            <a:extLst>
              <a:ext uri="{FF2B5EF4-FFF2-40B4-BE49-F238E27FC236}">
                <a16:creationId xmlns:a16="http://schemas.microsoft.com/office/drawing/2014/main" id="{69263C60-FC85-B0FF-0D41-9305F0ABE8D1}"/>
              </a:ext>
            </a:extLst>
          </p:cNvPr>
          <p:cNvGrpSpPr/>
          <p:nvPr/>
        </p:nvGrpSpPr>
        <p:grpSpPr>
          <a:xfrm>
            <a:off x="1854200" y="4543886"/>
            <a:ext cx="2438400" cy="2235200"/>
            <a:chOff x="952500" y="3009900"/>
            <a:chExt cx="3657600" cy="3352800"/>
          </a:xfrm>
        </p:grpSpPr>
        <p:grpSp>
          <p:nvGrpSpPr>
            <p:cNvPr id="39" name="Group 38">
              <a:extLst>
                <a:ext uri="{FF2B5EF4-FFF2-40B4-BE49-F238E27FC236}">
                  <a16:creationId xmlns:a16="http://schemas.microsoft.com/office/drawing/2014/main" id="{50A383AA-5AD7-23CF-FEF5-A61A00A7A117}"/>
                </a:ext>
              </a:extLst>
            </p:cNvPr>
            <p:cNvGrpSpPr/>
            <p:nvPr/>
          </p:nvGrpSpPr>
          <p:grpSpPr>
            <a:xfrm>
              <a:off x="952500" y="3009900"/>
              <a:ext cx="3657600" cy="3352800"/>
              <a:chOff x="2454768" y="756000"/>
              <a:chExt cx="6187879" cy="6103258"/>
            </a:xfrm>
          </p:grpSpPr>
          <p:sp>
            <p:nvSpPr>
              <p:cNvPr id="41" name="Freeform 2">
                <a:extLst>
                  <a:ext uri="{FF2B5EF4-FFF2-40B4-BE49-F238E27FC236}">
                    <a16:creationId xmlns:a16="http://schemas.microsoft.com/office/drawing/2014/main" id="{5DC148E6-CAF1-5887-B91A-17026E3F1475}"/>
                  </a:ext>
                </a:extLst>
              </p:cNvPr>
              <p:cNvSpPr/>
              <p:nvPr/>
            </p:nvSpPr>
            <p:spPr>
              <a:xfrm>
                <a:off x="2454768" y="756000"/>
                <a:ext cx="6187879" cy="6103258"/>
              </a:xfrm>
              <a:custGeom>
                <a:avLst/>
                <a:gdLst/>
                <a:ahLst/>
                <a:cxnLst/>
                <a:rect l="l" t="t" r="r" b="b"/>
                <a:pathLst>
                  <a:path w="6187879" h="6103258">
                    <a:moveTo>
                      <a:pt x="0" y="0"/>
                    </a:moveTo>
                    <a:lnTo>
                      <a:pt x="6187878" y="0"/>
                    </a:lnTo>
                    <a:lnTo>
                      <a:pt x="6187878" y="6103258"/>
                    </a:lnTo>
                    <a:lnTo>
                      <a:pt x="0" y="6103258"/>
                    </a:lnTo>
                    <a:lnTo>
                      <a:pt x="0" y="0"/>
                    </a:lnTo>
                    <a:close/>
                  </a:path>
                </a:pathLst>
              </a:custGeom>
              <a:blipFill>
                <a:blip r:embed="rId3">
                  <a:duotone>
                    <a:srgbClr val="C0504D">
                      <a:shade val="45000"/>
                      <a:satMod val="135000"/>
                    </a:srgbClr>
                    <a:prstClr val="white"/>
                  </a:duotone>
                  <a:extLst>
                    <a:ext uri="{96DAC541-7B7A-43D3-8B79-37D633B846F1}">
                      <asvg:svgBlip xmlns:asvg="http://schemas.microsoft.com/office/drawing/2016/SVG/main" r:embed="rId4"/>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endParaRPr>
              </a:p>
            </p:txBody>
          </p:sp>
          <p:grpSp>
            <p:nvGrpSpPr>
              <p:cNvPr id="42" name="Group 3">
                <a:extLst>
                  <a:ext uri="{FF2B5EF4-FFF2-40B4-BE49-F238E27FC236}">
                    <a16:creationId xmlns:a16="http://schemas.microsoft.com/office/drawing/2014/main" id="{593BDC55-8962-685C-5901-D0466EA33445}"/>
                  </a:ext>
                </a:extLst>
              </p:cNvPr>
              <p:cNvGrpSpPr/>
              <p:nvPr/>
            </p:nvGrpSpPr>
            <p:grpSpPr>
              <a:xfrm>
                <a:off x="4021051" y="2449095"/>
                <a:ext cx="2649898" cy="2661811"/>
                <a:chOff x="0" y="0"/>
                <a:chExt cx="812800" cy="816454"/>
              </a:xfrm>
            </p:grpSpPr>
            <p:sp>
              <p:nvSpPr>
                <p:cNvPr id="43" name="Freeform 4">
                  <a:extLst>
                    <a:ext uri="{FF2B5EF4-FFF2-40B4-BE49-F238E27FC236}">
                      <a16:creationId xmlns:a16="http://schemas.microsoft.com/office/drawing/2014/main" id="{0A5C2F27-BAAC-F8DC-AA0E-FFE72EECAAFD}"/>
                    </a:ext>
                  </a:extLst>
                </p:cNvPr>
                <p:cNvSpPr/>
                <p:nvPr/>
              </p:nvSpPr>
              <p:spPr>
                <a:xfrm>
                  <a:off x="-5" y="0"/>
                  <a:ext cx="812811" cy="816454"/>
                </a:xfrm>
                <a:custGeom>
                  <a:avLst/>
                  <a:gdLst/>
                  <a:ahLst/>
                  <a:cxnLst/>
                  <a:rect l="l" t="t" r="r" b="b"/>
                  <a:pathLst>
                    <a:path w="812811" h="816454">
                      <a:moveTo>
                        <a:pt x="406405" y="0"/>
                      </a:moveTo>
                      <a:cubicBezTo>
                        <a:pt x="631150" y="1005"/>
                        <a:pt x="812810" y="183480"/>
                        <a:pt x="812810" y="408227"/>
                      </a:cubicBezTo>
                      <a:cubicBezTo>
                        <a:pt x="812810" y="632974"/>
                        <a:pt x="631150" y="815449"/>
                        <a:pt x="406405" y="816454"/>
                      </a:cubicBezTo>
                      <a:cubicBezTo>
                        <a:pt x="181660" y="815449"/>
                        <a:pt x="0" y="632974"/>
                        <a:pt x="0" y="408227"/>
                      </a:cubicBezTo>
                      <a:cubicBezTo>
                        <a:pt x="0" y="183480"/>
                        <a:pt x="181660" y="1005"/>
                        <a:pt x="406405" y="0"/>
                      </a:cubicBezTo>
                      <a:close/>
                    </a:path>
                  </a:pathLst>
                </a:custGeom>
                <a:solidFill>
                  <a:srgbClr val="FDF1CD"/>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endParaRPr>
                </a:p>
              </p:txBody>
            </p:sp>
            <p:sp>
              <p:nvSpPr>
                <p:cNvPr id="44" name="TextBox 5">
                  <a:extLst>
                    <a:ext uri="{FF2B5EF4-FFF2-40B4-BE49-F238E27FC236}">
                      <a16:creationId xmlns:a16="http://schemas.microsoft.com/office/drawing/2014/main" id="{53B30DC1-6B3D-F139-E0E9-976C66D28842}"/>
                    </a:ext>
                  </a:extLst>
                </p:cNvPr>
                <p:cNvSpPr txBox="1"/>
                <p:nvPr/>
              </p:nvSpPr>
              <p:spPr>
                <a:xfrm>
                  <a:off x="76200" y="133350"/>
                  <a:ext cx="660400" cy="603250"/>
                </a:xfrm>
                <a:prstGeom prst="rect">
                  <a:avLst/>
                </a:prstGeom>
              </p:spPr>
              <p:txBody>
                <a:bodyPr lIns="0" tIns="0" rIns="0" bIns="0" rtlCol="0" anchor="t"/>
                <a:lstStyle/>
                <a:p>
                  <a:pPr marL="0" marR="0" lvl="0" indent="0" algn="ctr" defTabSz="609539" eaLnBrk="1" fontAlgn="auto" latinLnBrk="0" hangingPunct="1">
                    <a:lnSpc>
                      <a:spcPts val="2133"/>
                    </a:lnSpc>
                    <a:spcBef>
                      <a:spcPts val="0"/>
                    </a:spcBef>
                    <a:spcAft>
                      <a:spcPts val="0"/>
                    </a:spcAft>
                    <a:buClrTx/>
                    <a:buSzTx/>
                    <a:buFontTx/>
                    <a:buNone/>
                    <a:tabLst/>
                    <a:defRPr/>
                  </a:pPr>
                  <a:endParaRPr kumimoji="0" sz="2000" b="0" i="0" u="none" strike="noStrike" kern="0" cap="none" spc="0" normalizeH="0" baseline="0" noProof="0">
                    <a:ln>
                      <a:noFill/>
                    </a:ln>
                    <a:solidFill>
                      <a:prstClr val="black"/>
                    </a:solidFill>
                    <a:effectLst/>
                    <a:uLnTx/>
                    <a:uFillTx/>
                  </a:endParaRPr>
                </a:p>
              </p:txBody>
            </p:sp>
          </p:grpSp>
        </p:grpSp>
        <p:sp>
          <p:nvSpPr>
            <p:cNvPr id="40" name="TextBox 39">
              <a:extLst>
                <a:ext uri="{FF2B5EF4-FFF2-40B4-BE49-F238E27FC236}">
                  <a16:creationId xmlns:a16="http://schemas.microsoft.com/office/drawing/2014/main" id="{2262B4C8-F181-28C9-0A5A-6BCAAF87AF9F}"/>
                </a:ext>
              </a:extLst>
            </p:cNvPr>
            <p:cNvSpPr txBox="1"/>
            <p:nvPr/>
          </p:nvSpPr>
          <p:spPr>
            <a:xfrm>
              <a:off x="1700399" y="4378944"/>
              <a:ext cx="1922169" cy="600165"/>
            </a:xfrm>
            <a:prstGeom prst="rect">
              <a:avLst/>
            </a:prstGeom>
            <a:noFill/>
          </p:spPr>
          <p:txBody>
            <a:bodyPr wrap="square">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Giúp</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đỡ</a:t>
              </a:r>
              <a:endParaRPr kumimoji="0" lang="fr-FR" sz="2000" b="0" i="0" u="none" strike="noStrike" kern="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endParaRPr>
            </a:p>
          </p:txBody>
        </p:sp>
      </p:grpSp>
      <p:grpSp>
        <p:nvGrpSpPr>
          <p:cNvPr id="45" name="Group 44">
            <a:extLst>
              <a:ext uri="{FF2B5EF4-FFF2-40B4-BE49-F238E27FC236}">
                <a16:creationId xmlns:a16="http://schemas.microsoft.com/office/drawing/2014/main" id="{25A91985-18FC-6009-8B44-48D02AB3AA3B}"/>
              </a:ext>
            </a:extLst>
          </p:cNvPr>
          <p:cNvGrpSpPr/>
          <p:nvPr/>
        </p:nvGrpSpPr>
        <p:grpSpPr>
          <a:xfrm>
            <a:off x="5004318" y="4582673"/>
            <a:ext cx="2438400" cy="2235200"/>
            <a:chOff x="952500" y="3009900"/>
            <a:chExt cx="3657600" cy="3352800"/>
          </a:xfrm>
        </p:grpSpPr>
        <p:grpSp>
          <p:nvGrpSpPr>
            <p:cNvPr id="46" name="Group 45">
              <a:extLst>
                <a:ext uri="{FF2B5EF4-FFF2-40B4-BE49-F238E27FC236}">
                  <a16:creationId xmlns:a16="http://schemas.microsoft.com/office/drawing/2014/main" id="{B8C08BF3-6715-A5FB-3787-C38724627EB5}"/>
                </a:ext>
              </a:extLst>
            </p:cNvPr>
            <p:cNvGrpSpPr/>
            <p:nvPr/>
          </p:nvGrpSpPr>
          <p:grpSpPr>
            <a:xfrm>
              <a:off x="952500" y="3009900"/>
              <a:ext cx="3657600" cy="3352800"/>
              <a:chOff x="2454768" y="756000"/>
              <a:chExt cx="6187879" cy="6103258"/>
            </a:xfrm>
          </p:grpSpPr>
          <p:sp>
            <p:nvSpPr>
              <p:cNvPr id="48" name="Freeform 2">
                <a:extLst>
                  <a:ext uri="{FF2B5EF4-FFF2-40B4-BE49-F238E27FC236}">
                    <a16:creationId xmlns:a16="http://schemas.microsoft.com/office/drawing/2014/main" id="{CB46F37D-7548-5CEB-A860-0295A21FE488}"/>
                  </a:ext>
                </a:extLst>
              </p:cNvPr>
              <p:cNvSpPr/>
              <p:nvPr/>
            </p:nvSpPr>
            <p:spPr>
              <a:xfrm>
                <a:off x="2454768" y="756000"/>
                <a:ext cx="6187879" cy="6103258"/>
              </a:xfrm>
              <a:custGeom>
                <a:avLst/>
                <a:gdLst/>
                <a:ahLst/>
                <a:cxnLst/>
                <a:rect l="l" t="t" r="r" b="b"/>
                <a:pathLst>
                  <a:path w="6187879" h="6103258">
                    <a:moveTo>
                      <a:pt x="0" y="0"/>
                    </a:moveTo>
                    <a:lnTo>
                      <a:pt x="6187878" y="0"/>
                    </a:lnTo>
                    <a:lnTo>
                      <a:pt x="6187878" y="6103258"/>
                    </a:lnTo>
                    <a:lnTo>
                      <a:pt x="0" y="6103258"/>
                    </a:lnTo>
                    <a:lnTo>
                      <a:pt x="0" y="0"/>
                    </a:lnTo>
                    <a:close/>
                  </a:path>
                </a:pathLst>
              </a:custGeom>
              <a:blipFill>
                <a:blip r:embed="rId3">
                  <a:duotone>
                    <a:srgbClr val="C0504D">
                      <a:shade val="45000"/>
                      <a:satMod val="135000"/>
                    </a:srgbClr>
                    <a:prstClr val="white"/>
                  </a:duotone>
                  <a:extLst>
                    <a:ext uri="{96DAC541-7B7A-43D3-8B79-37D633B846F1}">
                      <asvg:svgBlip xmlns:asvg="http://schemas.microsoft.com/office/drawing/2016/SVG/main" r:embed="rId4"/>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endParaRPr>
              </a:p>
            </p:txBody>
          </p:sp>
          <p:grpSp>
            <p:nvGrpSpPr>
              <p:cNvPr id="49" name="Group 3">
                <a:extLst>
                  <a:ext uri="{FF2B5EF4-FFF2-40B4-BE49-F238E27FC236}">
                    <a16:creationId xmlns:a16="http://schemas.microsoft.com/office/drawing/2014/main" id="{59C7BE9F-05D4-7CD6-B350-E93D5F709880}"/>
                  </a:ext>
                </a:extLst>
              </p:cNvPr>
              <p:cNvGrpSpPr/>
              <p:nvPr/>
            </p:nvGrpSpPr>
            <p:grpSpPr>
              <a:xfrm>
                <a:off x="4021051" y="2449095"/>
                <a:ext cx="2649898" cy="2661811"/>
                <a:chOff x="0" y="0"/>
                <a:chExt cx="812800" cy="816454"/>
              </a:xfrm>
            </p:grpSpPr>
            <p:sp>
              <p:nvSpPr>
                <p:cNvPr id="50" name="Freeform 4">
                  <a:extLst>
                    <a:ext uri="{FF2B5EF4-FFF2-40B4-BE49-F238E27FC236}">
                      <a16:creationId xmlns:a16="http://schemas.microsoft.com/office/drawing/2014/main" id="{2B1BC68F-89B6-D7BE-6029-B141CB48684D}"/>
                    </a:ext>
                  </a:extLst>
                </p:cNvPr>
                <p:cNvSpPr/>
                <p:nvPr/>
              </p:nvSpPr>
              <p:spPr>
                <a:xfrm>
                  <a:off x="-5" y="0"/>
                  <a:ext cx="812811" cy="816454"/>
                </a:xfrm>
                <a:custGeom>
                  <a:avLst/>
                  <a:gdLst/>
                  <a:ahLst/>
                  <a:cxnLst/>
                  <a:rect l="l" t="t" r="r" b="b"/>
                  <a:pathLst>
                    <a:path w="812811" h="816454">
                      <a:moveTo>
                        <a:pt x="406405" y="0"/>
                      </a:moveTo>
                      <a:cubicBezTo>
                        <a:pt x="631150" y="1005"/>
                        <a:pt x="812810" y="183480"/>
                        <a:pt x="812810" y="408227"/>
                      </a:cubicBezTo>
                      <a:cubicBezTo>
                        <a:pt x="812810" y="632974"/>
                        <a:pt x="631150" y="815449"/>
                        <a:pt x="406405" y="816454"/>
                      </a:cubicBezTo>
                      <a:cubicBezTo>
                        <a:pt x="181660" y="815449"/>
                        <a:pt x="0" y="632974"/>
                        <a:pt x="0" y="408227"/>
                      </a:cubicBezTo>
                      <a:cubicBezTo>
                        <a:pt x="0" y="183480"/>
                        <a:pt x="181660" y="1005"/>
                        <a:pt x="406405" y="0"/>
                      </a:cubicBezTo>
                      <a:close/>
                    </a:path>
                  </a:pathLst>
                </a:custGeom>
                <a:solidFill>
                  <a:srgbClr val="FDF1CD"/>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endParaRPr>
                </a:p>
              </p:txBody>
            </p:sp>
            <p:sp>
              <p:nvSpPr>
                <p:cNvPr id="51" name="TextBox 5">
                  <a:extLst>
                    <a:ext uri="{FF2B5EF4-FFF2-40B4-BE49-F238E27FC236}">
                      <a16:creationId xmlns:a16="http://schemas.microsoft.com/office/drawing/2014/main" id="{69F3E740-AA4E-A714-6820-225B5E7FD587}"/>
                    </a:ext>
                  </a:extLst>
                </p:cNvPr>
                <p:cNvSpPr txBox="1"/>
                <p:nvPr/>
              </p:nvSpPr>
              <p:spPr>
                <a:xfrm>
                  <a:off x="76200" y="133350"/>
                  <a:ext cx="660400" cy="603250"/>
                </a:xfrm>
                <a:prstGeom prst="rect">
                  <a:avLst/>
                </a:prstGeom>
              </p:spPr>
              <p:txBody>
                <a:bodyPr lIns="0" tIns="0" rIns="0" bIns="0" rtlCol="0" anchor="t"/>
                <a:lstStyle/>
                <a:p>
                  <a:pPr marL="0" marR="0" lvl="0" indent="0" algn="ctr" defTabSz="609539" eaLnBrk="1" fontAlgn="auto" latinLnBrk="0" hangingPunct="1">
                    <a:lnSpc>
                      <a:spcPts val="2133"/>
                    </a:lnSpc>
                    <a:spcBef>
                      <a:spcPts val="0"/>
                    </a:spcBef>
                    <a:spcAft>
                      <a:spcPts val="0"/>
                    </a:spcAft>
                    <a:buClrTx/>
                    <a:buSzTx/>
                    <a:buFontTx/>
                    <a:buNone/>
                    <a:tabLst/>
                    <a:defRPr/>
                  </a:pPr>
                  <a:endParaRPr kumimoji="0" sz="2000" b="0" i="0" u="none" strike="noStrike" kern="0" cap="none" spc="0" normalizeH="0" baseline="0" noProof="0">
                    <a:ln>
                      <a:noFill/>
                    </a:ln>
                    <a:solidFill>
                      <a:prstClr val="black"/>
                    </a:solidFill>
                    <a:effectLst/>
                    <a:uLnTx/>
                    <a:uFillTx/>
                  </a:endParaRPr>
                </a:p>
              </p:txBody>
            </p:sp>
          </p:grpSp>
        </p:grpSp>
        <p:sp>
          <p:nvSpPr>
            <p:cNvPr id="47" name="TextBox 46">
              <a:extLst>
                <a:ext uri="{FF2B5EF4-FFF2-40B4-BE49-F238E27FC236}">
                  <a16:creationId xmlns:a16="http://schemas.microsoft.com/office/drawing/2014/main" id="{F4B3D898-271B-3024-8D7F-82E280D0C399}"/>
                </a:ext>
              </a:extLst>
            </p:cNvPr>
            <p:cNvSpPr txBox="1"/>
            <p:nvPr/>
          </p:nvSpPr>
          <p:spPr>
            <a:xfrm>
              <a:off x="1878306" y="4167087"/>
              <a:ext cx="1566353" cy="1061829"/>
            </a:xfrm>
            <a:prstGeom prst="rect">
              <a:avLst/>
            </a:prstGeom>
            <a:noFill/>
          </p:spPr>
          <p:txBody>
            <a:bodyPr wrap="square">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Tôn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trọng</a:t>
              </a:r>
              <a:endParaRPr kumimoji="0" lang="fr-FR" sz="2000" b="0" i="0" u="none" strike="noStrike" kern="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endParaRPr>
            </a:p>
          </p:txBody>
        </p:sp>
      </p:grpSp>
      <p:grpSp>
        <p:nvGrpSpPr>
          <p:cNvPr id="52" name="Group 51">
            <a:extLst>
              <a:ext uri="{FF2B5EF4-FFF2-40B4-BE49-F238E27FC236}">
                <a16:creationId xmlns:a16="http://schemas.microsoft.com/office/drawing/2014/main" id="{A0B8ED0C-048B-485D-00B5-D196100861BE}"/>
              </a:ext>
            </a:extLst>
          </p:cNvPr>
          <p:cNvGrpSpPr/>
          <p:nvPr/>
        </p:nvGrpSpPr>
        <p:grpSpPr>
          <a:xfrm>
            <a:off x="8356681" y="4349101"/>
            <a:ext cx="2438400" cy="2235200"/>
            <a:chOff x="952500" y="3009900"/>
            <a:chExt cx="3657600" cy="3352800"/>
          </a:xfrm>
        </p:grpSpPr>
        <p:grpSp>
          <p:nvGrpSpPr>
            <p:cNvPr id="53" name="Group 52">
              <a:extLst>
                <a:ext uri="{FF2B5EF4-FFF2-40B4-BE49-F238E27FC236}">
                  <a16:creationId xmlns:a16="http://schemas.microsoft.com/office/drawing/2014/main" id="{453BBA9B-9BB3-C50D-B389-A91437A64E63}"/>
                </a:ext>
              </a:extLst>
            </p:cNvPr>
            <p:cNvGrpSpPr/>
            <p:nvPr/>
          </p:nvGrpSpPr>
          <p:grpSpPr>
            <a:xfrm>
              <a:off x="952500" y="3009900"/>
              <a:ext cx="3657600" cy="3352800"/>
              <a:chOff x="2454768" y="756000"/>
              <a:chExt cx="6187879" cy="6103258"/>
            </a:xfrm>
          </p:grpSpPr>
          <p:sp>
            <p:nvSpPr>
              <p:cNvPr id="55" name="Freeform 2">
                <a:extLst>
                  <a:ext uri="{FF2B5EF4-FFF2-40B4-BE49-F238E27FC236}">
                    <a16:creationId xmlns:a16="http://schemas.microsoft.com/office/drawing/2014/main" id="{B47EB07C-3E86-15AE-95A3-97BBE89C8FF4}"/>
                  </a:ext>
                </a:extLst>
              </p:cNvPr>
              <p:cNvSpPr/>
              <p:nvPr/>
            </p:nvSpPr>
            <p:spPr>
              <a:xfrm>
                <a:off x="2454768" y="756000"/>
                <a:ext cx="6187879" cy="6103258"/>
              </a:xfrm>
              <a:custGeom>
                <a:avLst/>
                <a:gdLst/>
                <a:ahLst/>
                <a:cxnLst/>
                <a:rect l="l" t="t" r="r" b="b"/>
                <a:pathLst>
                  <a:path w="6187879" h="6103258">
                    <a:moveTo>
                      <a:pt x="0" y="0"/>
                    </a:moveTo>
                    <a:lnTo>
                      <a:pt x="6187878" y="0"/>
                    </a:lnTo>
                    <a:lnTo>
                      <a:pt x="6187878" y="6103258"/>
                    </a:lnTo>
                    <a:lnTo>
                      <a:pt x="0" y="6103258"/>
                    </a:lnTo>
                    <a:lnTo>
                      <a:pt x="0" y="0"/>
                    </a:lnTo>
                    <a:close/>
                  </a:path>
                </a:pathLst>
              </a:custGeom>
              <a:blipFill>
                <a:blip r:embed="rId3">
                  <a:duotone>
                    <a:srgbClr val="C0504D">
                      <a:shade val="45000"/>
                      <a:satMod val="135000"/>
                    </a:srgbClr>
                    <a:prstClr val="white"/>
                  </a:duotone>
                  <a:extLst>
                    <a:ext uri="{96DAC541-7B7A-43D3-8B79-37D633B846F1}">
                      <asvg:svgBlip xmlns:asvg="http://schemas.microsoft.com/office/drawing/2016/SVG/main" r:embed="rId4"/>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endParaRPr>
              </a:p>
            </p:txBody>
          </p:sp>
          <p:grpSp>
            <p:nvGrpSpPr>
              <p:cNvPr id="56" name="Group 3">
                <a:extLst>
                  <a:ext uri="{FF2B5EF4-FFF2-40B4-BE49-F238E27FC236}">
                    <a16:creationId xmlns:a16="http://schemas.microsoft.com/office/drawing/2014/main" id="{1D36FA2B-A5CF-F14C-2BA0-EBC2369406E1}"/>
                  </a:ext>
                </a:extLst>
              </p:cNvPr>
              <p:cNvGrpSpPr/>
              <p:nvPr/>
            </p:nvGrpSpPr>
            <p:grpSpPr>
              <a:xfrm>
                <a:off x="4021051" y="2449095"/>
                <a:ext cx="2649898" cy="2661811"/>
                <a:chOff x="0" y="0"/>
                <a:chExt cx="812800" cy="816454"/>
              </a:xfrm>
            </p:grpSpPr>
            <p:sp>
              <p:nvSpPr>
                <p:cNvPr id="57" name="Freeform 4">
                  <a:extLst>
                    <a:ext uri="{FF2B5EF4-FFF2-40B4-BE49-F238E27FC236}">
                      <a16:creationId xmlns:a16="http://schemas.microsoft.com/office/drawing/2014/main" id="{007D90BC-B658-2A67-0539-F92A16472153}"/>
                    </a:ext>
                  </a:extLst>
                </p:cNvPr>
                <p:cNvSpPr/>
                <p:nvPr/>
              </p:nvSpPr>
              <p:spPr>
                <a:xfrm>
                  <a:off x="-5" y="0"/>
                  <a:ext cx="812811" cy="816454"/>
                </a:xfrm>
                <a:custGeom>
                  <a:avLst/>
                  <a:gdLst/>
                  <a:ahLst/>
                  <a:cxnLst/>
                  <a:rect l="l" t="t" r="r" b="b"/>
                  <a:pathLst>
                    <a:path w="812811" h="816454">
                      <a:moveTo>
                        <a:pt x="406405" y="0"/>
                      </a:moveTo>
                      <a:cubicBezTo>
                        <a:pt x="631150" y="1005"/>
                        <a:pt x="812810" y="183480"/>
                        <a:pt x="812810" y="408227"/>
                      </a:cubicBezTo>
                      <a:cubicBezTo>
                        <a:pt x="812810" y="632974"/>
                        <a:pt x="631150" y="815449"/>
                        <a:pt x="406405" y="816454"/>
                      </a:cubicBezTo>
                      <a:cubicBezTo>
                        <a:pt x="181660" y="815449"/>
                        <a:pt x="0" y="632974"/>
                        <a:pt x="0" y="408227"/>
                      </a:cubicBezTo>
                      <a:cubicBezTo>
                        <a:pt x="0" y="183480"/>
                        <a:pt x="181660" y="1005"/>
                        <a:pt x="406405" y="0"/>
                      </a:cubicBezTo>
                      <a:close/>
                    </a:path>
                  </a:pathLst>
                </a:custGeom>
                <a:solidFill>
                  <a:srgbClr val="FDF1CD"/>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endParaRPr>
                </a:p>
              </p:txBody>
            </p:sp>
            <p:sp>
              <p:nvSpPr>
                <p:cNvPr id="58" name="TextBox 5">
                  <a:extLst>
                    <a:ext uri="{FF2B5EF4-FFF2-40B4-BE49-F238E27FC236}">
                      <a16:creationId xmlns:a16="http://schemas.microsoft.com/office/drawing/2014/main" id="{4045A6EA-118A-C322-3F2E-CAEFC2742425}"/>
                    </a:ext>
                  </a:extLst>
                </p:cNvPr>
                <p:cNvSpPr txBox="1"/>
                <p:nvPr/>
              </p:nvSpPr>
              <p:spPr>
                <a:xfrm>
                  <a:off x="76200" y="133350"/>
                  <a:ext cx="660400" cy="603250"/>
                </a:xfrm>
                <a:prstGeom prst="rect">
                  <a:avLst/>
                </a:prstGeom>
              </p:spPr>
              <p:txBody>
                <a:bodyPr lIns="0" tIns="0" rIns="0" bIns="0" rtlCol="0" anchor="t"/>
                <a:lstStyle/>
                <a:p>
                  <a:pPr marL="0" marR="0" lvl="0" indent="0" algn="ctr" defTabSz="609539" eaLnBrk="1" fontAlgn="auto" latinLnBrk="0" hangingPunct="1">
                    <a:lnSpc>
                      <a:spcPts val="2133"/>
                    </a:lnSpc>
                    <a:spcBef>
                      <a:spcPts val="0"/>
                    </a:spcBef>
                    <a:spcAft>
                      <a:spcPts val="0"/>
                    </a:spcAft>
                    <a:buClrTx/>
                    <a:buSzTx/>
                    <a:buFontTx/>
                    <a:buNone/>
                    <a:tabLst/>
                    <a:defRPr/>
                  </a:pPr>
                  <a:endParaRPr kumimoji="0" sz="2000" b="0" i="0" u="none" strike="noStrike" kern="0" cap="none" spc="0" normalizeH="0" baseline="0" noProof="0">
                    <a:ln>
                      <a:noFill/>
                    </a:ln>
                    <a:solidFill>
                      <a:prstClr val="black"/>
                    </a:solidFill>
                    <a:effectLst/>
                    <a:uLnTx/>
                    <a:uFillTx/>
                  </a:endParaRPr>
                </a:p>
              </p:txBody>
            </p:sp>
          </p:grpSp>
        </p:grpSp>
        <p:sp>
          <p:nvSpPr>
            <p:cNvPr id="54" name="TextBox 53">
              <a:extLst>
                <a:ext uri="{FF2B5EF4-FFF2-40B4-BE49-F238E27FC236}">
                  <a16:creationId xmlns:a16="http://schemas.microsoft.com/office/drawing/2014/main" id="{39335587-0B33-4DC9-1BC8-9200298F950E}"/>
                </a:ext>
              </a:extLst>
            </p:cNvPr>
            <p:cNvSpPr txBox="1"/>
            <p:nvPr/>
          </p:nvSpPr>
          <p:spPr>
            <a:xfrm>
              <a:off x="1878306" y="4394123"/>
              <a:ext cx="1566353" cy="600165"/>
            </a:xfrm>
            <a:prstGeom prst="rect">
              <a:avLst/>
            </a:prstGeom>
            <a:noFill/>
          </p:spPr>
          <p:txBody>
            <a:bodyPr wrap="square">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Tin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cậy</a:t>
              </a:r>
              <a:endParaRPr kumimoji="0" lang="fr-FR" sz="2000" b="0" i="0" u="none" strike="noStrike" kern="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endParaRPr>
            </a:p>
          </p:txBody>
        </p:sp>
      </p:grpSp>
      <p:sp>
        <p:nvSpPr>
          <p:cNvPr id="59" name="Freeform 7">
            <a:extLst>
              <a:ext uri="{FF2B5EF4-FFF2-40B4-BE49-F238E27FC236}">
                <a16:creationId xmlns:a16="http://schemas.microsoft.com/office/drawing/2014/main" id="{1CAF5B8C-8570-5243-A33D-F0348FD5E1F1}"/>
              </a:ext>
            </a:extLst>
          </p:cNvPr>
          <p:cNvSpPr/>
          <p:nvPr/>
        </p:nvSpPr>
        <p:spPr>
          <a:xfrm>
            <a:off x="11207591" y="5912714"/>
            <a:ext cx="800663" cy="866372"/>
          </a:xfrm>
          <a:custGeom>
            <a:avLst/>
            <a:gdLst/>
            <a:ahLst/>
            <a:cxnLst/>
            <a:rect l="l" t="t" r="r" b="b"/>
            <a:pathLst>
              <a:path w="4249363" h="4114800">
                <a:moveTo>
                  <a:pt x="0" y="0"/>
                </a:moveTo>
                <a:lnTo>
                  <a:pt x="4249363" y="0"/>
                </a:lnTo>
                <a:lnTo>
                  <a:pt x="4249363"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endParaRPr>
          </a:p>
        </p:txBody>
      </p:sp>
      <p:grpSp>
        <p:nvGrpSpPr>
          <p:cNvPr id="60" name="Group 59">
            <a:extLst>
              <a:ext uri="{FF2B5EF4-FFF2-40B4-BE49-F238E27FC236}">
                <a16:creationId xmlns:a16="http://schemas.microsoft.com/office/drawing/2014/main" id="{37EFBF3C-6352-6D15-BE3D-7223257DC290}"/>
              </a:ext>
            </a:extLst>
          </p:cNvPr>
          <p:cNvGrpSpPr/>
          <p:nvPr/>
        </p:nvGrpSpPr>
        <p:grpSpPr>
          <a:xfrm>
            <a:off x="4328480" y="630272"/>
            <a:ext cx="7380424" cy="1704096"/>
            <a:chOff x="579576" y="-5129"/>
            <a:chExt cx="11070636" cy="2556144"/>
          </a:xfrm>
        </p:grpSpPr>
        <p:sp>
          <p:nvSpPr>
            <p:cNvPr id="61" name="Line Callout 1 (Border and Accent Bar) 3">
              <a:extLst>
                <a:ext uri="{FF2B5EF4-FFF2-40B4-BE49-F238E27FC236}">
                  <a16:creationId xmlns:a16="http://schemas.microsoft.com/office/drawing/2014/main" id="{12E0D5E6-95D9-DADA-FB1D-E71E6CE700C7}"/>
                </a:ext>
              </a:extLst>
            </p:cNvPr>
            <p:cNvSpPr/>
            <p:nvPr/>
          </p:nvSpPr>
          <p:spPr>
            <a:xfrm>
              <a:off x="579576" y="452908"/>
              <a:ext cx="10020300" cy="2098107"/>
            </a:xfrm>
            <a:prstGeom prst="accentBorderCallout1">
              <a:avLst>
                <a:gd name="adj1" fmla="val 18750"/>
                <a:gd name="adj2" fmla="val -3127"/>
                <a:gd name="adj3" fmla="val 17954"/>
                <a:gd name="adj4" fmla="val -17509"/>
              </a:avLst>
            </a:prstGeom>
            <a:solidFill>
              <a:sysClr val="window" lastClr="FFFFFF"/>
            </a:solidFill>
            <a:ln w="25400" cap="flat" cmpd="sng" algn="ctr">
              <a:solidFill>
                <a:srgbClr val="C0504D">
                  <a:lumMod val="50000"/>
                </a:srgbClr>
              </a:solidFill>
              <a:prstDash val="solid"/>
            </a:ln>
            <a:effectLst>
              <a:outerShdw blurRad="50800" dist="38100" dir="18900000" algn="bl" rotWithShape="0">
                <a:prstClr val="black">
                  <a:alpha val="40000"/>
                </a:prstClr>
              </a:outerShdw>
            </a:effectLst>
          </p:spPr>
          <p:txBody>
            <a:bodyPr rtlCol="0" anchor="ctr"/>
            <a:lstStyle/>
            <a:p>
              <a:pPr marL="0" marR="0" lvl="0" indent="0" algn="ctr" defTabSz="609539" eaLnBrk="1" fontAlgn="auto" latinLnBrk="0" hangingPunct="1">
                <a:lnSpc>
                  <a:spcPct val="15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TỔNG KẾT HOẠT ĐỘNG: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Những</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bông</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hoa</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để</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tạo</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thành</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bình</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hoa</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tình</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bạn</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là</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p>
          </p:txBody>
        </p:sp>
        <p:pic>
          <p:nvPicPr>
            <p:cNvPr id="62" name="Picture 61" descr="Icon&#10;&#10;Description automatically generated">
              <a:extLst>
                <a:ext uri="{FF2B5EF4-FFF2-40B4-BE49-F238E27FC236}">
                  <a16:creationId xmlns:a16="http://schemas.microsoft.com/office/drawing/2014/main" id="{19E2B2BE-E7D0-2D48-AE7E-5B845699E7F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114301" y="-5129"/>
              <a:ext cx="1535911" cy="1535912"/>
            </a:xfrm>
            <a:prstGeom prst="rect">
              <a:avLst/>
            </a:prstGeom>
          </p:spPr>
        </p:pic>
      </p:grpSp>
    </p:spTree>
    <p:extLst>
      <p:ext uri="{BB962C8B-B14F-4D97-AF65-F5344CB8AC3E}">
        <p14:creationId xmlns:p14="http://schemas.microsoft.com/office/powerpoint/2010/main" val="1177240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fade">
                                      <p:cBhvr>
                                        <p:cTn id="7" dur="500"/>
                                        <p:tgtEl>
                                          <p:spTgt spid="6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500"/>
                                        <p:tgtEl>
                                          <p:spTgt spid="3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fade">
                                      <p:cBhvr>
                                        <p:cTn id="32" dur="500"/>
                                        <p:tgtEl>
                                          <p:spTgt spid="3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5"/>
                                        </p:tgtEl>
                                        <p:attrNameLst>
                                          <p:attrName>style.visibility</p:attrName>
                                        </p:attrNameLst>
                                      </p:cBhvr>
                                      <p:to>
                                        <p:strVal val="visible"/>
                                      </p:to>
                                    </p:set>
                                    <p:animEffect transition="in" filter="fade">
                                      <p:cBhvr>
                                        <p:cTn id="37" dur="500"/>
                                        <p:tgtEl>
                                          <p:spTgt spid="4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fade">
                                      <p:cBhvr>
                                        <p:cTn id="42"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8A4EE92-54C5-3F03-7D57-EF8B4636CD86}"/>
              </a:ext>
            </a:extLst>
          </p:cNvPr>
          <p:cNvGrpSpPr/>
          <p:nvPr/>
        </p:nvGrpSpPr>
        <p:grpSpPr>
          <a:xfrm>
            <a:off x="4727728" y="3589330"/>
            <a:ext cx="2736543" cy="1558939"/>
            <a:chOff x="309542" y="967667"/>
            <a:chExt cx="2878585" cy="1558939"/>
          </a:xfrm>
        </p:grpSpPr>
        <p:pic>
          <p:nvPicPr>
            <p:cNvPr id="3" name="Picture 2">
              <a:hlinkClick r:id="rId3"/>
              <a:extLst>
                <a:ext uri="{FF2B5EF4-FFF2-40B4-BE49-F238E27FC236}">
                  <a16:creationId xmlns:a16="http://schemas.microsoft.com/office/drawing/2014/main" id="{3B1D6273-4AE0-9B2F-CA01-19FA7EA94C82}"/>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9C46B722-8D9E-F83C-D275-099BD8B8FE0A}"/>
                </a:ext>
              </a:extLst>
            </p:cNvPr>
            <p:cNvSpPr txBox="1"/>
            <p:nvPr/>
          </p:nvSpPr>
          <p:spPr>
            <a:xfrm>
              <a:off x="309542" y="967667"/>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8466187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Oval Callout 1">
            <a:extLst>
              <a:ext uri="{FF2B5EF4-FFF2-40B4-BE49-F238E27FC236}">
                <a16:creationId xmlns:a16="http://schemas.microsoft.com/office/drawing/2014/main" id="{F8BF81A6-AE38-CD5B-AEFF-65DE70ECD4D9}"/>
              </a:ext>
            </a:extLst>
          </p:cNvPr>
          <p:cNvSpPr/>
          <p:nvPr/>
        </p:nvSpPr>
        <p:spPr>
          <a:xfrm>
            <a:off x="3662220" y="1456212"/>
            <a:ext cx="6525127" cy="2530937"/>
          </a:xfrm>
          <a:prstGeom prst="wedgeEllipseCallout">
            <a:avLst>
              <a:gd name="adj1" fmla="val -54167"/>
              <a:gd name="adj2" fmla="val 24515"/>
            </a:avLst>
          </a:prstGeom>
          <a:solidFill>
            <a:sysClr val="window" lastClr="FFFFFF"/>
          </a:solidFill>
          <a:ln w="28575" cap="flat" cmpd="sng" algn="ctr">
            <a:solidFill>
              <a:srgbClr val="4F81BD"/>
            </a:solidFill>
            <a:prstDash val="dash"/>
          </a:ln>
          <a:effectLst/>
        </p:spPr>
        <p:txBody>
          <a:bodyPr rtlCol="0" anchor="ctr"/>
          <a:lstStyle/>
          <a:p>
            <a:pPr marL="0" marR="0" lvl="0" indent="0" algn="ctr" defTabSz="609539" eaLnBrk="1" fontAlgn="auto" latinLnBrk="0" hangingPunct="1">
              <a:lnSpc>
                <a:spcPct val="150000"/>
              </a:lnSpc>
              <a:spcBef>
                <a:spcPts val="0"/>
              </a:spcBef>
              <a:spcAft>
                <a:spcPts val="0"/>
              </a:spcAft>
              <a:buClrTx/>
              <a:buSzTx/>
              <a:buFontTx/>
              <a:buNone/>
              <a:tabLst/>
              <a:defRPr/>
            </a:pPr>
            <a:endParaRPr kumimoji="0" lang="en-VN" sz="1800" b="0" i="0" u="none" strike="noStrike" kern="0" cap="none" spc="0" normalizeH="0" baseline="0" noProof="0" dirty="0">
              <a:ln>
                <a:noFill/>
              </a:ln>
              <a:solidFill>
                <a:prstClr val="black"/>
              </a:solidFill>
              <a:effectLst/>
              <a:uLnTx/>
              <a:uFillTx/>
              <a:latin typeface="Calibri"/>
              <a:ea typeface="+mn-ea"/>
              <a:cs typeface="+mn-cs"/>
            </a:endParaRPr>
          </a:p>
        </p:txBody>
      </p:sp>
      <p:sp>
        <p:nvSpPr>
          <p:cNvPr id="3" name="TextBox 2">
            <a:extLst>
              <a:ext uri="{FF2B5EF4-FFF2-40B4-BE49-F238E27FC236}">
                <a16:creationId xmlns:a16="http://schemas.microsoft.com/office/drawing/2014/main" id="{A8EB0C6C-5856-0150-7A22-7828FD772695}"/>
              </a:ext>
            </a:extLst>
          </p:cNvPr>
          <p:cNvSpPr txBox="1"/>
          <p:nvPr/>
        </p:nvSpPr>
        <p:spPr>
          <a:xfrm>
            <a:off x="3662220" y="2160758"/>
            <a:ext cx="6525126" cy="1121846"/>
          </a:xfrm>
          <a:prstGeom prst="rect">
            <a:avLst/>
          </a:prstGeom>
          <a:noFill/>
        </p:spPr>
        <p:txBody>
          <a:bodyPr wrap="square">
            <a:spAutoFit/>
          </a:bodyPr>
          <a:lstStyle/>
          <a:p>
            <a:pPr algn="ctr" defTabSz="609539">
              <a:lnSpc>
                <a:spcPct val="150000"/>
              </a:lnSpc>
            </a:pPr>
            <a:r>
              <a:rPr lang="vi-VN" sz="2400" dirty="0">
                <a:solidFill>
                  <a:srgbClr val="000000"/>
                </a:solidFill>
                <a:latin typeface="UTM Avo" panose="02040603050506020204" pitchFamily="18"/>
              </a:rPr>
              <a:t>”Tình bạn là</a:t>
            </a:r>
            <a:r>
              <a:rPr lang="en-US" sz="2400" dirty="0">
                <a:solidFill>
                  <a:srgbClr val="000000"/>
                </a:solidFill>
                <a:latin typeface="UTM Avo" panose="02040603050506020204" pitchFamily="18"/>
              </a:rPr>
              <a:t> </a:t>
            </a:r>
            <a:r>
              <a:rPr lang="en-US" sz="2400" dirty="0" err="1">
                <a:solidFill>
                  <a:srgbClr val="000000"/>
                </a:solidFill>
                <a:latin typeface="UTM Avo" panose="02040603050506020204" pitchFamily="18"/>
              </a:rPr>
              <a:t>vạn</a:t>
            </a:r>
            <a:r>
              <a:rPr lang="en-US" sz="2400" dirty="0">
                <a:solidFill>
                  <a:srgbClr val="000000"/>
                </a:solidFill>
                <a:latin typeface="UTM Avo" panose="02040603050506020204" pitchFamily="18"/>
              </a:rPr>
              <a:t> </a:t>
            </a:r>
            <a:r>
              <a:rPr lang="en-US" sz="2400" dirty="0" err="1">
                <a:solidFill>
                  <a:srgbClr val="000000"/>
                </a:solidFill>
                <a:latin typeface="UTM Avo" panose="02040603050506020204" pitchFamily="18"/>
              </a:rPr>
              <a:t>bông</a:t>
            </a:r>
            <a:r>
              <a:rPr lang="en-US" sz="2400" dirty="0">
                <a:solidFill>
                  <a:srgbClr val="000000"/>
                </a:solidFill>
                <a:latin typeface="UTM Avo" panose="02040603050506020204" pitchFamily="18"/>
              </a:rPr>
              <a:t> </a:t>
            </a:r>
            <a:r>
              <a:rPr lang="en-US" sz="2400" dirty="0" err="1">
                <a:solidFill>
                  <a:srgbClr val="000000"/>
                </a:solidFill>
                <a:latin typeface="UTM Avo" panose="02040603050506020204" pitchFamily="18"/>
              </a:rPr>
              <a:t>hoa</a:t>
            </a:r>
            <a:endParaRPr lang="en-US" sz="2400" dirty="0">
              <a:solidFill>
                <a:srgbClr val="000000"/>
              </a:solidFill>
              <a:latin typeface="UTM Avo" panose="02040603050506020204" pitchFamily="18"/>
            </a:endParaRPr>
          </a:p>
          <a:p>
            <a:pPr algn="ctr" defTabSz="609539">
              <a:lnSpc>
                <a:spcPct val="150000"/>
              </a:lnSpc>
            </a:pPr>
            <a:r>
              <a:rPr lang="en-US" sz="2400" dirty="0" err="1">
                <a:solidFill>
                  <a:srgbClr val="000000"/>
                </a:solidFill>
                <a:latin typeface="UTM Avo" panose="02040603050506020204" pitchFamily="18"/>
              </a:rPr>
              <a:t>Tình</a:t>
            </a:r>
            <a:r>
              <a:rPr lang="en-US" sz="2400" dirty="0">
                <a:solidFill>
                  <a:srgbClr val="000000"/>
                </a:solidFill>
                <a:latin typeface="UTM Avo" panose="02040603050506020204" pitchFamily="18"/>
              </a:rPr>
              <a:t> </a:t>
            </a:r>
            <a:r>
              <a:rPr lang="en-US" sz="2400" dirty="0" err="1">
                <a:solidFill>
                  <a:srgbClr val="000000"/>
                </a:solidFill>
                <a:latin typeface="UTM Avo" panose="02040603050506020204" pitchFamily="18"/>
              </a:rPr>
              <a:t>bạn</a:t>
            </a:r>
            <a:r>
              <a:rPr lang="en-US" sz="2400" dirty="0">
                <a:solidFill>
                  <a:srgbClr val="000000"/>
                </a:solidFill>
                <a:latin typeface="UTM Avo" panose="02040603050506020204" pitchFamily="18"/>
              </a:rPr>
              <a:t> </a:t>
            </a:r>
            <a:r>
              <a:rPr lang="en-US" sz="2400" dirty="0" err="1">
                <a:solidFill>
                  <a:srgbClr val="000000"/>
                </a:solidFill>
                <a:latin typeface="UTM Avo" panose="02040603050506020204" pitchFamily="18"/>
              </a:rPr>
              <a:t>là</a:t>
            </a:r>
            <a:r>
              <a:rPr lang="en-US" sz="2400" dirty="0">
                <a:solidFill>
                  <a:srgbClr val="000000"/>
                </a:solidFill>
                <a:latin typeface="UTM Avo" panose="02040603050506020204" pitchFamily="18"/>
              </a:rPr>
              <a:t> </a:t>
            </a:r>
            <a:r>
              <a:rPr lang="en-US" sz="2400" dirty="0" err="1">
                <a:solidFill>
                  <a:srgbClr val="000000"/>
                </a:solidFill>
                <a:latin typeface="UTM Avo" panose="02040603050506020204" pitchFamily="18"/>
              </a:rPr>
              <a:t>vạn</a:t>
            </a:r>
            <a:r>
              <a:rPr lang="en-US" sz="2400" dirty="0">
                <a:solidFill>
                  <a:srgbClr val="000000"/>
                </a:solidFill>
                <a:latin typeface="UTM Avo" panose="02040603050506020204" pitchFamily="18"/>
              </a:rPr>
              <a:t> </a:t>
            </a:r>
            <a:r>
              <a:rPr lang="en-US" sz="2400" dirty="0" err="1">
                <a:solidFill>
                  <a:srgbClr val="000000"/>
                </a:solidFill>
                <a:latin typeface="UTM Avo" panose="02040603050506020204" pitchFamily="18"/>
              </a:rPr>
              <a:t>bài</a:t>
            </a:r>
            <a:r>
              <a:rPr lang="en-US" sz="2400" dirty="0">
                <a:solidFill>
                  <a:srgbClr val="000000"/>
                </a:solidFill>
                <a:latin typeface="UTM Avo" panose="02040603050506020204" pitchFamily="18"/>
              </a:rPr>
              <a:t> ca </a:t>
            </a:r>
            <a:r>
              <a:rPr lang="en-US" sz="2400" dirty="0" err="1">
                <a:solidFill>
                  <a:srgbClr val="000000"/>
                </a:solidFill>
                <a:latin typeface="UTM Avo" panose="02040603050506020204" pitchFamily="18"/>
              </a:rPr>
              <a:t>muôn</a:t>
            </a:r>
            <a:r>
              <a:rPr lang="en-US" sz="2400" dirty="0">
                <a:solidFill>
                  <a:srgbClr val="000000"/>
                </a:solidFill>
                <a:latin typeface="UTM Avo" panose="02040603050506020204" pitchFamily="18"/>
              </a:rPr>
              <a:t> </a:t>
            </a:r>
            <a:r>
              <a:rPr lang="en-US" sz="2400" dirty="0" err="1">
                <a:solidFill>
                  <a:srgbClr val="000000"/>
                </a:solidFill>
                <a:latin typeface="UTM Avo" panose="02040603050506020204" pitchFamily="18"/>
              </a:rPr>
              <a:t>màu</a:t>
            </a:r>
            <a:r>
              <a:rPr lang="vi-VN" sz="2400" dirty="0">
                <a:solidFill>
                  <a:srgbClr val="000000"/>
                </a:solidFill>
                <a:latin typeface="UTM Avo" panose="02040603050506020204" pitchFamily="18"/>
              </a:rPr>
              <a:t>.”</a:t>
            </a:r>
            <a:endParaRPr lang="en-VN" sz="2400" dirty="0">
              <a:solidFill>
                <a:prstClr val="black"/>
              </a:solidFill>
              <a:latin typeface="UTM Avo" panose="02040603050506020204" pitchFamily="18"/>
            </a:endParaRPr>
          </a:p>
        </p:txBody>
      </p:sp>
      <p:pic>
        <p:nvPicPr>
          <p:cNvPr id="4" name="Picture 2">
            <a:extLst>
              <a:ext uri="{FF2B5EF4-FFF2-40B4-BE49-F238E27FC236}">
                <a16:creationId xmlns:a16="http://schemas.microsoft.com/office/drawing/2014/main" id="{314E8059-3C0F-6D6E-6434-64C058AC80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4000" y="2616200"/>
            <a:ext cx="5080000" cy="43677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5844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F439869-C4D5-6BA6-E657-01053E01490F}"/>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A4E72234-2FDD-B4A2-395F-AC62FA6AE2D9}"/>
              </a:ext>
            </a:extLst>
          </p:cNvPr>
          <p:cNvGrpSpPr/>
          <p:nvPr/>
        </p:nvGrpSpPr>
        <p:grpSpPr>
          <a:xfrm>
            <a:off x="7903741" y="1398607"/>
            <a:ext cx="4009463" cy="4236731"/>
            <a:chOff x="11353800" y="2136403"/>
            <a:chExt cx="6014194" cy="6355097"/>
          </a:xfrm>
        </p:grpSpPr>
        <p:grpSp>
          <p:nvGrpSpPr>
            <p:cNvPr id="7" name="Group 6">
              <a:extLst>
                <a:ext uri="{FF2B5EF4-FFF2-40B4-BE49-F238E27FC236}">
                  <a16:creationId xmlns:a16="http://schemas.microsoft.com/office/drawing/2014/main" id="{F4F60D2C-3920-D182-9384-2B7777ED404C}"/>
                </a:ext>
              </a:extLst>
            </p:cNvPr>
            <p:cNvGrpSpPr/>
            <p:nvPr/>
          </p:nvGrpSpPr>
          <p:grpSpPr>
            <a:xfrm>
              <a:off x="11353800" y="2136403"/>
              <a:ext cx="6014194" cy="6014194"/>
              <a:chOff x="0" y="0"/>
              <a:chExt cx="812800" cy="812800"/>
            </a:xfrm>
          </p:grpSpPr>
          <p:sp>
            <p:nvSpPr>
              <p:cNvPr id="10" name="Freeform 7">
                <a:extLst>
                  <a:ext uri="{FF2B5EF4-FFF2-40B4-BE49-F238E27FC236}">
                    <a16:creationId xmlns:a16="http://schemas.microsoft.com/office/drawing/2014/main" id="{71A52C2B-637A-F85D-BDFF-44BAB042C11A}"/>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4BACC6">
                  <a:lumMod val="75000"/>
                </a:srgbClr>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11" name="TextBox 8">
                <a:extLst>
                  <a:ext uri="{FF2B5EF4-FFF2-40B4-BE49-F238E27FC236}">
                    <a16:creationId xmlns:a16="http://schemas.microsoft.com/office/drawing/2014/main" id="{0CA15981-3AD2-AED4-36E4-5739C2B5BEED}"/>
                  </a:ext>
                </a:extLst>
              </p:cNvPr>
              <p:cNvSpPr txBox="1"/>
              <p:nvPr/>
            </p:nvSpPr>
            <p:spPr>
              <a:xfrm>
                <a:off x="76200" y="28575"/>
                <a:ext cx="660400" cy="708025"/>
              </a:xfrm>
              <a:prstGeom prst="rect">
                <a:avLst/>
              </a:prstGeom>
            </p:spPr>
            <p:txBody>
              <a:bodyPr lIns="33867" tIns="33867" rIns="33867" bIns="33867" rtlCol="0" anchor="ctr"/>
              <a:lstStyle/>
              <a:p>
                <a:pPr marL="0" marR="0" lvl="0" indent="0" algn="ctr" defTabSz="609539" eaLnBrk="1" fontAlgn="auto" latinLnBrk="0" hangingPunct="1">
                  <a:lnSpc>
                    <a:spcPts val="1773"/>
                  </a:lnSpc>
                  <a:spcBef>
                    <a:spcPts val="0"/>
                  </a:spcBef>
                  <a:spcAft>
                    <a:spcPts val="0"/>
                  </a:spcAft>
                  <a:buClrTx/>
                  <a:buSzTx/>
                  <a:buFontTx/>
                  <a:buNone/>
                  <a:tabLst/>
                  <a:defRPr/>
                </a:pPr>
                <a:endParaRPr kumimoji="0" sz="800" b="0" i="0" u="none" strike="noStrike" kern="0" cap="none" spc="0" normalizeH="0" baseline="0" noProof="0">
                  <a:ln>
                    <a:noFill/>
                  </a:ln>
                  <a:solidFill>
                    <a:prstClr val="black"/>
                  </a:solidFill>
                  <a:effectLst/>
                  <a:uLnTx/>
                  <a:uFillTx/>
                </a:endParaRPr>
              </a:p>
            </p:txBody>
          </p:sp>
        </p:grpSp>
        <p:pic>
          <p:nvPicPr>
            <p:cNvPr id="8" name="Picture 10">
              <a:extLst>
                <a:ext uri="{FF2B5EF4-FFF2-40B4-BE49-F238E27FC236}">
                  <a16:creationId xmlns:a16="http://schemas.microsoft.com/office/drawing/2014/main" id="{58C2B8CF-38F3-3626-1CF9-5134352AC66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695080">
              <a:off x="12136359" y="7571174"/>
              <a:ext cx="3564645" cy="920326"/>
            </a:xfrm>
            <a:prstGeom prst="rect">
              <a:avLst/>
            </a:prstGeom>
          </p:spPr>
        </p:pic>
        <p:sp>
          <p:nvSpPr>
            <p:cNvPr id="9" name="TextBox 8">
              <a:extLst>
                <a:ext uri="{FF2B5EF4-FFF2-40B4-BE49-F238E27FC236}">
                  <a16:creationId xmlns:a16="http://schemas.microsoft.com/office/drawing/2014/main" id="{F02F27B2-5D84-94A9-62A0-17147E359740}"/>
                </a:ext>
              </a:extLst>
            </p:cNvPr>
            <p:cNvSpPr txBox="1"/>
            <p:nvPr/>
          </p:nvSpPr>
          <p:spPr>
            <a:xfrm>
              <a:off x="11754912" y="3842544"/>
              <a:ext cx="5211960" cy="2469714"/>
            </a:xfrm>
            <a:prstGeom prst="rect">
              <a:avLst/>
            </a:prstGeom>
            <a:noFill/>
          </p:spPr>
          <p:txBody>
            <a:bodyPr wrap="square" rtlCol="0">
              <a:spAutoFit/>
            </a:bodyPr>
            <a:lstStyle/>
            <a:p>
              <a:pPr marL="0" marR="0" lvl="0" indent="0" algn="ctr" defTabSz="609539" eaLnBrk="1" fontAlgn="auto" latinLnBrk="0" hangingPunct="1">
                <a:lnSpc>
                  <a:spcPct val="150000"/>
                </a:lnSpc>
                <a:spcBef>
                  <a:spcPts val="0"/>
                </a:spcBef>
                <a:spcAft>
                  <a:spcPts val="0"/>
                </a:spcAft>
                <a:buClrTx/>
                <a:buSzTx/>
                <a:buFontTx/>
                <a:buNone/>
                <a:tabLst/>
                <a:defRPr/>
              </a:pPr>
              <a:r>
                <a:rPr kumimoji="0" lang="en-US" sz="3600" b="1" i="0" u="none" strike="noStrike" kern="0" cap="none" spc="0" normalizeH="0" baseline="0" noProof="0" dirty="0">
                  <a:ln>
                    <a:noFill/>
                  </a:ln>
                  <a:solidFill>
                    <a:prstClr val="white"/>
                  </a:solidFill>
                  <a:effectLst/>
                  <a:uLnTx/>
                  <a:uFillTx/>
                  <a:latin typeface="UTM Avo" panose="02040603050506020204" pitchFamily="18" charset="0"/>
                  <a:ea typeface="Calibri" panose="020F0502020204030204" pitchFamily="34" charset="0"/>
                  <a:cs typeface="Arial" panose="020B0604020202020204" pitchFamily="34" charset="0"/>
                </a:rPr>
                <a:t>HƯỚNG DẪN VỀ NHÀ</a:t>
              </a:r>
            </a:p>
          </p:txBody>
        </p:sp>
      </p:grpSp>
      <p:sp>
        <p:nvSpPr>
          <p:cNvPr id="33" name="Freeform 8">
            <a:extLst>
              <a:ext uri="{FF2B5EF4-FFF2-40B4-BE49-F238E27FC236}">
                <a16:creationId xmlns:a16="http://schemas.microsoft.com/office/drawing/2014/main" id="{63C6547B-3B44-7EF9-D16D-7281EA802B36}"/>
              </a:ext>
            </a:extLst>
          </p:cNvPr>
          <p:cNvSpPr/>
          <p:nvPr/>
        </p:nvSpPr>
        <p:spPr>
          <a:xfrm>
            <a:off x="168462" y="1837694"/>
            <a:ext cx="676857" cy="878597"/>
          </a:xfrm>
          <a:custGeom>
            <a:avLst/>
            <a:gdLst/>
            <a:ahLst/>
            <a:cxnLst/>
            <a:rect l="l" t="t" r="r" b="b"/>
            <a:pathLst>
              <a:path w="1015286" h="1317895">
                <a:moveTo>
                  <a:pt x="0" y="0"/>
                </a:moveTo>
                <a:lnTo>
                  <a:pt x="1015286" y="0"/>
                </a:lnTo>
                <a:lnTo>
                  <a:pt x="1015286" y="1317895"/>
                </a:lnTo>
                <a:lnTo>
                  <a:pt x="0" y="131789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18" name="TextBox 5">
            <a:extLst>
              <a:ext uri="{FF2B5EF4-FFF2-40B4-BE49-F238E27FC236}">
                <a16:creationId xmlns:a16="http://schemas.microsoft.com/office/drawing/2014/main" id="{891A00BB-F217-EB43-325C-3A681A629C12}"/>
              </a:ext>
            </a:extLst>
          </p:cNvPr>
          <p:cNvSpPr txBox="1"/>
          <p:nvPr/>
        </p:nvSpPr>
        <p:spPr>
          <a:xfrm>
            <a:off x="786959" y="311438"/>
            <a:ext cx="2197122" cy="751872"/>
          </a:xfrm>
          <a:prstGeom prst="rect">
            <a:avLst/>
          </a:prstGeom>
        </p:spPr>
        <p:txBody>
          <a:bodyPr lIns="33867" tIns="33867" rIns="33867" bIns="33867" rtlCol="0" anchor="ctr"/>
          <a:lstStyle/>
          <a:p>
            <a:pPr marL="0" marR="0" lvl="0" indent="0" algn="ctr" defTabSz="609539" eaLnBrk="1" fontAlgn="auto" latinLnBrk="0" hangingPunct="1">
              <a:lnSpc>
                <a:spcPts val="1773"/>
              </a:lnSpc>
              <a:spcBef>
                <a:spcPts val="0"/>
              </a:spcBef>
              <a:spcAft>
                <a:spcPts val="0"/>
              </a:spcAft>
              <a:buClrTx/>
              <a:buSzTx/>
              <a:buFontTx/>
              <a:buNone/>
              <a:tabLst/>
              <a:defRPr/>
            </a:pPr>
            <a:endParaRPr kumimoji="0" sz="800" b="0" i="0" u="none" strike="noStrike" kern="0" cap="none" spc="0" normalizeH="0" baseline="0" noProof="0">
              <a:ln>
                <a:noFill/>
              </a:ln>
              <a:solidFill>
                <a:prstClr val="black"/>
              </a:solidFill>
              <a:effectLst/>
              <a:uLnTx/>
              <a:uFillTx/>
            </a:endParaRPr>
          </a:p>
        </p:txBody>
      </p:sp>
      <p:grpSp>
        <p:nvGrpSpPr>
          <p:cNvPr id="40" name="Group 39">
            <a:extLst>
              <a:ext uri="{FF2B5EF4-FFF2-40B4-BE49-F238E27FC236}">
                <a16:creationId xmlns:a16="http://schemas.microsoft.com/office/drawing/2014/main" id="{BDE02978-74CC-B011-72B2-4B8E9944A686}"/>
              </a:ext>
            </a:extLst>
          </p:cNvPr>
          <p:cNvGrpSpPr/>
          <p:nvPr/>
        </p:nvGrpSpPr>
        <p:grpSpPr>
          <a:xfrm>
            <a:off x="919754" y="1487185"/>
            <a:ext cx="6680064" cy="1695676"/>
            <a:chOff x="919754" y="1487185"/>
            <a:chExt cx="6680064" cy="1695676"/>
          </a:xfrm>
        </p:grpSpPr>
        <p:sp>
          <p:nvSpPr>
            <p:cNvPr id="17" name="Freeform 4">
              <a:extLst>
                <a:ext uri="{FF2B5EF4-FFF2-40B4-BE49-F238E27FC236}">
                  <a16:creationId xmlns:a16="http://schemas.microsoft.com/office/drawing/2014/main" id="{CB955035-1DFD-F7A5-05BD-13FF1F469019}"/>
                </a:ext>
              </a:extLst>
            </p:cNvPr>
            <p:cNvSpPr/>
            <p:nvPr/>
          </p:nvSpPr>
          <p:spPr>
            <a:xfrm>
              <a:off x="919754" y="1826275"/>
              <a:ext cx="6077037" cy="1356586"/>
            </a:xfrm>
            <a:custGeom>
              <a:avLst/>
              <a:gdLst/>
              <a:ahLst/>
              <a:cxnLst/>
              <a:rect l="l" t="t" r="r" b="b"/>
              <a:pathLst>
                <a:path w="2355171" h="1971386">
                  <a:moveTo>
                    <a:pt x="44154" y="0"/>
                  </a:moveTo>
                  <a:lnTo>
                    <a:pt x="2311016" y="0"/>
                  </a:lnTo>
                  <a:cubicBezTo>
                    <a:pt x="2322727" y="0"/>
                    <a:pt x="2333958" y="4652"/>
                    <a:pt x="2342238" y="12932"/>
                  </a:cubicBezTo>
                  <a:cubicBezTo>
                    <a:pt x="2350519" y="21213"/>
                    <a:pt x="2355171" y="32444"/>
                    <a:pt x="2355171" y="44154"/>
                  </a:cubicBezTo>
                  <a:lnTo>
                    <a:pt x="2355171" y="1927232"/>
                  </a:lnTo>
                  <a:cubicBezTo>
                    <a:pt x="2355171" y="1938943"/>
                    <a:pt x="2350519" y="1950174"/>
                    <a:pt x="2342238" y="1958454"/>
                  </a:cubicBezTo>
                  <a:cubicBezTo>
                    <a:pt x="2333958" y="1966735"/>
                    <a:pt x="2322727" y="1971386"/>
                    <a:pt x="2311016" y="1971386"/>
                  </a:cubicBezTo>
                  <a:lnTo>
                    <a:pt x="44154" y="1971386"/>
                  </a:lnTo>
                  <a:cubicBezTo>
                    <a:pt x="32444" y="1971386"/>
                    <a:pt x="21213" y="1966735"/>
                    <a:pt x="12932" y="1958454"/>
                  </a:cubicBezTo>
                  <a:cubicBezTo>
                    <a:pt x="4652" y="1950174"/>
                    <a:pt x="0" y="1938943"/>
                    <a:pt x="0" y="1927232"/>
                  </a:cubicBezTo>
                  <a:lnTo>
                    <a:pt x="0" y="44154"/>
                  </a:lnTo>
                  <a:cubicBezTo>
                    <a:pt x="0" y="32444"/>
                    <a:pt x="4652" y="21213"/>
                    <a:pt x="12932" y="12932"/>
                  </a:cubicBezTo>
                  <a:cubicBezTo>
                    <a:pt x="21213" y="4652"/>
                    <a:pt x="32444" y="0"/>
                    <a:pt x="44154" y="0"/>
                  </a:cubicBezTo>
                  <a:close/>
                </a:path>
              </a:pathLst>
            </a:custGeom>
            <a:solidFill>
              <a:srgbClr val="FFF4D1"/>
            </a:solidFill>
          </p:spPr>
          <p:txBody>
            <a:bodyPr anchor="ctr"/>
            <a:lstStyle/>
            <a:p>
              <a:pPr marL="0" marR="0" lvl="0" indent="0" algn="ctr" defTabSz="609539" eaLnBrk="1" fontAlgn="auto" latinLnBrk="0" hangingPunct="1">
                <a:lnSpc>
                  <a:spcPct val="150000"/>
                </a:lnSpc>
                <a:spcBef>
                  <a:spcPts val="0"/>
                </a:spcBef>
                <a:spcAft>
                  <a:spcPts val="0"/>
                </a:spcAft>
                <a:buClrTx/>
                <a:buSzTx/>
                <a:buFontTx/>
                <a:buNone/>
                <a:tabLst/>
                <a:defRPr/>
              </a:pPr>
              <a:r>
                <a:rPr kumimoji="0" lang="vi-VN" sz="240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Đọc lại bài học Bài 10 </a:t>
              </a:r>
              <a:r>
                <a:rPr kumimoji="0" lang="vi-VN" sz="2400" b="1"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Em nuôi dưỡng quan hệ bạn bè </a:t>
              </a:r>
            </a:p>
          </p:txBody>
        </p:sp>
        <p:pic>
          <p:nvPicPr>
            <p:cNvPr id="14" name="Picture 3">
              <a:extLst>
                <a:ext uri="{FF2B5EF4-FFF2-40B4-BE49-F238E27FC236}">
                  <a16:creationId xmlns:a16="http://schemas.microsoft.com/office/drawing/2014/main" id="{E0874F78-BE84-3CE9-7383-A2245CCB5AD3}"/>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6393765" y="1487185"/>
              <a:ext cx="1206053" cy="701018"/>
            </a:xfrm>
            <a:prstGeom prst="rect">
              <a:avLst/>
            </a:prstGeom>
          </p:spPr>
        </p:pic>
      </p:grpSp>
      <p:grpSp>
        <p:nvGrpSpPr>
          <p:cNvPr id="41" name="Group 40">
            <a:extLst>
              <a:ext uri="{FF2B5EF4-FFF2-40B4-BE49-F238E27FC236}">
                <a16:creationId xmlns:a16="http://schemas.microsoft.com/office/drawing/2014/main" id="{682BF5B3-C291-E652-7323-F9C2DDDA1A1E}"/>
              </a:ext>
            </a:extLst>
          </p:cNvPr>
          <p:cNvGrpSpPr/>
          <p:nvPr/>
        </p:nvGrpSpPr>
        <p:grpSpPr>
          <a:xfrm>
            <a:off x="287745" y="3391184"/>
            <a:ext cx="6665661" cy="1407302"/>
            <a:chOff x="287745" y="3391184"/>
            <a:chExt cx="6665661" cy="1407302"/>
          </a:xfrm>
        </p:grpSpPr>
        <p:sp>
          <p:nvSpPr>
            <p:cNvPr id="24" name="Freeform 4">
              <a:extLst>
                <a:ext uri="{FF2B5EF4-FFF2-40B4-BE49-F238E27FC236}">
                  <a16:creationId xmlns:a16="http://schemas.microsoft.com/office/drawing/2014/main" id="{A79F9D8E-D6E4-B2E3-C186-538E6CD4AECB}"/>
                </a:ext>
              </a:extLst>
            </p:cNvPr>
            <p:cNvSpPr/>
            <p:nvPr/>
          </p:nvSpPr>
          <p:spPr>
            <a:xfrm>
              <a:off x="876369" y="3391184"/>
              <a:ext cx="6077037" cy="1407302"/>
            </a:xfrm>
            <a:custGeom>
              <a:avLst/>
              <a:gdLst/>
              <a:ahLst/>
              <a:cxnLst/>
              <a:rect l="l" t="t" r="r" b="b"/>
              <a:pathLst>
                <a:path w="2355171" h="1971386">
                  <a:moveTo>
                    <a:pt x="44154" y="0"/>
                  </a:moveTo>
                  <a:lnTo>
                    <a:pt x="2311016" y="0"/>
                  </a:lnTo>
                  <a:cubicBezTo>
                    <a:pt x="2322727" y="0"/>
                    <a:pt x="2333958" y="4652"/>
                    <a:pt x="2342238" y="12932"/>
                  </a:cubicBezTo>
                  <a:cubicBezTo>
                    <a:pt x="2350519" y="21213"/>
                    <a:pt x="2355171" y="32444"/>
                    <a:pt x="2355171" y="44154"/>
                  </a:cubicBezTo>
                  <a:lnTo>
                    <a:pt x="2355171" y="1927232"/>
                  </a:lnTo>
                  <a:cubicBezTo>
                    <a:pt x="2355171" y="1938943"/>
                    <a:pt x="2350519" y="1950174"/>
                    <a:pt x="2342238" y="1958454"/>
                  </a:cubicBezTo>
                  <a:cubicBezTo>
                    <a:pt x="2333958" y="1966735"/>
                    <a:pt x="2322727" y="1971386"/>
                    <a:pt x="2311016" y="1971386"/>
                  </a:cubicBezTo>
                  <a:lnTo>
                    <a:pt x="44154" y="1971386"/>
                  </a:lnTo>
                  <a:cubicBezTo>
                    <a:pt x="32444" y="1971386"/>
                    <a:pt x="21213" y="1966735"/>
                    <a:pt x="12932" y="1958454"/>
                  </a:cubicBezTo>
                  <a:cubicBezTo>
                    <a:pt x="4652" y="1950174"/>
                    <a:pt x="0" y="1938943"/>
                    <a:pt x="0" y="1927232"/>
                  </a:cubicBezTo>
                  <a:lnTo>
                    <a:pt x="0" y="44154"/>
                  </a:lnTo>
                  <a:cubicBezTo>
                    <a:pt x="0" y="32444"/>
                    <a:pt x="4652" y="21213"/>
                    <a:pt x="12932" y="12932"/>
                  </a:cubicBezTo>
                  <a:cubicBezTo>
                    <a:pt x="21213" y="4652"/>
                    <a:pt x="32444" y="0"/>
                    <a:pt x="44154" y="0"/>
                  </a:cubicBezTo>
                  <a:close/>
                </a:path>
              </a:pathLst>
            </a:custGeom>
            <a:solidFill>
              <a:srgbClr val="FFF4D1"/>
            </a:solidFill>
          </p:spPr>
          <p:txBody>
            <a:bodyPr anchor="ctr"/>
            <a:lstStyle/>
            <a:p>
              <a:pPr marL="0" marR="0" lvl="0" indent="0" algn="ctr" defTabSz="609539" eaLnBrk="1" fontAlgn="auto" latinLnBrk="0" hangingPunct="1">
                <a:lnSpc>
                  <a:spcPct val="150000"/>
                </a:lnSpc>
                <a:spcBef>
                  <a:spcPts val="0"/>
                </a:spcBef>
                <a:spcAft>
                  <a:spcPts val="0"/>
                </a:spcAft>
                <a:buClrTx/>
                <a:buSzTx/>
                <a:buFontTx/>
                <a:buNone/>
                <a:tabLst/>
                <a:defRPr/>
              </a:pPr>
              <a:r>
                <a:rPr lang="vi-VN" sz="2400" kern="0">
                  <a:solidFill>
                    <a:srgbClr val="000000"/>
                  </a:solidFill>
                  <a:latin typeface="UTM Avo" panose="02040603050506020204" pitchFamily="18" charset="0"/>
                  <a:cs typeface="Arial" panose="020B0604020202020204" pitchFamily="34" charset="0"/>
                </a:rPr>
                <a:t>Thực hành làm quen với bạn mới ở trường học và nơi em sống.</a:t>
              </a:r>
              <a:endParaRPr lang="vi-VN" sz="2400" kern="0" dirty="0">
                <a:solidFill>
                  <a:srgbClr val="000000"/>
                </a:solidFill>
                <a:latin typeface="UTM Avo" panose="02040603050506020204" pitchFamily="18" charset="0"/>
                <a:cs typeface="Arial" panose="020B0604020202020204" pitchFamily="34" charset="0"/>
              </a:endParaRPr>
            </a:p>
          </p:txBody>
        </p:sp>
        <p:pic>
          <p:nvPicPr>
            <p:cNvPr id="21" name="Picture 25">
              <a:extLst>
                <a:ext uri="{FF2B5EF4-FFF2-40B4-BE49-F238E27FC236}">
                  <a16:creationId xmlns:a16="http://schemas.microsoft.com/office/drawing/2014/main" id="{C9D61F03-272C-9610-620B-1742400A765F}"/>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287745" y="4001518"/>
              <a:ext cx="957799" cy="751872"/>
            </a:xfrm>
            <a:prstGeom prst="rect">
              <a:avLst/>
            </a:prstGeom>
          </p:spPr>
        </p:pic>
      </p:grpSp>
      <p:grpSp>
        <p:nvGrpSpPr>
          <p:cNvPr id="42" name="Group 41">
            <a:extLst>
              <a:ext uri="{FF2B5EF4-FFF2-40B4-BE49-F238E27FC236}">
                <a16:creationId xmlns:a16="http://schemas.microsoft.com/office/drawing/2014/main" id="{CE361DE1-B0F8-6700-F361-74C8B10AA2A6}"/>
              </a:ext>
            </a:extLst>
          </p:cNvPr>
          <p:cNvGrpSpPr/>
          <p:nvPr/>
        </p:nvGrpSpPr>
        <p:grpSpPr>
          <a:xfrm>
            <a:off x="862334" y="5000689"/>
            <a:ext cx="6633799" cy="1918970"/>
            <a:chOff x="862334" y="5000689"/>
            <a:chExt cx="6633799" cy="1918970"/>
          </a:xfrm>
        </p:grpSpPr>
        <p:sp>
          <p:nvSpPr>
            <p:cNvPr id="31" name="Freeform 4">
              <a:extLst>
                <a:ext uri="{FF2B5EF4-FFF2-40B4-BE49-F238E27FC236}">
                  <a16:creationId xmlns:a16="http://schemas.microsoft.com/office/drawing/2014/main" id="{79F33EF6-4160-7CE2-35DD-93BA3F7CE8FB}"/>
                </a:ext>
              </a:extLst>
            </p:cNvPr>
            <p:cNvSpPr/>
            <p:nvPr/>
          </p:nvSpPr>
          <p:spPr>
            <a:xfrm>
              <a:off x="862334" y="5000689"/>
              <a:ext cx="6077037" cy="1407445"/>
            </a:xfrm>
            <a:custGeom>
              <a:avLst/>
              <a:gdLst/>
              <a:ahLst/>
              <a:cxnLst/>
              <a:rect l="l" t="t" r="r" b="b"/>
              <a:pathLst>
                <a:path w="2355171" h="1971386">
                  <a:moveTo>
                    <a:pt x="44154" y="0"/>
                  </a:moveTo>
                  <a:lnTo>
                    <a:pt x="2311016" y="0"/>
                  </a:lnTo>
                  <a:cubicBezTo>
                    <a:pt x="2322727" y="0"/>
                    <a:pt x="2333958" y="4652"/>
                    <a:pt x="2342238" y="12932"/>
                  </a:cubicBezTo>
                  <a:cubicBezTo>
                    <a:pt x="2350519" y="21213"/>
                    <a:pt x="2355171" y="32444"/>
                    <a:pt x="2355171" y="44154"/>
                  </a:cubicBezTo>
                  <a:lnTo>
                    <a:pt x="2355171" y="1927232"/>
                  </a:lnTo>
                  <a:cubicBezTo>
                    <a:pt x="2355171" y="1938943"/>
                    <a:pt x="2350519" y="1950174"/>
                    <a:pt x="2342238" y="1958454"/>
                  </a:cubicBezTo>
                  <a:cubicBezTo>
                    <a:pt x="2333958" y="1966735"/>
                    <a:pt x="2322727" y="1971386"/>
                    <a:pt x="2311016" y="1971386"/>
                  </a:cubicBezTo>
                  <a:lnTo>
                    <a:pt x="44154" y="1971386"/>
                  </a:lnTo>
                  <a:cubicBezTo>
                    <a:pt x="32444" y="1971386"/>
                    <a:pt x="21213" y="1966735"/>
                    <a:pt x="12932" y="1958454"/>
                  </a:cubicBezTo>
                  <a:cubicBezTo>
                    <a:pt x="4652" y="1950174"/>
                    <a:pt x="0" y="1938943"/>
                    <a:pt x="0" y="1927232"/>
                  </a:cubicBezTo>
                  <a:lnTo>
                    <a:pt x="0" y="44154"/>
                  </a:lnTo>
                  <a:cubicBezTo>
                    <a:pt x="0" y="32444"/>
                    <a:pt x="4652" y="21213"/>
                    <a:pt x="12932" y="12932"/>
                  </a:cubicBezTo>
                  <a:cubicBezTo>
                    <a:pt x="21213" y="4652"/>
                    <a:pt x="32444" y="0"/>
                    <a:pt x="44154" y="0"/>
                  </a:cubicBezTo>
                  <a:close/>
                </a:path>
              </a:pathLst>
            </a:custGeom>
            <a:solidFill>
              <a:srgbClr val="FFF4D1"/>
            </a:solidFill>
          </p:spPr>
          <p:txBody>
            <a:bodyPr anchor="ctr"/>
            <a:lstStyle/>
            <a:p>
              <a:pPr marL="0" marR="0" lvl="0" indent="0" algn="ctr" defTabSz="609539" eaLnBrk="1" fontAlgn="auto" latinLnBrk="0" hangingPunct="1">
                <a:lnSpc>
                  <a:spcPct val="150000"/>
                </a:lnSpc>
                <a:spcBef>
                  <a:spcPts val="0"/>
                </a:spcBef>
                <a:spcAft>
                  <a:spcPts val="0"/>
                </a:spcAft>
                <a:buClrTx/>
                <a:buSzTx/>
                <a:buFontTx/>
                <a:buNone/>
                <a:tabLst/>
                <a:defRPr/>
              </a:pPr>
              <a:r>
                <a:rPr kumimoji="0" lang="vi-VN" sz="2400" i="1" u="none" strike="noStrike" kern="0" cap="none" spc="0" normalizeH="0" baseline="0" noProof="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Đọc trước bài Bài 11 – </a:t>
              </a:r>
              <a:r>
                <a:rPr kumimoji="0" lang="vi-VN" sz="2400" b="1" i="1" u="none" strike="noStrike" kern="0" cap="none" spc="0" normalizeH="0" baseline="0" noProof="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Em quý trọng đồng tiền </a:t>
              </a:r>
              <a:r>
                <a:rPr kumimoji="0" lang="vi-VN" sz="2400" i="1" u="none" strike="noStrike" kern="0" cap="none" spc="0" normalizeH="0" baseline="0" noProof="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(SHS – tr.53).</a:t>
              </a:r>
              <a:endParaRPr kumimoji="0" lang="vi-VN" sz="2400" i="1"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endParaRPr>
            </a:p>
          </p:txBody>
        </p:sp>
        <p:pic>
          <p:nvPicPr>
            <p:cNvPr id="28" name="Picture 17">
              <a:extLst>
                <a:ext uri="{FF2B5EF4-FFF2-40B4-BE49-F238E27FC236}">
                  <a16:creationId xmlns:a16="http://schemas.microsoft.com/office/drawing/2014/main" id="{1FD20D54-50F1-E662-2AF6-4F17190B3253}"/>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6382609" y="5896608"/>
              <a:ext cx="1113524" cy="1023051"/>
            </a:xfrm>
            <a:prstGeom prst="rect">
              <a:avLst/>
            </a:prstGeom>
          </p:spPr>
        </p:pic>
      </p:grpSp>
    </p:spTree>
    <p:extLst>
      <p:ext uri="{BB962C8B-B14F-4D97-AF65-F5344CB8AC3E}">
        <p14:creationId xmlns:p14="http://schemas.microsoft.com/office/powerpoint/2010/main" val="1548725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500"/>
                                        <p:tgtEl>
                                          <p:spTgt spid="4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fade">
                                      <p:cBhvr>
                                        <p:cTn id="17" dur="500"/>
                                        <p:tgtEl>
                                          <p:spTgt spid="4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fade">
                                      <p:cBhvr>
                                        <p:cTn id="22"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95F45E8C-51C5-54AE-1CF8-689C4BC05E8A}"/>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9B129F91-E2E3-630A-355D-3DF9F5EACAF1}"/>
              </a:ext>
            </a:extLst>
          </p:cNvPr>
          <p:cNvSpPr txBox="1"/>
          <p:nvPr/>
        </p:nvSpPr>
        <p:spPr>
          <a:xfrm>
            <a:off x="462105" y="912740"/>
            <a:ext cx="11367083" cy="950325"/>
          </a:xfrm>
          <a:prstGeom prst="rect">
            <a:avLst/>
          </a:prstGeom>
          <a:noFill/>
        </p:spPr>
        <p:txBody>
          <a:bodyPr wrap="square" rtlCol="0">
            <a:spAutoFit/>
          </a:bodyPr>
          <a:lstStyle/>
          <a:p>
            <a:pPr algn="ctr">
              <a:lnSpc>
                <a:spcPct val="150000"/>
              </a:lnSpc>
            </a:pPr>
            <a:r>
              <a:rPr lang="en-US" sz="2000" b="1">
                <a:solidFill>
                  <a:schemeClr val="accent2">
                    <a:lumMod val="50000"/>
                  </a:schemeClr>
                </a:solidFill>
                <a:latin typeface="UTM Avo" panose="02040603050506020204" pitchFamily="18" charset="0"/>
              </a:rPr>
              <a:t>Like fanpage Hoc10 - Học 1 biết 10 để nhận thêm nhiều tài liệu giảng dạy</a:t>
            </a:r>
          </a:p>
          <a:p>
            <a:pPr algn="ctr">
              <a:lnSpc>
                <a:spcPct val="150000"/>
              </a:lnSpc>
            </a:pPr>
            <a:r>
              <a:rPr lang="en-US" sz="2000">
                <a:solidFill>
                  <a:schemeClr val="accent2">
                    <a:lumMod val="50000"/>
                  </a:schemeClr>
                </a:solidFill>
                <a:latin typeface="UTM Avo" panose="02040603050506020204" pitchFamily="18" charset="0"/>
              </a:rPr>
              <a:t>theo đường link:  </a:t>
            </a:r>
          </a:p>
        </p:txBody>
      </p:sp>
      <p:sp>
        <p:nvSpPr>
          <p:cNvPr id="4" name="Rectangle: Rounded Corners 3">
            <a:extLst>
              <a:ext uri="{FF2B5EF4-FFF2-40B4-BE49-F238E27FC236}">
                <a16:creationId xmlns:a16="http://schemas.microsoft.com/office/drawing/2014/main" id="{30587467-346B-A975-4795-B438FC8FB5DE}"/>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hlinkClick r:id="rId3"/>
            <a:extLst>
              <a:ext uri="{FF2B5EF4-FFF2-40B4-BE49-F238E27FC236}">
                <a16:creationId xmlns:a16="http://schemas.microsoft.com/office/drawing/2014/main" id="{8FB714E6-E5EF-7C25-CEBE-058D23F1D53A}"/>
              </a:ext>
            </a:extLst>
          </p:cNvPr>
          <p:cNvSpPr txBox="1"/>
          <p:nvPr/>
        </p:nvSpPr>
        <p:spPr>
          <a:xfrm>
            <a:off x="2644617" y="2000034"/>
            <a:ext cx="7122253" cy="461665"/>
          </a:xfrm>
          <a:prstGeom prst="rect">
            <a:avLst/>
          </a:prstGeom>
          <a:noFill/>
        </p:spPr>
        <p:txBody>
          <a:bodyPr wrap="square" rtlCol="0">
            <a:spAutoFit/>
          </a:bodyPr>
          <a:lstStyle/>
          <a:p>
            <a:pPr algn="ctr"/>
            <a:r>
              <a:rPr lang="en-US" sz="2400" b="1" u="sng">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Hoc10 – Học 1 biết 10</a:t>
            </a:r>
            <a:endParaRPr lang="en-US" sz="2400" b="1" u="sng">
              <a:solidFill>
                <a:srgbClr val="843C0C"/>
              </a:solidFill>
              <a:latin typeface="UTM Avo" panose="02040603050506020204" pitchFamily="18" charset="0"/>
            </a:endParaRPr>
          </a:p>
        </p:txBody>
      </p:sp>
      <p:sp>
        <p:nvSpPr>
          <p:cNvPr id="9" name="TextBox 8">
            <a:extLst>
              <a:ext uri="{FF2B5EF4-FFF2-40B4-BE49-F238E27FC236}">
                <a16:creationId xmlns:a16="http://schemas.microsoft.com/office/drawing/2014/main" id="{3D59D4D2-27AF-FE28-90D2-8ED140C986D6}"/>
              </a:ext>
            </a:extLst>
          </p:cNvPr>
          <p:cNvSpPr txBox="1"/>
          <p:nvPr/>
        </p:nvSpPr>
        <p:spPr>
          <a:xfrm>
            <a:off x="4011326" y="2381351"/>
            <a:ext cx="4321723" cy="488660"/>
          </a:xfrm>
          <a:prstGeom prst="rect">
            <a:avLst/>
          </a:prstGeom>
          <a:noFill/>
        </p:spPr>
        <p:txBody>
          <a:bodyPr wrap="square" rtlCol="0">
            <a:spAutoFit/>
          </a:bodyPr>
          <a:lstStyle/>
          <a:p>
            <a:pPr algn="ctr">
              <a:lnSpc>
                <a:spcPct val="150000"/>
              </a:lnSpc>
            </a:pPr>
            <a:r>
              <a:rPr lang="en-US" sz="2000">
                <a:solidFill>
                  <a:schemeClr val="accent2">
                    <a:lumMod val="50000"/>
                  </a:schemeClr>
                </a:solidFill>
                <a:latin typeface="UTM Avo" panose="02040603050506020204" pitchFamily="18" charset="0"/>
              </a:rPr>
              <a:t>Hoặc truy cập qua QR code</a:t>
            </a:r>
          </a:p>
        </p:txBody>
      </p:sp>
      <p:pic>
        <p:nvPicPr>
          <p:cNvPr id="12" name="Picture 2" descr="Ngón Trỏ, ngón tay, Máy tính Biểu tượng Tay - tay png tải về - Miễn phí  trong suốt Tay png Tải về.">
            <a:extLst>
              <a:ext uri="{FF2B5EF4-FFF2-40B4-BE49-F238E27FC236}">
                <a16:creationId xmlns:a16="http://schemas.microsoft.com/office/drawing/2014/main" id="{88324D86-6420-36B0-2794-5BA9C1D188D1}"/>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A466D7F4-C171-D469-940A-21A31A60772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247533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7"/>
                                        </p:tgtEl>
                                        <p:attrNameLst>
                                          <p:attrName>style.color</p:attrName>
                                        </p:attrNameLst>
                                      </p:cBhvr>
                                      <p:by>
                                        <p:hsl h="7200000" s="0" l="0"/>
                                      </p:by>
                                    </p:animClr>
                                    <p:animClr clrSpc="hsl" dir="cw">
                                      <p:cBhvr>
                                        <p:cTn id="7" dur="1000" fill="hold"/>
                                        <p:tgtEl>
                                          <p:spTgt spid="7"/>
                                        </p:tgtEl>
                                        <p:attrNameLst>
                                          <p:attrName>fillcolor</p:attrName>
                                        </p:attrNameLst>
                                      </p:cBhvr>
                                      <p:by>
                                        <p:hsl h="7200000" s="0" l="0"/>
                                      </p:by>
                                    </p:animClr>
                                    <p:animClr clrSpc="hsl" dir="cw">
                                      <p:cBhvr>
                                        <p:cTn id="8" dur="1000" fill="hold"/>
                                        <p:tgtEl>
                                          <p:spTgt spid="7"/>
                                        </p:tgtEl>
                                        <p:attrNameLst>
                                          <p:attrName>stroke.color</p:attrName>
                                        </p:attrNameLst>
                                      </p:cBhvr>
                                      <p:by>
                                        <p:hsl h="7200000" s="0" l="0"/>
                                      </p:by>
                                    </p:animClr>
                                    <p:set>
                                      <p:cBhvr>
                                        <p:cTn id="9" dur="1000" fill="hold"/>
                                        <p:tgtEl>
                                          <p:spTgt spid="7"/>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4"/>
                                        </p:tgtEl>
                                        <p:attrNameLst>
                                          <p:attrName>fillcolor</p:attrName>
                                        </p:attrNameLst>
                                      </p:cBhvr>
                                      <p:to>
                                        <a:srgbClr val="C5E0B3"/>
                                      </p:to>
                                    </p:animClr>
                                    <p:set>
                                      <p:cBhvr>
                                        <p:cTn id="12" dur="1000" fill="hold"/>
                                        <p:tgtEl>
                                          <p:spTgt spid="4"/>
                                        </p:tgtEl>
                                        <p:attrNameLst>
                                          <p:attrName>fill.type</p:attrName>
                                        </p:attrNameLst>
                                      </p:cBhvr>
                                      <p:to>
                                        <p:strVal val="solid"/>
                                      </p:to>
                                    </p:set>
                                    <p:set>
                                      <p:cBhvr>
                                        <p:cTn id="13" dur="1000" fill="hold"/>
                                        <p:tgtEl>
                                          <p:spTgt spid="4"/>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2"/>
                                        </p:tgtEl>
                                        <p:attrNameLst>
                                          <p:attrName>style.color</p:attrName>
                                        </p:attrNameLst>
                                      </p:cBhvr>
                                      <p:by>
                                        <p:hsl h="7200000" s="0" l="0"/>
                                      </p:by>
                                    </p:animClr>
                                    <p:animClr clrSpc="hsl" dir="cw">
                                      <p:cBhvr>
                                        <p:cTn id="16" dur="1000" fill="hold"/>
                                        <p:tgtEl>
                                          <p:spTgt spid="2"/>
                                        </p:tgtEl>
                                        <p:attrNameLst>
                                          <p:attrName>fillcolor</p:attrName>
                                        </p:attrNameLst>
                                      </p:cBhvr>
                                      <p:by>
                                        <p:hsl h="7200000" s="0" l="0"/>
                                      </p:by>
                                    </p:animClr>
                                    <p:animClr clrSpc="hsl" dir="cw">
                                      <p:cBhvr>
                                        <p:cTn id="17" dur="1000" fill="hold"/>
                                        <p:tgtEl>
                                          <p:spTgt spid="2"/>
                                        </p:tgtEl>
                                        <p:attrNameLst>
                                          <p:attrName>stroke.color</p:attrName>
                                        </p:attrNameLst>
                                      </p:cBhvr>
                                      <p:by>
                                        <p:hsl h="7200000" s="0" l="0"/>
                                      </p:by>
                                    </p:animClr>
                                    <p:set>
                                      <p:cBhvr>
                                        <p:cTn id="18" dur="10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docProps/app.xml><?xml version="1.0" encoding="utf-8"?>
<Properties xmlns="http://schemas.openxmlformats.org/officeDocument/2006/extended-properties" xmlns:vt="http://schemas.openxmlformats.org/officeDocument/2006/docPropsVTypes">
  <Template>Template Đạo đức 4</Template>
  <TotalTime>99</TotalTime>
  <Words>2607</Words>
  <Application>Microsoft Office PowerPoint</Application>
  <PresentationFormat>Widescreen</PresentationFormat>
  <Paragraphs>180</Paragraphs>
  <Slides>50</Slides>
  <Notes>0</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50</vt:i4>
      </vt:variant>
    </vt:vector>
  </HeadingPairs>
  <TitlesOfParts>
    <vt:vector size="55" baseType="lpstr">
      <vt:lpstr>Calibri</vt:lpstr>
      <vt:lpstr>Arial</vt:lpstr>
      <vt:lpstr>Calibri Light</vt:lpstr>
      <vt:lpstr>UTM Avo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2114120010-CAO THỊ PHƯƠNG VINH</dc:creator>
  <cp:lastModifiedBy>Huy Nguyễn</cp:lastModifiedBy>
  <cp:revision>50</cp:revision>
  <dcterms:created xsi:type="dcterms:W3CDTF">2024-02-21T05:14:39Z</dcterms:created>
  <dcterms:modified xsi:type="dcterms:W3CDTF">2024-02-27T07:31:25Z</dcterms:modified>
</cp:coreProperties>
</file>