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Lst>
  <p:notesMasterIdLst>
    <p:notesMasterId r:id="rId51"/>
  </p:notesMasterIdLst>
  <p:sldIdLst>
    <p:sldId id="256" r:id="rId3"/>
    <p:sldId id="257" r:id="rId4"/>
    <p:sldId id="258" r:id="rId5"/>
    <p:sldId id="276" r:id="rId6"/>
    <p:sldId id="259" r:id="rId7"/>
    <p:sldId id="260" r:id="rId8"/>
    <p:sldId id="277" r:id="rId9"/>
    <p:sldId id="300" r:id="rId10"/>
    <p:sldId id="278" r:id="rId11"/>
    <p:sldId id="304" r:id="rId12"/>
    <p:sldId id="305" r:id="rId13"/>
    <p:sldId id="301" r:id="rId14"/>
    <p:sldId id="306" r:id="rId15"/>
    <p:sldId id="302" r:id="rId16"/>
    <p:sldId id="303" r:id="rId17"/>
    <p:sldId id="279" r:id="rId18"/>
    <p:sldId id="307" r:id="rId19"/>
    <p:sldId id="308" r:id="rId20"/>
    <p:sldId id="309" r:id="rId21"/>
    <p:sldId id="283" r:id="rId22"/>
    <p:sldId id="272" r:id="rId23"/>
    <p:sldId id="273" r:id="rId24"/>
    <p:sldId id="284" r:id="rId25"/>
    <p:sldId id="285" r:id="rId26"/>
    <p:sldId id="286" r:id="rId27"/>
    <p:sldId id="287" r:id="rId28"/>
    <p:sldId id="288" r:id="rId29"/>
    <p:sldId id="310" r:id="rId30"/>
    <p:sldId id="312" r:id="rId31"/>
    <p:sldId id="290" r:id="rId32"/>
    <p:sldId id="311" r:id="rId33"/>
    <p:sldId id="291" r:id="rId34"/>
    <p:sldId id="313" r:id="rId35"/>
    <p:sldId id="314" r:id="rId36"/>
    <p:sldId id="315" r:id="rId37"/>
    <p:sldId id="274" r:id="rId38"/>
    <p:sldId id="275" r:id="rId39"/>
    <p:sldId id="261" r:id="rId40"/>
    <p:sldId id="262" r:id="rId41"/>
    <p:sldId id="295" r:id="rId42"/>
    <p:sldId id="316" r:id="rId43"/>
    <p:sldId id="317" r:id="rId44"/>
    <p:sldId id="318" r:id="rId45"/>
    <p:sldId id="319" r:id="rId46"/>
    <p:sldId id="294" r:id="rId47"/>
    <p:sldId id="320" r:id="rId48"/>
    <p:sldId id="267" r:id="rId49"/>
    <p:sldId id="299" r:id="rId50"/>
  </p:sldIdLst>
  <p:sldSz cx="12192000" cy="6858000"/>
  <p:notesSz cx="6858000" cy="9144000"/>
  <p:embeddedFontLst>
    <p:embeddedFont>
      <p:font typeface="UTM Avo" panose="02040603050506020204" pitchFamily="18"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120"/>
    <a:srgbClr val="FFF9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57"/>
    <p:restoredTop sz="94615"/>
  </p:normalViewPr>
  <p:slideViewPr>
    <p:cSldViewPr snapToGrid="0">
      <p:cViewPr varScale="1">
        <p:scale>
          <a:sx n="104" d="100"/>
          <a:sy n="104" d="100"/>
        </p:scale>
        <p:origin x="2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6262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0075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9692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11987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0645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0142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7748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4920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71025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6904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9140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7307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0917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0214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8234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2385234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3729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6278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22174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23150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81882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59878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87664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02124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71224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69682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809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338016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5755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48536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03579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478147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56318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1708072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4/1/406/65/"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4/1/406/65/"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6.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6.png"/><Relationship Id="rId10" Type="http://schemas.openxmlformats.org/officeDocument/2006/relationships/image" Target="../media/image21.png"/><Relationship Id="rId4" Type="http://schemas.openxmlformats.org/officeDocument/2006/relationships/image" Target="../media/image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6.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6.png"/><Relationship Id="rId10" Type="http://schemas.openxmlformats.org/officeDocument/2006/relationships/image" Target="../media/image21.png"/><Relationship Id="rId4" Type="http://schemas.openxmlformats.org/officeDocument/2006/relationships/image" Target="../media/image5.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6.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6.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6.png"/><Relationship Id="rId10" Type="http://schemas.openxmlformats.org/officeDocument/2006/relationships/image" Target="../media/image21.png"/><Relationship Id="rId4" Type="http://schemas.openxmlformats.org/officeDocument/2006/relationships/image" Target="../media/image5.png"/><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6.png"/><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16.png"/><Relationship Id="rId7"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16.png"/><Relationship Id="rId7"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6.png"/><Relationship Id="rId7"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8.png"/><Relationship Id="rId5" Type="http://schemas.openxmlformats.org/officeDocument/2006/relationships/image" Target="../media/image49.sv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mi-thuat-4/1/406/66/" TargetMode="External"/><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hyperlink" Target="https://youtu.be/Yf-kKUnZdCk?list=PLC241y2KW0ZeBZlnO85D6QcpJ_teKMp_8"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hyperlink" Target="https://youtu.be/VjsOqeO-JOc?list=PLC241y2KW0ZeBZlnO85D6QcpJ_teKMp_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jpeg"/></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66.jpe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68.jpeg"/><Relationship Id="rId4" Type="http://schemas.openxmlformats.org/officeDocument/2006/relationships/image" Target="../media/image67.jpe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9.png"/></Relationships>
</file>

<file path=ppt/slides/_rels/slide36.xml.rels><?xml version="1.0" encoding="UTF-8" standalone="yes"?>
<Relationships xmlns="http://schemas.openxmlformats.org/package/2006/relationships"><Relationship Id="rId3" Type="http://schemas.openxmlformats.org/officeDocument/2006/relationships/hyperlink" Target="https://hoc10.vn/doc-sach/mi-thuat-4/1/406/68/" TargetMode="External"/><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4/1/406/68/"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9.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84.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93.png"/><Relationship Id="rId3" Type="http://schemas.openxmlformats.org/officeDocument/2006/relationships/image" Target="../media/image74.png"/><Relationship Id="rId7" Type="http://schemas.openxmlformats.org/officeDocument/2006/relationships/image" Target="../media/image48.png"/><Relationship Id="rId12" Type="http://schemas.openxmlformats.org/officeDocument/2006/relationships/image" Target="../media/image92.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63.png"/><Relationship Id="rId5" Type="http://schemas.openxmlformats.org/officeDocument/2006/relationships/image" Target="../media/image89.png"/><Relationship Id="rId10" Type="http://schemas.openxmlformats.org/officeDocument/2006/relationships/image" Target="../media/image91.png"/><Relationship Id="rId4" Type="http://schemas.openxmlformats.org/officeDocument/2006/relationships/image" Target="../media/image50.png"/><Relationship Id="rId9" Type="http://schemas.openxmlformats.org/officeDocument/2006/relationships/image" Target="../media/image51.png"/><Relationship Id="rId14" Type="http://schemas.openxmlformats.org/officeDocument/2006/relationships/image" Target="../media/image54.png"/></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90.png"/><Relationship Id="rId2" Type="http://schemas.openxmlformats.org/officeDocument/2006/relationships/image" Target="../media/image94.jp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96.svg"/><Relationship Id="rId4" Type="http://schemas.openxmlformats.org/officeDocument/2006/relationships/image" Target="../media/image95.png"/></Relationships>
</file>

<file path=ppt/slides/_rels/slide47.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4" name="TextBox 3">
            <a:extLst>
              <a:ext uri="{FF2B5EF4-FFF2-40B4-BE49-F238E27FC236}">
                <a16:creationId xmlns:a16="http://schemas.microsoft.com/office/drawing/2014/main" id="{6EE0EF66-5BDF-E4FD-FD30-1E4881A27F2A}"/>
              </a:ext>
            </a:extLst>
          </p:cNvPr>
          <p:cNvSpPr txBox="1"/>
          <p:nvPr/>
        </p:nvSpPr>
        <p:spPr>
          <a:xfrm>
            <a:off x="9431045" y="209464"/>
            <a:ext cx="2681056" cy="584775"/>
          </a:xfrm>
          <a:prstGeom prst="rect">
            <a:avLst/>
          </a:prstGeom>
          <a:noFill/>
        </p:spPr>
        <p:txBody>
          <a:bodyPr wrap="square" rtlCol="0">
            <a:spAutoFit/>
          </a:bodyPr>
          <a:lstStyle/>
          <a:p>
            <a:pPr algn="ct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Mĩ</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thuật</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4</a:t>
            </a:r>
          </a:p>
        </p:txBody>
      </p:sp>
      <p:sp>
        <p:nvSpPr>
          <p:cNvPr id="5" name="Google Shape;54;p1">
            <a:extLst>
              <a:ext uri="{FF2B5EF4-FFF2-40B4-BE49-F238E27FC236}">
                <a16:creationId xmlns:a16="http://schemas.microsoft.com/office/drawing/2014/main" id="{19C8184D-4B0D-3F05-A4BE-FBF8BB081384}"/>
              </a:ext>
            </a:extLst>
          </p:cNvPr>
          <p:cNvSpPr txBox="1">
            <a:spLocks/>
          </p:cNvSpPr>
          <p:nvPr/>
        </p:nvSpPr>
        <p:spPr>
          <a:xfrm>
            <a:off x="657487" y="1791093"/>
            <a:ext cx="10820462" cy="20874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25000"/>
              </a:lnSpc>
              <a:buSzPts val="990"/>
              <a:buFont typeface="Arial"/>
              <a:buNone/>
            </a:pPr>
            <a:r>
              <a:rPr lang="en-US" sz="5400" b="1" dirty="0" err="1">
                <a:solidFill>
                  <a:srgbClr val="002060"/>
                </a:solidFill>
                <a:latin typeface="UTM Avo" panose="02040603050506020204" pitchFamily="18" charset="0"/>
              </a:rPr>
              <a:t>Chủ</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đề</a:t>
            </a:r>
            <a:r>
              <a:rPr lang="en-US" sz="5400" b="1" dirty="0">
                <a:solidFill>
                  <a:srgbClr val="002060"/>
                </a:solidFill>
                <a:latin typeface="UTM Avo" panose="02040603050506020204" pitchFamily="18" charset="0"/>
              </a:rPr>
              <a:t> 7</a:t>
            </a:r>
          </a:p>
          <a:p>
            <a:pPr algn="ctr">
              <a:lnSpc>
                <a:spcPct val="125000"/>
              </a:lnSpc>
              <a:buSzPts val="990"/>
              <a:buFont typeface="Arial"/>
              <a:buNone/>
            </a:pPr>
            <a:r>
              <a:rPr lang="en-US" sz="5400" b="1" dirty="0" err="1">
                <a:solidFill>
                  <a:srgbClr val="002060"/>
                </a:solidFill>
                <a:latin typeface="UTM Avo" panose="02040603050506020204" pitchFamily="18" charset="0"/>
              </a:rPr>
              <a:t>Việt</a:t>
            </a:r>
            <a:r>
              <a:rPr lang="en-US" sz="5400" b="1" dirty="0">
                <a:solidFill>
                  <a:srgbClr val="002060"/>
                </a:solidFill>
                <a:latin typeface="UTM Avo" panose="02040603050506020204" pitchFamily="18" charset="0"/>
              </a:rPr>
              <a:t> Nam </a:t>
            </a:r>
            <a:r>
              <a:rPr lang="en-US" sz="5400" b="1" dirty="0" err="1">
                <a:solidFill>
                  <a:srgbClr val="002060"/>
                </a:solidFill>
                <a:latin typeface="UTM Avo" panose="02040603050506020204" pitchFamily="18" charset="0"/>
              </a:rPr>
              <a:t>quê</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hương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em</a:t>
            </a:r>
            <a:endParaRPr lang="en-US" sz="5400" b="1" dirty="0">
              <a:solidFill>
                <a:srgbClr val="002060"/>
              </a:solidFill>
              <a:latin typeface="UTM Avo" panose="02040603050506020204" pitchFamily="18" charset="0"/>
            </a:endParaRPr>
          </a:p>
        </p:txBody>
      </p:sp>
      <p:sp>
        <p:nvSpPr>
          <p:cNvPr id="6" name="Google Shape;54;p1">
            <a:extLst>
              <a:ext uri="{FF2B5EF4-FFF2-40B4-BE49-F238E27FC236}">
                <a16:creationId xmlns:a16="http://schemas.microsoft.com/office/drawing/2014/main" id="{A33E568B-0DC4-4B79-EFB5-ED08B0FB3890}"/>
              </a:ext>
            </a:extLst>
          </p:cNvPr>
          <p:cNvSpPr txBox="1">
            <a:spLocks/>
          </p:cNvSpPr>
          <p:nvPr/>
        </p:nvSpPr>
        <p:spPr>
          <a:xfrm>
            <a:off x="602870" y="3577946"/>
            <a:ext cx="10986259"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SzPts val="990"/>
              <a:buFont typeface="Arial"/>
              <a:buNone/>
            </a:pPr>
            <a:r>
              <a:rPr lang="en-US" sz="6000" b="1" dirty="0" err="1">
                <a:solidFill>
                  <a:srgbClr val="FF0000"/>
                </a:solidFill>
                <a:latin typeface="UTM Avo" panose="02040603050506020204" pitchFamily="18" charset="0"/>
                <a:cs typeface="Arial" panose="020B0604020202020204" pitchFamily="34" charset="0"/>
              </a:rPr>
              <a:t>Bài</a:t>
            </a:r>
            <a:r>
              <a:rPr lang="en-US" sz="6000" b="1" dirty="0">
                <a:solidFill>
                  <a:srgbClr val="FF0000"/>
                </a:solidFill>
                <a:latin typeface="UTM Avo" panose="02040603050506020204" pitchFamily="18" charset="0"/>
                <a:cs typeface="Arial" panose="020B0604020202020204" pitchFamily="34" charset="0"/>
              </a:rPr>
              <a:t> 14: </a:t>
            </a:r>
            <a:r>
              <a:rPr lang="pt-BR" sz="6000" b="1" dirty="0">
                <a:solidFill>
                  <a:srgbClr val="FF0000"/>
                </a:solidFill>
                <a:latin typeface="UTM Avo" panose="02040603050506020204" pitchFamily="18" charset="0"/>
                <a:cs typeface="Arial" panose="020B0604020202020204" pitchFamily="34" charset="0"/>
              </a:rPr>
              <a:t>Nông sản quê em</a:t>
            </a:r>
            <a:endParaRPr lang="en-US" sz="6000" b="1" dirty="0">
              <a:solidFill>
                <a:srgbClr val="FF0000"/>
              </a:solidFill>
              <a:latin typeface="UTM Avo" panose="02040603050506020204" pitchFamily="18"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4" name="Picture 3">
            <a:hlinkClick r:id="rId4"/>
            <a:extLst>
              <a:ext uri="{FF2B5EF4-FFF2-40B4-BE49-F238E27FC236}">
                <a16:creationId xmlns:a16="http://schemas.microsoft.com/office/drawing/2014/main" id="{5B93926B-1D3A-2177-29F5-D10B35F3855A}"/>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12" name="Rectangle 11">
            <a:extLst>
              <a:ext uri="{FF2B5EF4-FFF2-40B4-BE49-F238E27FC236}">
                <a16:creationId xmlns:a16="http://schemas.microsoft.com/office/drawing/2014/main" id="{2C434E5D-A272-D656-D902-E4ADB0F878D4}"/>
              </a:ext>
            </a:extLst>
          </p:cNvPr>
          <p:cNvSpPr/>
          <p:nvPr/>
        </p:nvSpPr>
        <p:spPr>
          <a:xfrm>
            <a:off x="6095999" y="1620707"/>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2" name="Picture 2">
            <a:extLst>
              <a:ext uri="{FF2B5EF4-FFF2-40B4-BE49-F238E27FC236}">
                <a16:creationId xmlns:a16="http://schemas.microsoft.com/office/drawing/2014/main" id="{77E1AC3C-2AC4-2096-479D-9FDCB7F604DD}"/>
              </a:ext>
            </a:extLst>
          </p:cNvPr>
          <p:cNvPicPr>
            <a:picLocks noChangeAspect="1"/>
          </p:cNvPicPr>
          <p:nvPr/>
        </p:nvPicPr>
        <p:blipFill>
          <a:blip r:embed="rId4"/>
          <a:srcRect/>
          <a:stretch>
            <a:fillRect/>
          </a:stretch>
        </p:blipFill>
        <p:spPr>
          <a:xfrm>
            <a:off x="-282179" y="6135303"/>
            <a:ext cx="12756353" cy="2375871"/>
          </a:xfrm>
          <a:prstGeom prst="rect">
            <a:avLst/>
          </a:prstGeom>
        </p:spPr>
      </p:pic>
      <p:pic>
        <p:nvPicPr>
          <p:cNvPr id="13" name="Picture 8">
            <a:extLst>
              <a:ext uri="{FF2B5EF4-FFF2-40B4-BE49-F238E27FC236}">
                <a16:creationId xmlns:a16="http://schemas.microsoft.com/office/drawing/2014/main" id="{ABD4E83A-D515-AB64-FFE9-4A7D7AB704B6}"/>
              </a:ext>
            </a:extLst>
          </p:cNvPr>
          <p:cNvPicPr>
            <a:picLocks noChangeAspect="1"/>
          </p:cNvPicPr>
          <p:nvPr/>
        </p:nvPicPr>
        <p:blipFill>
          <a:blip r:embed="rId5"/>
          <a:srcRect/>
          <a:stretch>
            <a:fillRect/>
          </a:stretch>
        </p:blipFill>
        <p:spPr>
          <a:xfrm rot="1454821">
            <a:off x="11143936" y="6195662"/>
            <a:ext cx="619857" cy="1412781"/>
          </a:xfrm>
          <a:prstGeom prst="rect">
            <a:avLst/>
          </a:prstGeom>
        </p:spPr>
      </p:pic>
      <p:pic>
        <p:nvPicPr>
          <p:cNvPr id="3" name="Google Shape;1274;p39">
            <a:extLst>
              <a:ext uri="{FF2B5EF4-FFF2-40B4-BE49-F238E27FC236}">
                <a16:creationId xmlns:a16="http://schemas.microsoft.com/office/drawing/2014/main" id="{EBA0C10E-18F1-0F44-7D2C-0AE4FCD2EB44}"/>
              </a:ext>
            </a:extLst>
          </p:cNvPr>
          <p:cNvPicPr preferRelativeResize="0"/>
          <p:nvPr/>
        </p:nvPicPr>
        <p:blipFill rotWithShape="1">
          <a:blip r:embed="rId6">
            <a:alphaModFix/>
          </a:blip>
          <a:srcRect t="9255" b="20736"/>
          <a:stretch/>
        </p:blipFill>
        <p:spPr>
          <a:xfrm rot="7857323">
            <a:off x="482362" y="2448712"/>
            <a:ext cx="810375" cy="586229"/>
          </a:xfrm>
          <a:prstGeom prst="rect">
            <a:avLst/>
          </a:prstGeom>
          <a:noFill/>
          <a:ln>
            <a:noFill/>
          </a:ln>
        </p:spPr>
      </p:pic>
      <p:grpSp>
        <p:nvGrpSpPr>
          <p:cNvPr id="15" name="Google Shape;1280;p39">
            <a:extLst>
              <a:ext uri="{FF2B5EF4-FFF2-40B4-BE49-F238E27FC236}">
                <a16:creationId xmlns:a16="http://schemas.microsoft.com/office/drawing/2014/main" id="{262D793A-C107-7E68-83BA-4435FC8817DE}"/>
              </a:ext>
            </a:extLst>
          </p:cNvPr>
          <p:cNvGrpSpPr/>
          <p:nvPr/>
        </p:nvGrpSpPr>
        <p:grpSpPr>
          <a:xfrm rot="10800000">
            <a:off x="2535772" y="4652681"/>
            <a:ext cx="400925" cy="495275"/>
            <a:chOff x="4366700" y="549275"/>
            <a:chExt cx="400925" cy="495275"/>
          </a:xfrm>
        </p:grpSpPr>
        <p:sp>
          <p:nvSpPr>
            <p:cNvPr id="16" name="Google Shape;1281;p39">
              <a:extLst>
                <a:ext uri="{FF2B5EF4-FFF2-40B4-BE49-F238E27FC236}">
                  <a16:creationId xmlns:a16="http://schemas.microsoft.com/office/drawing/2014/main" id="{7CC9B334-D6AF-1AC1-5260-0F85F51CA339}"/>
                </a:ext>
              </a:extLst>
            </p:cNvPr>
            <p:cNvSpPr/>
            <p:nvPr/>
          </p:nvSpPr>
          <p:spPr>
            <a:xfrm>
              <a:off x="4651575" y="601175"/>
              <a:ext cx="53950" cy="50075"/>
            </a:xfrm>
            <a:custGeom>
              <a:avLst/>
              <a:gdLst/>
              <a:ahLst/>
              <a:cxnLst/>
              <a:rect l="l" t="t" r="r" b="b"/>
              <a:pathLst>
                <a:path w="2158" h="2003" extrusionOk="0">
                  <a:moveTo>
                    <a:pt x="1205" y="0"/>
                  </a:moveTo>
                  <a:cubicBezTo>
                    <a:pt x="1023" y="0"/>
                    <a:pt x="836" y="52"/>
                    <a:pt x="666" y="125"/>
                  </a:cubicBezTo>
                  <a:cubicBezTo>
                    <a:pt x="62" y="390"/>
                    <a:pt x="1" y="1188"/>
                    <a:pt x="412" y="1660"/>
                  </a:cubicBezTo>
                  <a:cubicBezTo>
                    <a:pt x="617" y="1887"/>
                    <a:pt x="896" y="2002"/>
                    <a:pt x="1173" y="2002"/>
                  </a:cubicBezTo>
                  <a:cubicBezTo>
                    <a:pt x="1484" y="2002"/>
                    <a:pt x="1791" y="1857"/>
                    <a:pt x="1983" y="1563"/>
                  </a:cubicBezTo>
                  <a:cubicBezTo>
                    <a:pt x="2135" y="1322"/>
                    <a:pt x="2158" y="1040"/>
                    <a:pt x="2085" y="781"/>
                  </a:cubicBezTo>
                  <a:lnTo>
                    <a:pt x="2085" y="781"/>
                  </a:lnTo>
                  <a:cubicBezTo>
                    <a:pt x="2124" y="421"/>
                    <a:pt x="1799" y="149"/>
                    <a:pt x="1464" y="40"/>
                  </a:cubicBezTo>
                  <a:cubicBezTo>
                    <a:pt x="1380" y="13"/>
                    <a:pt x="1293" y="0"/>
                    <a:pt x="120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17" name="Google Shape;1282;p39">
              <a:extLst>
                <a:ext uri="{FF2B5EF4-FFF2-40B4-BE49-F238E27FC236}">
                  <a16:creationId xmlns:a16="http://schemas.microsoft.com/office/drawing/2014/main" id="{EE9F5B77-CA00-78DA-D6F4-70167B87ADE3}"/>
                </a:ext>
              </a:extLst>
            </p:cNvPr>
            <p:cNvSpPr/>
            <p:nvPr/>
          </p:nvSpPr>
          <p:spPr>
            <a:xfrm>
              <a:off x="4692075" y="685475"/>
              <a:ext cx="47000" cy="46650"/>
            </a:xfrm>
            <a:custGeom>
              <a:avLst/>
              <a:gdLst/>
              <a:ahLst/>
              <a:cxnLst/>
              <a:rect l="l" t="t" r="r" b="b"/>
              <a:pathLst>
                <a:path w="1880" h="1866" extrusionOk="0">
                  <a:moveTo>
                    <a:pt x="807" y="992"/>
                  </a:moveTo>
                  <a:cubicBezTo>
                    <a:pt x="806" y="993"/>
                    <a:pt x="806" y="995"/>
                    <a:pt x="806" y="996"/>
                  </a:cubicBezTo>
                  <a:lnTo>
                    <a:pt x="806" y="996"/>
                  </a:lnTo>
                  <a:cubicBezTo>
                    <a:pt x="806" y="996"/>
                    <a:pt x="806" y="995"/>
                    <a:pt x="806" y="995"/>
                  </a:cubicBezTo>
                  <a:lnTo>
                    <a:pt x="806" y="995"/>
                  </a:lnTo>
                  <a:cubicBezTo>
                    <a:pt x="806" y="994"/>
                    <a:pt x="806" y="993"/>
                    <a:pt x="807" y="992"/>
                  </a:cubicBezTo>
                  <a:close/>
                  <a:moveTo>
                    <a:pt x="804" y="999"/>
                  </a:moveTo>
                  <a:lnTo>
                    <a:pt x="804" y="999"/>
                  </a:lnTo>
                  <a:cubicBezTo>
                    <a:pt x="804" y="1000"/>
                    <a:pt x="804" y="1001"/>
                    <a:pt x="805" y="1001"/>
                  </a:cubicBezTo>
                  <a:lnTo>
                    <a:pt x="805" y="1001"/>
                  </a:lnTo>
                  <a:cubicBezTo>
                    <a:pt x="804" y="1003"/>
                    <a:pt x="803" y="1005"/>
                    <a:pt x="803" y="1007"/>
                  </a:cubicBezTo>
                  <a:lnTo>
                    <a:pt x="803" y="1007"/>
                  </a:lnTo>
                  <a:cubicBezTo>
                    <a:pt x="802" y="1009"/>
                    <a:pt x="801" y="1010"/>
                    <a:pt x="800" y="1012"/>
                  </a:cubicBezTo>
                  <a:lnTo>
                    <a:pt x="800" y="1012"/>
                  </a:lnTo>
                  <a:cubicBezTo>
                    <a:pt x="801" y="1008"/>
                    <a:pt x="803" y="1003"/>
                    <a:pt x="804" y="999"/>
                  </a:cubicBezTo>
                  <a:close/>
                  <a:moveTo>
                    <a:pt x="830" y="1160"/>
                  </a:moveTo>
                  <a:cubicBezTo>
                    <a:pt x="850" y="1167"/>
                    <a:pt x="876" y="1178"/>
                    <a:pt x="908" y="1190"/>
                  </a:cubicBezTo>
                  <a:lnTo>
                    <a:pt x="908" y="1190"/>
                  </a:lnTo>
                  <a:cubicBezTo>
                    <a:pt x="906" y="1190"/>
                    <a:pt x="903" y="1190"/>
                    <a:pt x="901" y="1190"/>
                  </a:cubicBezTo>
                  <a:lnTo>
                    <a:pt x="901" y="1190"/>
                  </a:lnTo>
                  <a:cubicBezTo>
                    <a:pt x="875" y="1181"/>
                    <a:pt x="852" y="1172"/>
                    <a:pt x="834" y="1164"/>
                  </a:cubicBezTo>
                  <a:cubicBezTo>
                    <a:pt x="833" y="1163"/>
                    <a:pt x="831" y="1161"/>
                    <a:pt x="830" y="1160"/>
                  </a:cubicBezTo>
                  <a:close/>
                  <a:moveTo>
                    <a:pt x="950" y="1"/>
                  </a:moveTo>
                  <a:cubicBezTo>
                    <a:pt x="781" y="1"/>
                    <a:pt x="604" y="58"/>
                    <a:pt x="472" y="149"/>
                  </a:cubicBezTo>
                  <a:cubicBezTo>
                    <a:pt x="279" y="270"/>
                    <a:pt x="97" y="475"/>
                    <a:pt x="61" y="716"/>
                  </a:cubicBezTo>
                  <a:cubicBezTo>
                    <a:pt x="0" y="1030"/>
                    <a:pt x="97" y="1296"/>
                    <a:pt x="303" y="1538"/>
                  </a:cubicBezTo>
                  <a:cubicBezTo>
                    <a:pt x="448" y="1696"/>
                    <a:pt x="689" y="1804"/>
                    <a:pt x="894" y="1841"/>
                  </a:cubicBezTo>
                  <a:cubicBezTo>
                    <a:pt x="978" y="1856"/>
                    <a:pt x="1061" y="1865"/>
                    <a:pt x="1142" y="1865"/>
                  </a:cubicBezTo>
                  <a:cubicBezTo>
                    <a:pt x="1432" y="1865"/>
                    <a:pt x="1685" y="1749"/>
                    <a:pt x="1789" y="1417"/>
                  </a:cubicBezTo>
                  <a:cubicBezTo>
                    <a:pt x="1880" y="1158"/>
                    <a:pt x="1833" y="867"/>
                    <a:pt x="1700" y="623"/>
                  </a:cubicBezTo>
                  <a:lnTo>
                    <a:pt x="1700" y="623"/>
                  </a:lnTo>
                  <a:cubicBezTo>
                    <a:pt x="1642" y="340"/>
                    <a:pt x="1475" y="137"/>
                    <a:pt x="1173" y="40"/>
                  </a:cubicBezTo>
                  <a:cubicBezTo>
                    <a:pt x="1104" y="13"/>
                    <a:pt x="1028" y="1"/>
                    <a:pt x="95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18" name="Google Shape;1283;p39">
              <a:extLst>
                <a:ext uri="{FF2B5EF4-FFF2-40B4-BE49-F238E27FC236}">
                  <a16:creationId xmlns:a16="http://schemas.microsoft.com/office/drawing/2014/main" id="{CA89F3DF-2A5A-4F68-0D04-E220DC86C1F2}"/>
                </a:ext>
              </a:extLst>
            </p:cNvPr>
            <p:cNvSpPr/>
            <p:nvPr/>
          </p:nvSpPr>
          <p:spPr>
            <a:xfrm>
              <a:off x="4621975" y="687350"/>
              <a:ext cx="58025" cy="49200"/>
            </a:xfrm>
            <a:custGeom>
              <a:avLst/>
              <a:gdLst/>
              <a:ahLst/>
              <a:cxnLst/>
              <a:rect l="l" t="t" r="r" b="b"/>
              <a:pathLst>
                <a:path w="2321" h="1968" extrusionOk="0">
                  <a:moveTo>
                    <a:pt x="942" y="770"/>
                  </a:moveTo>
                  <a:lnTo>
                    <a:pt x="942" y="770"/>
                  </a:lnTo>
                  <a:cubicBezTo>
                    <a:pt x="942" y="771"/>
                    <a:pt x="943" y="771"/>
                    <a:pt x="944" y="771"/>
                  </a:cubicBezTo>
                  <a:cubicBezTo>
                    <a:pt x="945" y="771"/>
                    <a:pt x="946" y="771"/>
                    <a:pt x="947" y="770"/>
                  </a:cubicBezTo>
                  <a:lnTo>
                    <a:pt x="947" y="770"/>
                  </a:lnTo>
                  <a:cubicBezTo>
                    <a:pt x="933" y="788"/>
                    <a:pt x="920" y="806"/>
                    <a:pt x="907" y="823"/>
                  </a:cubicBezTo>
                  <a:cubicBezTo>
                    <a:pt x="925" y="797"/>
                    <a:pt x="936" y="780"/>
                    <a:pt x="942" y="770"/>
                  </a:cubicBezTo>
                  <a:close/>
                  <a:moveTo>
                    <a:pt x="1000" y="1"/>
                  </a:moveTo>
                  <a:cubicBezTo>
                    <a:pt x="747" y="1"/>
                    <a:pt x="493" y="107"/>
                    <a:pt x="327" y="303"/>
                  </a:cubicBezTo>
                  <a:cubicBezTo>
                    <a:pt x="25" y="641"/>
                    <a:pt x="1" y="1076"/>
                    <a:pt x="182" y="1487"/>
                  </a:cubicBezTo>
                  <a:cubicBezTo>
                    <a:pt x="333" y="1826"/>
                    <a:pt x="696" y="1967"/>
                    <a:pt x="1050" y="1967"/>
                  </a:cubicBezTo>
                  <a:cubicBezTo>
                    <a:pt x="1150" y="1967"/>
                    <a:pt x="1249" y="1956"/>
                    <a:pt x="1342" y="1935"/>
                  </a:cubicBezTo>
                  <a:cubicBezTo>
                    <a:pt x="1886" y="1801"/>
                    <a:pt x="2321" y="1113"/>
                    <a:pt x="1874" y="641"/>
                  </a:cubicBezTo>
                  <a:cubicBezTo>
                    <a:pt x="1865" y="632"/>
                    <a:pt x="1857" y="624"/>
                    <a:pt x="1847" y="615"/>
                  </a:cubicBezTo>
                  <a:lnTo>
                    <a:pt x="1847" y="615"/>
                  </a:lnTo>
                  <a:cubicBezTo>
                    <a:pt x="1776" y="417"/>
                    <a:pt x="1636" y="245"/>
                    <a:pt x="1439" y="122"/>
                  </a:cubicBezTo>
                  <a:cubicBezTo>
                    <a:pt x="1307" y="40"/>
                    <a:pt x="1154" y="1"/>
                    <a:pt x="100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19" name="Google Shape;1284;p39">
              <a:extLst>
                <a:ext uri="{FF2B5EF4-FFF2-40B4-BE49-F238E27FC236}">
                  <a16:creationId xmlns:a16="http://schemas.microsoft.com/office/drawing/2014/main" id="{C5CF8DEE-8F54-DE9B-24EE-6C2A379B054B}"/>
                </a:ext>
              </a:extLst>
            </p:cNvPr>
            <p:cNvSpPr/>
            <p:nvPr/>
          </p:nvSpPr>
          <p:spPr>
            <a:xfrm>
              <a:off x="4541000" y="621900"/>
              <a:ext cx="57475" cy="58925"/>
            </a:xfrm>
            <a:custGeom>
              <a:avLst/>
              <a:gdLst/>
              <a:ahLst/>
              <a:cxnLst/>
              <a:rect l="l" t="t" r="r" b="b"/>
              <a:pathLst>
                <a:path w="2299" h="2357" extrusionOk="0">
                  <a:moveTo>
                    <a:pt x="1274" y="0"/>
                  </a:moveTo>
                  <a:cubicBezTo>
                    <a:pt x="956" y="0"/>
                    <a:pt x="635" y="159"/>
                    <a:pt x="473" y="444"/>
                  </a:cubicBezTo>
                  <a:cubicBezTo>
                    <a:pt x="1" y="1266"/>
                    <a:pt x="678" y="2051"/>
                    <a:pt x="1439" y="2329"/>
                  </a:cubicBezTo>
                  <a:cubicBezTo>
                    <a:pt x="1490" y="2348"/>
                    <a:pt x="1540" y="2357"/>
                    <a:pt x="1589" y="2357"/>
                  </a:cubicBezTo>
                  <a:cubicBezTo>
                    <a:pt x="1820" y="2357"/>
                    <a:pt x="2024" y="2162"/>
                    <a:pt x="2104" y="1943"/>
                  </a:cubicBezTo>
                  <a:cubicBezTo>
                    <a:pt x="2197" y="1683"/>
                    <a:pt x="2167" y="1423"/>
                    <a:pt x="2057" y="1199"/>
                  </a:cubicBezTo>
                  <a:lnTo>
                    <a:pt x="2057" y="1199"/>
                  </a:lnTo>
                  <a:cubicBezTo>
                    <a:pt x="2298" y="810"/>
                    <a:pt x="2112" y="359"/>
                    <a:pt x="1717" y="117"/>
                  </a:cubicBezTo>
                  <a:cubicBezTo>
                    <a:pt x="1582" y="38"/>
                    <a:pt x="1428" y="0"/>
                    <a:pt x="12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20" name="Google Shape;1285;p39">
              <a:extLst>
                <a:ext uri="{FF2B5EF4-FFF2-40B4-BE49-F238E27FC236}">
                  <a16:creationId xmlns:a16="http://schemas.microsoft.com/office/drawing/2014/main" id="{7FBCA2BB-C837-1491-CB7A-24C3FEF6B86C}"/>
                </a:ext>
              </a:extLst>
            </p:cNvPr>
            <p:cNvSpPr/>
            <p:nvPr/>
          </p:nvSpPr>
          <p:spPr>
            <a:xfrm>
              <a:off x="4554000" y="711375"/>
              <a:ext cx="52600" cy="57825"/>
            </a:xfrm>
            <a:custGeom>
              <a:avLst/>
              <a:gdLst/>
              <a:ahLst/>
              <a:cxnLst/>
              <a:rect l="l" t="t" r="r" b="b"/>
              <a:pathLst>
                <a:path w="2104" h="2313" extrusionOk="0">
                  <a:moveTo>
                    <a:pt x="1059" y="1"/>
                  </a:moveTo>
                  <a:cubicBezTo>
                    <a:pt x="457" y="1"/>
                    <a:pt x="1" y="583"/>
                    <a:pt x="1" y="1191"/>
                  </a:cubicBezTo>
                  <a:cubicBezTo>
                    <a:pt x="1" y="1790"/>
                    <a:pt x="557" y="2312"/>
                    <a:pt x="1138" y="2312"/>
                  </a:cubicBezTo>
                  <a:cubicBezTo>
                    <a:pt x="1284" y="2312"/>
                    <a:pt x="1431" y="2279"/>
                    <a:pt x="1572" y="2206"/>
                  </a:cubicBezTo>
                  <a:cubicBezTo>
                    <a:pt x="1914" y="2035"/>
                    <a:pt x="2092" y="1620"/>
                    <a:pt x="2047" y="1246"/>
                  </a:cubicBezTo>
                  <a:lnTo>
                    <a:pt x="2047" y="1246"/>
                  </a:lnTo>
                  <a:cubicBezTo>
                    <a:pt x="2099" y="1102"/>
                    <a:pt x="2104" y="927"/>
                    <a:pt x="2067" y="780"/>
                  </a:cubicBezTo>
                  <a:cubicBezTo>
                    <a:pt x="1959" y="442"/>
                    <a:pt x="1693" y="140"/>
                    <a:pt x="1342" y="43"/>
                  </a:cubicBezTo>
                  <a:cubicBezTo>
                    <a:pt x="1245" y="14"/>
                    <a:pt x="1150" y="1"/>
                    <a:pt x="10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21" name="Google Shape;1286;p39">
              <a:extLst>
                <a:ext uri="{FF2B5EF4-FFF2-40B4-BE49-F238E27FC236}">
                  <a16:creationId xmlns:a16="http://schemas.microsoft.com/office/drawing/2014/main" id="{1B3D8AED-63D0-A152-6580-D23AB2852CC2}"/>
                </a:ext>
              </a:extLst>
            </p:cNvPr>
            <p:cNvSpPr/>
            <p:nvPr/>
          </p:nvSpPr>
          <p:spPr>
            <a:xfrm>
              <a:off x="4594500" y="556650"/>
              <a:ext cx="43200" cy="48775"/>
            </a:xfrm>
            <a:custGeom>
              <a:avLst/>
              <a:gdLst/>
              <a:ahLst/>
              <a:cxnLst/>
              <a:rect l="l" t="t" r="r" b="b"/>
              <a:pathLst>
                <a:path w="1728" h="1951" extrusionOk="0">
                  <a:moveTo>
                    <a:pt x="779" y="0"/>
                  </a:moveTo>
                  <a:cubicBezTo>
                    <a:pt x="726" y="0"/>
                    <a:pt x="674" y="7"/>
                    <a:pt x="629" y="20"/>
                  </a:cubicBezTo>
                  <a:cubicBezTo>
                    <a:pt x="423" y="69"/>
                    <a:pt x="302" y="226"/>
                    <a:pt x="229" y="407"/>
                  </a:cubicBezTo>
                  <a:cubicBezTo>
                    <a:pt x="0" y="1011"/>
                    <a:pt x="411" y="1736"/>
                    <a:pt x="1003" y="1930"/>
                  </a:cubicBezTo>
                  <a:cubicBezTo>
                    <a:pt x="1046" y="1944"/>
                    <a:pt x="1091" y="1951"/>
                    <a:pt x="1136" y="1951"/>
                  </a:cubicBezTo>
                  <a:cubicBezTo>
                    <a:pt x="1360" y="1951"/>
                    <a:pt x="1593" y="1788"/>
                    <a:pt x="1644" y="1567"/>
                  </a:cubicBezTo>
                  <a:cubicBezTo>
                    <a:pt x="1728" y="1084"/>
                    <a:pt x="1607" y="613"/>
                    <a:pt x="1269" y="262"/>
                  </a:cubicBezTo>
                  <a:cubicBezTo>
                    <a:pt x="1242" y="233"/>
                    <a:pt x="1212" y="210"/>
                    <a:pt x="1180" y="191"/>
                  </a:cubicBezTo>
                  <a:lnTo>
                    <a:pt x="1180" y="191"/>
                  </a:lnTo>
                  <a:cubicBezTo>
                    <a:pt x="1174" y="182"/>
                    <a:pt x="1167" y="174"/>
                    <a:pt x="1160" y="165"/>
                  </a:cubicBezTo>
                  <a:cubicBezTo>
                    <a:pt x="1081" y="51"/>
                    <a:pt x="924" y="0"/>
                    <a:pt x="77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22" name="Google Shape;1287;p39">
              <a:extLst>
                <a:ext uri="{FF2B5EF4-FFF2-40B4-BE49-F238E27FC236}">
                  <a16:creationId xmlns:a16="http://schemas.microsoft.com/office/drawing/2014/main" id="{39A0249E-FF3D-4DCE-63B5-4DDEEE6B0395}"/>
                </a:ext>
              </a:extLst>
            </p:cNvPr>
            <p:cNvSpPr/>
            <p:nvPr/>
          </p:nvSpPr>
          <p:spPr>
            <a:xfrm>
              <a:off x="4640100" y="791450"/>
              <a:ext cx="58350" cy="65575"/>
            </a:xfrm>
            <a:custGeom>
              <a:avLst/>
              <a:gdLst/>
              <a:ahLst/>
              <a:cxnLst/>
              <a:rect l="l" t="t" r="r" b="b"/>
              <a:pathLst>
                <a:path w="2334" h="2623" extrusionOk="0">
                  <a:moveTo>
                    <a:pt x="1159" y="1"/>
                  </a:moveTo>
                  <a:cubicBezTo>
                    <a:pt x="887" y="1"/>
                    <a:pt x="587" y="133"/>
                    <a:pt x="411" y="309"/>
                  </a:cubicBezTo>
                  <a:cubicBezTo>
                    <a:pt x="146" y="562"/>
                    <a:pt x="1" y="900"/>
                    <a:pt x="25" y="1263"/>
                  </a:cubicBezTo>
                  <a:cubicBezTo>
                    <a:pt x="58" y="1907"/>
                    <a:pt x="693" y="2622"/>
                    <a:pt x="1367" y="2622"/>
                  </a:cubicBezTo>
                  <a:cubicBezTo>
                    <a:pt x="1427" y="2622"/>
                    <a:pt x="1487" y="2616"/>
                    <a:pt x="1547" y="2605"/>
                  </a:cubicBezTo>
                  <a:cubicBezTo>
                    <a:pt x="1898" y="2520"/>
                    <a:pt x="2116" y="2242"/>
                    <a:pt x="2237" y="1915"/>
                  </a:cubicBezTo>
                  <a:cubicBezTo>
                    <a:pt x="2333" y="1650"/>
                    <a:pt x="2263" y="1354"/>
                    <a:pt x="2152" y="1085"/>
                  </a:cubicBezTo>
                  <a:lnTo>
                    <a:pt x="2152" y="1085"/>
                  </a:lnTo>
                  <a:cubicBezTo>
                    <a:pt x="2159" y="974"/>
                    <a:pt x="2149" y="860"/>
                    <a:pt x="2127" y="755"/>
                  </a:cubicBezTo>
                  <a:cubicBezTo>
                    <a:pt x="2043" y="393"/>
                    <a:pt x="1729" y="175"/>
                    <a:pt x="1402" y="43"/>
                  </a:cubicBezTo>
                  <a:cubicBezTo>
                    <a:pt x="1327" y="14"/>
                    <a:pt x="1245" y="1"/>
                    <a:pt x="11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23" name="Google Shape;1288;p39">
              <a:extLst>
                <a:ext uri="{FF2B5EF4-FFF2-40B4-BE49-F238E27FC236}">
                  <a16:creationId xmlns:a16="http://schemas.microsoft.com/office/drawing/2014/main" id="{CED36A36-D6B4-9EB3-33B8-7F30FBBF6C11}"/>
                </a:ext>
              </a:extLst>
            </p:cNvPr>
            <p:cNvSpPr/>
            <p:nvPr/>
          </p:nvSpPr>
          <p:spPr>
            <a:xfrm>
              <a:off x="4694800" y="894500"/>
              <a:ext cx="48450" cy="47775"/>
            </a:xfrm>
            <a:custGeom>
              <a:avLst/>
              <a:gdLst/>
              <a:ahLst/>
              <a:cxnLst/>
              <a:rect l="l" t="t" r="r" b="b"/>
              <a:pathLst>
                <a:path w="1938" h="1911" extrusionOk="0">
                  <a:moveTo>
                    <a:pt x="893" y="1429"/>
                  </a:moveTo>
                  <a:cubicBezTo>
                    <a:pt x="894" y="1429"/>
                    <a:pt x="895" y="1430"/>
                    <a:pt x="895" y="1430"/>
                  </a:cubicBezTo>
                  <a:lnTo>
                    <a:pt x="895" y="1430"/>
                  </a:lnTo>
                  <a:cubicBezTo>
                    <a:pt x="933" y="1476"/>
                    <a:pt x="977" y="1517"/>
                    <a:pt x="1027" y="1552"/>
                  </a:cubicBezTo>
                  <a:cubicBezTo>
                    <a:pt x="971" y="1515"/>
                    <a:pt x="927" y="1473"/>
                    <a:pt x="893" y="1429"/>
                  </a:cubicBezTo>
                  <a:close/>
                  <a:moveTo>
                    <a:pt x="1009" y="1"/>
                  </a:moveTo>
                  <a:cubicBezTo>
                    <a:pt x="702" y="1"/>
                    <a:pt x="392" y="176"/>
                    <a:pt x="230" y="428"/>
                  </a:cubicBezTo>
                  <a:cubicBezTo>
                    <a:pt x="0" y="803"/>
                    <a:pt x="49" y="1250"/>
                    <a:pt x="315" y="1576"/>
                  </a:cubicBezTo>
                  <a:cubicBezTo>
                    <a:pt x="502" y="1802"/>
                    <a:pt x="792" y="1903"/>
                    <a:pt x="1082" y="1903"/>
                  </a:cubicBezTo>
                  <a:cubicBezTo>
                    <a:pt x="1094" y="1903"/>
                    <a:pt x="1106" y="1902"/>
                    <a:pt x="1119" y="1902"/>
                  </a:cubicBezTo>
                  <a:lnTo>
                    <a:pt x="1119" y="1902"/>
                  </a:lnTo>
                  <a:cubicBezTo>
                    <a:pt x="1151" y="1908"/>
                    <a:pt x="1183" y="1910"/>
                    <a:pt x="1216" y="1910"/>
                  </a:cubicBezTo>
                  <a:cubicBezTo>
                    <a:pt x="1471" y="1910"/>
                    <a:pt x="1731" y="1750"/>
                    <a:pt x="1837" y="1528"/>
                  </a:cubicBezTo>
                  <a:cubicBezTo>
                    <a:pt x="1926" y="1321"/>
                    <a:pt x="1938" y="1092"/>
                    <a:pt x="1856" y="901"/>
                  </a:cubicBezTo>
                  <a:lnTo>
                    <a:pt x="1856" y="901"/>
                  </a:lnTo>
                  <a:cubicBezTo>
                    <a:pt x="1858" y="830"/>
                    <a:pt x="1851" y="756"/>
                    <a:pt x="1837" y="682"/>
                  </a:cubicBezTo>
                  <a:cubicBezTo>
                    <a:pt x="1800" y="452"/>
                    <a:pt x="1620" y="271"/>
                    <a:pt x="1438" y="138"/>
                  </a:cubicBezTo>
                  <a:cubicBezTo>
                    <a:pt x="1307" y="43"/>
                    <a:pt x="1158" y="1"/>
                    <a:pt x="100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24" name="Google Shape;1289;p39">
              <a:extLst>
                <a:ext uri="{FF2B5EF4-FFF2-40B4-BE49-F238E27FC236}">
                  <a16:creationId xmlns:a16="http://schemas.microsoft.com/office/drawing/2014/main" id="{AC5DEC5D-5A6E-F32D-7B9A-C17C9A427D68}"/>
                </a:ext>
              </a:extLst>
            </p:cNvPr>
            <p:cNvSpPr/>
            <p:nvPr/>
          </p:nvSpPr>
          <p:spPr>
            <a:xfrm>
              <a:off x="4553400" y="823425"/>
              <a:ext cx="57900" cy="52825"/>
            </a:xfrm>
            <a:custGeom>
              <a:avLst/>
              <a:gdLst/>
              <a:ahLst/>
              <a:cxnLst/>
              <a:rect l="l" t="t" r="r" b="b"/>
              <a:pathLst>
                <a:path w="2316" h="2113" extrusionOk="0">
                  <a:moveTo>
                    <a:pt x="1029" y="0"/>
                  </a:moveTo>
                  <a:cubicBezTo>
                    <a:pt x="864" y="0"/>
                    <a:pt x="700" y="24"/>
                    <a:pt x="544" y="80"/>
                  </a:cubicBezTo>
                  <a:cubicBezTo>
                    <a:pt x="254" y="177"/>
                    <a:pt x="1" y="491"/>
                    <a:pt x="122" y="818"/>
                  </a:cubicBezTo>
                  <a:cubicBezTo>
                    <a:pt x="254" y="1168"/>
                    <a:pt x="375" y="1519"/>
                    <a:pt x="653" y="1785"/>
                  </a:cubicBezTo>
                  <a:cubicBezTo>
                    <a:pt x="850" y="1982"/>
                    <a:pt x="1147" y="2113"/>
                    <a:pt x="1435" y="2113"/>
                  </a:cubicBezTo>
                  <a:cubicBezTo>
                    <a:pt x="1535" y="2113"/>
                    <a:pt x="1635" y="2097"/>
                    <a:pt x="1728" y="2062"/>
                  </a:cubicBezTo>
                  <a:cubicBezTo>
                    <a:pt x="2091" y="1942"/>
                    <a:pt x="2308" y="1627"/>
                    <a:pt x="2308" y="1253"/>
                  </a:cubicBezTo>
                  <a:cubicBezTo>
                    <a:pt x="2315" y="1069"/>
                    <a:pt x="2259" y="893"/>
                    <a:pt x="2155" y="752"/>
                  </a:cubicBezTo>
                  <a:lnTo>
                    <a:pt x="2155" y="752"/>
                  </a:lnTo>
                  <a:cubicBezTo>
                    <a:pt x="2153" y="705"/>
                    <a:pt x="2145" y="658"/>
                    <a:pt x="2128" y="612"/>
                  </a:cubicBezTo>
                  <a:cubicBezTo>
                    <a:pt x="2007" y="262"/>
                    <a:pt x="1728" y="105"/>
                    <a:pt x="1378" y="32"/>
                  </a:cubicBezTo>
                  <a:cubicBezTo>
                    <a:pt x="1263" y="12"/>
                    <a:pt x="1146" y="0"/>
                    <a:pt x="10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25" name="Google Shape;1290;p39">
              <a:extLst>
                <a:ext uri="{FF2B5EF4-FFF2-40B4-BE49-F238E27FC236}">
                  <a16:creationId xmlns:a16="http://schemas.microsoft.com/office/drawing/2014/main" id="{4FBB04EC-15D1-3FA7-1C91-CDF3CF1D25FA}"/>
                </a:ext>
              </a:extLst>
            </p:cNvPr>
            <p:cNvSpPr/>
            <p:nvPr/>
          </p:nvSpPr>
          <p:spPr>
            <a:xfrm>
              <a:off x="4467300" y="670300"/>
              <a:ext cx="59550" cy="58600"/>
            </a:xfrm>
            <a:custGeom>
              <a:avLst/>
              <a:gdLst/>
              <a:ahLst/>
              <a:cxnLst/>
              <a:rect l="l" t="t" r="r" b="b"/>
              <a:pathLst>
                <a:path w="2382" h="2344" extrusionOk="0">
                  <a:moveTo>
                    <a:pt x="919" y="1009"/>
                  </a:moveTo>
                  <a:cubicBezTo>
                    <a:pt x="919" y="1024"/>
                    <a:pt x="919" y="1036"/>
                    <a:pt x="919" y="1045"/>
                  </a:cubicBezTo>
                  <a:lnTo>
                    <a:pt x="919" y="1045"/>
                  </a:lnTo>
                  <a:cubicBezTo>
                    <a:pt x="919" y="1045"/>
                    <a:pt x="919" y="1045"/>
                    <a:pt x="919" y="1045"/>
                  </a:cubicBezTo>
                  <a:lnTo>
                    <a:pt x="919" y="1045"/>
                  </a:lnTo>
                  <a:lnTo>
                    <a:pt x="919" y="1009"/>
                  </a:lnTo>
                  <a:close/>
                  <a:moveTo>
                    <a:pt x="1125" y="0"/>
                  </a:moveTo>
                  <a:cubicBezTo>
                    <a:pt x="1061" y="0"/>
                    <a:pt x="996" y="6"/>
                    <a:pt x="931" y="18"/>
                  </a:cubicBezTo>
                  <a:cubicBezTo>
                    <a:pt x="435" y="115"/>
                    <a:pt x="37" y="574"/>
                    <a:pt x="13" y="1082"/>
                  </a:cubicBezTo>
                  <a:cubicBezTo>
                    <a:pt x="0" y="1589"/>
                    <a:pt x="290" y="2037"/>
                    <a:pt x="725" y="2266"/>
                  </a:cubicBezTo>
                  <a:cubicBezTo>
                    <a:pt x="811" y="2312"/>
                    <a:pt x="917" y="2344"/>
                    <a:pt x="1022" y="2344"/>
                  </a:cubicBezTo>
                  <a:cubicBezTo>
                    <a:pt x="1110" y="2344"/>
                    <a:pt x="1197" y="2321"/>
                    <a:pt x="1270" y="2266"/>
                  </a:cubicBezTo>
                  <a:cubicBezTo>
                    <a:pt x="1608" y="2024"/>
                    <a:pt x="1922" y="1747"/>
                    <a:pt x="2175" y="1420"/>
                  </a:cubicBezTo>
                  <a:cubicBezTo>
                    <a:pt x="2345" y="1215"/>
                    <a:pt x="2381" y="937"/>
                    <a:pt x="2175" y="743"/>
                  </a:cubicBezTo>
                  <a:cubicBezTo>
                    <a:pt x="2151" y="719"/>
                    <a:pt x="2124" y="697"/>
                    <a:pt x="2095" y="678"/>
                  </a:cubicBezTo>
                  <a:lnTo>
                    <a:pt x="2095" y="678"/>
                  </a:lnTo>
                  <a:cubicBezTo>
                    <a:pt x="1948" y="262"/>
                    <a:pt x="1552" y="0"/>
                    <a:pt x="112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26" name="Google Shape;1291;p39">
              <a:extLst>
                <a:ext uri="{FF2B5EF4-FFF2-40B4-BE49-F238E27FC236}">
                  <a16:creationId xmlns:a16="http://schemas.microsoft.com/office/drawing/2014/main" id="{12A7D186-DAEA-0E4F-96E6-8B1CD0E69D34}"/>
                </a:ext>
              </a:extLst>
            </p:cNvPr>
            <p:cNvSpPr/>
            <p:nvPr/>
          </p:nvSpPr>
          <p:spPr>
            <a:xfrm>
              <a:off x="4436800" y="589650"/>
              <a:ext cx="56725" cy="49750"/>
            </a:xfrm>
            <a:custGeom>
              <a:avLst/>
              <a:gdLst/>
              <a:ahLst/>
              <a:cxnLst/>
              <a:rect l="l" t="t" r="r" b="b"/>
              <a:pathLst>
                <a:path w="2269" h="1990" extrusionOk="0">
                  <a:moveTo>
                    <a:pt x="1102" y="0"/>
                  </a:moveTo>
                  <a:cubicBezTo>
                    <a:pt x="1008" y="0"/>
                    <a:pt x="914" y="10"/>
                    <a:pt x="822" y="30"/>
                  </a:cubicBezTo>
                  <a:cubicBezTo>
                    <a:pt x="229" y="150"/>
                    <a:pt x="0" y="767"/>
                    <a:pt x="73" y="1299"/>
                  </a:cubicBezTo>
                  <a:cubicBezTo>
                    <a:pt x="134" y="1731"/>
                    <a:pt x="524" y="1989"/>
                    <a:pt x="918" y="1989"/>
                  </a:cubicBezTo>
                  <a:cubicBezTo>
                    <a:pt x="1064" y="1989"/>
                    <a:pt x="1211" y="1954"/>
                    <a:pt x="1341" y="1879"/>
                  </a:cubicBezTo>
                  <a:cubicBezTo>
                    <a:pt x="1511" y="1781"/>
                    <a:pt x="1637" y="1634"/>
                    <a:pt x="1709" y="1468"/>
                  </a:cubicBezTo>
                  <a:lnTo>
                    <a:pt x="1709" y="1468"/>
                  </a:lnTo>
                  <a:cubicBezTo>
                    <a:pt x="2014" y="1430"/>
                    <a:pt x="2268" y="1082"/>
                    <a:pt x="2187" y="767"/>
                  </a:cubicBezTo>
                  <a:cubicBezTo>
                    <a:pt x="2065" y="261"/>
                    <a:pt x="1587" y="0"/>
                    <a:pt x="110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27" name="Google Shape;1292;p39">
              <a:extLst>
                <a:ext uri="{FF2B5EF4-FFF2-40B4-BE49-F238E27FC236}">
                  <a16:creationId xmlns:a16="http://schemas.microsoft.com/office/drawing/2014/main" id="{7CBAD5E6-8E52-8654-B845-557FEA6C6A55}"/>
                </a:ext>
              </a:extLst>
            </p:cNvPr>
            <p:cNvSpPr/>
            <p:nvPr/>
          </p:nvSpPr>
          <p:spPr>
            <a:xfrm>
              <a:off x="4730250" y="776775"/>
              <a:ext cx="31025" cy="28150"/>
            </a:xfrm>
            <a:custGeom>
              <a:avLst/>
              <a:gdLst/>
              <a:ahLst/>
              <a:cxnLst/>
              <a:rect l="l" t="t" r="r" b="b"/>
              <a:pathLst>
                <a:path w="1241" h="1126" extrusionOk="0">
                  <a:moveTo>
                    <a:pt x="587" y="93"/>
                  </a:moveTo>
                  <a:cubicBezTo>
                    <a:pt x="587" y="93"/>
                    <a:pt x="587" y="93"/>
                    <a:pt x="587" y="94"/>
                  </a:cubicBezTo>
                  <a:lnTo>
                    <a:pt x="587" y="94"/>
                  </a:lnTo>
                  <a:cubicBezTo>
                    <a:pt x="580" y="95"/>
                    <a:pt x="572" y="96"/>
                    <a:pt x="564" y="98"/>
                  </a:cubicBezTo>
                  <a:lnTo>
                    <a:pt x="528" y="98"/>
                  </a:lnTo>
                  <a:cubicBezTo>
                    <a:pt x="549" y="98"/>
                    <a:pt x="568" y="96"/>
                    <a:pt x="587" y="93"/>
                  </a:cubicBezTo>
                  <a:close/>
                  <a:moveTo>
                    <a:pt x="323" y="122"/>
                  </a:moveTo>
                  <a:lnTo>
                    <a:pt x="323" y="134"/>
                  </a:lnTo>
                  <a:cubicBezTo>
                    <a:pt x="318" y="136"/>
                    <a:pt x="313" y="139"/>
                    <a:pt x="308" y="141"/>
                  </a:cubicBezTo>
                  <a:lnTo>
                    <a:pt x="308" y="141"/>
                  </a:lnTo>
                  <a:lnTo>
                    <a:pt x="323" y="122"/>
                  </a:lnTo>
                  <a:close/>
                  <a:moveTo>
                    <a:pt x="654" y="0"/>
                  </a:moveTo>
                  <a:cubicBezTo>
                    <a:pt x="484" y="0"/>
                    <a:pt x="314" y="82"/>
                    <a:pt x="203" y="223"/>
                  </a:cubicBezTo>
                  <a:lnTo>
                    <a:pt x="203" y="223"/>
                  </a:lnTo>
                  <a:cubicBezTo>
                    <a:pt x="50" y="383"/>
                    <a:pt x="1" y="657"/>
                    <a:pt x="129" y="835"/>
                  </a:cubicBezTo>
                  <a:cubicBezTo>
                    <a:pt x="245" y="996"/>
                    <a:pt x="393" y="1126"/>
                    <a:pt x="607" y="1126"/>
                  </a:cubicBezTo>
                  <a:cubicBezTo>
                    <a:pt x="617" y="1126"/>
                    <a:pt x="627" y="1125"/>
                    <a:pt x="637" y="1125"/>
                  </a:cubicBezTo>
                  <a:cubicBezTo>
                    <a:pt x="830" y="1125"/>
                    <a:pt x="1048" y="1028"/>
                    <a:pt x="1144" y="835"/>
                  </a:cubicBezTo>
                  <a:cubicBezTo>
                    <a:pt x="1228" y="678"/>
                    <a:pt x="1241" y="496"/>
                    <a:pt x="1144" y="327"/>
                  </a:cubicBezTo>
                  <a:cubicBezTo>
                    <a:pt x="1135" y="312"/>
                    <a:pt x="1125" y="297"/>
                    <a:pt x="1115" y="283"/>
                  </a:cubicBezTo>
                  <a:lnTo>
                    <a:pt x="1115" y="283"/>
                  </a:lnTo>
                  <a:cubicBezTo>
                    <a:pt x="1093" y="237"/>
                    <a:pt x="1062" y="194"/>
                    <a:pt x="1023" y="158"/>
                  </a:cubicBezTo>
                  <a:cubicBezTo>
                    <a:pt x="919" y="50"/>
                    <a:pt x="787" y="0"/>
                    <a:pt x="65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28" name="Google Shape;1293;p39">
              <a:extLst>
                <a:ext uri="{FF2B5EF4-FFF2-40B4-BE49-F238E27FC236}">
                  <a16:creationId xmlns:a16="http://schemas.microsoft.com/office/drawing/2014/main" id="{3EB51A26-20FA-6372-92B3-81D5DBA0C6B4}"/>
                </a:ext>
              </a:extLst>
            </p:cNvPr>
            <p:cNvSpPr/>
            <p:nvPr/>
          </p:nvSpPr>
          <p:spPr>
            <a:xfrm>
              <a:off x="4715150" y="549275"/>
              <a:ext cx="52475" cy="56850"/>
            </a:xfrm>
            <a:custGeom>
              <a:avLst/>
              <a:gdLst/>
              <a:ahLst/>
              <a:cxnLst/>
              <a:rect l="l" t="t" r="r" b="b"/>
              <a:pathLst>
                <a:path w="2099" h="2274" extrusionOk="0">
                  <a:moveTo>
                    <a:pt x="1097" y="0"/>
                  </a:moveTo>
                  <a:cubicBezTo>
                    <a:pt x="363" y="0"/>
                    <a:pt x="0" y="812"/>
                    <a:pt x="226" y="1475"/>
                  </a:cubicBezTo>
                  <a:cubicBezTo>
                    <a:pt x="383" y="1940"/>
                    <a:pt x="796" y="2273"/>
                    <a:pt x="1231" y="2273"/>
                  </a:cubicBezTo>
                  <a:cubicBezTo>
                    <a:pt x="1431" y="2273"/>
                    <a:pt x="1635" y="2203"/>
                    <a:pt x="1821" y="2044"/>
                  </a:cubicBezTo>
                  <a:cubicBezTo>
                    <a:pt x="2014" y="1875"/>
                    <a:pt x="2098" y="1572"/>
                    <a:pt x="2098" y="1330"/>
                  </a:cubicBezTo>
                  <a:cubicBezTo>
                    <a:pt x="2098" y="1245"/>
                    <a:pt x="2085" y="1166"/>
                    <a:pt x="2061" y="1094"/>
                  </a:cubicBezTo>
                  <a:lnTo>
                    <a:pt x="2061" y="1094"/>
                  </a:lnTo>
                  <a:cubicBezTo>
                    <a:pt x="2069" y="615"/>
                    <a:pt x="1741" y="93"/>
                    <a:pt x="1265" y="14"/>
                  </a:cubicBezTo>
                  <a:cubicBezTo>
                    <a:pt x="1207" y="5"/>
                    <a:pt x="1151" y="0"/>
                    <a:pt x="109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29" name="Google Shape;1294;p39">
              <a:extLst>
                <a:ext uri="{FF2B5EF4-FFF2-40B4-BE49-F238E27FC236}">
                  <a16:creationId xmlns:a16="http://schemas.microsoft.com/office/drawing/2014/main" id="{4B749515-A116-FE18-AD63-25C20A5EACF4}"/>
                </a:ext>
              </a:extLst>
            </p:cNvPr>
            <p:cNvSpPr/>
            <p:nvPr/>
          </p:nvSpPr>
          <p:spPr>
            <a:xfrm>
              <a:off x="4464875" y="760475"/>
              <a:ext cx="32050" cy="32475"/>
            </a:xfrm>
            <a:custGeom>
              <a:avLst/>
              <a:gdLst/>
              <a:ahLst/>
              <a:cxnLst/>
              <a:rect l="l" t="t" r="r" b="b"/>
              <a:pathLst>
                <a:path w="1282" h="1299" extrusionOk="0">
                  <a:moveTo>
                    <a:pt x="980" y="785"/>
                  </a:moveTo>
                  <a:lnTo>
                    <a:pt x="980" y="785"/>
                  </a:lnTo>
                  <a:cubicBezTo>
                    <a:pt x="980" y="785"/>
                    <a:pt x="980" y="785"/>
                    <a:pt x="980" y="786"/>
                  </a:cubicBezTo>
                  <a:lnTo>
                    <a:pt x="980" y="786"/>
                  </a:lnTo>
                  <a:cubicBezTo>
                    <a:pt x="980" y="786"/>
                    <a:pt x="980" y="786"/>
                    <a:pt x="980" y="786"/>
                  </a:cubicBezTo>
                  <a:lnTo>
                    <a:pt x="980" y="786"/>
                  </a:lnTo>
                  <a:cubicBezTo>
                    <a:pt x="980" y="785"/>
                    <a:pt x="980" y="785"/>
                    <a:pt x="980" y="785"/>
                  </a:cubicBezTo>
                  <a:close/>
                  <a:moveTo>
                    <a:pt x="980" y="786"/>
                  </a:moveTo>
                  <a:cubicBezTo>
                    <a:pt x="974" y="796"/>
                    <a:pt x="967" y="806"/>
                    <a:pt x="960" y="815"/>
                  </a:cubicBezTo>
                  <a:lnTo>
                    <a:pt x="960" y="815"/>
                  </a:lnTo>
                  <a:cubicBezTo>
                    <a:pt x="962" y="810"/>
                    <a:pt x="965" y="804"/>
                    <a:pt x="967" y="798"/>
                  </a:cubicBezTo>
                  <a:lnTo>
                    <a:pt x="980" y="786"/>
                  </a:lnTo>
                  <a:close/>
                  <a:moveTo>
                    <a:pt x="693" y="962"/>
                  </a:moveTo>
                  <a:cubicBezTo>
                    <a:pt x="694" y="962"/>
                    <a:pt x="694" y="962"/>
                    <a:pt x="695" y="962"/>
                  </a:cubicBezTo>
                  <a:lnTo>
                    <a:pt x="695" y="962"/>
                  </a:lnTo>
                  <a:cubicBezTo>
                    <a:pt x="694" y="963"/>
                    <a:pt x="693" y="963"/>
                    <a:pt x="692" y="963"/>
                  </a:cubicBezTo>
                  <a:lnTo>
                    <a:pt x="692" y="963"/>
                  </a:lnTo>
                  <a:cubicBezTo>
                    <a:pt x="691" y="963"/>
                    <a:pt x="691" y="963"/>
                    <a:pt x="690" y="963"/>
                  </a:cubicBezTo>
                  <a:lnTo>
                    <a:pt x="690" y="963"/>
                  </a:lnTo>
                  <a:cubicBezTo>
                    <a:pt x="691" y="962"/>
                    <a:pt x="692" y="962"/>
                    <a:pt x="693" y="962"/>
                  </a:cubicBezTo>
                  <a:close/>
                  <a:moveTo>
                    <a:pt x="653" y="1"/>
                  </a:moveTo>
                  <a:cubicBezTo>
                    <a:pt x="363" y="1"/>
                    <a:pt x="61" y="218"/>
                    <a:pt x="25" y="520"/>
                  </a:cubicBezTo>
                  <a:cubicBezTo>
                    <a:pt x="1" y="689"/>
                    <a:pt x="1" y="858"/>
                    <a:pt x="97" y="1016"/>
                  </a:cubicBezTo>
                  <a:cubicBezTo>
                    <a:pt x="204" y="1171"/>
                    <a:pt x="364" y="1279"/>
                    <a:pt x="548" y="1279"/>
                  </a:cubicBezTo>
                  <a:cubicBezTo>
                    <a:pt x="566" y="1279"/>
                    <a:pt x="584" y="1278"/>
                    <a:pt x="602" y="1276"/>
                  </a:cubicBezTo>
                  <a:lnTo>
                    <a:pt x="602" y="1276"/>
                  </a:lnTo>
                  <a:cubicBezTo>
                    <a:pt x="645" y="1291"/>
                    <a:pt x="690" y="1299"/>
                    <a:pt x="735" y="1299"/>
                  </a:cubicBezTo>
                  <a:cubicBezTo>
                    <a:pt x="772" y="1299"/>
                    <a:pt x="810" y="1293"/>
                    <a:pt x="846" y="1282"/>
                  </a:cubicBezTo>
                  <a:cubicBezTo>
                    <a:pt x="991" y="1221"/>
                    <a:pt x="1101" y="1148"/>
                    <a:pt x="1185" y="1003"/>
                  </a:cubicBezTo>
                  <a:cubicBezTo>
                    <a:pt x="1246" y="907"/>
                    <a:pt x="1281" y="762"/>
                    <a:pt x="1270" y="641"/>
                  </a:cubicBezTo>
                  <a:cubicBezTo>
                    <a:pt x="1233" y="315"/>
                    <a:pt x="1016" y="12"/>
                    <a:pt x="6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30" name="Google Shape;1295;p39">
              <a:extLst>
                <a:ext uri="{FF2B5EF4-FFF2-40B4-BE49-F238E27FC236}">
                  <a16:creationId xmlns:a16="http://schemas.microsoft.com/office/drawing/2014/main" id="{31BF5DD4-6751-969B-D75F-6E3AE9EE3D54}"/>
                </a:ext>
              </a:extLst>
            </p:cNvPr>
            <p:cNvSpPr/>
            <p:nvPr/>
          </p:nvSpPr>
          <p:spPr>
            <a:xfrm>
              <a:off x="4644650" y="992850"/>
              <a:ext cx="56450" cy="51700"/>
            </a:xfrm>
            <a:custGeom>
              <a:avLst/>
              <a:gdLst/>
              <a:ahLst/>
              <a:cxnLst/>
              <a:rect l="l" t="t" r="r" b="b"/>
              <a:pathLst>
                <a:path w="2258" h="2068" extrusionOk="0">
                  <a:moveTo>
                    <a:pt x="810" y="1231"/>
                  </a:moveTo>
                  <a:cubicBezTo>
                    <a:pt x="814" y="1235"/>
                    <a:pt x="818" y="1239"/>
                    <a:pt x="822" y="1242"/>
                  </a:cubicBezTo>
                  <a:lnTo>
                    <a:pt x="822" y="1242"/>
                  </a:lnTo>
                  <a:cubicBezTo>
                    <a:pt x="822" y="1242"/>
                    <a:pt x="822" y="1242"/>
                    <a:pt x="822" y="1243"/>
                  </a:cubicBezTo>
                  <a:lnTo>
                    <a:pt x="822" y="1243"/>
                  </a:lnTo>
                  <a:cubicBezTo>
                    <a:pt x="818" y="1239"/>
                    <a:pt x="814" y="1235"/>
                    <a:pt x="810" y="1231"/>
                  </a:cubicBezTo>
                  <a:close/>
                  <a:moveTo>
                    <a:pt x="921" y="0"/>
                  </a:moveTo>
                  <a:cubicBezTo>
                    <a:pt x="850" y="0"/>
                    <a:pt x="776" y="8"/>
                    <a:pt x="701" y="23"/>
                  </a:cubicBezTo>
                  <a:cubicBezTo>
                    <a:pt x="278" y="108"/>
                    <a:pt x="84" y="446"/>
                    <a:pt x="49" y="844"/>
                  </a:cubicBezTo>
                  <a:cubicBezTo>
                    <a:pt x="0" y="1437"/>
                    <a:pt x="471" y="2029"/>
                    <a:pt x="1075" y="2065"/>
                  </a:cubicBezTo>
                  <a:cubicBezTo>
                    <a:pt x="1096" y="2066"/>
                    <a:pt x="1116" y="2067"/>
                    <a:pt x="1136" y="2067"/>
                  </a:cubicBezTo>
                  <a:cubicBezTo>
                    <a:pt x="1304" y="2067"/>
                    <a:pt x="1464" y="2026"/>
                    <a:pt x="1608" y="1954"/>
                  </a:cubicBezTo>
                  <a:lnTo>
                    <a:pt x="1608" y="1954"/>
                  </a:lnTo>
                  <a:cubicBezTo>
                    <a:pt x="1845" y="1906"/>
                    <a:pt x="1990" y="1743"/>
                    <a:pt x="2063" y="1543"/>
                  </a:cubicBezTo>
                  <a:lnTo>
                    <a:pt x="2063" y="1543"/>
                  </a:lnTo>
                  <a:cubicBezTo>
                    <a:pt x="2169" y="1378"/>
                    <a:pt x="2236" y="1188"/>
                    <a:pt x="2248" y="989"/>
                  </a:cubicBezTo>
                  <a:cubicBezTo>
                    <a:pt x="2258" y="763"/>
                    <a:pt x="2091" y="568"/>
                    <a:pt x="1891" y="504"/>
                  </a:cubicBezTo>
                  <a:lnTo>
                    <a:pt x="1891" y="504"/>
                  </a:lnTo>
                  <a:cubicBezTo>
                    <a:pt x="1828" y="421"/>
                    <a:pt x="1757" y="347"/>
                    <a:pt x="1680" y="288"/>
                  </a:cubicBezTo>
                  <a:cubicBezTo>
                    <a:pt x="1450" y="107"/>
                    <a:pt x="1197" y="0"/>
                    <a:pt x="9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31" name="Google Shape;1296;p39">
              <a:extLst>
                <a:ext uri="{FF2B5EF4-FFF2-40B4-BE49-F238E27FC236}">
                  <a16:creationId xmlns:a16="http://schemas.microsoft.com/office/drawing/2014/main" id="{A51BD5A0-6780-0189-79BC-22A41E546FA0}"/>
                </a:ext>
              </a:extLst>
            </p:cNvPr>
            <p:cNvSpPr/>
            <p:nvPr/>
          </p:nvSpPr>
          <p:spPr>
            <a:xfrm>
              <a:off x="4366700" y="699700"/>
              <a:ext cx="43875" cy="34275"/>
            </a:xfrm>
            <a:custGeom>
              <a:avLst/>
              <a:gdLst/>
              <a:ahLst/>
              <a:cxnLst/>
              <a:rect l="l" t="t" r="r" b="b"/>
              <a:pathLst>
                <a:path w="1755" h="1371" extrusionOk="0">
                  <a:moveTo>
                    <a:pt x="954" y="475"/>
                  </a:moveTo>
                  <a:cubicBezTo>
                    <a:pt x="957" y="475"/>
                    <a:pt x="966" y="476"/>
                    <a:pt x="985" y="480"/>
                  </a:cubicBezTo>
                  <a:lnTo>
                    <a:pt x="985" y="480"/>
                  </a:lnTo>
                  <a:cubicBezTo>
                    <a:pt x="984" y="481"/>
                    <a:pt x="983" y="481"/>
                    <a:pt x="982" y="482"/>
                  </a:cubicBezTo>
                  <a:lnTo>
                    <a:pt x="982" y="482"/>
                  </a:lnTo>
                  <a:cubicBezTo>
                    <a:pt x="964" y="479"/>
                    <a:pt x="949" y="475"/>
                    <a:pt x="954" y="475"/>
                  </a:cubicBezTo>
                  <a:close/>
                  <a:moveTo>
                    <a:pt x="986" y="480"/>
                  </a:moveTo>
                  <a:cubicBezTo>
                    <a:pt x="986" y="480"/>
                    <a:pt x="986" y="480"/>
                    <a:pt x="987" y="480"/>
                  </a:cubicBezTo>
                  <a:lnTo>
                    <a:pt x="987" y="480"/>
                  </a:lnTo>
                  <a:cubicBezTo>
                    <a:pt x="986" y="481"/>
                    <a:pt x="985" y="482"/>
                    <a:pt x="985" y="483"/>
                  </a:cubicBezTo>
                  <a:lnTo>
                    <a:pt x="985" y="483"/>
                  </a:lnTo>
                  <a:cubicBezTo>
                    <a:pt x="984" y="482"/>
                    <a:pt x="984" y="482"/>
                    <a:pt x="983" y="482"/>
                  </a:cubicBezTo>
                  <a:lnTo>
                    <a:pt x="983" y="482"/>
                  </a:lnTo>
                  <a:cubicBezTo>
                    <a:pt x="984" y="481"/>
                    <a:pt x="985" y="481"/>
                    <a:pt x="986" y="480"/>
                  </a:cubicBezTo>
                  <a:close/>
                  <a:moveTo>
                    <a:pt x="973" y="494"/>
                  </a:moveTo>
                  <a:lnTo>
                    <a:pt x="973" y="494"/>
                  </a:lnTo>
                  <a:cubicBezTo>
                    <a:pt x="973" y="494"/>
                    <a:pt x="973" y="495"/>
                    <a:pt x="973" y="495"/>
                  </a:cubicBezTo>
                  <a:lnTo>
                    <a:pt x="973" y="495"/>
                  </a:lnTo>
                  <a:cubicBezTo>
                    <a:pt x="958" y="511"/>
                    <a:pt x="944" y="528"/>
                    <a:pt x="931" y="547"/>
                  </a:cubicBezTo>
                  <a:cubicBezTo>
                    <a:pt x="940" y="529"/>
                    <a:pt x="955" y="512"/>
                    <a:pt x="972" y="494"/>
                  </a:cubicBezTo>
                  <a:lnTo>
                    <a:pt x="972" y="494"/>
                  </a:lnTo>
                  <a:cubicBezTo>
                    <a:pt x="972" y="494"/>
                    <a:pt x="972" y="494"/>
                    <a:pt x="973" y="494"/>
                  </a:cubicBezTo>
                  <a:close/>
                  <a:moveTo>
                    <a:pt x="605" y="1017"/>
                  </a:moveTo>
                  <a:cubicBezTo>
                    <a:pt x="611" y="1021"/>
                    <a:pt x="617" y="1028"/>
                    <a:pt x="623" y="1035"/>
                  </a:cubicBezTo>
                  <a:lnTo>
                    <a:pt x="623" y="1035"/>
                  </a:lnTo>
                  <a:cubicBezTo>
                    <a:pt x="617" y="1030"/>
                    <a:pt x="611" y="1024"/>
                    <a:pt x="605" y="1017"/>
                  </a:cubicBezTo>
                  <a:lnTo>
                    <a:pt x="605" y="1017"/>
                  </a:lnTo>
                  <a:cubicBezTo>
                    <a:pt x="605" y="1017"/>
                    <a:pt x="605" y="1017"/>
                    <a:pt x="605" y="1017"/>
                  </a:cubicBezTo>
                  <a:lnTo>
                    <a:pt x="605" y="1017"/>
                  </a:lnTo>
                  <a:cubicBezTo>
                    <a:pt x="605" y="1017"/>
                    <a:pt x="605" y="1017"/>
                    <a:pt x="605" y="1017"/>
                  </a:cubicBezTo>
                  <a:close/>
                  <a:moveTo>
                    <a:pt x="685" y="1074"/>
                  </a:moveTo>
                  <a:cubicBezTo>
                    <a:pt x="689" y="1075"/>
                    <a:pt x="695" y="1077"/>
                    <a:pt x="701" y="1078"/>
                  </a:cubicBezTo>
                  <a:cubicBezTo>
                    <a:pt x="703" y="1079"/>
                    <a:pt x="704" y="1081"/>
                    <a:pt x="705" y="1082"/>
                  </a:cubicBezTo>
                  <a:lnTo>
                    <a:pt x="705" y="1082"/>
                  </a:lnTo>
                  <a:cubicBezTo>
                    <a:pt x="704" y="1081"/>
                    <a:pt x="704" y="1081"/>
                    <a:pt x="703" y="1081"/>
                  </a:cubicBezTo>
                  <a:lnTo>
                    <a:pt x="703" y="1081"/>
                  </a:lnTo>
                  <a:cubicBezTo>
                    <a:pt x="697" y="1079"/>
                    <a:pt x="691" y="1077"/>
                    <a:pt x="685" y="1074"/>
                  </a:cubicBezTo>
                  <a:close/>
                  <a:moveTo>
                    <a:pt x="605" y="1017"/>
                  </a:moveTo>
                  <a:cubicBezTo>
                    <a:pt x="620" y="1039"/>
                    <a:pt x="636" y="1060"/>
                    <a:pt x="654" y="1080"/>
                  </a:cubicBezTo>
                  <a:lnTo>
                    <a:pt x="654" y="1080"/>
                  </a:lnTo>
                  <a:cubicBezTo>
                    <a:pt x="656" y="1084"/>
                    <a:pt x="657" y="1088"/>
                    <a:pt x="656" y="1088"/>
                  </a:cubicBezTo>
                  <a:cubicBezTo>
                    <a:pt x="654" y="1088"/>
                    <a:pt x="640" y="1070"/>
                    <a:pt x="605" y="1017"/>
                  </a:cubicBezTo>
                  <a:close/>
                  <a:moveTo>
                    <a:pt x="840" y="1"/>
                  </a:moveTo>
                  <a:cubicBezTo>
                    <a:pt x="822" y="1"/>
                    <a:pt x="804" y="1"/>
                    <a:pt x="786" y="2"/>
                  </a:cubicBezTo>
                  <a:cubicBezTo>
                    <a:pt x="592" y="15"/>
                    <a:pt x="387" y="87"/>
                    <a:pt x="242" y="244"/>
                  </a:cubicBezTo>
                  <a:cubicBezTo>
                    <a:pt x="60" y="437"/>
                    <a:pt x="1" y="716"/>
                    <a:pt x="170" y="945"/>
                  </a:cubicBezTo>
                  <a:cubicBezTo>
                    <a:pt x="363" y="1223"/>
                    <a:pt x="592" y="1344"/>
                    <a:pt x="931" y="1368"/>
                  </a:cubicBezTo>
                  <a:cubicBezTo>
                    <a:pt x="949" y="1370"/>
                    <a:pt x="968" y="1371"/>
                    <a:pt x="986" y="1371"/>
                  </a:cubicBezTo>
                  <a:cubicBezTo>
                    <a:pt x="1257" y="1371"/>
                    <a:pt x="1520" y="1208"/>
                    <a:pt x="1656" y="982"/>
                  </a:cubicBezTo>
                  <a:cubicBezTo>
                    <a:pt x="1755" y="813"/>
                    <a:pt x="1724" y="604"/>
                    <a:pt x="1597" y="475"/>
                  </a:cubicBezTo>
                  <a:lnTo>
                    <a:pt x="1597" y="475"/>
                  </a:lnTo>
                  <a:cubicBezTo>
                    <a:pt x="1451" y="188"/>
                    <a:pt x="1174" y="1"/>
                    <a:pt x="8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grpSp>
      <p:grpSp>
        <p:nvGrpSpPr>
          <p:cNvPr id="32" name="Google Shape;1297;p39">
            <a:extLst>
              <a:ext uri="{FF2B5EF4-FFF2-40B4-BE49-F238E27FC236}">
                <a16:creationId xmlns:a16="http://schemas.microsoft.com/office/drawing/2014/main" id="{CC9C6E07-E30E-AC8A-8F1C-F19EF1130019}"/>
              </a:ext>
            </a:extLst>
          </p:cNvPr>
          <p:cNvGrpSpPr/>
          <p:nvPr/>
        </p:nvGrpSpPr>
        <p:grpSpPr>
          <a:xfrm>
            <a:off x="8605185" y="5647531"/>
            <a:ext cx="1137888" cy="727850"/>
            <a:chOff x="6877043" y="3490950"/>
            <a:chExt cx="1137888" cy="727850"/>
          </a:xfrm>
        </p:grpSpPr>
        <p:sp>
          <p:nvSpPr>
            <p:cNvPr id="33" name="Google Shape;1298;p39">
              <a:extLst>
                <a:ext uri="{FF2B5EF4-FFF2-40B4-BE49-F238E27FC236}">
                  <a16:creationId xmlns:a16="http://schemas.microsoft.com/office/drawing/2014/main" id="{745043E6-93F0-6D24-5FE2-45D31EAABC97}"/>
                </a:ext>
              </a:extLst>
            </p:cNvPr>
            <p:cNvSpPr/>
            <p:nvPr/>
          </p:nvSpPr>
          <p:spPr>
            <a:xfrm rot="10800000">
              <a:off x="7854730" y="3490950"/>
              <a:ext cx="160200" cy="182600"/>
            </a:xfrm>
            <a:custGeom>
              <a:avLst/>
              <a:gdLst/>
              <a:ahLst/>
              <a:cxnLst/>
              <a:rect l="l" t="t" r="r" b="b"/>
              <a:pathLst>
                <a:path w="6408" h="7304" extrusionOk="0">
                  <a:moveTo>
                    <a:pt x="3096" y="2710"/>
                  </a:moveTo>
                  <a:cubicBezTo>
                    <a:pt x="3124" y="2710"/>
                    <a:pt x="3163" y="2727"/>
                    <a:pt x="3208" y="2775"/>
                  </a:cubicBezTo>
                  <a:lnTo>
                    <a:pt x="3208" y="2775"/>
                  </a:lnTo>
                  <a:cubicBezTo>
                    <a:pt x="3167" y="2791"/>
                    <a:pt x="3134" y="2798"/>
                    <a:pt x="3110" y="2798"/>
                  </a:cubicBezTo>
                  <a:cubicBezTo>
                    <a:pt x="3018" y="2798"/>
                    <a:pt x="3030" y="2710"/>
                    <a:pt x="3096" y="2710"/>
                  </a:cubicBezTo>
                  <a:close/>
                  <a:moveTo>
                    <a:pt x="3961" y="4475"/>
                  </a:moveTo>
                  <a:cubicBezTo>
                    <a:pt x="3962" y="4482"/>
                    <a:pt x="3963" y="4489"/>
                    <a:pt x="3964" y="4496"/>
                  </a:cubicBezTo>
                  <a:cubicBezTo>
                    <a:pt x="3963" y="4489"/>
                    <a:pt x="3962" y="4482"/>
                    <a:pt x="3961" y="4475"/>
                  </a:cubicBezTo>
                  <a:close/>
                  <a:moveTo>
                    <a:pt x="3134" y="0"/>
                  </a:moveTo>
                  <a:cubicBezTo>
                    <a:pt x="2980" y="0"/>
                    <a:pt x="2829" y="16"/>
                    <a:pt x="2683" y="49"/>
                  </a:cubicBezTo>
                  <a:cubicBezTo>
                    <a:pt x="1825" y="242"/>
                    <a:pt x="1257" y="871"/>
                    <a:pt x="955" y="1668"/>
                  </a:cubicBezTo>
                  <a:cubicBezTo>
                    <a:pt x="641" y="2514"/>
                    <a:pt x="242" y="3179"/>
                    <a:pt x="158" y="4098"/>
                  </a:cubicBezTo>
                  <a:cubicBezTo>
                    <a:pt x="0" y="5814"/>
                    <a:pt x="1275" y="7303"/>
                    <a:pt x="2914" y="7303"/>
                  </a:cubicBezTo>
                  <a:cubicBezTo>
                    <a:pt x="3168" y="7303"/>
                    <a:pt x="3431" y="7267"/>
                    <a:pt x="3698" y="7191"/>
                  </a:cubicBezTo>
                  <a:cubicBezTo>
                    <a:pt x="5486" y="6671"/>
                    <a:pt x="6369" y="5221"/>
                    <a:pt x="6405" y="3432"/>
                  </a:cubicBezTo>
                  <a:cubicBezTo>
                    <a:pt x="6408" y="3260"/>
                    <a:pt x="6377" y="3094"/>
                    <a:pt x="6320" y="2939"/>
                  </a:cubicBezTo>
                  <a:lnTo>
                    <a:pt x="6320" y="2939"/>
                  </a:lnTo>
                  <a:cubicBezTo>
                    <a:pt x="6320" y="2926"/>
                    <a:pt x="6321" y="2913"/>
                    <a:pt x="6321" y="2901"/>
                  </a:cubicBezTo>
                  <a:cubicBezTo>
                    <a:pt x="6343" y="1455"/>
                    <a:pt x="4618" y="0"/>
                    <a:pt x="313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sp>
          <p:nvSpPr>
            <p:cNvPr id="34" name="Google Shape;1299;p39">
              <a:extLst>
                <a:ext uri="{FF2B5EF4-FFF2-40B4-BE49-F238E27FC236}">
                  <a16:creationId xmlns:a16="http://schemas.microsoft.com/office/drawing/2014/main" id="{80F8483D-2157-0CD4-604A-9259470081F5}"/>
                </a:ext>
              </a:extLst>
            </p:cNvPr>
            <p:cNvSpPr/>
            <p:nvPr/>
          </p:nvSpPr>
          <p:spPr>
            <a:xfrm rot="10800000">
              <a:off x="6877043" y="4082450"/>
              <a:ext cx="118675" cy="136350"/>
            </a:xfrm>
            <a:custGeom>
              <a:avLst/>
              <a:gdLst/>
              <a:ahLst/>
              <a:cxnLst/>
              <a:rect l="l" t="t" r="r" b="b"/>
              <a:pathLst>
                <a:path w="4747" h="5454" extrusionOk="0">
                  <a:moveTo>
                    <a:pt x="2457" y="0"/>
                  </a:moveTo>
                  <a:cubicBezTo>
                    <a:pt x="2080" y="0"/>
                    <a:pt x="1699" y="105"/>
                    <a:pt x="1366" y="338"/>
                  </a:cubicBezTo>
                  <a:cubicBezTo>
                    <a:pt x="338" y="1051"/>
                    <a:pt x="0" y="2405"/>
                    <a:pt x="363" y="3565"/>
                  </a:cubicBezTo>
                  <a:cubicBezTo>
                    <a:pt x="674" y="4516"/>
                    <a:pt x="1587" y="5453"/>
                    <a:pt x="2593" y="5453"/>
                  </a:cubicBezTo>
                  <a:cubicBezTo>
                    <a:pt x="2877" y="5453"/>
                    <a:pt x="3169" y="5379"/>
                    <a:pt x="3456" y="5208"/>
                  </a:cubicBezTo>
                  <a:cubicBezTo>
                    <a:pt x="4482" y="4613"/>
                    <a:pt x="4461" y="3354"/>
                    <a:pt x="4394" y="2294"/>
                  </a:cubicBezTo>
                  <a:lnTo>
                    <a:pt x="4394" y="2294"/>
                  </a:lnTo>
                  <a:cubicBezTo>
                    <a:pt x="4747" y="991"/>
                    <a:pt x="3616" y="0"/>
                    <a:pt x="24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grpSp>
      <p:sp>
        <p:nvSpPr>
          <p:cNvPr id="35" name="Google Shape;1300;p39">
            <a:extLst>
              <a:ext uri="{FF2B5EF4-FFF2-40B4-BE49-F238E27FC236}">
                <a16:creationId xmlns:a16="http://schemas.microsoft.com/office/drawing/2014/main" id="{4960A0EE-B1AA-2431-F369-B03014A6194D}"/>
              </a:ext>
            </a:extLst>
          </p:cNvPr>
          <p:cNvSpPr/>
          <p:nvPr/>
        </p:nvSpPr>
        <p:spPr>
          <a:xfrm rot="10800000">
            <a:off x="2699222" y="5320594"/>
            <a:ext cx="142625" cy="157675"/>
          </a:xfrm>
          <a:custGeom>
            <a:avLst/>
            <a:gdLst/>
            <a:ahLst/>
            <a:cxnLst/>
            <a:rect l="l" t="t" r="r" b="b"/>
            <a:pathLst>
              <a:path w="5705" h="6307" extrusionOk="0">
                <a:moveTo>
                  <a:pt x="2131" y="3759"/>
                </a:moveTo>
                <a:cubicBezTo>
                  <a:pt x="2130" y="3771"/>
                  <a:pt x="2129" y="3782"/>
                  <a:pt x="2127" y="3794"/>
                </a:cubicBezTo>
                <a:cubicBezTo>
                  <a:pt x="2128" y="3782"/>
                  <a:pt x="2130" y="3770"/>
                  <a:pt x="2131" y="3759"/>
                </a:cubicBezTo>
                <a:close/>
                <a:moveTo>
                  <a:pt x="2549" y="0"/>
                </a:moveTo>
                <a:cubicBezTo>
                  <a:pt x="2020" y="0"/>
                  <a:pt x="1492" y="180"/>
                  <a:pt x="1124" y="555"/>
                </a:cubicBezTo>
                <a:cubicBezTo>
                  <a:pt x="1" y="1702"/>
                  <a:pt x="254" y="3238"/>
                  <a:pt x="834" y="4567"/>
                </a:cubicBezTo>
                <a:cubicBezTo>
                  <a:pt x="1239" y="5524"/>
                  <a:pt x="2262" y="6306"/>
                  <a:pt x="3271" y="6306"/>
                </a:cubicBezTo>
                <a:cubicBezTo>
                  <a:pt x="3740" y="6306"/>
                  <a:pt x="4206" y="6137"/>
                  <a:pt x="4604" y="5739"/>
                </a:cubicBezTo>
                <a:cubicBezTo>
                  <a:pt x="5704" y="4640"/>
                  <a:pt x="5039" y="2742"/>
                  <a:pt x="4689" y="1437"/>
                </a:cubicBezTo>
                <a:cubicBezTo>
                  <a:pt x="4608" y="1121"/>
                  <a:pt x="4406" y="860"/>
                  <a:pt x="4146" y="685"/>
                </a:cubicBezTo>
                <a:lnTo>
                  <a:pt x="4146" y="685"/>
                </a:lnTo>
                <a:cubicBezTo>
                  <a:pt x="4013" y="535"/>
                  <a:pt x="3852" y="401"/>
                  <a:pt x="3662" y="289"/>
                </a:cubicBezTo>
                <a:cubicBezTo>
                  <a:pt x="3333" y="99"/>
                  <a:pt x="2940" y="0"/>
                  <a:pt x="25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pic>
        <p:nvPicPr>
          <p:cNvPr id="36" name="Google Shape;1301;p39">
            <a:extLst>
              <a:ext uri="{FF2B5EF4-FFF2-40B4-BE49-F238E27FC236}">
                <a16:creationId xmlns:a16="http://schemas.microsoft.com/office/drawing/2014/main" id="{6633455A-8D88-5648-BAC8-762431FF4D95}"/>
              </a:ext>
            </a:extLst>
          </p:cNvPr>
          <p:cNvPicPr preferRelativeResize="0"/>
          <p:nvPr/>
        </p:nvPicPr>
        <p:blipFill rotWithShape="1">
          <a:blip r:embed="rId7">
            <a:alphaModFix/>
          </a:blip>
          <a:srcRect l="4192" t="8428" r="6234" b="15160"/>
          <a:stretch/>
        </p:blipFill>
        <p:spPr>
          <a:xfrm flipH="1">
            <a:off x="10468039" y="1374707"/>
            <a:ext cx="985825" cy="868985"/>
          </a:xfrm>
          <a:prstGeom prst="rect">
            <a:avLst/>
          </a:prstGeom>
          <a:noFill/>
          <a:ln>
            <a:noFill/>
          </a:ln>
        </p:spPr>
      </p:pic>
      <p:grpSp>
        <p:nvGrpSpPr>
          <p:cNvPr id="37" name="Group 36">
            <a:extLst>
              <a:ext uri="{FF2B5EF4-FFF2-40B4-BE49-F238E27FC236}">
                <a16:creationId xmlns:a16="http://schemas.microsoft.com/office/drawing/2014/main" id="{27409FDE-A9DA-D06D-55C3-B056C4D67422}"/>
              </a:ext>
            </a:extLst>
          </p:cNvPr>
          <p:cNvGrpSpPr/>
          <p:nvPr/>
        </p:nvGrpSpPr>
        <p:grpSpPr>
          <a:xfrm>
            <a:off x="3263935" y="5320594"/>
            <a:ext cx="5956090" cy="1936433"/>
            <a:chOff x="1296047" y="2914437"/>
            <a:chExt cx="6551902" cy="2130143"/>
          </a:xfrm>
        </p:grpSpPr>
        <p:sp>
          <p:nvSpPr>
            <p:cNvPr id="38" name="Freeform 107">
              <a:extLst>
                <a:ext uri="{FF2B5EF4-FFF2-40B4-BE49-F238E27FC236}">
                  <a16:creationId xmlns:a16="http://schemas.microsoft.com/office/drawing/2014/main" id="{43E2841E-628D-1321-B85D-0929E408F95A}"/>
                </a:ext>
              </a:extLst>
            </p:cNvPr>
            <p:cNvSpPr/>
            <p:nvPr/>
          </p:nvSpPr>
          <p:spPr>
            <a:xfrm>
              <a:off x="1296047" y="2914437"/>
              <a:ext cx="6551902" cy="1801775"/>
            </a:xfrm>
            <a:custGeom>
              <a:avLst/>
              <a:gdLst/>
              <a:ahLst/>
              <a:cxnLst/>
              <a:rect l="l" t="t" r="r" b="b"/>
              <a:pathLst>
                <a:path w="2565766" h="705586">
                  <a:moveTo>
                    <a:pt x="0" y="0"/>
                  </a:moveTo>
                  <a:lnTo>
                    <a:pt x="2565766" y="0"/>
                  </a:lnTo>
                  <a:lnTo>
                    <a:pt x="2565766" y="705586"/>
                  </a:lnTo>
                  <a:lnTo>
                    <a:pt x="0" y="7055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latin typeface="UTM Avo" panose="02040603050506020204" pitchFamily="18"/>
              </a:endParaRPr>
            </a:p>
          </p:txBody>
        </p:sp>
        <p:sp>
          <p:nvSpPr>
            <p:cNvPr id="39" name="Rectangle: Rounded Corners 1">
              <a:extLst>
                <a:ext uri="{FF2B5EF4-FFF2-40B4-BE49-F238E27FC236}">
                  <a16:creationId xmlns:a16="http://schemas.microsoft.com/office/drawing/2014/main" id="{558E9DEF-8AE4-F1B4-69CC-FBBA304428EF}"/>
                </a:ext>
              </a:extLst>
            </p:cNvPr>
            <p:cNvSpPr/>
            <p:nvPr/>
          </p:nvSpPr>
          <p:spPr>
            <a:xfrm>
              <a:off x="2351608" y="4530697"/>
              <a:ext cx="4440780" cy="513883"/>
            </a:xfrm>
            <a:prstGeom prst="roundRect">
              <a:avLst>
                <a:gd name="adj" fmla="val 50000"/>
              </a:avLst>
            </a:prstGeom>
            <a:solidFill>
              <a:srgbClr val="FFFFFF"/>
            </a:solidFill>
            <a:ln>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200" b="1" dirty="0">
                  <a:latin typeface="UTM Avo" panose="02040603050506020204" pitchFamily="18"/>
                  <a:cs typeface="Arial" panose="020B0604020202020204" pitchFamily="34" charset="0"/>
                </a:rPr>
                <a:t>HOẠT ĐỘNG THEO NHÓM</a:t>
              </a:r>
            </a:p>
          </p:txBody>
        </p:sp>
      </p:grpSp>
      <p:sp>
        <p:nvSpPr>
          <p:cNvPr id="40" name="Cloud 39">
            <a:extLst>
              <a:ext uri="{FF2B5EF4-FFF2-40B4-BE49-F238E27FC236}">
                <a16:creationId xmlns:a16="http://schemas.microsoft.com/office/drawing/2014/main" id="{D08E14F3-564A-A8C9-9505-CA62CE96BBC3}"/>
              </a:ext>
            </a:extLst>
          </p:cNvPr>
          <p:cNvSpPr/>
          <p:nvPr/>
        </p:nvSpPr>
        <p:spPr>
          <a:xfrm>
            <a:off x="2517915" y="1632557"/>
            <a:ext cx="7145057" cy="3450311"/>
          </a:xfrm>
          <a:prstGeom prst="cloud">
            <a:avLst/>
          </a:prstGeom>
          <a:solidFill>
            <a:srgbClr val="FFFFFF"/>
          </a:solidFill>
          <a:ln w="9525">
            <a:solidFill>
              <a:srgbClr val="CAE098"/>
            </a:solidFill>
          </a:ln>
          <a:effectLst>
            <a:glow rad="139700">
              <a:schemeClr val="accent6">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600" dirty="0">
                <a:solidFill>
                  <a:srgbClr val="000000"/>
                </a:solidFill>
                <a:effectLst/>
                <a:latin typeface="UTM Avo" panose="02040603050506020204" pitchFamily="18"/>
                <a:ea typeface="Calibri" panose="020F0502020204030204" pitchFamily="34" charset="0"/>
                <a:cs typeface="Arial" panose="020B0604020202020204" pitchFamily="34" charset="0"/>
              </a:rPr>
              <a:t>Kể tên những loại </a:t>
            </a:r>
            <a:r>
              <a:rPr lang="en-US" sz="2600" dirty="0" err="1">
                <a:solidFill>
                  <a:srgbClr val="000000"/>
                </a:solidFill>
                <a:effectLst/>
                <a:latin typeface="UTM Avo" panose="02040603050506020204" pitchFamily="18"/>
                <a:ea typeface="Calibri" panose="020F0502020204030204" pitchFamily="34" charset="0"/>
                <a:cs typeface="Arial" panose="020B0604020202020204" pitchFamily="34" charset="0"/>
              </a:rPr>
              <a:t>nông</a:t>
            </a:r>
            <a:r>
              <a:rPr lang="en-US" sz="260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en-US" sz="2600" dirty="0" err="1">
                <a:solidFill>
                  <a:srgbClr val="000000"/>
                </a:solidFill>
                <a:effectLst/>
                <a:latin typeface="UTM Avo" panose="02040603050506020204" pitchFamily="18"/>
                <a:ea typeface="Calibri" panose="020F0502020204030204" pitchFamily="34" charset="0"/>
                <a:cs typeface="Arial" panose="020B0604020202020204" pitchFamily="34" charset="0"/>
              </a:rPr>
              <a:t>sản</a:t>
            </a:r>
            <a:r>
              <a:rPr lang="en-US" sz="260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vi-VN" sz="2600" dirty="0">
                <a:solidFill>
                  <a:srgbClr val="000000"/>
                </a:solidFill>
                <a:effectLst/>
                <a:latin typeface="UTM Avo" panose="02040603050506020204" pitchFamily="18"/>
                <a:ea typeface="Calibri" panose="020F0502020204030204" pitchFamily="34" charset="0"/>
                <a:cs typeface="Arial" panose="020B0604020202020204" pitchFamily="34" charset="0"/>
              </a:rPr>
              <a:t>ở địa phương mà em biết. Hãy cho biết loại </a:t>
            </a:r>
            <a:r>
              <a:rPr lang="en-US" sz="2600" dirty="0" err="1">
                <a:solidFill>
                  <a:srgbClr val="000000"/>
                </a:solidFill>
                <a:effectLst/>
                <a:latin typeface="UTM Avo" panose="02040603050506020204" pitchFamily="18"/>
                <a:ea typeface="Calibri" panose="020F0502020204030204" pitchFamily="34" charset="0"/>
                <a:cs typeface="Arial" panose="020B0604020202020204" pitchFamily="34" charset="0"/>
              </a:rPr>
              <a:t>nông</a:t>
            </a:r>
            <a:r>
              <a:rPr lang="en-US" sz="260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en-US" sz="2600" dirty="0" err="1">
                <a:solidFill>
                  <a:srgbClr val="000000"/>
                </a:solidFill>
                <a:effectLst/>
                <a:latin typeface="UTM Avo" panose="02040603050506020204" pitchFamily="18"/>
                <a:ea typeface="Calibri" panose="020F0502020204030204" pitchFamily="34" charset="0"/>
                <a:cs typeface="Arial" panose="020B0604020202020204" pitchFamily="34" charset="0"/>
              </a:rPr>
              <a:t>sản</a:t>
            </a:r>
            <a:r>
              <a:rPr lang="en-US" sz="2600" dirty="0">
                <a:solidFill>
                  <a:srgbClr val="000000"/>
                </a:solidFill>
                <a:effectLst/>
                <a:latin typeface="UTM Avo" panose="02040603050506020204" pitchFamily="18"/>
                <a:ea typeface="Calibri" panose="020F0502020204030204" pitchFamily="34" charset="0"/>
                <a:cs typeface="Arial" panose="020B0604020202020204" pitchFamily="34" charset="0"/>
              </a:rPr>
              <a:t> </a:t>
            </a:r>
            <a:r>
              <a:rPr lang="vi-VN" sz="2600" dirty="0">
                <a:solidFill>
                  <a:srgbClr val="000000"/>
                </a:solidFill>
                <a:effectLst/>
                <a:latin typeface="UTM Avo" panose="02040603050506020204" pitchFamily="18"/>
                <a:ea typeface="Calibri" panose="020F0502020204030204" pitchFamily="34" charset="0"/>
                <a:cs typeface="Arial" panose="020B0604020202020204" pitchFamily="34" charset="0"/>
              </a:rPr>
              <a:t>đó có hình khối gì?</a:t>
            </a:r>
            <a:endParaRPr lang="vi-VN" sz="2600" dirty="0">
              <a:effectLst/>
              <a:latin typeface="UTM Avo" panose="02040603050506020204" pitchFamily="18"/>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12" name="Rectangle 11">
            <a:extLst>
              <a:ext uri="{FF2B5EF4-FFF2-40B4-BE49-F238E27FC236}">
                <a16:creationId xmlns:a16="http://schemas.microsoft.com/office/drawing/2014/main" id="{2C434E5D-A272-D656-D902-E4ADB0F878D4}"/>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3" name="Picture 2">
            <a:extLst>
              <a:ext uri="{FF2B5EF4-FFF2-40B4-BE49-F238E27FC236}">
                <a16:creationId xmlns:a16="http://schemas.microsoft.com/office/drawing/2014/main" id="{9F41C30E-3347-6260-BB4C-9D64EE3948D4}"/>
              </a:ext>
            </a:extLst>
          </p:cNvPr>
          <p:cNvPicPr>
            <a:picLocks noChangeAspect="1"/>
          </p:cNvPicPr>
          <p:nvPr/>
        </p:nvPicPr>
        <p:blipFill>
          <a:blip r:embed="rId4"/>
          <a:srcRect/>
          <a:stretch>
            <a:fillRect/>
          </a:stretch>
        </p:blipFill>
        <p:spPr>
          <a:xfrm>
            <a:off x="-338151" y="6243484"/>
            <a:ext cx="12756353" cy="2375871"/>
          </a:xfrm>
          <a:prstGeom prst="rect">
            <a:avLst/>
          </a:prstGeom>
        </p:spPr>
      </p:pic>
      <p:pic>
        <p:nvPicPr>
          <p:cNvPr id="13" name="Picture 8">
            <a:extLst>
              <a:ext uri="{FF2B5EF4-FFF2-40B4-BE49-F238E27FC236}">
                <a16:creationId xmlns:a16="http://schemas.microsoft.com/office/drawing/2014/main" id="{FA0BE388-8F6B-4865-9250-FA87467E2FD4}"/>
              </a:ext>
            </a:extLst>
          </p:cNvPr>
          <p:cNvPicPr>
            <a:picLocks noChangeAspect="1"/>
          </p:cNvPicPr>
          <p:nvPr/>
        </p:nvPicPr>
        <p:blipFill>
          <a:blip r:embed="rId5"/>
          <a:srcRect/>
          <a:stretch>
            <a:fillRect/>
          </a:stretch>
        </p:blipFill>
        <p:spPr>
          <a:xfrm rot="1454821">
            <a:off x="11143936" y="6195662"/>
            <a:ext cx="619857" cy="1412781"/>
          </a:xfrm>
          <a:prstGeom prst="rect">
            <a:avLst/>
          </a:prstGeom>
        </p:spPr>
      </p:pic>
      <p:sp>
        <p:nvSpPr>
          <p:cNvPr id="2" name="Google Shape;1464;p44">
            <a:extLst>
              <a:ext uri="{FF2B5EF4-FFF2-40B4-BE49-F238E27FC236}">
                <a16:creationId xmlns:a16="http://schemas.microsoft.com/office/drawing/2014/main" id="{29AFC80D-B635-2498-8C62-2196D544E029}"/>
              </a:ext>
            </a:extLst>
          </p:cNvPr>
          <p:cNvSpPr txBox="1">
            <a:spLocks/>
          </p:cNvSpPr>
          <p:nvPr/>
        </p:nvSpPr>
        <p:spPr>
          <a:xfrm>
            <a:off x="5394959" y="1163305"/>
            <a:ext cx="1402080" cy="5727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07000"/>
              </a:lnSpc>
            </a:pPr>
            <a:r>
              <a:rPr lang="vi-VN" sz="3000" b="1" dirty="0">
                <a:latin typeface="UTM Avo" panose="02040603050506020204" pitchFamily="18"/>
                <a:cs typeface="Arial" panose="020B0604020202020204" pitchFamily="34" charset="0"/>
              </a:rPr>
              <a:t>Gợi ý</a:t>
            </a:r>
          </a:p>
        </p:txBody>
      </p:sp>
      <p:sp>
        <p:nvSpPr>
          <p:cNvPr id="4" name="Speech Bubble: Rectangle with Corners Rounded 10">
            <a:extLst>
              <a:ext uri="{FF2B5EF4-FFF2-40B4-BE49-F238E27FC236}">
                <a16:creationId xmlns:a16="http://schemas.microsoft.com/office/drawing/2014/main" id="{1492D2E8-F803-FDC1-C4CC-0C517D0E7E00}"/>
              </a:ext>
            </a:extLst>
          </p:cNvPr>
          <p:cNvSpPr/>
          <p:nvPr/>
        </p:nvSpPr>
        <p:spPr>
          <a:xfrm>
            <a:off x="2985585" y="2058681"/>
            <a:ext cx="1661160" cy="519093"/>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vi-VN" sz="2000" dirty="0">
                <a:solidFill>
                  <a:schemeClr val="tx1"/>
                </a:solidFill>
                <a:effectLst/>
                <a:latin typeface="UTM Avo" panose="02040603050506020204" pitchFamily="18"/>
                <a:cs typeface="Arial" panose="020B0604020202020204" pitchFamily="34" charset="0"/>
              </a:rPr>
              <a:t>Hình tròn</a:t>
            </a:r>
          </a:p>
        </p:txBody>
      </p:sp>
      <p:pic>
        <p:nvPicPr>
          <p:cNvPr id="5" name="Picture 4">
            <a:extLst>
              <a:ext uri="{FF2B5EF4-FFF2-40B4-BE49-F238E27FC236}">
                <a16:creationId xmlns:a16="http://schemas.microsoft.com/office/drawing/2014/main" id="{4CB48B2D-2081-1A75-4A72-A3D9A63B7DA9}"/>
              </a:ext>
            </a:extLst>
          </p:cNvPr>
          <p:cNvPicPr>
            <a:picLocks noChangeAspect="1"/>
          </p:cNvPicPr>
          <p:nvPr/>
        </p:nvPicPr>
        <p:blipFill rotWithShape="1">
          <a:blip r:embed="rId6"/>
          <a:srcRect l="6741" t="13333" r="6741" b="12444"/>
          <a:stretch/>
        </p:blipFill>
        <p:spPr>
          <a:xfrm>
            <a:off x="2985585" y="2577775"/>
            <a:ext cx="1661160" cy="1425070"/>
          </a:xfrm>
          <a:prstGeom prst="rect">
            <a:avLst/>
          </a:prstGeom>
        </p:spPr>
      </p:pic>
      <p:pic>
        <p:nvPicPr>
          <p:cNvPr id="6" name="Picture 5">
            <a:extLst>
              <a:ext uri="{FF2B5EF4-FFF2-40B4-BE49-F238E27FC236}">
                <a16:creationId xmlns:a16="http://schemas.microsoft.com/office/drawing/2014/main" id="{BA6E0919-AF92-9313-9056-D331F43C2FC3}"/>
              </a:ext>
            </a:extLst>
          </p:cNvPr>
          <p:cNvPicPr>
            <a:picLocks noChangeAspect="1"/>
          </p:cNvPicPr>
          <p:nvPr/>
        </p:nvPicPr>
        <p:blipFill rotWithShape="1">
          <a:blip r:embed="rId7"/>
          <a:srcRect l="5339" t="6092" r="5339" b="6092"/>
          <a:stretch/>
        </p:blipFill>
        <p:spPr>
          <a:xfrm>
            <a:off x="7389724" y="2565806"/>
            <a:ext cx="1918509" cy="1425070"/>
          </a:xfrm>
          <a:prstGeom prst="rect">
            <a:avLst/>
          </a:prstGeom>
        </p:spPr>
      </p:pic>
      <p:sp>
        <p:nvSpPr>
          <p:cNvPr id="7" name="Speech Bubble: Rectangle with Corners Rounded 11">
            <a:extLst>
              <a:ext uri="{FF2B5EF4-FFF2-40B4-BE49-F238E27FC236}">
                <a16:creationId xmlns:a16="http://schemas.microsoft.com/office/drawing/2014/main" id="{19878F79-671A-FD3E-EF17-B5B4500BF3C2}"/>
              </a:ext>
            </a:extLst>
          </p:cNvPr>
          <p:cNvSpPr/>
          <p:nvPr/>
        </p:nvSpPr>
        <p:spPr>
          <a:xfrm>
            <a:off x="7518398" y="2011070"/>
            <a:ext cx="1661160" cy="519093"/>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vi-VN" sz="2000" dirty="0">
                <a:solidFill>
                  <a:schemeClr val="tx1"/>
                </a:solidFill>
                <a:effectLst/>
                <a:latin typeface="UTM Avo" panose="02040603050506020204" pitchFamily="18"/>
                <a:cs typeface="Arial" panose="020B0604020202020204" pitchFamily="34" charset="0"/>
              </a:rPr>
              <a:t>Hình trụ</a:t>
            </a:r>
          </a:p>
        </p:txBody>
      </p:sp>
      <p:pic>
        <p:nvPicPr>
          <p:cNvPr id="8" name="Picture 6" descr="Thốt nốt là gì? Những công dụng và lưu ý sử dụng - TH Điện Biên Đông">
            <a:extLst>
              <a:ext uri="{FF2B5EF4-FFF2-40B4-BE49-F238E27FC236}">
                <a16:creationId xmlns:a16="http://schemas.microsoft.com/office/drawing/2014/main" id="{B634543A-94D2-16E2-BF91-4A0AEFD2AF5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78393" y="4769515"/>
            <a:ext cx="3141172" cy="1425070"/>
          </a:xfrm>
          <a:prstGeom prst="roundRect">
            <a:avLst>
              <a:gd name="adj" fmla="val 728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Speech Bubble: Rectangle with Corners Rounded 12">
            <a:extLst>
              <a:ext uri="{FF2B5EF4-FFF2-40B4-BE49-F238E27FC236}">
                <a16:creationId xmlns:a16="http://schemas.microsoft.com/office/drawing/2014/main" id="{2654EABA-C5FF-BEA9-7098-9E3B602151ED}"/>
              </a:ext>
            </a:extLst>
          </p:cNvPr>
          <p:cNvSpPr/>
          <p:nvPr/>
        </p:nvSpPr>
        <p:spPr>
          <a:xfrm>
            <a:off x="6992619" y="4250422"/>
            <a:ext cx="2712720" cy="519093"/>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vi-VN" sz="2000" dirty="0">
                <a:solidFill>
                  <a:schemeClr val="tx1"/>
                </a:solidFill>
                <a:effectLst/>
                <a:latin typeface="UTM Avo" panose="02040603050506020204" pitchFamily="18"/>
                <a:cs typeface="Arial" panose="020B0604020202020204" pitchFamily="34" charset="0"/>
              </a:rPr>
              <a:t>Hình tròn/vuông</a:t>
            </a:r>
          </a:p>
        </p:txBody>
      </p:sp>
      <p:pic>
        <p:nvPicPr>
          <p:cNvPr id="10" name="Picture 9">
            <a:extLst>
              <a:ext uri="{FF2B5EF4-FFF2-40B4-BE49-F238E27FC236}">
                <a16:creationId xmlns:a16="http://schemas.microsoft.com/office/drawing/2014/main" id="{74AE242C-9A45-5454-0922-CDBED3043BEA}"/>
              </a:ext>
            </a:extLst>
          </p:cNvPr>
          <p:cNvPicPr>
            <a:picLocks noChangeAspect="1"/>
          </p:cNvPicPr>
          <p:nvPr/>
        </p:nvPicPr>
        <p:blipFill rotWithShape="1">
          <a:blip r:embed="rId9"/>
          <a:srcRect l="8028" t="23361" r="8028" b="11134"/>
          <a:stretch/>
        </p:blipFill>
        <p:spPr>
          <a:xfrm>
            <a:off x="2486661" y="4790894"/>
            <a:ext cx="2584843" cy="1425070"/>
          </a:xfrm>
          <a:prstGeom prst="rect">
            <a:avLst/>
          </a:prstGeom>
        </p:spPr>
      </p:pic>
      <p:sp>
        <p:nvSpPr>
          <p:cNvPr id="11" name="Speech Bubble: Rectangle with Corners Rounded 15">
            <a:extLst>
              <a:ext uri="{FF2B5EF4-FFF2-40B4-BE49-F238E27FC236}">
                <a16:creationId xmlns:a16="http://schemas.microsoft.com/office/drawing/2014/main" id="{3293866A-9679-0A0A-AABA-967C1B28A4EA}"/>
              </a:ext>
            </a:extLst>
          </p:cNvPr>
          <p:cNvSpPr/>
          <p:nvPr/>
        </p:nvSpPr>
        <p:spPr>
          <a:xfrm>
            <a:off x="3092641" y="4271801"/>
            <a:ext cx="1480012" cy="519093"/>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44000" rtlCol="0" anchor="ctr"/>
          <a:lstStyle/>
          <a:p>
            <a:pPr algn="ctr">
              <a:lnSpc>
                <a:spcPct val="150000"/>
              </a:lnSpc>
            </a:pPr>
            <a:r>
              <a:rPr lang="vi-VN" sz="2000" dirty="0">
                <a:solidFill>
                  <a:schemeClr val="tx1"/>
                </a:solidFill>
                <a:effectLst/>
                <a:latin typeface="UTM Avo" panose="02040603050506020204" pitchFamily="18"/>
                <a:cs typeface="Arial" panose="020B0604020202020204" pitchFamily="34" charset="0"/>
              </a:rPr>
              <a:t>Hình tròn</a:t>
            </a:r>
          </a:p>
        </p:txBody>
      </p:sp>
    </p:spTree>
    <p:extLst>
      <p:ext uri="{BB962C8B-B14F-4D97-AF65-F5344CB8AC3E}">
        <p14:creationId xmlns:p14="http://schemas.microsoft.com/office/powerpoint/2010/main" val="168408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up)">
                                      <p:cBhvr>
                                        <p:cTn id="13" dur="500"/>
                                        <p:tgtEl>
                                          <p:spTgt spid="4"/>
                                        </p:tgtEl>
                                      </p:cBhvr>
                                    </p:animEffect>
                                  </p:childTnLst>
                                </p:cTn>
                              </p:par>
                              <p:par>
                                <p:cTn id="14" presetID="1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ppt_y</p:attrName>
                                        </p:attrNameLst>
                                      </p:cBhvr>
                                      <p:tavLst>
                                        <p:tav tm="0">
                                          <p:val>
                                            <p:strVal val="#ppt_y+#ppt_h*1.125000"/>
                                          </p:val>
                                        </p:tav>
                                        <p:tav tm="100000">
                                          <p:val>
                                            <p:strVal val="#ppt_y"/>
                                          </p:val>
                                        </p:tav>
                                      </p:tavLst>
                                    </p:anim>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ppt_y</p:attrName>
                                        </p:attrNameLst>
                                      </p:cBhvr>
                                      <p:tavLst>
                                        <p:tav tm="0">
                                          <p:val>
                                            <p:strVal val="#ppt_y+#ppt_h*1.125000"/>
                                          </p:val>
                                        </p:tav>
                                        <p:tav tm="100000">
                                          <p:val>
                                            <p:strVal val="#ppt_y"/>
                                          </p:val>
                                        </p:tav>
                                      </p:tavLst>
                                    </p:anim>
                                    <p:animEffect transition="in" filter="wipe(up)">
                                      <p:cBhvr>
                                        <p:cTn id="23" dur="500"/>
                                        <p:tgtEl>
                                          <p:spTgt spid="7"/>
                                        </p:tgtEl>
                                      </p:cBhvr>
                                    </p:animEffect>
                                  </p:childTnLst>
                                </p:cTn>
                              </p:par>
                              <p:par>
                                <p:cTn id="24" presetID="12" presetClass="entr" presetSubtype="4"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ppt_y</p:attrName>
                                        </p:attrNameLst>
                                      </p:cBhvr>
                                      <p:tavLst>
                                        <p:tav tm="0">
                                          <p:val>
                                            <p:strVal val="#ppt_y+#ppt_h*1.125000"/>
                                          </p:val>
                                        </p:tav>
                                        <p:tav tm="100000">
                                          <p:val>
                                            <p:strVal val="#ppt_y"/>
                                          </p:val>
                                        </p:tav>
                                      </p:tavLst>
                                    </p:anim>
                                    <p:animEffect transition="in" filter="wipe(up)">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ppt_y</p:attrName>
                                        </p:attrNameLst>
                                      </p:cBhvr>
                                      <p:tavLst>
                                        <p:tav tm="0">
                                          <p:val>
                                            <p:strVal val="#ppt_y+#ppt_h*1.125000"/>
                                          </p:val>
                                        </p:tav>
                                        <p:tav tm="100000">
                                          <p:val>
                                            <p:strVal val="#ppt_y"/>
                                          </p:val>
                                        </p:tav>
                                      </p:tavLst>
                                    </p:anim>
                                    <p:animEffect transition="in" filter="wipe(up)">
                                      <p:cBhvr>
                                        <p:cTn id="33" dur="500"/>
                                        <p:tgtEl>
                                          <p:spTgt spid="11"/>
                                        </p:tgtEl>
                                      </p:cBhvr>
                                    </p:animEffect>
                                  </p:childTnLst>
                                </p:cTn>
                              </p:par>
                              <p:par>
                                <p:cTn id="34" presetID="12" presetClass="entr" presetSubtype="4"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ppt_y</p:attrName>
                                        </p:attrNameLst>
                                      </p:cBhvr>
                                      <p:tavLst>
                                        <p:tav tm="0">
                                          <p:val>
                                            <p:strVal val="#ppt_y+#ppt_h*1.125000"/>
                                          </p:val>
                                        </p:tav>
                                        <p:tav tm="100000">
                                          <p:val>
                                            <p:strVal val="#ppt_y"/>
                                          </p:val>
                                        </p:tav>
                                      </p:tavLst>
                                    </p:anim>
                                    <p:animEffect transition="in" filter="wipe(up)">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2" presetClass="entr" presetSubtype="4"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p:tgtEl>
                                          <p:spTgt spid="9"/>
                                        </p:tgtEl>
                                        <p:attrNameLst>
                                          <p:attrName>ppt_y</p:attrName>
                                        </p:attrNameLst>
                                      </p:cBhvr>
                                      <p:tavLst>
                                        <p:tav tm="0">
                                          <p:val>
                                            <p:strVal val="#ppt_y+#ppt_h*1.125000"/>
                                          </p:val>
                                        </p:tav>
                                        <p:tav tm="100000">
                                          <p:val>
                                            <p:strVal val="#ppt_y"/>
                                          </p:val>
                                        </p:tav>
                                      </p:tavLst>
                                    </p:anim>
                                    <p:animEffect transition="in" filter="wipe(up)">
                                      <p:cBhvr>
                                        <p:cTn id="43" dur="500"/>
                                        <p:tgtEl>
                                          <p:spTgt spid="9"/>
                                        </p:tgtEl>
                                      </p:cBhvr>
                                    </p:animEffect>
                                  </p:childTnLst>
                                </p:cTn>
                              </p:par>
                              <p:par>
                                <p:cTn id="44" presetID="12" presetClass="entr" presetSubtype="4"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p:tgtEl>
                                          <p:spTgt spid="8"/>
                                        </p:tgtEl>
                                        <p:attrNameLst>
                                          <p:attrName>ppt_y</p:attrName>
                                        </p:attrNameLst>
                                      </p:cBhvr>
                                      <p:tavLst>
                                        <p:tav tm="0">
                                          <p:val>
                                            <p:strVal val="#ppt_y+#ppt_h*1.125000"/>
                                          </p:val>
                                        </p:tav>
                                        <p:tav tm="100000">
                                          <p:val>
                                            <p:strVal val="#ppt_y"/>
                                          </p:val>
                                        </p:tav>
                                      </p:tavLst>
                                    </p:anim>
                                    <p:animEffect transition="in" filter="wipe(up)">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7"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E36A5866-17B1-C60F-A126-3D5819B64714}"/>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7" name="Picture 2">
            <a:extLst>
              <a:ext uri="{FF2B5EF4-FFF2-40B4-BE49-F238E27FC236}">
                <a16:creationId xmlns:a16="http://schemas.microsoft.com/office/drawing/2014/main" id="{1FBE5B4A-36DD-4890-EF32-CA207062C528}"/>
              </a:ext>
            </a:extLst>
          </p:cNvPr>
          <p:cNvPicPr>
            <a:picLocks noChangeAspect="1"/>
          </p:cNvPicPr>
          <p:nvPr/>
        </p:nvPicPr>
        <p:blipFill>
          <a:blip r:embed="rId4"/>
          <a:srcRect/>
          <a:stretch>
            <a:fillRect/>
          </a:stretch>
        </p:blipFill>
        <p:spPr>
          <a:xfrm>
            <a:off x="-282178" y="5952972"/>
            <a:ext cx="12756353" cy="2375871"/>
          </a:xfrm>
          <a:prstGeom prst="rect">
            <a:avLst/>
          </a:prstGeom>
        </p:spPr>
      </p:pic>
      <p:pic>
        <p:nvPicPr>
          <p:cNvPr id="20" name="Picture 8">
            <a:extLst>
              <a:ext uri="{FF2B5EF4-FFF2-40B4-BE49-F238E27FC236}">
                <a16:creationId xmlns:a16="http://schemas.microsoft.com/office/drawing/2014/main" id="{2A8EB350-B87C-BEA3-00D5-D916431F11B6}"/>
              </a:ext>
            </a:extLst>
          </p:cNvPr>
          <p:cNvPicPr>
            <a:picLocks noChangeAspect="1"/>
          </p:cNvPicPr>
          <p:nvPr/>
        </p:nvPicPr>
        <p:blipFill>
          <a:blip r:embed="rId5"/>
          <a:srcRect/>
          <a:stretch>
            <a:fillRect/>
          </a:stretch>
        </p:blipFill>
        <p:spPr>
          <a:xfrm rot="1454821">
            <a:off x="11144731" y="6157711"/>
            <a:ext cx="619857" cy="1412781"/>
          </a:xfrm>
          <a:prstGeom prst="rect">
            <a:avLst/>
          </a:prstGeom>
        </p:spPr>
      </p:pic>
      <p:sp>
        <p:nvSpPr>
          <p:cNvPr id="2" name="Google Shape;1464;p44">
            <a:extLst>
              <a:ext uri="{FF2B5EF4-FFF2-40B4-BE49-F238E27FC236}">
                <a16:creationId xmlns:a16="http://schemas.microsoft.com/office/drawing/2014/main" id="{7F5CA487-AA40-E86D-09F5-4E00F6416E51}"/>
              </a:ext>
            </a:extLst>
          </p:cNvPr>
          <p:cNvSpPr txBox="1">
            <a:spLocks/>
          </p:cNvSpPr>
          <p:nvPr/>
        </p:nvSpPr>
        <p:spPr>
          <a:xfrm>
            <a:off x="3238498" y="1722552"/>
            <a:ext cx="5715000" cy="5727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07000"/>
              </a:lnSpc>
            </a:pPr>
            <a:r>
              <a:rPr lang="vi-VN" sz="2800" b="1" dirty="0">
                <a:latin typeface="UTM Avo" panose="02040603050506020204" pitchFamily="18"/>
                <a:cs typeface="Arial" panose="020B0604020202020204" pitchFamily="34" charset="0"/>
              </a:rPr>
              <a:t>Quan sát hình ảnh SGK, tr. 65</a:t>
            </a:r>
          </a:p>
        </p:txBody>
      </p:sp>
      <p:pic>
        <p:nvPicPr>
          <p:cNvPr id="3" name="Picture 2">
            <a:extLst>
              <a:ext uri="{FF2B5EF4-FFF2-40B4-BE49-F238E27FC236}">
                <a16:creationId xmlns:a16="http://schemas.microsoft.com/office/drawing/2014/main" id="{151ECC35-AF7F-7EB4-35EE-D9A5F135148F}"/>
              </a:ext>
            </a:extLst>
          </p:cNvPr>
          <p:cNvPicPr>
            <a:picLocks noChangeAspect="1"/>
          </p:cNvPicPr>
          <p:nvPr/>
        </p:nvPicPr>
        <p:blipFill rotWithShape="1">
          <a:blip r:embed="rId6"/>
          <a:srcRect l="16428" t="3324" r="12789" b="9935"/>
          <a:stretch/>
        </p:blipFill>
        <p:spPr>
          <a:xfrm>
            <a:off x="8283149" y="4239418"/>
            <a:ext cx="2030434" cy="1711030"/>
          </a:xfrm>
          <a:prstGeom prst="roundRect">
            <a:avLst>
              <a:gd name="adj" fmla="val 22011"/>
            </a:avLst>
          </a:prstGeom>
        </p:spPr>
      </p:pic>
      <p:pic>
        <p:nvPicPr>
          <p:cNvPr id="4" name="Picture 3">
            <a:extLst>
              <a:ext uri="{FF2B5EF4-FFF2-40B4-BE49-F238E27FC236}">
                <a16:creationId xmlns:a16="http://schemas.microsoft.com/office/drawing/2014/main" id="{47BF2DFD-9509-2EB1-F2E9-9E1B65D7CFFD}"/>
              </a:ext>
            </a:extLst>
          </p:cNvPr>
          <p:cNvPicPr>
            <a:picLocks noChangeAspect="1"/>
          </p:cNvPicPr>
          <p:nvPr/>
        </p:nvPicPr>
        <p:blipFill rotWithShape="1">
          <a:blip r:embed="rId7"/>
          <a:srcRect l="17195" t="2460" r="14328" b="10742"/>
          <a:stretch/>
        </p:blipFill>
        <p:spPr>
          <a:xfrm>
            <a:off x="6180529" y="4253870"/>
            <a:ext cx="1954826" cy="1665467"/>
          </a:xfrm>
          <a:prstGeom prst="roundRect">
            <a:avLst>
              <a:gd name="adj" fmla="val 18955"/>
            </a:avLst>
          </a:prstGeom>
        </p:spPr>
      </p:pic>
      <p:pic>
        <p:nvPicPr>
          <p:cNvPr id="5" name="Picture 4">
            <a:extLst>
              <a:ext uri="{FF2B5EF4-FFF2-40B4-BE49-F238E27FC236}">
                <a16:creationId xmlns:a16="http://schemas.microsoft.com/office/drawing/2014/main" id="{C66B5AD3-82C0-A461-C04F-6A6461E2B8EA}"/>
              </a:ext>
            </a:extLst>
          </p:cNvPr>
          <p:cNvPicPr>
            <a:picLocks noChangeAspect="1"/>
          </p:cNvPicPr>
          <p:nvPr/>
        </p:nvPicPr>
        <p:blipFill rotWithShape="1">
          <a:blip r:embed="rId8"/>
          <a:srcRect l="16533" t="3068" r="13527" b="11076"/>
          <a:stretch/>
        </p:blipFill>
        <p:spPr>
          <a:xfrm>
            <a:off x="4063054" y="4253871"/>
            <a:ext cx="1972952" cy="1665466"/>
          </a:xfrm>
          <a:prstGeom prst="roundRect">
            <a:avLst>
              <a:gd name="adj" fmla="val 19870"/>
            </a:avLst>
          </a:prstGeom>
        </p:spPr>
      </p:pic>
      <p:pic>
        <p:nvPicPr>
          <p:cNvPr id="6" name="Picture 5">
            <a:extLst>
              <a:ext uri="{FF2B5EF4-FFF2-40B4-BE49-F238E27FC236}">
                <a16:creationId xmlns:a16="http://schemas.microsoft.com/office/drawing/2014/main" id="{7F6D2E6C-1466-9C23-9681-7495EEE74FB5}"/>
              </a:ext>
            </a:extLst>
          </p:cNvPr>
          <p:cNvPicPr>
            <a:picLocks noChangeAspect="1"/>
          </p:cNvPicPr>
          <p:nvPr/>
        </p:nvPicPr>
        <p:blipFill rotWithShape="1">
          <a:blip r:embed="rId9"/>
          <a:srcRect l="17153" t="4117" r="13965" b="10085"/>
          <a:stretch/>
        </p:blipFill>
        <p:spPr>
          <a:xfrm>
            <a:off x="1943949" y="4239418"/>
            <a:ext cx="1971311" cy="1713554"/>
          </a:xfrm>
          <a:prstGeom prst="roundRect">
            <a:avLst/>
          </a:prstGeom>
        </p:spPr>
      </p:pic>
      <p:pic>
        <p:nvPicPr>
          <p:cNvPr id="7" name="Picture 6">
            <a:extLst>
              <a:ext uri="{FF2B5EF4-FFF2-40B4-BE49-F238E27FC236}">
                <a16:creationId xmlns:a16="http://schemas.microsoft.com/office/drawing/2014/main" id="{631FE1E9-713A-7CB1-6EF3-F6F15AC067C8}"/>
              </a:ext>
            </a:extLst>
          </p:cNvPr>
          <p:cNvPicPr>
            <a:picLocks noChangeAspect="1"/>
          </p:cNvPicPr>
          <p:nvPr/>
        </p:nvPicPr>
        <p:blipFill rotWithShape="1">
          <a:blip r:embed="rId10"/>
          <a:srcRect l="17111" t="3988" r="14282" b="10005"/>
          <a:stretch/>
        </p:blipFill>
        <p:spPr>
          <a:xfrm>
            <a:off x="8293223" y="2328887"/>
            <a:ext cx="1954826" cy="1713553"/>
          </a:xfrm>
          <a:prstGeom prst="roundRect">
            <a:avLst/>
          </a:prstGeom>
        </p:spPr>
      </p:pic>
      <p:pic>
        <p:nvPicPr>
          <p:cNvPr id="8" name="Picture 7">
            <a:extLst>
              <a:ext uri="{FF2B5EF4-FFF2-40B4-BE49-F238E27FC236}">
                <a16:creationId xmlns:a16="http://schemas.microsoft.com/office/drawing/2014/main" id="{75600433-4755-8283-30A1-343BF6F380E9}"/>
              </a:ext>
            </a:extLst>
          </p:cNvPr>
          <p:cNvPicPr>
            <a:picLocks noChangeAspect="1"/>
          </p:cNvPicPr>
          <p:nvPr/>
        </p:nvPicPr>
        <p:blipFill rotWithShape="1">
          <a:blip r:embed="rId11"/>
          <a:srcRect l="17164" t="3256" r="13509" b="10376"/>
          <a:stretch/>
        </p:blipFill>
        <p:spPr>
          <a:xfrm>
            <a:off x="6180529" y="2328887"/>
            <a:ext cx="1954826" cy="1713553"/>
          </a:xfrm>
          <a:prstGeom prst="roundRect">
            <a:avLst>
              <a:gd name="adj" fmla="val 19351"/>
            </a:avLst>
          </a:prstGeom>
        </p:spPr>
      </p:pic>
      <p:pic>
        <p:nvPicPr>
          <p:cNvPr id="10" name="Picture 9">
            <a:extLst>
              <a:ext uri="{FF2B5EF4-FFF2-40B4-BE49-F238E27FC236}">
                <a16:creationId xmlns:a16="http://schemas.microsoft.com/office/drawing/2014/main" id="{53676D74-616F-53F8-5490-74168FC3FA08}"/>
              </a:ext>
            </a:extLst>
          </p:cNvPr>
          <p:cNvPicPr>
            <a:picLocks noChangeAspect="1"/>
          </p:cNvPicPr>
          <p:nvPr/>
        </p:nvPicPr>
        <p:blipFill rotWithShape="1">
          <a:blip r:embed="rId12"/>
          <a:srcRect l="1761" t="1627" r="3517" b="17085"/>
          <a:stretch/>
        </p:blipFill>
        <p:spPr>
          <a:xfrm>
            <a:off x="4063054" y="2328888"/>
            <a:ext cx="1969681" cy="1713552"/>
          </a:xfrm>
          <a:prstGeom prst="roundRect">
            <a:avLst>
              <a:gd name="adj" fmla="val 23072"/>
            </a:avLst>
          </a:prstGeom>
        </p:spPr>
      </p:pic>
      <p:pic>
        <p:nvPicPr>
          <p:cNvPr id="11" name="Picture 10">
            <a:extLst>
              <a:ext uri="{FF2B5EF4-FFF2-40B4-BE49-F238E27FC236}">
                <a16:creationId xmlns:a16="http://schemas.microsoft.com/office/drawing/2014/main" id="{E8D01FB3-59DD-7F26-0303-25A77F9ECAE9}"/>
              </a:ext>
            </a:extLst>
          </p:cNvPr>
          <p:cNvPicPr>
            <a:picLocks noChangeAspect="1"/>
          </p:cNvPicPr>
          <p:nvPr/>
        </p:nvPicPr>
        <p:blipFill rotWithShape="1">
          <a:blip r:embed="rId13"/>
          <a:srcRect l="16706" t="2565" r="14356" b="10292"/>
          <a:stretch/>
        </p:blipFill>
        <p:spPr>
          <a:xfrm>
            <a:off x="1943949" y="2328887"/>
            <a:ext cx="1971311" cy="1713553"/>
          </a:xfrm>
          <a:prstGeom prst="round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up)">
                                      <p:cBhvr>
                                        <p:cTn id="13" dur="500"/>
                                        <p:tgtEl>
                                          <p:spTgt spid="3"/>
                                        </p:tgtEl>
                                      </p:cBhvr>
                                    </p:animEffect>
                                  </p:childTnLst>
                                </p:cTn>
                              </p:par>
                              <p:par>
                                <p:cTn id="14" presetID="1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p:tgtEl>
                                          <p:spTgt spid="4"/>
                                        </p:tgtEl>
                                        <p:attrNameLst>
                                          <p:attrName>ppt_y</p:attrName>
                                        </p:attrNameLst>
                                      </p:cBhvr>
                                      <p:tavLst>
                                        <p:tav tm="0">
                                          <p:val>
                                            <p:strVal val="#ppt_y+#ppt_h*1.125000"/>
                                          </p:val>
                                        </p:tav>
                                        <p:tav tm="100000">
                                          <p:val>
                                            <p:strVal val="#ppt_y"/>
                                          </p:val>
                                        </p:tav>
                                      </p:tavLst>
                                    </p:anim>
                                    <p:animEffect transition="in" filter="wipe(up)">
                                      <p:cBhvr>
                                        <p:cTn id="17" dur="500"/>
                                        <p:tgtEl>
                                          <p:spTgt spid="4"/>
                                        </p:tgtEl>
                                      </p:cBhvr>
                                    </p:animEffect>
                                  </p:childTnLst>
                                </p:cTn>
                              </p:par>
                              <p:par>
                                <p:cTn id="18" presetID="12" presetClass="entr" presetSubtype="4"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p:tgtEl>
                                          <p:spTgt spid="5"/>
                                        </p:tgtEl>
                                        <p:attrNameLst>
                                          <p:attrName>ppt_y</p:attrName>
                                        </p:attrNameLst>
                                      </p:cBhvr>
                                      <p:tavLst>
                                        <p:tav tm="0">
                                          <p:val>
                                            <p:strVal val="#ppt_y+#ppt_h*1.125000"/>
                                          </p:val>
                                        </p:tav>
                                        <p:tav tm="100000">
                                          <p:val>
                                            <p:strVal val="#ppt_y"/>
                                          </p:val>
                                        </p:tav>
                                      </p:tavLst>
                                    </p:anim>
                                    <p:animEffect transition="in" filter="wipe(up)">
                                      <p:cBhvr>
                                        <p:cTn id="21" dur="500"/>
                                        <p:tgtEl>
                                          <p:spTgt spid="5"/>
                                        </p:tgtEl>
                                      </p:cBhvr>
                                    </p:animEffect>
                                  </p:childTnLst>
                                </p:cTn>
                              </p:par>
                              <p:par>
                                <p:cTn id="22" presetID="12" presetClass="entr" presetSubtype="4"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ppt_y</p:attrName>
                                        </p:attrNameLst>
                                      </p:cBhvr>
                                      <p:tavLst>
                                        <p:tav tm="0">
                                          <p:val>
                                            <p:strVal val="#ppt_y+#ppt_h*1.125000"/>
                                          </p:val>
                                        </p:tav>
                                        <p:tav tm="100000">
                                          <p:val>
                                            <p:strVal val="#ppt_y"/>
                                          </p:val>
                                        </p:tav>
                                      </p:tavLst>
                                    </p:anim>
                                    <p:animEffect transition="in" filter="wipe(up)">
                                      <p:cBhvr>
                                        <p:cTn id="25" dur="500"/>
                                        <p:tgtEl>
                                          <p:spTgt spid="6"/>
                                        </p:tgtEl>
                                      </p:cBhvr>
                                    </p:animEffect>
                                  </p:childTnLst>
                                </p:cTn>
                              </p:par>
                              <p:par>
                                <p:cTn id="26" presetID="1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ppt_y</p:attrName>
                                        </p:attrNameLst>
                                      </p:cBhvr>
                                      <p:tavLst>
                                        <p:tav tm="0">
                                          <p:val>
                                            <p:strVal val="#ppt_y+#ppt_h*1.125000"/>
                                          </p:val>
                                        </p:tav>
                                        <p:tav tm="100000">
                                          <p:val>
                                            <p:strVal val="#ppt_y"/>
                                          </p:val>
                                        </p:tav>
                                      </p:tavLst>
                                    </p:anim>
                                    <p:animEffect transition="in" filter="wipe(up)">
                                      <p:cBhvr>
                                        <p:cTn id="29" dur="500"/>
                                        <p:tgtEl>
                                          <p:spTgt spid="7"/>
                                        </p:tgtEl>
                                      </p:cBhvr>
                                    </p:animEffect>
                                  </p:childTnLst>
                                </p:cTn>
                              </p:par>
                              <p:par>
                                <p:cTn id="30" presetID="12" presetClass="entr" presetSubtype="4"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ppt_y</p:attrName>
                                        </p:attrNameLst>
                                      </p:cBhvr>
                                      <p:tavLst>
                                        <p:tav tm="0">
                                          <p:val>
                                            <p:strVal val="#ppt_y+#ppt_h*1.125000"/>
                                          </p:val>
                                        </p:tav>
                                        <p:tav tm="100000">
                                          <p:val>
                                            <p:strVal val="#ppt_y"/>
                                          </p:val>
                                        </p:tav>
                                      </p:tavLst>
                                    </p:anim>
                                    <p:animEffect transition="in" filter="wipe(up)">
                                      <p:cBhvr>
                                        <p:cTn id="33" dur="500"/>
                                        <p:tgtEl>
                                          <p:spTgt spid="8"/>
                                        </p:tgtEl>
                                      </p:cBhvr>
                                    </p:animEffect>
                                  </p:childTnLst>
                                </p:cTn>
                              </p:par>
                              <p:par>
                                <p:cTn id="34" presetID="12" presetClass="entr" presetSubtype="4"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ppt_y</p:attrName>
                                        </p:attrNameLst>
                                      </p:cBhvr>
                                      <p:tavLst>
                                        <p:tav tm="0">
                                          <p:val>
                                            <p:strVal val="#ppt_y+#ppt_h*1.125000"/>
                                          </p:val>
                                        </p:tav>
                                        <p:tav tm="100000">
                                          <p:val>
                                            <p:strVal val="#ppt_y"/>
                                          </p:val>
                                        </p:tav>
                                      </p:tavLst>
                                    </p:anim>
                                    <p:animEffect transition="in" filter="wipe(up)">
                                      <p:cBhvr>
                                        <p:cTn id="37" dur="500"/>
                                        <p:tgtEl>
                                          <p:spTgt spid="10"/>
                                        </p:tgtEl>
                                      </p:cBhvr>
                                    </p:animEffect>
                                  </p:childTnLst>
                                </p:cTn>
                              </p:par>
                              <p:par>
                                <p:cTn id="38" presetID="12" presetClass="entr" presetSubtype="4"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p:tgtEl>
                                          <p:spTgt spid="11"/>
                                        </p:tgtEl>
                                        <p:attrNameLst>
                                          <p:attrName>ppt_y</p:attrName>
                                        </p:attrNameLst>
                                      </p:cBhvr>
                                      <p:tavLst>
                                        <p:tav tm="0">
                                          <p:val>
                                            <p:strVal val="#ppt_y+#ppt_h*1.125000"/>
                                          </p:val>
                                        </p:tav>
                                        <p:tav tm="100000">
                                          <p:val>
                                            <p:strVal val="#ppt_y"/>
                                          </p:val>
                                        </p:tav>
                                      </p:tavLst>
                                    </p:anim>
                                    <p:animEffect transition="in" filter="wipe(up)">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0" name="Picture 8">
            <a:extLst>
              <a:ext uri="{FF2B5EF4-FFF2-40B4-BE49-F238E27FC236}">
                <a16:creationId xmlns:a16="http://schemas.microsoft.com/office/drawing/2014/main" id="{2A8EB350-B87C-BEA3-00D5-D916431F11B6}"/>
              </a:ext>
            </a:extLst>
          </p:cNvPr>
          <p:cNvPicPr>
            <a:picLocks noChangeAspect="1"/>
          </p:cNvPicPr>
          <p:nvPr/>
        </p:nvPicPr>
        <p:blipFill>
          <a:blip r:embed="rId4"/>
          <a:srcRect/>
          <a:stretch>
            <a:fillRect/>
          </a:stretch>
        </p:blipFill>
        <p:spPr>
          <a:xfrm rot="1454821">
            <a:off x="11144731" y="6157711"/>
            <a:ext cx="619857" cy="1412781"/>
          </a:xfrm>
          <a:prstGeom prst="rect">
            <a:avLst/>
          </a:prstGeom>
        </p:spPr>
      </p:pic>
      <p:sp>
        <p:nvSpPr>
          <p:cNvPr id="18" name="Google Shape;1464;p44">
            <a:extLst>
              <a:ext uri="{FF2B5EF4-FFF2-40B4-BE49-F238E27FC236}">
                <a16:creationId xmlns:a16="http://schemas.microsoft.com/office/drawing/2014/main" id="{82C8D967-D0B3-E6D6-4C3F-1C5D82A9CB7E}"/>
              </a:ext>
            </a:extLst>
          </p:cNvPr>
          <p:cNvSpPr txBox="1">
            <a:spLocks/>
          </p:cNvSpPr>
          <p:nvPr/>
        </p:nvSpPr>
        <p:spPr>
          <a:xfrm>
            <a:off x="4571999" y="1688539"/>
            <a:ext cx="3048000" cy="5727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07000"/>
              </a:lnSpc>
            </a:pPr>
            <a:r>
              <a:rPr lang="vi-VN" sz="2800" b="1">
                <a:latin typeface="UTM Avo" panose="02040603050506020204" pitchFamily="18"/>
                <a:cs typeface="Arial" panose="020B0604020202020204" pitchFamily="34" charset="0"/>
              </a:rPr>
              <a:t>Trả lời câu hỏi</a:t>
            </a:r>
            <a:endParaRPr lang="vi-VN" sz="2800" b="1" dirty="0">
              <a:latin typeface="UTM Avo" panose="02040603050506020204" pitchFamily="18"/>
              <a:cs typeface="Arial" panose="020B0604020202020204" pitchFamily="34" charset="0"/>
            </a:endParaRPr>
          </a:p>
        </p:txBody>
      </p:sp>
      <p:sp>
        <p:nvSpPr>
          <p:cNvPr id="19" name="Speech Bubble: Rectangle with Corners Rounded 6">
            <a:extLst>
              <a:ext uri="{FF2B5EF4-FFF2-40B4-BE49-F238E27FC236}">
                <a16:creationId xmlns:a16="http://schemas.microsoft.com/office/drawing/2014/main" id="{347D8539-DBD7-CC9C-B76B-C5954428EF09}"/>
              </a:ext>
            </a:extLst>
          </p:cNvPr>
          <p:cNvSpPr/>
          <p:nvPr/>
        </p:nvSpPr>
        <p:spPr>
          <a:xfrm>
            <a:off x="1282642" y="2354222"/>
            <a:ext cx="2107074" cy="1539240"/>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chemeClr val="tx1"/>
                </a:solidFill>
                <a:effectLst/>
                <a:latin typeface="UTM Avo" panose="02040603050506020204" pitchFamily="18"/>
                <a:cs typeface="Arial" panose="020B0604020202020204" pitchFamily="34" charset="0"/>
              </a:rPr>
              <a:t>Tên mỗi loại nông sản</a:t>
            </a:r>
            <a:r>
              <a:rPr lang="en-US" sz="2200" dirty="0">
                <a:solidFill>
                  <a:schemeClr val="tx1"/>
                </a:solidFill>
                <a:latin typeface="UTM Avo" panose="02040603050506020204" pitchFamily="18"/>
                <a:cs typeface="Arial" panose="020B0604020202020204" pitchFamily="34" charset="0"/>
              </a:rPr>
              <a:t>.</a:t>
            </a:r>
            <a:endParaRPr lang="vi-VN" sz="2200" dirty="0">
              <a:solidFill>
                <a:schemeClr val="tx1"/>
              </a:solidFill>
              <a:effectLst/>
              <a:latin typeface="UTM Avo" panose="02040603050506020204" pitchFamily="18"/>
              <a:cs typeface="Arial" panose="020B0604020202020204" pitchFamily="34" charset="0"/>
            </a:endParaRPr>
          </a:p>
        </p:txBody>
      </p:sp>
      <p:sp>
        <p:nvSpPr>
          <p:cNvPr id="21" name="Speech Bubble: Rectangle with Corners Rounded 7">
            <a:extLst>
              <a:ext uri="{FF2B5EF4-FFF2-40B4-BE49-F238E27FC236}">
                <a16:creationId xmlns:a16="http://schemas.microsoft.com/office/drawing/2014/main" id="{EEB70330-7A80-A2AB-330E-3155FCF4FA33}"/>
              </a:ext>
            </a:extLst>
          </p:cNvPr>
          <p:cNvSpPr/>
          <p:nvPr/>
        </p:nvSpPr>
        <p:spPr>
          <a:xfrm>
            <a:off x="4014329" y="2354222"/>
            <a:ext cx="3367286" cy="1539240"/>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chemeClr val="tx1"/>
                </a:solidFill>
                <a:effectLst/>
                <a:latin typeface="UTM Avo" panose="02040603050506020204" pitchFamily="18"/>
                <a:cs typeface="Arial" panose="020B0604020202020204" pitchFamily="34" charset="0"/>
              </a:rPr>
              <a:t>Mỗi loại nông sản có hình dạng giống với khối cơ bản nào?</a:t>
            </a:r>
          </a:p>
        </p:txBody>
      </p:sp>
      <p:sp>
        <p:nvSpPr>
          <p:cNvPr id="22" name="Speech Bubble: Rectangle with Corners Rounded 8">
            <a:extLst>
              <a:ext uri="{FF2B5EF4-FFF2-40B4-BE49-F238E27FC236}">
                <a16:creationId xmlns:a16="http://schemas.microsoft.com/office/drawing/2014/main" id="{15A2ECC3-C47A-6FA7-24BD-3FB60A407D9F}"/>
              </a:ext>
            </a:extLst>
          </p:cNvPr>
          <p:cNvSpPr/>
          <p:nvPr/>
        </p:nvSpPr>
        <p:spPr>
          <a:xfrm>
            <a:off x="8006228" y="2359175"/>
            <a:ext cx="2875749" cy="1539240"/>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chemeClr val="tx1"/>
                </a:solidFill>
                <a:effectLst/>
                <a:latin typeface="UTM Avo" panose="02040603050506020204" pitchFamily="18"/>
                <a:cs typeface="Arial" panose="020B0604020202020204" pitchFamily="34" charset="0"/>
              </a:rPr>
              <a:t>Màu sắc </a:t>
            </a:r>
          </a:p>
          <a:p>
            <a:pPr algn="ctr">
              <a:lnSpc>
                <a:spcPct val="150000"/>
              </a:lnSpc>
            </a:pPr>
            <a:r>
              <a:rPr lang="vi-VN" sz="2200" dirty="0">
                <a:solidFill>
                  <a:schemeClr val="tx1"/>
                </a:solidFill>
                <a:effectLst/>
                <a:latin typeface="UTM Avo" panose="02040603050506020204" pitchFamily="18"/>
                <a:cs typeface="Arial" panose="020B0604020202020204" pitchFamily="34" charset="0"/>
              </a:rPr>
              <a:t>đặc trưng của mỗi loại nông sản.</a:t>
            </a:r>
          </a:p>
        </p:txBody>
      </p:sp>
      <p:sp>
        <p:nvSpPr>
          <p:cNvPr id="23" name="Speech Bubble: Rectangle with Corners Rounded 9">
            <a:extLst>
              <a:ext uri="{FF2B5EF4-FFF2-40B4-BE49-F238E27FC236}">
                <a16:creationId xmlns:a16="http://schemas.microsoft.com/office/drawing/2014/main" id="{75F07820-6A7B-C41E-9D1B-95345374F616}"/>
              </a:ext>
            </a:extLst>
          </p:cNvPr>
          <p:cNvSpPr/>
          <p:nvPr/>
        </p:nvSpPr>
        <p:spPr>
          <a:xfrm>
            <a:off x="2679623" y="4346397"/>
            <a:ext cx="2836939" cy="1539240"/>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chemeClr val="tx1"/>
                </a:solidFill>
                <a:effectLst/>
                <a:latin typeface="UTM Avo" panose="02040603050506020204" pitchFamily="18"/>
                <a:cs typeface="Arial" panose="020B0604020202020204" pitchFamily="34" charset="0"/>
              </a:rPr>
              <a:t>Quả nào có bề mặt nhẵn, mịn, thô ráp?</a:t>
            </a:r>
          </a:p>
        </p:txBody>
      </p:sp>
      <p:sp>
        <p:nvSpPr>
          <p:cNvPr id="30" name="Speech Bubble: Rectangle with Corners Rounded 10">
            <a:extLst>
              <a:ext uri="{FF2B5EF4-FFF2-40B4-BE49-F238E27FC236}">
                <a16:creationId xmlns:a16="http://schemas.microsoft.com/office/drawing/2014/main" id="{03C0C9AE-E061-98E8-CADE-32BB85B09EB9}"/>
              </a:ext>
            </a:extLst>
          </p:cNvPr>
          <p:cNvSpPr/>
          <p:nvPr/>
        </p:nvSpPr>
        <p:spPr>
          <a:xfrm>
            <a:off x="6132524" y="4346397"/>
            <a:ext cx="3047570" cy="1539240"/>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dirty="0">
                <a:solidFill>
                  <a:schemeClr val="tx1"/>
                </a:solidFill>
                <a:effectLst/>
                <a:latin typeface="UTM Avo" panose="02040603050506020204" pitchFamily="18"/>
                <a:cs typeface="Arial" panose="020B0604020202020204" pitchFamily="34" charset="0"/>
              </a:rPr>
              <a:t>Quê hương em có những loại nông sản nào nổi tiếng?</a:t>
            </a:r>
          </a:p>
        </p:txBody>
      </p:sp>
    </p:spTree>
    <p:extLst>
      <p:ext uri="{BB962C8B-B14F-4D97-AF65-F5344CB8AC3E}">
        <p14:creationId xmlns:p14="http://schemas.microsoft.com/office/powerpoint/2010/main" val="49523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down)">
                                      <p:cBhvr>
                                        <p:cTn id="18" dur="500"/>
                                        <p:tgtEl>
                                          <p:spTgt spid="22"/>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down)">
                                      <p:cBhvr>
                                        <p:cTn id="2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1" grpId="0" animBg="1"/>
      <p:bldP spid="22" grpId="0" animBg="1"/>
      <p:bldP spid="23" grpId="0" animBg="1"/>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7" name="Picture 2">
            <a:extLst>
              <a:ext uri="{FF2B5EF4-FFF2-40B4-BE49-F238E27FC236}">
                <a16:creationId xmlns:a16="http://schemas.microsoft.com/office/drawing/2014/main" id="{1FBE5B4A-36DD-4890-EF32-CA207062C528}"/>
              </a:ext>
            </a:extLst>
          </p:cNvPr>
          <p:cNvPicPr>
            <a:picLocks noChangeAspect="1"/>
          </p:cNvPicPr>
          <p:nvPr/>
        </p:nvPicPr>
        <p:blipFill>
          <a:blip r:embed="rId4"/>
          <a:srcRect/>
          <a:stretch>
            <a:fillRect/>
          </a:stretch>
        </p:blipFill>
        <p:spPr>
          <a:xfrm>
            <a:off x="-289875" y="5978620"/>
            <a:ext cx="12756353" cy="2375871"/>
          </a:xfrm>
          <a:prstGeom prst="rect">
            <a:avLst/>
          </a:prstGeom>
        </p:spPr>
      </p:pic>
      <p:pic>
        <p:nvPicPr>
          <p:cNvPr id="20" name="Picture 8">
            <a:extLst>
              <a:ext uri="{FF2B5EF4-FFF2-40B4-BE49-F238E27FC236}">
                <a16:creationId xmlns:a16="http://schemas.microsoft.com/office/drawing/2014/main" id="{2A8EB350-B87C-BEA3-00D5-D916431F11B6}"/>
              </a:ext>
            </a:extLst>
          </p:cNvPr>
          <p:cNvPicPr>
            <a:picLocks noChangeAspect="1"/>
          </p:cNvPicPr>
          <p:nvPr/>
        </p:nvPicPr>
        <p:blipFill>
          <a:blip r:embed="rId5"/>
          <a:srcRect/>
          <a:stretch>
            <a:fillRect/>
          </a:stretch>
        </p:blipFill>
        <p:spPr>
          <a:xfrm rot="1454821">
            <a:off x="11144731" y="6157711"/>
            <a:ext cx="619857" cy="1412781"/>
          </a:xfrm>
          <a:prstGeom prst="rect">
            <a:avLst/>
          </a:prstGeom>
        </p:spPr>
      </p:pic>
      <p:pic>
        <p:nvPicPr>
          <p:cNvPr id="2" name="Picture 1">
            <a:extLst>
              <a:ext uri="{FF2B5EF4-FFF2-40B4-BE49-F238E27FC236}">
                <a16:creationId xmlns:a16="http://schemas.microsoft.com/office/drawing/2014/main" id="{F1C74FC5-0658-DB22-9BEC-127D2A2804D9}"/>
              </a:ext>
            </a:extLst>
          </p:cNvPr>
          <p:cNvPicPr>
            <a:picLocks noChangeAspect="1"/>
          </p:cNvPicPr>
          <p:nvPr/>
        </p:nvPicPr>
        <p:blipFill rotWithShape="1">
          <a:blip r:embed="rId6"/>
          <a:srcRect l="16428" t="3324" r="12789" b="9935"/>
          <a:stretch/>
        </p:blipFill>
        <p:spPr>
          <a:xfrm>
            <a:off x="8397981" y="3903192"/>
            <a:ext cx="1958130" cy="1650100"/>
          </a:xfrm>
          <a:prstGeom prst="roundRect">
            <a:avLst>
              <a:gd name="adj" fmla="val 22011"/>
            </a:avLst>
          </a:prstGeom>
        </p:spPr>
      </p:pic>
      <p:pic>
        <p:nvPicPr>
          <p:cNvPr id="3" name="Picture 2">
            <a:extLst>
              <a:ext uri="{FF2B5EF4-FFF2-40B4-BE49-F238E27FC236}">
                <a16:creationId xmlns:a16="http://schemas.microsoft.com/office/drawing/2014/main" id="{80D06C73-2980-0C7B-0401-CEE0DB633640}"/>
              </a:ext>
            </a:extLst>
          </p:cNvPr>
          <p:cNvPicPr>
            <a:picLocks noChangeAspect="1"/>
          </p:cNvPicPr>
          <p:nvPr/>
        </p:nvPicPr>
        <p:blipFill rotWithShape="1">
          <a:blip r:embed="rId7"/>
          <a:srcRect l="17195" t="2460" r="14328" b="10742"/>
          <a:stretch/>
        </p:blipFill>
        <p:spPr>
          <a:xfrm>
            <a:off x="6295361" y="3917644"/>
            <a:ext cx="1885214" cy="1606160"/>
          </a:xfrm>
          <a:prstGeom prst="roundRect">
            <a:avLst>
              <a:gd name="adj" fmla="val 18955"/>
            </a:avLst>
          </a:prstGeom>
        </p:spPr>
      </p:pic>
      <p:pic>
        <p:nvPicPr>
          <p:cNvPr id="4" name="Picture 3">
            <a:extLst>
              <a:ext uri="{FF2B5EF4-FFF2-40B4-BE49-F238E27FC236}">
                <a16:creationId xmlns:a16="http://schemas.microsoft.com/office/drawing/2014/main" id="{3BBA7903-E30D-9E31-D986-910E225EA73B}"/>
              </a:ext>
            </a:extLst>
          </p:cNvPr>
          <p:cNvPicPr>
            <a:picLocks noChangeAspect="1"/>
          </p:cNvPicPr>
          <p:nvPr/>
        </p:nvPicPr>
        <p:blipFill rotWithShape="1">
          <a:blip r:embed="rId8"/>
          <a:srcRect l="16533" t="3068" r="13527" b="11076"/>
          <a:stretch/>
        </p:blipFill>
        <p:spPr>
          <a:xfrm>
            <a:off x="4177886" y="3917644"/>
            <a:ext cx="1902695" cy="1606159"/>
          </a:xfrm>
          <a:prstGeom prst="roundRect">
            <a:avLst>
              <a:gd name="adj" fmla="val 19870"/>
            </a:avLst>
          </a:prstGeom>
        </p:spPr>
      </p:pic>
      <p:pic>
        <p:nvPicPr>
          <p:cNvPr id="5" name="Picture 4">
            <a:extLst>
              <a:ext uri="{FF2B5EF4-FFF2-40B4-BE49-F238E27FC236}">
                <a16:creationId xmlns:a16="http://schemas.microsoft.com/office/drawing/2014/main" id="{2EE29DE2-8422-9C16-8232-6002624D0939}"/>
              </a:ext>
            </a:extLst>
          </p:cNvPr>
          <p:cNvPicPr>
            <a:picLocks noChangeAspect="1"/>
          </p:cNvPicPr>
          <p:nvPr/>
        </p:nvPicPr>
        <p:blipFill rotWithShape="1">
          <a:blip r:embed="rId9"/>
          <a:srcRect l="17153" t="4117" r="13965" b="10085"/>
          <a:stretch/>
        </p:blipFill>
        <p:spPr>
          <a:xfrm>
            <a:off x="2058782" y="3903191"/>
            <a:ext cx="1901112" cy="1652533"/>
          </a:xfrm>
          <a:prstGeom prst="roundRect">
            <a:avLst/>
          </a:prstGeom>
        </p:spPr>
      </p:pic>
      <p:pic>
        <p:nvPicPr>
          <p:cNvPr id="6" name="Picture 5">
            <a:extLst>
              <a:ext uri="{FF2B5EF4-FFF2-40B4-BE49-F238E27FC236}">
                <a16:creationId xmlns:a16="http://schemas.microsoft.com/office/drawing/2014/main" id="{43B52223-EF23-D1D8-B926-E43F38CE767A}"/>
              </a:ext>
            </a:extLst>
          </p:cNvPr>
          <p:cNvPicPr>
            <a:picLocks noChangeAspect="1"/>
          </p:cNvPicPr>
          <p:nvPr/>
        </p:nvPicPr>
        <p:blipFill rotWithShape="1">
          <a:blip r:embed="rId10"/>
          <a:srcRect l="17111" t="3988" r="14282" b="10005"/>
          <a:stretch/>
        </p:blipFill>
        <p:spPr>
          <a:xfrm>
            <a:off x="8397981" y="1776468"/>
            <a:ext cx="1885214" cy="1652532"/>
          </a:xfrm>
          <a:prstGeom prst="roundRect">
            <a:avLst/>
          </a:prstGeom>
        </p:spPr>
      </p:pic>
      <p:pic>
        <p:nvPicPr>
          <p:cNvPr id="7" name="Picture 6">
            <a:extLst>
              <a:ext uri="{FF2B5EF4-FFF2-40B4-BE49-F238E27FC236}">
                <a16:creationId xmlns:a16="http://schemas.microsoft.com/office/drawing/2014/main" id="{B3E46A70-6CB3-5E43-9BA5-527497CAB1C5}"/>
              </a:ext>
            </a:extLst>
          </p:cNvPr>
          <p:cNvPicPr>
            <a:picLocks noChangeAspect="1"/>
          </p:cNvPicPr>
          <p:nvPr/>
        </p:nvPicPr>
        <p:blipFill rotWithShape="1">
          <a:blip r:embed="rId11"/>
          <a:srcRect l="17164" t="3256" r="13509" b="10376"/>
          <a:stretch/>
        </p:blipFill>
        <p:spPr>
          <a:xfrm>
            <a:off x="6295361" y="1776468"/>
            <a:ext cx="1885214" cy="1652532"/>
          </a:xfrm>
          <a:prstGeom prst="roundRect">
            <a:avLst>
              <a:gd name="adj" fmla="val 19351"/>
            </a:avLst>
          </a:prstGeom>
        </p:spPr>
      </p:pic>
      <p:pic>
        <p:nvPicPr>
          <p:cNvPr id="8" name="Picture 7">
            <a:extLst>
              <a:ext uri="{FF2B5EF4-FFF2-40B4-BE49-F238E27FC236}">
                <a16:creationId xmlns:a16="http://schemas.microsoft.com/office/drawing/2014/main" id="{0DD97E2A-53C8-8A0E-BC2B-C31CA46F736B}"/>
              </a:ext>
            </a:extLst>
          </p:cNvPr>
          <p:cNvPicPr>
            <a:picLocks noChangeAspect="1"/>
          </p:cNvPicPr>
          <p:nvPr/>
        </p:nvPicPr>
        <p:blipFill rotWithShape="1">
          <a:blip r:embed="rId12"/>
          <a:srcRect l="1761" t="1627" r="3517" b="14738"/>
          <a:stretch/>
        </p:blipFill>
        <p:spPr>
          <a:xfrm>
            <a:off x="4177887" y="1776468"/>
            <a:ext cx="1899540" cy="1652533"/>
          </a:xfrm>
          <a:prstGeom prst="roundRect">
            <a:avLst>
              <a:gd name="adj" fmla="val 23072"/>
            </a:avLst>
          </a:prstGeom>
        </p:spPr>
      </p:pic>
      <p:pic>
        <p:nvPicPr>
          <p:cNvPr id="10" name="Picture 9">
            <a:extLst>
              <a:ext uri="{FF2B5EF4-FFF2-40B4-BE49-F238E27FC236}">
                <a16:creationId xmlns:a16="http://schemas.microsoft.com/office/drawing/2014/main" id="{A1CA8002-FC66-7B5B-8DAC-266CA683A8CE}"/>
              </a:ext>
            </a:extLst>
          </p:cNvPr>
          <p:cNvPicPr>
            <a:picLocks noChangeAspect="1"/>
          </p:cNvPicPr>
          <p:nvPr/>
        </p:nvPicPr>
        <p:blipFill rotWithShape="1">
          <a:blip r:embed="rId13"/>
          <a:srcRect l="16706" t="2565" r="14356" b="10292"/>
          <a:stretch/>
        </p:blipFill>
        <p:spPr>
          <a:xfrm>
            <a:off x="2058782" y="1776468"/>
            <a:ext cx="1901112" cy="1652532"/>
          </a:xfrm>
          <a:prstGeom prst="roundRect">
            <a:avLst/>
          </a:prstGeom>
        </p:spPr>
      </p:pic>
      <p:sp>
        <p:nvSpPr>
          <p:cNvPr id="11" name="Double Bracket 10">
            <a:extLst>
              <a:ext uri="{FF2B5EF4-FFF2-40B4-BE49-F238E27FC236}">
                <a16:creationId xmlns:a16="http://schemas.microsoft.com/office/drawing/2014/main" id="{B0E5C024-555B-4472-C0CC-4FC96F7B2084}"/>
              </a:ext>
            </a:extLst>
          </p:cNvPr>
          <p:cNvSpPr/>
          <p:nvPr/>
        </p:nvSpPr>
        <p:spPr>
          <a:xfrm>
            <a:off x="2144468" y="3322320"/>
            <a:ext cx="17297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a:solidFill>
                  <a:schemeClr val="tx1"/>
                </a:solidFill>
                <a:latin typeface="UTM Avo" panose="02040603050506020204" pitchFamily="18"/>
                <a:cs typeface="Arial" panose="020B0604020202020204" pitchFamily="34" charset="0"/>
              </a:rPr>
              <a:t>Măng cụt</a:t>
            </a:r>
          </a:p>
        </p:txBody>
      </p:sp>
      <p:sp>
        <p:nvSpPr>
          <p:cNvPr id="12" name="Double Bracket 11">
            <a:extLst>
              <a:ext uri="{FF2B5EF4-FFF2-40B4-BE49-F238E27FC236}">
                <a16:creationId xmlns:a16="http://schemas.microsoft.com/office/drawing/2014/main" id="{665B3938-7245-22D6-B923-9F4FC4E93D0F}"/>
              </a:ext>
            </a:extLst>
          </p:cNvPr>
          <p:cNvSpPr/>
          <p:nvPr/>
        </p:nvSpPr>
        <p:spPr>
          <a:xfrm>
            <a:off x="4258018" y="3329940"/>
            <a:ext cx="17297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Bưởi</a:t>
            </a:r>
          </a:p>
        </p:txBody>
      </p:sp>
      <p:sp>
        <p:nvSpPr>
          <p:cNvPr id="13" name="Double Bracket 12">
            <a:extLst>
              <a:ext uri="{FF2B5EF4-FFF2-40B4-BE49-F238E27FC236}">
                <a16:creationId xmlns:a16="http://schemas.microsoft.com/office/drawing/2014/main" id="{D40F6A91-7CD3-156B-7803-8E7ED1D974B0}"/>
              </a:ext>
            </a:extLst>
          </p:cNvPr>
          <p:cNvSpPr/>
          <p:nvPr/>
        </p:nvSpPr>
        <p:spPr>
          <a:xfrm>
            <a:off x="6371568" y="3337560"/>
            <a:ext cx="17297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Na</a:t>
            </a:r>
          </a:p>
        </p:txBody>
      </p:sp>
      <p:sp>
        <p:nvSpPr>
          <p:cNvPr id="14" name="Double Bracket 13">
            <a:extLst>
              <a:ext uri="{FF2B5EF4-FFF2-40B4-BE49-F238E27FC236}">
                <a16:creationId xmlns:a16="http://schemas.microsoft.com/office/drawing/2014/main" id="{3F58F719-D1EA-2B04-58D2-03809FAF0777}"/>
              </a:ext>
            </a:extLst>
          </p:cNvPr>
          <p:cNvSpPr/>
          <p:nvPr/>
        </p:nvSpPr>
        <p:spPr>
          <a:xfrm>
            <a:off x="8485118" y="3345180"/>
            <a:ext cx="17297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Chuối</a:t>
            </a:r>
          </a:p>
        </p:txBody>
      </p:sp>
      <p:sp>
        <p:nvSpPr>
          <p:cNvPr id="15" name="Double Bracket 14">
            <a:extLst>
              <a:ext uri="{FF2B5EF4-FFF2-40B4-BE49-F238E27FC236}">
                <a16:creationId xmlns:a16="http://schemas.microsoft.com/office/drawing/2014/main" id="{237F6303-21AF-F901-7F0B-531053C3F4FF}"/>
              </a:ext>
            </a:extLst>
          </p:cNvPr>
          <p:cNvSpPr/>
          <p:nvPr/>
        </p:nvSpPr>
        <p:spPr>
          <a:xfrm>
            <a:off x="2152681" y="5454665"/>
            <a:ext cx="17297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Bí ngô</a:t>
            </a:r>
          </a:p>
        </p:txBody>
      </p:sp>
      <p:sp>
        <p:nvSpPr>
          <p:cNvPr id="16" name="Double Bracket 15">
            <a:extLst>
              <a:ext uri="{FF2B5EF4-FFF2-40B4-BE49-F238E27FC236}">
                <a16:creationId xmlns:a16="http://schemas.microsoft.com/office/drawing/2014/main" id="{DA9ABE08-BA5A-BB2B-D35F-4DBEE30B5BCF}"/>
              </a:ext>
            </a:extLst>
          </p:cNvPr>
          <p:cNvSpPr/>
          <p:nvPr/>
        </p:nvSpPr>
        <p:spPr>
          <a:xfrm>
            <a:off x="4266231" y="5462285"/>
            <a:ext cx="17297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Lúa</a:t>
            </a:r>
          </a:p>
        </p:txBody>
      </p:sp>
      <p:sp>
        <p:nvSpPr>
          <p:cNvPr id="24" name="Double Bracket 23">
            <a:extLst>
              <a:ext uri="{FF2B5EF4-FFF2-40B4-BE49-F238E27FC236}">
                <a16:creationId xmlns:a16="http://schemas.microsoft.com/office/drawing/2014/main" id="{1A09CF83-863E-3554-923F-809BD1BD5004}"/>
              </a:ext>
            </a:extLst>
          </p:cNvPr>
          <p:cNvSpPr/>
          <p:nvPr/>
        </p:nvSpPr>
        <p:spPr>
          <a:xfrm>
            <a:off x="6368851" y="5373029"/>
            <a:ext cx="1729740" cy="658572"/>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Chôm chôm</a:t>
            </a:r>
          </a:p>
        </p:txBody>
      </p:sp>
      <p:sp>
        <p:nvSpPr>
          <p:cNvPr id="25" name="Double Bracket 24">
            <a:extLst>
              <a:ext uri="{FF2B5EF4-FFF2-40B4-BE49-F238E27FC236}">
                <a16:creationId xmlns:a16="http://schemas.microsoft.com/office/drawing/2014/main" id="{74D0878E-A0FA-21A1-BD8D-5298D66BFF6B}"/>
              </a:ext>
            </a:extLst>
          </p:cNvPr>
          <p:cNvSpPr/>
          <p:nvPr/>
        </p:nvSpPr>
        <p:spPr>
          <a:xfrm>
            <a:off x="8512176" y="5454665"/>
            <a:ext cx="17297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Ngô</a:t>
            </a:r>
          </a:p>
        </p:txBody>
      </p:sp>
    </p:spTree>
    <p:extLst>
      <p:ext uri="{BB962C8B-B14F-4D97-AF65-F5344CB8AC3E}">
        <p14:creationId xmlns:p14="http://schemas.microsoft.com/office/powerpoint/2010/main" val="108437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ppt_y</p:attrName>
                                        </p:attrNameLst>
                                      </p:cBhvr>
                                      <p:tavLst>
                                        <p:tav tm="0">
                                          <p:val>
                                            <p:strVal val="#ppt_y+#ppt_h*1.125000"/>
                                          </p:val>
                                        </p:tav>
                                        <p:tav tm="100000">
                                          <p:val>
                                            <p:strVal val="#ppt_y"/>
                                          </p:val>
                                        </p:tav>
                                      </p:tavLst>
                                    </p:anim>
                                    <p:animEffect transition="in" filter="wipe(up)">
                                      <p:cBhvr>
                                        <p:cTn id="12" dur="500"/>
                                        <p:tgtEl>
                                          <p:spTgt spid="12"/>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p:tgtEl>
                                          <p:spTgt spid="13"/>
                                        </p:tgtEl>
                                        <p:attrNameLst>
                                          <p:attrName>ppt_y</p:attrName>
                                        </p:attrNameLst>
                                      </p:cBhvr>
                                      <p:tavLst>
                                        <p:tav tm="0">
                                          <p:val>
                                            <p:strVal val="#ppt_y+#ppt_h*1.125000"/>
                                          </p:val>
                                        </p:tav>
                                        <p:tav tm="100000">
                                          <p:val>
                                            <p:strVal val="#ppt_y"/>
                                          </p:val>
                                        </p:tav>
                                      </p:tavLst>
                                    </p:anim>
                                    <p:animEffect transition="in" filter="wipe(up)">
                                      <p:cBhvr>
                                        <p:cTn id="16" dur="500"/>
                                        <p:tgtEl>
                                          <p:spTgt spid="13"/>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ppt_y</p:attrName>
                                        </p:attrNameLst>
                                      </p:cBhvr>
                                      <p:tavLst>
                                        <p:tav tm="0">
                                          <p:val>
                                            <p:strVal val="#ppt_y+#ppt_h*1.125000"/>
                                          </p:val>
                                        </p:tav>
                                        <p:tav tm="100000">
                                          <p:val>
                                            <p:strVal val="#ppt_y"/>
                                          </p:val>
                                        </p:tav>
                                      </p:tavLst>
                                    </p:anim>
                                    <p:animEffect transition="in" filter="wipe(up)">
                                      <p:cBhvr>
                                        <p:cTn id="20" dur="500"/>
                                        <p:tgtEl>
                                          <p:spTgt spid="14"/>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p:tgtEl>
                                          <p:spTgt spid="15"/>
                                        </p:tgtEl>
                                        <p:attrNameLst>
                                          <p:attrName>ppt_y</p:attrName>
                                        </p:attrNameLst>
                                      </p:cBhvr>
                                      <p:tavLst>
                                        <p:tav tm="0">
                                          <p:val>
                                            <p:strVal val="#ppt_y+#ppt_h*1.125000"/>
                                          </p:val>
                                        </p:tav>
                                        <p:tav tm="100000">
                                          <p:val>
                                            <p:strVal val="#ppt_y"/>
                                          </p:val>
                                        </p:tav>
                                      </p:tavLst>
                                    </p:anim>
                                    <p:animEffect transition="in" filter="wipe(up)">
                                      <p:cBhvr>
                                        <p:cTn id="24" dur="500"/>
                                        <p:tgtEl>
                                          <p:spTgt spid="15"/>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p:tgtEl>
                                          <p:spTgt spid="16"/>
                                        </p:tgtEl>
                                        <p:attrNameLst>
                                          <p:attrName>ppt_y</p:attrName>
                                        </p:attrNameLst>
                                      </p:cBhvr>
                                      <p:tavLst>
                                        <p:tav tm="0">
                                          <p:val>
                                            <p:strVal val="#ppt_y+#ppt_h*1.125000"/>
                                          </p:val>
                                        </p:tav>
                                        <p:tav tm="100000">
                                          <p:val>
                                            <p:strVal val="#ppt_y"/>
                                          </p:val>
                                        </p:tav>
                                      </p:tavLst>
                                    </p:anim>
                                    <p:animEffect transition="in" filter="wipe(up)">
                                      <p:cBhvr>
                                        <p:cTn id="28" dur="500"/>
                                        <p:tgtEl>
                                          <p:spTgt spid="16"/>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p:tgtEl>
                                          <p:spTgt spid="24"/>
                                        </p:tgtEl>
                                        <p:attrNameLst>
                                          <p:attrName>ppt_y</p:attrName>
                                        </p:attrNameLst>
                                      </p:cBhvr>
                                      <p:tavLst>
                                        <p:tav tm="0">
                                          <p:val>
                                            <p:strVal val="#ppt_y+#ppt_h*1.125000"/>
                                          </p:val>
                                        </p:tav>
                                        <p:tav tm="100000">
                                          <p:val>
                                            <p:strVal val="#ppt_y"/>
                                          </p:val>
                                        </p:tav>
                                      </p:tavLst>
                                    </p:anim>
                                    <p:animEffect transition="in" filter="wipe(up)">
                                      <p:cBhvr>
                                        <p:cTn id="32" dur="500"/>
                                        <p:tgtEl>
                                          <p:spTgt spid="24"/>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p:tgtEl>
                                          <p:spTgt spid="25"/>
                                        </p:tgtEl>
                                        <p:attrNameLst>
                                          <p:attrName>ppt_y</p:attrName>
                                        </p:attrNameLst>
                                      </p:cBhvr>
                                      <p:tavLst>
                                        <p:tav tm="0">
                                          <p:val>
                                            <p:strVal val="#ppt_y+#ppt_h*1.125000"/>
                                          </p:val>
                                        </p:tav>
                                        <p:tav tm="100000">
                                          <p:val>
                                            <p:strVal val="#ppt_y"/>
                                          </p:val>
                                        </p:tav>
                                      </p:tavLst>
                                    </p:anim>
                                    <p:animEffect transition="in" filter="wipe(up)">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24"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360860"/>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40" name="Picture 2">
            <a:extLst>
              <a:ext uri="{FF2B5EF4-FFF2-40B4-BE49-F238E27FC236}">
                <a16:creationId xmlns:a16="http://schemas.microsoft.com/office/drawing/2014/main" id="{4A8DB642-D0FD-A416-EAFA-B7D7DD1DA71E}"/>
              </a:ext>
            </a:extLst>
          </p:cNvPr>
          <p:cNvPicPr>
            <a:picLocks noChangeAspect="1"/>
          </p:cNvPicPr>
          <p:nvPr/>
        </p:nvPicPr>
        <p:blipFill>
          <a:blip r:embed="rId4"/>
          <a:srcRect/>
          <a:stretch>
            <a:fillRect/>
          </a:stretch>
        </p:blipFill>
        <p:spPr>
          <a:xfrm rot="162394">
            <a:off x="-443330" y="5408597"/>
            <a:ext cx="13078657" cy="3498541"/>
          </a:xfrm>
          <a:prstGeom prst="rect">
            <a:avLst/>
          </a:prstGeom>
        </p:spPr>
      </p:pic>
      <p:pic>
        <p:nvPicPr>
          <p:cNvPr id="41" name="Picture 4">
            <a:extLst>
              <a:ext uri="{FF2B5EF4-FFF2-40B4-BE49-F238E27FC236}">
                <a16:creationId xmlns:a16="http://schemas.microsoft.com/office/drawing/2014/main" id="{7C05E9D0-30F1-0BB1-338A-D8B4712368B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65612" y="4083312"/>
            <a:ext cx="379099" cy="374275"/>
          </a:xfrm>
          <a:prstGeom prst="rect">
            <a:avLst/>
          </a:prstGeom>
        </p:spPr>
      </p:pic>
      <p:pic>
        <p:nvPicPr>
          <p:cNvPr id="42" name="Picture 5">
            <a:extLst>
              <a:ext uri="{FF2B5EF4-FFF2-40B4-BE49-F238E27FC236}">
                <a16:creationId xmlns:a16="http://schemas.microsoft.com/office/drawing/2014/main" id="{E7096116-ACC9-3772-B369-6E6ACA8A94D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203778">
            <a:off x="11468703" y="1595319"/>
            <a:ext cx="605117" cy="597416"/>
          </a:xfrm>
          <a:prstGeom prst="rect">
            <a:avLst/>
          </a:prstGeom>
        </p:spPr>
      </p:pic>
      <p:pic>
        <p:nvPicPr>
          <p:cNvPr id="43" name="Picture 6">
            <a:extLst>
              <a:ext uri="{FF2B5EF4-FFF2-40B4-BE49-F238E27FC236}">
                <a16:creationId xmlns:a16="http://schemas.microsoft.com/office/drawing/2014/main" id="{5B6C3AEB-FD2E-5FBB-30A6-1D1D89F9F82A}"/>
              </a:ext>
            </a:extLst>
          </p:cNvPr>
          <p:cNvPicPr>
            <a:picLocks noChangeAspect="1"/>
          </p:cNvPicPr>
          <p:nvPr/>
        </p:nvPicPr>
        <p:blipFill>
          <a:blip r:embed="rId9"/>
          <a:srcRect/>
          <a:stretch>
            <a:fillRect/>
          </a:stretch>
        </p:blipFill>
        <p:spPr>
          <a:xfrm rot="281251">
            <a:off x="8499956" y="4953268"/>
            <a:ext cx="1022651" cy="1057004"/>
          </a:xfrm>
          <a:prstGeom prst="rect">
            <a:avLst/>
          </a:prstGeom>
        </p:spPr>
      </p:pic>
      <p:pic>
        <p:nvPicPr>
          <p:cNvPr id="45" name="Picture 8">
            <a:extLst>
              <a:ext uri="{FF2B5EF4-FFF2-40B4-BE49-F238E27FC236}">
                <a16:creationId xmlns:a16="http://schemas.microsoft.com/office/drawing/2014/main" id="{011966AF-E975-1D06-85E0-E4E823282FD1}"/>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2609727">
            <a:off x="10738941" y="3805272"/>
            <a:ext cx="748716" cy="558729"/>
          </a:xfrm>
          <a:prstGeom prst="rect">
            <a:avLst/>
          </a:prstGeom>
        </p:spPr>
      </p:pic>
      <p:pic>
        <p:nvPicPr>
          <p:cNvPr id="46" name="Picture 9">
            <a:extLst>
              <a:ext uri="{FF2B5EF4-FFF2-40B4-BE49-F238E27FC236}">
                <a16:creationId xmlns:a16="http://schemas.microsoft.com/office/drawing/2014/main" id="{498244CD-154E-CFC4-284C-5729F0EE025F}"/>
              </a:ext>
            </a:extLst>
          </p:cNvPr>
          <p:cNvPicPr>
            <a:picLocks noChangeAspect="1"/>
          </p:cNvPicPr>
          <p:nvPr/>
        </p:nvPicPr>
        <p:blipFill>
          <a:blip r:embed="rId9"/>
          <a:srcRect/>
          <a:stretch>
            <a:fillRect/>
          </a:stretch>
        </p:blipFill>
        <p:spPr>
          <a:xfrm rot="-806937">
            <a:off x="279686" y="5340987"/>
            <a:ext cx="771851" cy="797779"/>
          </a:xfrm>
          <a:prstGeom prst="rect">
            <a:avLst/>
          </a:prstGeom>
        </p:spPr>
      </p:pic>
      <p:sp>
        <p:nvSpPr>
          <p:cNvPr id="2" name="Google Shape;1536;p47">
            <a:extLst>
              <a:ext uri="{FF2B5EF4-FFF2-40B4-BE49-F238E27FC236}">
                <a16:creationId xmlns:a16="http://schemas.microsoft.com/office/drawing/2014/main" id="{0555AA30-FD1B-30CB-3606-56C318920056}"/>
              </a:ext>
            </a:extLst>
          </p:cNvPr>
          <p:cNvSpPr txBox="1"/>
          <p:nvPr/>
        </p:nvSpPr>
        <p:spPr>
          <a:xfrm>
            <a:off x="3176336" y="1705922"/>
            <a:ext cx="1813021" cy="66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VN" sz="2000" b="1" dirty="0">
                <a:solidFill>
                  <a:schemeClr val="dk1"/>
                </a:solidFill>
                <a:latin typeface="UTM Avo" panose="02040603050506020204" pitchFamily="18"/>
                <a:ea typeface="Arvo"/>
                <a:cs typeface="Arial" panose="020B0604020202020204" pitchFamily="34" charset="0"/>
                <a:sym typeface="Arvo"/>
              </a:rPr>
              <a:t>HÌNH CẦU</a:t>
            </a:r>
            <a:endParaRPr sz="2000" b="1" dirty="0">
              <a:solidFill>
                <a:srgbClr val="191919"/>
              </a:solidFill>
              <a:latin typeface="UTM Avo" panose="02040603050506020204" pitchFamily="18"/>
              <a:ea typeface="Arvo"/>
              <a:cs typeface="Arial" panose="020B0604020202020204" pitchFamily="34" charset="0"/>
              <a:sym typeface="Arvo"/>
            </a:endParaRPr>
          </a:p>
        </p:txBody>
      </p:sp>
      <p:cxnSp>
        <p:nvCxnSpPr>
          <p:cNvPr id="3" name="Google Shape;1540;p47">
            <a:extLst>
              <a:ext uri="{FF2B5EF4-FFF2-40B4-BE49-F238E27FC236}">
                <a16:creationId xmlns:a16="http://schemas.microsoft.com/office/drawing/2014/main" id="{AEC99883-9079-8D42-A9D9-D43FDD61B27D}"/>
              </a:ext>
            </a:extLst>
          </p:cNvPr>
          <p:cNvCxnSpPr/>
          <p:nvPr/>
        </p:nvCxnSpPr>
        <p:spPr>
          <a:xfrm>
            <a:off x="2309259" y="2788468"/>
            <a:ext cx="7717800" cy="0"/>
          </a:xfrm>
          <a:prstGeom prst="straightConnector1">
            <a:avLst/>
          </a:prstGeom>
          <a:ln>
            <a:headEnd type="oval" w="med" len="med"/>
            <a:tailEnd type="oval" w="med" len="med"/>
          </a:ln>
        </p:spPr>
        <p:style>
          <a:lnRef idx="2">
            <a:schemeClr val="accent6"/>
          </a:lnRef>
          <a:fillRef idx="0">
            <a:schemeClr val="accent6"/>
          </a:fillRef>
          <a:effectRef idx="1">
            <a:schemeClr val="accent6"/>
          </a:effectRef>
          <a:fontRef idx="minor">
            <a:schemeClr val="tx1"/>
          </a:fontRef>
        </p:style>
      </p:cxnSp>
      <p:sp>
        <p:nvSpPr>
          <p:cNvPr id="4" name="Google Shape;1542;p47">
            <a:extLst>
              <a:ext uri="{FF2B5EF4-FFF2-40B4-BE49-F238E27FC236}">
                <a16:creationId xmlns:a16="http://schemas.microsoft.com/office/drawing/2014/main" id="{B5594B64-18E1-40A2-A5D4-659045FDED82}"/>
              </a:ext>
            </a:extLst>
          </p:cNvPr>
          <p:cNvSpPr/>
          <p:nvPr/>
        </p:nvSpPr>
        <p:spPr>
          <a:xfrm>
            <a:off x="6126579" y="2744665"/>
            <a:ext cx="87600" cy="876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cxnSp>
        <p:nvCxnSpPr>
          <p:cNvPr id="5" name="Google Shape;1547;p47">
            <a:extLst>
              <a:ext uri="{FF2B5EF4-FFF2-40B4-BE49-F238E27FC236}">
                <a16:creationId xmlns:a16="http://schemas.microsoft.com/office/drawing/2014/main" id="{5DB7BFB7-B25F-150B-4913-BFF79A8AC16A}"/>
              </a:ext>
            </a:extLst>
          </p:cNvPr>
          <p:cNvCxnSpPr>
            <a:cxnSpLocks/>
            <a:stCxn id="4" idx="0"/>
          </p:cNvCxnSpPr>
          <p:nvPr/>
        </p:nvCxnSpPr>
        <p:spPr>
          <a:xfrm rot="-5400000">
            <a:off x="5960229" y="2533915"/>
            <a:ext cx="420900" cy="600"/>
          </a:xfrm>
          <a:prstGeom prst="bentConnector3">
            <a:avLst>
              <a:gd name="adj1" fmla="val 50015"/>
            </a:avLst>
          </a:prstGeom>
          <a:ln>
            <a:headEnd type="none" w="med" len="med"/>
            <a:tailEnd type="none" w="med" len="med"/>
          </a:ln>
        </p:spPr>
        <p:style>
          <a:lnRef idx="2">
            <a:schemeClr val="accent6"/>
          </a:lnRef>
          <a:fillRef idx="0">
            <a:schemeClr val="accent6"/>
          </a:fillRef>
          <a:effectRef idx="1">
            <a:schemeClr val="accent6"/>
          </a:effectRef>
          <a:fontRef idx="minor">
            <a:schemeClr val="tx1"/>
          </a:fontRef>
        </p:style>
      </p:cxnSp>
      <p:sp>
        <p:nvSpPr>
          <p:cNvPr id="6" name="Google Shape;1542;p47">
            <a:extLst>
              <a:ext uri="{FF2B5EF4-FFF2-40B4-BE49-F238E27FC236}">
                <a16:creationId xmlns:a16="http://schemas.microsoft.com/office/drawing/2014/main" id="{0408C850-5B49-39F5-197C-D2AF83B787C5}"/>
              </a:ext>
            </a:extLst>
          </p:cNvPr>
          <p:cNvSpPr/>
          <p:nvPr/>
        </p:nvSpPr>
        <p:spPr>
          <a:xfrm>
            <a:off x="8244279" y="2744665"/>
            <a:ext cx="87600" cy="876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cxnSp>
        <p:nvCxnSpPr>
          <p:cNvPr id="7" name="Google Shape;1547;p47">
            <a:extLst>
              <a:ext uri="{FF2B5EF4-FFF2-40B4-BE49-F238E27FC236}">
                <a16:creationId xmlns:a16="http://schemas.microsoft.com/office/drawing/2014/main" id="{FCF1F15A-0B0E-D975-1591-8CAB234EC9EC}"/>
              </a:ext>
            </a:extLst>
          </p:cNvPr>
          <p:cNvCxnSpPr>
            <a:cxnSpLocks/>
            <a:stCxn id="6" idx="0"/>
          </p:cNvCxnSpPr>
          <p:nvPr/>
        </p:nvCxnSpPr>
        <p:spPr>
          <a:xfrm rot="-5400000">
            <a:off x="8077929" y="2533915"/>
            <a:ext cx="420900" cy="600"/>
          </a:xfrm>
          <a:prstGeom prst="bentConnector3">
            <a:avLst>
              <a:gd name="adj1" fmla="val 50015"/>
            </a:avLst>
          </a:prstGeom>
          <a:ln>
            <a:headEnd type="none" w="med" len="med"/>
            <a:tailEnd type="none" w="med" len="med"/>
          </a:ln>
        </p:spPr>
        <p:style>
          <a:lnRef idx="2">
            <a:schemeClr val="accent6"/>
          </a:lnRef>
          <a:fillRef idx="0">
            <a:schemeClr val="accent6"/>
          </a:fillRef>
          <a:effectRef idx="1">
            <a:schemeClr val="accent6"/>
          </a:effectRef>
          <a:fontRef idx="minor">
            <a:schemeClr val="tx1"/>
          </a:fontRef>
        </p:style>
      </p:cxnSp>
      <p:sp>
        <p:nvSpPr>
          <p:cNvPr id="8" name="Google Shape;1542;p47">
            <a:extLst>
              <a:ext uri="{FF2B5EF4-FFF2-40B4-BE49-F238E27FC236}">
                <a16:creationId xmlns:a16="http://schemas.microsoft.com/office/drawing/2014/main" id="{6ACA3886-57BD-8912-FCE2-4B1995FC20F1}"/>
              </a:ext>
            </a:extLst>
          </p:cNvPr>
          <p:cNvSpPr/>
          <p:nvPr/>
        </p:nvSpPr>
        <p:spPr>
          <a:xfrm>
            <a:off x="4008879" y="2744665"/>
            <a:ext cx="87600" cy="876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cxnSp>
        <p:nvCxnSpPr>
          <p:cNvPr id="10" name="Google Shape;1547;p47">
            <a:extLst>
              <a:ext uri="{FF2B5EF4-FFF2-40B4-BE49-F238E27FC236}">
                <a16:creationId xmlns:a16="http://schemas.microsoft.com/office/drawing/2014/main" id="{E0FD84BC-BBF5-EE0B-5F12-61FC40D15F45}"/>
              </a:ext>
            </a:extLst>
          </p:cNvPr>
          <p:cNvCxnSpPr>
            <a:cxnSpLocks/>
            <a:stCxn id="8" idx="0"/>
          </p:cNvCxnSpPr>
          <p:nvPr/>
        </p:nvCxnSpPr>
        <p:spPr>
          <a:xfrm rot="-5400000">
            <a:off x="3842529" y="2533915"/>
            <a:ext cx="420900" cy="600"/>
          </a:xfrm>
          <a:prstGeom prst="bentConnector3">
            <a:avLst>
              <a:gd name="adj1" fmla="val 50015"/>
            </a:avLst>
          </a:prstGeom>
          <a:ln>
            <a:headEnd type="none" w="med" len="med"/>
            <a:tailEnd type="none" w="med" len="med"/>
          </a:ln>
        </p:spPr>
        <p:style>
          <a:lnRef idx="2">
            <a:schemeClr val="accent6"/>
          </a:lnRef>
          <a:fillRef idx="0">
            <a:schemeClr val="accent6"/>
          </a:fillRef>
          <a:effectRef idx="1">
            <a:schemeClr val="accent6"/>
          </a:effectRef>
          <a:fontRef idx="minor">
            <a:schemeClr val="tx1"/>
          </a:fontRef>
        </p:style>
      </p:cxnSp>
      <p:sp>
        <p:nvSpPr>
          <p:cNvPr id="11" name="Google Shape;1536;p47">
            <a:extLst>
              <a:ext uri="{FF2B5EF4-FFF2-40B4-BE49-F238E27FC236}">
                <a16:creationId xmlns:a16="http://schemas.microsoft.com/office/drawing/2014/main" id="{A560BDF2-4ED6-71E3-4794-2A381726A063}"/>
              </a:ext>
            </a:extLst>
          </p:cNvPr>
          <p:cNvSpPr txBox="1"/>
          <p:nvPr/>
        </p:nvSpPr>
        <p:spPr>
          <a:xfrm>
            <a:off x="5446299" y="1705743"/>
            <a:ext cx="1448160" cy="66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VN" sz="2000" b="1" dirty="0">
                <a:solidFill>
                  <a:schemeClr val="dk1"/>
                </a:solidFill>
                <a:latin typeface="UTM Avo" panose="02040603050506020204" pitchFamily="18"/>
                <a:ea typeface="Arvo"/>
                <a:cs typeface="Arial" panose="020B0604020202020204" pitchFamily="34" charset="0"/>
                <a:sym typeface="Arvo"/>
              </a:rPr>
              <a:t>HÌNH TRỤ</a:t>
            </a:r>
            <a:endParaRPr sz="2000" b="1" dirty="0">
              <a:solidFill>
                <a:srgbClr val="191919"/>
              </a:solidFill>
              <a:latin typeface="UTM Avo" panose="02040603050506020204" pitchFamily="18"/>
              <a:ea typeface="Arvo"/>
              <a:cs typeface="Arial" panose="020B0604020202020204" pitchFamily="34" charset="0"/>
              <a:sym typeface="Arvo"/>
            </a:endParaRPr>
          </a:p>
        </p:txBody>
      </p:sp>
      <p:sp>
        <p:nvSpPr>
          <p:cNvPr id="12" name="Google Shape;1536;p47">
            <a:extLst>
              <a:ext uri="{FF2B5EF4-FFF2-40B4-BE49-F238E27FC236}">
                <a16:creationId xmlns:a16="http://schemas.microsoft.com/office/drawing/2014/main" id="{49A0A757-77E9-5900-851D-35D2284ACC08}"/>
              </a:ext>
            </a:extLst>
          </p:cNvPr>
          <p:cNvSpPr txBox="1"/>
          <p:nvPr/>
        </p:nvSpPr>
        <p:spPr>
          <a:xfrm>
            <a:off x="7313069" y="1714379"/>
            <a:ext cx="2037620" cy="665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vi-VN" sz="2000" b="1" dirty="0">
                <a:solidFill>
                  <a:schemeClr val="dk1"/>
                </a:solidFill>
                <a:latin typeface="UTM Avo" panose="02040603050506020204" pitchFamily="18"/>
                <a:ea typeface="Arvo"/>
                <a:cs typeface="Arial" panose="020B0604020202020204" pitchFamily="34" charset="0"/>
                <a:sym typeface="Arvo"/>
              </a:rPr>
              <a:t>HÌNH OVAN</a:t>
            </a:r>
            <a:endParaRPr sz="2000" b="1" dirty="0">
              <a:solidFill>
                <a:srgbClr val="191919"/>
              </a:solidFill>
              <a:latin typeface="UTM Avo" panose="02040603050506020204" pitchFamily="18"/>
              <a:ea typeface="Arvo"/>
              <a:cs typeface="Arial" panose="020B0604020202020204" pitchFamily="34" charset="0"/>
              <a:sym typeface="Arvo"/>
            </a:endParaRPr>
          </a:p>
        </p:txBody>
      </p:sp>
      <p:sp>
        <p:nvSpPr>
          <p:cNvPr id="13" name="Double Bracket 12">
            <a:extLst>
              <a:ext uri="{FF2B5EF4-FFF2-40B4-BE49-F238E27FC236}">
                <a16:creationId xmlns:a16="http://schemas.microsoft.com/office/drawing/2014/main" id="{BFE66E9E-F61D-B32F-B035-CE908C23BE94}"/>
              </a:ext>
            </a:extLst>
          </p:cNvPr>
          <p:cNvSpPr/>
          <p:nvPr/>
        </p:nvSpPr>
        <p:spPr>
          <a:xfrm>
            <a:off x="2563719" y="3041417"/>
            <a:ext cx="144516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a:solidFill>
                  <a:schemeClr val="tx1"/>
                </a:solidFill>
                <a:latin typeface="UTM Avo" panose="02040603050506020204" pitchFamily="18"/>
                <a:cs typeface="Arial" panose="020B0604020202020204" pitchFamily="34" charset="0"/>
              </a:rPr>
              <a:t>Măng cụt</a:t>
            </a:r>
          </a:p>
        </p:txBody>
      </p:sp>
      <p:sp>
        <p:nvSpPr>
          <p:cNvPr id="14" name="Double Bracket 13">
            <a:extLst>
              <a:ext uri="{FF2B5EF4-FFF2-40B4-BE49-F238E27FC236}">
                <a16:creationId xmlns:a16="http://schemas.microsoft.com/office/drawing/2014/main" id="{74A91D54-FEE9-E92A-796D-4E4163D41104}"/>
              </a:ext>
            </a:extLst>
          </p:cNvPr>
          <p:cNvSpPr/>
          <p:nvPr/>
        </p:nvSpPr>
        <p:spPr>
          <a:xfrm>
            <a:off x="4096479" y="3041417"/>
            <a:ext cx="9682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Bưởi</a:t>
            </a:r>
          </a:p>
        </p:txBody>
      </p:sp>
      <p:sp>
        <p:nvSpPr>
          <p:cNvPr id="15" name="Double Bracket 14">
            <a:extLst>
              <a:ext uri="{FF2B5EF4-FFF2-40B4-BE49-F238E27FC236}">
                <a16:creationId xmlns:a16="http://schemas.microsoft.com/office/drawing/2014/main" id="{74EC8410-F637-59A7-1325-174C5E221854}"/>
              </a:ext>
            </a:extLst>
          </p:cNvPr>
          <p:cNvSpPr/>
          <p:nvPr/>
        </p:nvSpPr>
        <p:spPr>
          <a:xfrm>
            <a:off x="2604100" y="3654645"/>
            <a:ext cx="11636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Na</a:t>
            </a:r>
          </a:p>
        </p:txBody>
      </p:sp>
      <p:sp>
        <p:nvSpPr>
          <p:cNvPr id="16" name="Double Bracket 15">
            <a:extLst>
              <a:ext uri="{FF2B5EF4-FFF2-40B4-BE49-F238E27FC236}">
                <a16:creationId xmlns:a16="http://schemas.microsoft.com/office/drawing/2014/main" id="{7FABD23E-A6EE-D21D-3F6D-94AF5196D8B5}"/>
              </a:ext>
            </a:extLst>
          </p:cNvPr>
          <p:cNvSpPr/>
          <p:nvPr/>
        </p:nvSpPr>
        <p:spPr>
          <a:xfrm>
            <a:off x="3855340" y="3654645"/>
            <a:ext cx="1132054"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Bí ngô</a:t>
            </a:r>
          </a:p>
        </p:txBody>
      </p:sp>
      <p:sp>
        <p:nvSpPr>
          <p:cNvPr id="17" name="Double Bracket 16">
            <a:extLst>
              <a:ext uri="{FF2B5EF4-FFF2-40B4-BE49-F238E27FC236}">
                <a16:creationId xmlns:a16="http://schemas.microsoft.com/office/drawing/2014/main" id="{5D95EB30-207B-19B0-5AC1-6DE077B29308}"/>
              </a:ext>
            </a:extLst>
          </p:cNvPr>
          <p:cNvSpPr/>
          <p:nvPr/>
        </p:nvSpPr>
        <p:spPr>
          <a:xfrm>
            <a:off x="2808082" y="4270450"/>
            <a:ext cx="202239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Chôm chôm</a:t>
            </a:r>
          </a:p>
        </p:txBody>
      </p:sp>
      <p:sp>
        <p:nvSpPr>
          <p:cNvPr id="18" name="Double Bracket 17">
            <a:extLst>
              <a:ext uri="{FF2B5EF4-FFF2-40B4-BE49-F238E27FC236}">
                <a16:creationId xmlns:a16="http://schemas.microsoft.com/office/drawing/2014/main" id="{58913943-560B-F1F5-D5CA-B885E26DBE50}"/>
              </a:ext>
            </a:extLst>
          </p:cNvPr>
          <p:cNvSpPr/>
          <p:nvPr/>
        </p:nvSpPr>
        <p:spPr>
          <a:xfrm>
            <a:off x="5687459" y="3038191"/>
            <a:ext cx="9682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Chuối</a:t>
            </a:r>
          </a:p>
        </p:txBody>
      </p:sp>
      <p:sp>
        <p:nvSpPr>
          <p:cNvPr id="19" name="Double Bracket 18">
            <a:extLst>
              <a:ext uri="{FF2B5EF4-FFF2-40B4-BE49-F238E27FC236}">
                <a16:creationId xmlns:a16="http://schemas.microsoft.com/office/drawing/2014/main" id="{056E2A3E-F159-D84D-E95D-65AA47A3D962}"/>
              </a:ext>
            </a:extLst>
          </p:cNvPr>
          <p:cNvSpPr/>
          <p:nvPr/>
        </p:nvSpPr>
        <p:spPr>
          <a:xfrm>
            <a:off x="5779959" y="3650834"/>
            <a:ext cx="7832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Ngô</a:t>
            </a:r>
          </a:p>
        </p:txBody>
      </p:sp>
      <p:sp>
        <p:nvSpPr>
          <p:cNvPr id="20" name="Double Bracket 19">
            <a:extLst>
              <a:ext uri="{FF2B5EF4-FFF2-40B4-BE49-F238E27FC236}">
                <a16:creationId xmlns:a16="http://schemas.microsoft.com/office/drawing/2014/main" id="{BAA5452E-5B1B-852C-80C8-544AC53E137B}"/>
              </a:ext>
            </a:extLst>
          </p:cNvPr>
          <p:cNvSpPr/>
          <p:nvPr/>
        </p:nvSpPr>
        <p:spPr>
          <a:xfrm>
            <a:off x="7850949" y="3034464"/>
            <a:ext cx="96186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Lúa</a:t>
            </a:r>
          </a:p>
        </p:txBody>
      </p:sp>
    </p:spTree>
    <p:extLst>
      <p:ext uri="{BB962C8B-B14F-4D97-AF65-F5344CB8AC3E}">
        <p14:creationId xmlns:p14="http://schemas.microsoft.com/office/powerpoint/2010/main" val="1682479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500"/>
                                        <p:tgtEl>
                                          <p:spTgt spid="13"/>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500"/>
                                        <p:tgtEl>
                                          <p:spTgt spid="15"/>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500"/>
                                        <p:tgtEl>
                                          <p:spTgt spid="16"/>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500"/>
                                        <p:tgtEl>
                                          <p:spTgt spid="1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P spid="13" grpId="0" animBg="1"/>
      <p:bldP spid="14" grpId="0" animBg="1"/>
      <p:bldP spid="15" grpId="0" animBg="1"/>
      <p:bldP spid="16" grpId="0" animBg="1"/>
      <p:bldP spid="17" grpId="0" animBg="1"/>
      <p:bldP spid="18" grpId="0" animBg="1"/>
      <p:bldP spid="19"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7" name="Picture 2">
            <a:extLst>
              <a:ext uri="{FF2B5EF4-FFF2-40B4-BE49-F238E27FC236}">
                <a16:creationId xmlns:a16="http://schemas.microsoft.com/office/drawing/2014/main" id="{1FBE5B4A-36DD-4890-EF32-CA207062C528}"/>
              </a:ext>
            </a:extLst>
          </p:cNvPr>
          <p:cNvPicPr>
            <a:picLocks noChangeAspect="1"/>
          </p:cNvPicPr>
          <p:nvPr/>
        </p:nvPicPr>
        <p:blipFill>
          <a:blip r:embed="rId4"/>
          <a:srcRect/>
          <a:stretch>
            <a:fillRect/>
          </a:stretch>
        </p:blipFill>
        <p:spPr>
          <a:xfrm>
            <a:off x="-289875" y="5978620"/>
            <a:ext cx="12756353" cy="2375871"/>
          </a:xfrm>
          <a:prstGeom prst="rect">
            <a:avLst/>
          </a:prstGeom>
        </p:spPr>
      </p:pic>
      <p:pic>
        <p:nvPicPr>
          <p:cNvPr id="20" name="Picture 8">
            <a:extLst>
              <a:ext uri="{FF2B5EF4-FFF2-40B4-BE49-F238E27FC236}">
                <a16:creationId xmlns:a16="http://schemas.microsoft.com/office/drawing/2014/main" id="{2A8EB350-B87C-BEA3-00D5-D916431F11B6}"/>
              </a:ext>
            </a:extLst>
          </p:cNvPr>
          <p:cNvPicPr>
            <a:picLocks noChangeAspect="1"/>
          </p:cNvPicPr>
          <p:nvPr/>
        </p:nvPicPr>
        <p:blipFill>
          <a:blip r:embed="rId5"/>
          <a:srcRect/>
          <a:stretch>
            <a:fillRect/>
          </a:stretch>
        </p:blipFill>
        <p:spPr>
          <a:xfrm rot="1454821">
            <a:off x="11144731" y="6157711"/>
            <a:ext cx="619857" cy="1412781"/>
          </a:xfrm>
          <a:prstGeom prst="rect">
            <a:avLst/>
          </a:prstGeom>
        </p:spPr>
      </p:pic>
      <p:pic>
        <p:nvPicPr>
          <p:cNvPr id="18" name="Picture 17">
            <a:extLst>
              <a:ext uri="{FF2B5EF4-FFF2-40B4-BE49-F238E27FC236}">
                <a16:creationId xmlns:a16="http://schemas.microsoft.com/office/drawing/2014/main" id="{6C9F0EA8-9E39-29BF-CB04-A99D2B32034B}"/>
              </a:ext>
            </a:extLst>
          </p:cNvPr>
          <p:cNvPicPr>
            <a:picLocks noChangeAspect="1"/>
          </p:cNvPicPr>
          <p:nvPr/>
        </p:nvPicPr>
        <p:blipFill rotWithShape="1">
          <a:blip r:embed="rId6"/>
          <a:srcRect l="16428" t="3324" r="12789" b="9935"/>
          <a:stretch/>
        </p:blipFill>
        <p:spPr>
          <a:xfrm>
            <a:off x="8698719" y="4000233"/>
            <a:ext cx="1958130" cy="1650100"/>
          </a:xfrm>
          <a:prstGeom prst="roundRect">
            <a:avLst>
              <a:gd name="adj" fmla="val 22011"/>
            </a:avLst>
          </a:prstGeom>
        </p:spPr>
      </p:pic>
      <p:pic>
        <p:nvPicPr>
          <p:cNvPr id="19" name="Picture 18">
            <a:extLst>
              <a:ext uri="{FF2B5EF4-FFF2-40B4-BE49-F238E27FC236}">
                <a16:creationId xmlns:a16="http://schemas.microsoft.com/office/drawing/2014/main" id="{6F8C3320-52D7-5C79-9AEB-3687F1526BF4}"/>
              </a:ext>
            </a:extLst>
          </p:cNvPr>
          <p:cNvPicPr>
            <a:picLocks noChangeAspect="1"/>
          </p:cNvPicPr>
          <p:nvPr/>
        </p:nvPicPr>
        <p:blipFill rotWithShape="1">
          <a:blip r:embed="rId7"/>
          <a:srcRect l="17195" t="2460" r="14328" b="10742"/>
          <a:stretch/>
        </p:blipFill>
        <p:spPr>
          <a:xfrm>
            <a:off x="6171076" y="3947132"/>
            <a:ext cx="1885214" cy="1606160"/>
          </a:xfrm>
          <a:prstGeom prst="roundRect">
            <a:avLst>
              <a:gd name="adj" fmla="val 18955"/>
            </a:avLst>
          </a:prstGeom>
        </p:spPr>
      </p:pic>
      <p:pic>
        <p:nvPicPr>
          <p:cNvPr id="21" name="Picture 20">
            <a:extLst>
              <a:ext uri="{FF2B5EF4-FFF2-40B4-BE49-F238E27FC236}">
                <a16:creationId xmlns:a16="http://schemas.microsoft.com/office/drawing/2014/main" id="{0700BD7A-184C-207A-EDAD-8160526D4817}"/>
              </a:ext>
            </a:extLst>
          </p:cNvPr>
          <p:cNvPicPr>
            <a:picLocks noChangeAspect="1"/>
          </p:cNvPicPr>
          <p:nvPr/>
        </p:nvPicPr>
        <p:blipFill rotWithShape="1">
          <a:blip r:embed="rId8"/>
          <a:srcRect l="16533" t="3068" r="13527" b="11076"/>
          <a:stretch/>
        </p:blipFill>
        <p:spPr>
          <a:xfrm>
            <a:off x="3834618" y="3947132"/>
            <a:ext cx="1902695" cy="1606159"/>
          </a:xfrm>
          <a:prstGeom prst="roundRect">
            <a:avLst>
              <a:gd name="adj" fmla="val 19870"/>
            </a:avLst>
          </a:prstGeom>
        </p:spPr>
      </p:pic>
      <p:pic>
        <p:nvPicPr>
          <p:cNvPr id="22" name="Picture 21">
            <a:extLst>
              <a:ext uri="{FF2B5EF4-FFF2-40B4-BE49-F238E27FC236}">
                <a16:creationId xmlns:a16="http://schemas.microsoft.com/office/drawing/2014/main" id="{BAF64742-1A26-B25D-5488-2A703BD9341F}"/>
              </a:ext>
            </a:extLst>
          </p:cNvPr>
          <p:cNvPicPr>
            <a:picLocks noChangeAspect="1"/>
          </p:cNvPicPr>
          <p:nvPr/>
        </p:nvPicPr>
        <p:blipFill rotWithShape="1">
          <a:blip r:embed="rId9"/>
          <a:srcRect l="17153" t="4117" r="13965" b="10085"/>
          <a:stretch/>
        </p:blipFill>
        <p:spPr>
          <a:xfrm>
            <a:off x="1490600" y="3947132"/>
            <a:ext cx="1901112" cy="1652533"/>
          </a:xfrm>
          <a:prstGeom prst="roundRect">
            <a:avLst/>
          </a:prstGeom>
        </p:spPr>
      </p:pic>
      <p:pic>
        <p:nvPicPr>
          <p:cNvPr id="23" name="Picture 22">
            <a:extLst>
              <a:ext uri="{FF2B5EF4-FFF2-40B4-BE49-F238E27FC236}">
                <a16:creationId xmlns:a16="http://schemas.microsoft.com/office/drawing/2014/main" id="{BD76B741-4E44-28F6-C8C5-A0D3A8C48E4A}"/>
              </a:ext>
            </a:extLst>
          </p:cNvPr>
          <p:cNvPicPr>
            <a:picLocks noChangeAspect="1"/>
          </p:cNvPicPr>
          <p:nvPr/>
        </p:nvPicPr>
        <p:blipFill rotWithShape="1">
          <a:blip r:embed="rId10"/>
          <a:srcRect l="17111" t="3988" r="14282" b="10005"/>
          <a:stretch/>
        </p:blipFill>
        <p:spPr>
          <a:xfrm>
            <a:off x="8698719" y="1777912"/>
            <a:ext cx="1885214" cy="1652532"/>
          </a:xfrm>
          <a:prstGeom prst="roundRect">
            <a:avLst/>
          </a:prstGeom>
        </p:spPr>
      </p:pic>
      <p:pic>
        <p:nvPicPr>
          <p:cNvPr id="26" name="Picture 25">
            <a:extLst>
              <a:ext uri="{FF2B5EF4-FFF2-40B4-BE49-F238E27FC236}">
                <a16:creationId xmlns:a16="http://schemas.microsoft.com/office/drawing/2014/main" id="{4566669A-8D62-87FB-13BF-F24F9A059489}"/>
              </a:ext>
            </a:extLst>
          </p:cNvPr>
          <p:cNvPicPr>
            <a:picLocks noChangeAspect="1"/>
          </p:cNvPicPr>
          <p:nvPr/>
        </p:nvPicPr>
        <p:blipFill rotWithShape="1">
          <a:blip r:embed="rId11"/>
          <a:srcRect l="17164" t="3256" r="13509" b="10376"/>
          <a:stretch/>
        </p:blipFill>
        <p:spPr>
          <a:xfrm>
            <a:off x="6171076" y="1787612"/>
            <a:ext cx="1885214" cy="1652532"/>
          </a:xfrm>
          <a:prstGeom prst="roundRect">
            <a:avLst>
              <a:gd name="adj" fmla="val 19351"/>
            </a:avLst>
          </a:prstGeom>
        </p:spPr>
      </p:pic>
      <p:pic>
        <p:nvPicPr>
          <p:cNvPr id="27" name="Picture 26">
            <a:extLst>
              <a:ext uri="{FF2B5EF4-FFF2-40B4-BE49-F238E27FC236}">
                <a16:creationId xmlns:a16="http://schemas.microsoft.com/office/drawing/2014/main" id="{A0DF0FC6-7195-047D-E1EF-087571DCB76F}"/>
              </a:ext>
            </a:extLst>
          </p:cNvPr>
          <p:cNvPicPr>
            <a:picLocks noChangeAspect="1"/>
          </p:cNvPicPr>
          <p:nvPr/>
        </p:nvPicPr>
        <p:blipFill rotWithShape="1">
          <a:blip r:embed="rId12"/>
          <a:srcRect l="1761" t="1627" r="3517" b="14738"/>
          <a:stretch/>
        </p:blipFill>
        <p:spPr>
          <a:xfrm>
            <a:off x="3836196" y="1786579"/>
            <a:ext cx="1899540" cy="1652533"/>
          </a:xfrm>
          <a:prstGeom prst="roundRect">
            <a:avLst>
              <a:gd name="adj" fmla="val 23072"/>
            </a:avLst>
          </a:prstGeom>
        </p:spPr>
      </p:pic>
      <p:pic>
        <p:nvPicPr>
          <p:cNvPr id="28" name="Picture 27">
            <a:extLst>
              <a:ext uri="{FF2B5EF4-FFF2-40B4-BE49-F238E27FC236}">
                <a16:creationId xmlns:a16="http://schemas.microsoft.com/office/drawing/2014/main" id="{9D369919-DB80-3910-9C54-7EB0D2796A27}"/>
              </a:ext>
            </a:extLst>
          </p:cNvPr>
          <p:cNvPicPr>
            <a:picLocks noChangeAspect="1"/>
          </p:cNvPicPr>
          <p:nvPr/>
        </p:nvPicPr>
        <p:blipFill rotWithShape="1">
          <a:blip r:embed="rId13"/>
          <a:srcRect l="16706" t="2565" r="14356" b="10292"/>
          <a:stretch/>
        </p:blipFill>
        <p:spPr>
          <a:xfrm>
            <a:off x="1490600" y="1786580"/>
            <a:ext cx="1901112" cy="1652532"/>
          </a:xfrm>
          <a:prstGeom prst="roundRect">
            <a:avLst/>
          </a:prstGeom>
        </p:spPr>
      </p:pic>
      <p:sp>
        <p:nvSpPr>
          <p:cNvPr id="29" name="Double Bracket 28">
            <a:extLst>
              <a:ext uri="{FF2B5EF4-FFF2-40B4-BE49-F238E27FC236}">
                <a16:creationId xmlns:a16="http://schemas.microsoft.com/office/drawing/2014/main" id="{8FBE74BE-8A9F-CC55-F5DF-8F458886BF0B}"/>
              </a:ext>
            </a:extLst>
          </p:cNvPr>
          <p:cNvSpPr/>
          <p:nvPr/>
        </p:nvSpPr>
        <p:spPr>
          <a:xfrm>
            <a:off x="1429749" y="3321673"/>
            <a:ext cx="2022815"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Màu tím đậm</a:t>
            </a:r>
          </a:p>
        </p:txBody>
      </p:sp>
      <p:sp>
        <p:nvSpPr>
          <p:cNvPr id="30" name="Double Bracket 29">
            <a:extLst>
              <a:ext uri="{FF2B5EF4-FFF2-40B4-BE49-F238E27FC236}">
                <a16:creationId xmlns:a16="http://schemas.microsoft.com/office/drawing/2014/main" id="{54598A18-6FBB-11AC-07F2-EFA5FD8429FA}"/>
              </a:ext>
            </a:extLst>
          </p:cNvPr>
          <p:cNvSpPr/>
          <p:nvPr/>
        </p:nvSpPr>
        <p:spPr>
          <a:xfrm>
            <a:off x="3906451" y="3310286"/>
            <a:ext cx="17297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Màu xanh</a:t>
            </a:r>
          </a:p>
        </p:txBody>
      </p:sp>
      <p:sp>
        <p:nvSpPr>
          <p:cNvPr id="31" name="Double Bracket 30">
            <a:extLst>
              <a:ext uri="{FF2B5EF4-FFF2-40B4-BE49-F238E27FC236}">
                <a16:creationId xmlns:a16="http://schemas.microsoft.com/office/drawing/2014/main" id="{9A706B30-A58A-F503-C560-EC58580A5CD5}"/>
              </a:ext>
            </a:extLst>
          </p:cNvPr>
          <p:cNvSpPr/>
          <p:nvPr/>
        </p:nvSpPr>
        <p:spPr>
          <a:xfrm>
            <a:off x="6003402" y="3321673"/>
            <a:ext cx="2194698"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Mắt màu xanh</a:t>
            </a:r>
          </a:p>
        </p:txBody>
      </p:sp>
      <p:sp>
        <p:nvSpPr>
          <p:cNvPr id="32" name="Double Bracket 31">
            <a:extLst>
              <a:ext uri="{FF2B5EF4-FFF2-40B4-BE49-F238E27FC236}">
                <a16:creationId xmlns:a16="http://schemas.microsoft.com/office/drawing/2014/main" id="{390E34FA-C49F-D7EE-095C-81924B97C54A}"/>
              </a:ext>
            </a:extLst>
          </p:cNvPr>
          <p:cNvSpPr/>
          <p:nvPr/>
        </p:nvSpPr>
        <p:spPr>
          <a:xfrm>
            <a:off x="8550666" y="3313005"/>
            <a:ext cx="218132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Vỏ xanh, vàng</a:t>
            </a:r>
          </a:p>
        </p:txBody>
      </p:sp>
      <p:sp>
        <p:nvSpPr>
          <p:cNvPr id="33" name="Double Bracket 32">
            <a:extLst>
              <a:ext uri="{FF2B5EF4-FFF2-40B4-BE49-F238E27FC236}">
                <a16:creationId xmlns:a16="http://schemas.microsoft.com/office/drawing/2014/main" id="{707B4EFC-B74C-51BE-4607-E891E69AA431}"/>
              </a:ext>
            </a:extLst>
          </p:cNvPr>
          <p:cNvSpPr/>
          <p:nvPr/>
        </p:nvSpPr>
        <p:spPr>
          <a:xfrm>
            <a:off x="1355352" y="5486797"/>
            <a:ext cx="2171607"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Màu vàng cam</a:t>
            </a:r>
          </a:p>
        </p:txBody>
      </p:sp>
      <p:sp>
        <p:nvSpPr>
          <p:cNvPr id="34" name="Double Bracket 33">
            <a:extLst>
              <a:ext uri="{FF2B5EF4-FFF2-40B4-BE49-F238E27FC236}">
                <a16:creationId xmlns:a16="http://schemas.microsoft.com/office/drawing/2014/main" id="{77B7DEA6-2803-7FCA-1A26-6BC94BC5AA27}"/>
              </a:ext>
            </a:extLst>
          </p:cNvPr>
          <p:cNvSpPr/>
          <p:nvPr/>
        </p:nvSpPr>
        <p:spPr>
          <a:xfrm>
            <a:off x="3849857" y="5498560"/>
            <a:ext cx="1842927"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Màu vàng</a:t>
            </a:r>
          </a:p>
        </p:txBody>
      </p:sp>
      <p:sp>
        <p:nvSpPr>
          <p:cNvPr id="35" name="Double Bracket 34">
            <a:extLst>
              <a:ext uri="{FF2B5EF4-FFF2-40B4-BE49-F238E27FC236}">
                <a16:creationId xmlns:a16="http://schemas.microsoft.com/office/drawing/2014/main" id="{4DA63799-3577-8F79-B926-A85CE0DEC7E2}"/>
              </a:ext>
            </a:extLst>
          </p:cNvPr>
          <p:cNvSpPr/>
          <p:nvPr/>
        </p:nvSpPr>
        <p:spPr>
          <a:xfrm>
            <a:off x="6192219" y="5486797"/>
            <a:ext cx="1842927"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Màu đỏ</a:t>
            </a:r>
          </a:p>
        </p:txBody>
      </p:sp>
      <p:sp>
        <p:nvSpPr>
          <p:cNvPr id="36" name="Double Bracket 35">
            <a:extLst>
              <a:ext uri="{FF2B5EF4-FFF2-40B4-BE49-F238E27FC236}">
                <a16:creationId xmlns:a16="http://schemas.microsoft.com/office/drawing/2014/main" id="{32461E40-AFA1-B9BA-B64A-9D058FB58FA5}"/>
              </a:ext>
            </a:extLst>
          </p:cNvPr>
          <p:cNvSpPr/>
          <p:nvPr/>
        </p:nvSpPr>
        <p:spPr>
          <a:xfrm>
            <a:off x="8756320" y="5486797"/>
            <a:ext cx="1842927"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Màu vàng</a:t>
            </a:r>
          </a:p>
        </p:txBody>
      </p:sp>
    </p:spTree>
    <p:extLst>
      <p:ext uri="{BB962C8B-B14F-4D97-AF65-F5344CB8AC3E}">
        <p14:creationId xmlns:p14="http://schemas.microsoft.com/office/powerpoint/2010/main" val="408685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ppt_y</p:attrName>
                                        </p:attrNameLst>
                                      </p:cBhvr>
                                      <p:tavLst>
                                        <p:tav tm="0">
                                          <p:val>
                                            <p:strVal val="#ppt_y+#ppt_h*1.125000"/>
                                          </p:val>
                                        </p:tav>
                                        <p:tav tm="100000">
                                          <p:val>
                                            <p:strVal val="#ppt_y"/>
                                          </p:val>
                                        </p:tav>
                                      </p:tavLst>
                                    </p:anim>
                                    <p:animEffect transition="in" filter="wipe(up)">
                                      <p:cBhvr>
                                        <p:cTn id="8" dur="500"/>
                                        <p:tgtEl>
                                          <p:spTgt spid="2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p:tgtEl>
                                          <p:spTgt spid="31"/>
                                        </p:tgtEl>
                                        <p:attrNameLst>
                                          <p:attrName>ppt_y</p:attrName>
                                        </p:attrNameLst>
                                      </p:cBhvr>
                                      <p:tavLst>
                                        <p:tav tm="0">
                                          <p:val>
                                            <p:strVal val="#ppt_y+#ppt_h*1.125000"/>
                                          </p:val>
                                        </p:tav>
                                        <p:tav tm="100000">
                                          <p:val>
                                            <p:strVal val="#ppt_y"/>
                                          </p:val>
                                        </p:tav>
                                      </p:tavLst>
                                    </p:anim>
                                    <p:animEffect transition="in" filter="wipe(up)">
                                      <p:cBhvr>
                                        <p:cTn id="16" dur="500"/>
                                        <p:tgtEl>
                                          <p:spTgt spid="31"/>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p:tgtEl>
                                          <p:spTgt spid="32"/>
                                        </p:tgtEl>
                                        <p:attrNameLst>
                                          <p:attrName>ppt_y</p:attrName>
                                        </p:attrNameLst>
                                      </p:cBhvr>
                                      <p:tavLst>
                                        <p:tav tm="0">
                                          <p:val>
                                            <p:strVal val="#ppt_y+#ppt_h*1.125000"/>
                                          </p:val>
                                        </p:tav>
                                        <p:tav tm="100000">
                                          <p:val>
                                            <p:strVal val="#ppt_y"/>
                                          </p:val>
                                        </p:tav>
                                      </p:tavLst>
                                    </p:anim>
                                    <p:animEffect transition="in" filter="wipe(up)">
                                      <p:cBhvr>
                                        <p:cTn id="20" dur="500"/>
                                        <p:tgtEl>
                                          <p:spTgt spid="32"/>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p:tgtEl>
                                          <p:spTgt spid="33"/>
                                        </p:tgtEl>
                                        <p:attrNameLst>
                                          <p:attrName>ppt_y</p:attrName>
                                        </p:attrNameLst>
                                      </p:cBhvr>
                                      <p:tavLst>
                                        <p:tav tm="0">
                                          <p:val>
                                            <p:strVal val="#ppt_y+#ppt_h*1.125000"/>
                                          </p:val>
                                        </p:tav>
                                        <p:tav tm="100000">
                                          <p:val>
                                            <p:strVal val="#ppt_y"/>
                                          </p:val>
                                        </p:tav>
                                      </p:tavLst>
                                    </p:anim>
                                    <p:animEffect transition="in" filter="wipe(up)">
                                      <p:cBhvr>
                                        <p:cTn id="24" dur="500"/>
                                        <p:tgtEl>
                                          <p:spTgt spid="33"/>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p:tgtEl>
                                          <p:spTgt spid="34"/>
                                        </p:tgtEl>
                                        <p:attrNameLst>
                                          <p:attrName>ppt_y</p:attrName>
                                        </p:attrNameLst>
                                      </p:cBhvr>
                                      <p:tavLst>
                                        <p:tav tm="0">
                                          <p:val>
                                            <p:strVal val="#ppt_y+#ppt_h*1.125000"/>
                                          </p:val>
                                        </p:tav>
                                        <p:tav tm="100000">
                                          <p:val>
                                            <p:strVal val="#ppt_y"/>
                                          </p:val>
                                        </p:tav>
                                      </p:tavLst>
                                    </p:anim>
                                    <p:animEffect transition="in" filter="wipe(up)">
                                      <p:cBhvr>
                                        <p:cTn id="28" dur="500"/>
                                        <p:tgtEl>
                                          <p:spTgt spid="34"/>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p:tgtEl>
                                          <p:spTgt spid="35"/>
                                        </p:tgtEl>
                                        <p:attrNameLst>
                                          <p:attrName>ppt_y</p:attrName>
                                        </p:attrNameLst>
                                      </p:cBhvr>
                                      <p:tavLst>
                                        <p:tav tm="0">
                                          <p:val>
                                            <p:strVal val="#ppt_y+#ppt_h*1.125000"/>
                                          </p:val>
                                        </p:tav>
                                        <p:tav tm="100000">
                                          <p:val>
                                            <p:strVal val="#ppt_y"/>
                                          </p:val>
                                        </p:tav>
                                      </p:tavLst>
                                    </p:anim>
                                    <p:animEffect transition="in" filter="wipe(up)">
                                      <p:cBhvr>
                                        <p:cTn id="32" dur="500"/>
                                        <p:tgtEl>
                                          <p:spTgt spid="35"/>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p:tgtEl>
                                          <p:spTgt spid="36"/>
                                        </p:tgtEl>
                                        <p:attrNameLst>
                                          <p:attrName>ppt_y</p:attrName>
                                        </p:attrNameLst>
                                      </p:cBhvr>
                                      <p:tavLst>
                                        <p:tav tm="0">
                                          <p:val>
                                            <p:strVal val="#ppt_y+#ppt_h*1.125000"/>
                                          </p:val>
                                        </p:tav>
                                        <p:tav tm="100000">
                                          <p:val>
                                            <p:strVal val="#ppt_y"/>
                                          </p:val>
                                        </p:tav>
                                      </p:tavLst>
                                    </p:anim>
                                    <p:animEffect transition="in" filter="wipe(up)">
                                      <p:cBhvr>
                                        <p:cTn id="3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360860"/>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40" name="Picture 2">
            <a:extLst>
              <a:ext uri="{FF2B5EF4-FFF2-40B4-BE49-F238E27FC236}">
                <a16:creationId xmlns:a16="http://schemas.microsoft.com/office/drawing/2014/main" id="{4A8DB642-D0FD-A416-EAFA-B7D7DD1DA71E}"/>
              </a:ext>
            </a:extLst>
          </p:cNvPr>
          <p:cNvPicPr>
            <a:picLocks noChangeAspect="1"/>
          </p:cNvPicPr>
          <p:nvPr/>
        </p:nvPicPr>
        <p:blipFill>
          <a:blip r:embed="rId4"/>
          <a:srcRect/>
          <a:stretch>
            <a:fillRect/>
          </a:stretch>
        </p:blipFill>
        <p:spPr>
          <a:xfrm rot="162394">
            <a:off x="-443330" y="5408597"/>
            <a:ext cx="13078657" cy="3498541"/>
          </a:xfrm>
          <a:prstGeom prst="rect">
            <a:avLst/>
          </a:prstGeom>
        </p:spPr>
      </p:pic>
      <p:pic>
        <p:nvPicPr>
          <p:cNvPr id="41" name="Picture 4">
            <a:extLst>
              <a:ext uri="{FF2B5EF4-FFF2-40B4-BE49-F238E27FC236}">
                <a16:creationId xmlns:a16="http://schemas.microsoft.com/office/drawing/2014/main" id="{7C05E9D0-30F1-0BB1-338A-D8B4712368B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65612" y="4083312"/>
            <a:ext cx="379099" cy="374275"/>
          </a:xfrm>
          <a:prstGeom prst="rect">
            <a:avLst/>
          </a:prstGeom>
        </p:spPr>
      </p:pic>
      <p:pic>
        <p:nvPicPr>
          <p:cNvPr id="42" name="Picture 5">
            <a:extLst>
              <a:ext uri="{FF2B5EF4-FFF2-40B4-BE49-F238E27FC236}">
                <a16:creationId xmlns:a16="http://schemas.microsoft.com/office/drawing/2014/main" id="{E7096116-ACC9-3772-B369-6E6ACA8A94D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203778">
            <a:off x="11468703" y="1595319"/>
            <a:ext cx="605117" cy="597416"/>
          </a:xfrm>
          <a:prstGeom prst="rect">
            <a:avLst/>
          </a:prstGeom>
        </p:spPr>
      </p:pic>
      <p:pic>
        <p:nvPicPr>
          <p:cNvPr id="43" name="Picture 6">
            <a:extLst>
              <a:ext uri="{FF2B5EF4-FFF2-40B4-BE49-F238E27FC236}">
                <a16:creationId xmlns:a16="http://schemas.microsoft.com/office/drawing/2014/main" id="{5B6C3AEB-FD2E-5FBB-30A6-1D1D89F9F82A}"/>
              </a:ext>
            </a:extLst>
          </p:cNvPr>
          <p:cNvPicPr>
            <a:picLocks noChangeAspect="1"/>
          </p:cNvPicPr>
          <p:nvPr/>
        </p:nvPicPr>
        <p:blipFill>
          <a:blip r:embed="rId9"/>
          <a:srcRect/>
          <a:stretch>
            <a:fillRect/>
          </a:stretch>
        </p:blipFill>
        <p:spPr>
          <a:xfrm rot="281251">
            <a:off x="8499956" y="4953268"/>
            <a:ext cx="1022651" cy="1057004"/>
          </a:xfrm>
          <a:prstGeom prst="rect">
            <a:avLst/>
          </a:prstGeom>
        </p:spPr>
      </p:pic>
      <p:pic>
        <p:nvPicPr>
          <p:cNvPr id="45" name="Picture 8">
            <a:extLst>
              <a:ext uri="{FF2B5EF4-FFF2-40B4-BE49-F238E27FC236}">
                <a16:creationId xmlns:a16="http://schemas.microsoft.com/office/drawing/2014/main" id="{011966AF-E975-1D06-85E0-E4E823282FD1}"/>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2609727">
            <a:off x="10738941" y="3805272"/>
            <a:ext cx="748716" cy="558729"/>
          </a:xfrm>
          <a:prstGeom prst="rect">
            <a:avLst/>
          </a:prstGeom>
        </p:spPr>
      </p:pic>
      <p:pic>
        <p:nvPicPr>
          <p:cNvPr id="46" name="Picture 9">
            <a:extLst>
              <a:ext uri="{FF2B5EF4-FFF2-40B4-BE49-F238E27FC236}">
                <a16:creationId xmlns:a16="http://schemas.microsoft.com/office/drawing/2014/main" id="{498244CD-154E-CFC4-284C-5729F0EE025F}"/>
              </a:ext>
            </a:extLst>
          </p:cNvPr>
          <p:cNvPicPr>
            <a:picLocks noChangeAspect="1"/>
          </p:cNvPicPr>
          <p:nvPr/>
        </p:nvPicPr>
        <p:blipFill>
          <a:blip r:embed="rId9"/>
          <a:srcRect/>
          <a:stretch>
            <a:fillRect/>
          </a:stretch>
        </p:blipFill>
        <p:spPr>
          <a:xfrm rot="-806937">
            <a:off x="279686" y="5340987"/>
            <a:ext cx="771851" cy="797779"/>
          </a:xfrm>
          <a:prstGeom prst="rect">
            <a:avLst/>
          </a:prstGeom>
        </p:spPr>
      </p:pic>
      <p:sp>
        <p:nvSpPr>
          <p:cNvPr id="21" name="Google Shape;1536;p47">
            <a:extLst>
              <a:ext uri="{FF2B5EF4-FFF2-40B4-BE49-F238E27FC236}">
                <a16:creationId xmlns:a16="http://schemas.microsoft.com/office/drawing/2014/main" id="{645096CF-3428-9720-09A4-14AD0CC110AA}"/>
              </a:ext>
            </a:extLst>
          </p:cNvPr>
          <p:cNvSpPr txBox="1"/>
          <p:nvPr/>
        </p:nvSpPr>
        <p:spPr>
          <a:xfrm>
            <a:off x="3315910" y="1751591"/>
            <a:ext cx="1846480" cy="989862"/>
          </a:xfrm>
          <a:prstGeom prst="rect">
            <a:avLst/>
          </a:prstGeom>
          <a:noFill/>
          <a:ln>
            <a:noFill/>
          </a:ln>
        </p:spPr>
        <p:txBody>
          <a:bodyPr spcFirstLastPara="1" wrap="square" lIns="91425" tIns="91425" rIns="91425" bIns="91425" anchor="ctr" anchorCtr="0">
            <a:noAutofit/>
          </a:bodyPr>
          <a:lstStyle/>
          <a:p>
            <a:pPr marL="0" lvl="0" indent="0" algn="ctr" rtl="0">
              <a:lnSpc>
                <a:spcPct val="130000"/>
              </a:lnSpc>
              <a:spcBef>
                <a:spcPts val="0"/>
              </a:spcBef>
              <a:spcAft>
                <a:spcPts val="0"/>
              </a:spcAft>
              <a:buNone/>
            </a:pPr>
            <a:r>
              <a:rPr lang="vi-VN" sz="2400" b="1" dirty="0">
                <a:solidFill>
                  <a:srgbClr val="191919"/>
                </a:solidFill>
                <a:latin typeface="UTM Avo" panose="02040603050506020204" pitchFamily="18"/>
                <a:ea typeface="Arvo"/>
                <a:cs typeface="Arial" panose="020B0604020202020204" pitchFamily="34" charset="0"/>
                <a:sym typeface="Arvo"/>
              </a:rPr>
              <a:t>Bề mặt nhẵn, mịn</a:t>
            </a:r>
            <a:endParaRPr sz="2400" b="1" dirty="0">
              <a:solidFill>
                <a:srgbClr val="191919"/>
              </a:solidFill>
              <a:latin typeface="UTM Avo" panose="02040603050506020204" pitchFamily="18"/>
              <a:ea typeface="Arvo"/>
              <a:cs typeface="Arial" panose="020B0604020202020204" pitchFamily="34" charset="0"/>
              <a:sym typeface="Arvo"/>
            </a:endParaRPr>
          </a:p>
        </p:txBody>
      </p:sp>
      <p:cxnSp>
        <p:nvCxnSpPr>
          <p:cNvPr id="22" name="Google Shape;1540;p47">
            <a:extLst>
              <a:ext uri="{FF2B5EF4-FFF2-40B4-BE49-F238E27FC236}">
                <a16:creationId xmlns:a16="http://schemas.microsoft.com/office/drawing/2014/main" id="{1DC704E3-C314-AA37-2820-B1D1A2D8CBEE}"/>
              </a:ext>
            </a:extLst>
          </p:cNvPr>
          <p:cNvCxnSpPr/>
          <p:nvPr/>
        </p:nvCxnSpPr>
        <p:spPr>
          <a:xfrm>
            <a:off x="2259511" y="3226011"/>
            <a:ext cx="7717800" cy="0"/>
          </a:xfrm>
          <a:prstGeom prst="straightConnector1">
            <a:avLst/>
          </a:prstGeom>
          <a:ln>
            <a:headEnd type="oval" w="med" len="med"/>
            <a:tailEnd type="oval" w="med" len="med"/>
          </a:ln>
        </p:spPr>
        <p:style>
          <a:lnRef idx="2">
            <a:schemeClr val="accent6"/>
          </a:lnRef>
          <a:fillRef idx="1">
            <a:schemeClr val="lt1"/>
          </a:fillRef>
          <a:effectRef idx="0">
            <a:schemeClr val="accent6"/>
          </a:effectRef>
          <a:fontRef idx="minor">
            <a:schemeClr val="dk1"/>
          </a:fontRef>
        </p:style>
      </p:cxnSp>
      <p:sp>
        <p:nvSpPr>
          <p:cNvPr id="23" name="Google Shape;1542;p47">
            <a:extLst>
              <a:ext uri="{FF2B5EF4-FFF2-40B4-BE49-F238E27FC236}">
                <a16:creationId xmlns:a16="http://schemas.microsoft.com/office/drawing/2014/main" id="{51E2F11E-C468-1CB2-FDFF-3B6377D26C4D}"/>
              </a:ext>
            </a:extLst>
          </p:cNvPr>
          <p:cNvSpPr/>
          <p:nvPr/>
        </p:nvSpPr>
        <p:spPr>
          <a:xfrm>
            <a:off x="7953273" y="3182208"/>
            <a:ext cx="87600" cy="87600"/>
          </a:xfrm>
          <a:prstGeom prst="ellipse">
            <a:avLst/>
          </a:prstGeom>
          <a:ln>
            <a:headEnd type="none" w="sm" len="sm"/>
            <a:tailEnd type="none" w="sm" len="s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cxnSp>
        <p:nvCxnSpPr>
          <p:cNvPr id="24" name="Google Shape;1547;p47">
            <a:extLst>
              <a:ext uri="{FF2B5EF4-FFF2-40B4-BE49-F238E27FC236}">
                <a16:creationId xmlns:a16="http://schemas.microsoft.com/office/drawing/2014/main" id="{5DDE710B-40B3-8D63-4759-E6AFAB992ABF}"/>
              </a:ext>
            </a:extLst>
          </p:cNvPr>
          <p:cNvCxnSpPr>
            <a:cxnSpLocks/>
            <a:stCxn id="23" idx="0"/>
          </p:cNvCxnSpPr>
          <p:nvPr/>
        </p:nvCxnSpPr>
        <p:spPr>
          <a:xfrm rot="-5400000">
            <a:off x="7786923" y="2971458"/>
            <a:ext cx="420900" cy="600"/>
          </a:xfrm>
          <a:prstGeom prst="bentConnector3">
            <a:avLst>
              <a:gd name="adj1" fmla="val 50015"/>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cxnSp>
      <p:sp>
        <p:nvSpPr>
          <p:cNvPr id="25" name="Google Shape;1542;p47">
            <a:extLst>
              <a:ext uri="{FF2B5EF4-FFF2-40B4-BE49-F238E27FC236}">
                <a16:creationId xmlns:a16="http://schemas.microsoft.com/office/drawing/2014/main" id="{E762D23C-4620-DF34-EC9E-710A93CF0075}"/>
              </a:ext>
            </a:extLst>
          </p:cNvPr>
          <p:cNvSpPr/>
          <p:nvPr/>
        </p:nvSpPr>
        <p:spPr>
          <a:xfrm>
            <a:off x="4195351" y="3182208"/>
            <a:ext cx="87600" cy="87600"/>
          </a:xfrm>
          <a:prstGeom prst="ellipse">
            <a:avLst/>
          </a:prstGeom>
          <a:ln>
            <a:headEnd type="none" w="sm" len="sm"/>
            <a:tailEnd type="none" w="sm" len="s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cs typeface="Arial" panose="020B0604020202020204" pitchFamily="34" charset="0"/>
            </a:endParaRPr>
          </a:p>
        </p:txBody>
      </p:sp>
      <p:cxnSp>
        <p:nvCxnSpPr>
          <p:cNvPr id="26" name="Google Shape;1547;p47">
            <a:extLst>
              <a:ext uri="{FF2B5EF4-FFF2-40B4-BE49-F238E27FC236}">
                <a16:creationId xmlns:a16="http://schemas.microsoft.com/office/drawing/2014/main" id="{6BE469FD-FB5B-2DA7-DE89-97B436DBF889}"/>
              </a:ext>
            </a:extLst>
          </p:cNvPr>
          <p:cNvCxnSpPr>
            <a:cxnSpLocks/>
            <a:stCxn id="25" idx="0"/>
          </p:cNvCxnSpPr>
          <p:nvPr/>
        </p:nvCxnSpPr>
        <p:spPr>
          <a:xfrm rot="-5400000">
            <a:off x="4029001" y="2971458"/>
            <a:ext cx="420900" cy="600"/>
          </a:xfrm>
          <a:prstGeom prst="bentConnector3">
            <a:avLst>
              <a:gd name="adj1" fmla="val 50015"/>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cxnSp>
      <p:sp>
        <p:nvSpPr>
          <p:cNvPr id="27" name="Double Bracket 26">
            <a:extLst>
              <a:ext uri="{FF2B5EF4-FFF2-40B4-BE49-F238E27FC236}">
                <a16:creationId xmlns:a16="http://schemas.microsoft.com/office/drawing/2014/main" id="{7791DF47-BB83-344B-D548-F83FB01D8586}"/>
              </a:ext>
            </a:extLst>
          </p:cNvPr>
          <p:cNvSpPr/>
          <p:nvPr/>
        </p:nvSpPr>
        <p:spPr>
          <a:xfrm>
            <a:off x="2998091" y="3468233"/>
            <a:ext cx="144516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a:solidFill>
                  <a:schemeClr val="tx1"/>
                </a:solidFill>
                <a:latin typeface="UTM Avo" panose="02040603050506020204" pitchFamily="18"/>
                <a:cs typeface="Arial" panose="020B0604020202020204" pitchFamily="34" charset="0"/>
              </a:rPr>
              <a:t>Măng cụt</a:t>
            </a:r>
          </a:p>
        </p:txBody>
      </p:sp>
      <p:sp>
        <p:nvSpPr>
          <p:cNvPr id="28" name="Double Bracket 27">
            <a:extLst>
              <a:ext uri="{FF2B5EF4-FFF2-40B4-BE49-F238E27FC236}">
                <a16:creationId xmlns:a16="http://schemas.microsoft.com/office/drawing/2014/main" id="{E8F48870-9733-DFD2-9678-C707A931180F}"/>
              </a:ext>
            </a:extLst>
          </p:cNvPr>
          <p:cNvSpPr/>
          <p:nvPr/>
        </p:nvSpPr>
        <p:spPr>
          <a:xfrm>
            <a:off x="4678271" y="3468233"/>
            <a:ext cx="9682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Bưởi</a:t>
            </a:r>
          </a:p>
        </p:txBody>
      </p:sp>
      <p:sp>
        <p:nvSpPr>
          <p:cNvPr id="29" name="Double Bracket 28">
            <a:extLst>
              <a:ext uri="{FF2B5EF4-FFF2-40B4-BE49-F238E27FC236}">
                <a16:creationId xmlns:a16="http://schemas.microsoft.com/office/drawing/2014/main" id="{7D98CED7-65B0-8969-306E-D4708232FBB1}"/>
              </a:ext>
            </a:extLst>
          </p:cNvPr>
          <p:cNvSpPr/>
          <p:nvPr/>
        </p:nvSpPr>
        <p:spPr>
          <a:xfrm>
            <a:off x="7415253" y="4128852"/>
            <a:ext cx="11636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Na</a:t>
            </a:r>
          </a:p>
        </p:txBody>
      </p:sp>
      <p:sp>
        <p:nvSpPr>
          <p:cNvPr id="30" name="Double Bracket 29">
            <a:extLst>
              <a:ext uri="{FF2B5EF4-FFF2-40B4-BE49-F238E27FC236}">
                <a16:creationId xmlns:a16="http://schemas.microsoft.com/office/drawing/2014/main" id="{557D62D6-D2F8-F09C-9346-D8165CE91188}"/>
              </a:ext>
            </a:extLst>
          </p:cNvPr>
          <p:cNvSpPr/>
          <p:nvPr/>
        </p:nvSpPr>
        <p:spPr>
          <a:xfrm>
            <a:off x="4395679" y="4125672"/>
            <a:ext cx="9682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Bí ngô</a:t>
            </a:r>
          </a:p>
        </p:txBody>
      </p:sp>
      <p:sp>
        <p:nvSpPr>
          <p:cNvPr id="31" name="Double Bracket 30">
            <a:extLst>
              <a:ext uri="{FF2B5EF4-FFF2-40B4-BE49-F238E27FC236}">
                <a16:creationId xmlns:a16="http://schemas.microsoft.com/office/drawing/2014/main" id="{2113ED8E-B4EB-14F5-6784-B263CB015A41}"/>
              </a:ext>
            </a:extLst>
          </p:cNvPr>
          <p:cNvSpPr/>
          <p:nvPr/>
        </p:nvSpPr>
        <p:spPr>
          <a:xfrm>
            <a:off x="7132203" y="3466933"/>
            <a:ext cx="17297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Chôm chôm</a:t>
            </a:r>
          </a:p>
        </p:txBody>
      </p:sp>
      <p:sp>
        <p:nvSpPr>
          <p:cNvPr id="32" name="Double Bracket 31">
            <a:extLst>
              <a:ext uri="{FF2B5EF4-FFF2-40B4-BE49-F238E27FC236}">
                <a16:creationId xmlns:a16="http://schemas.microsoft.com/office/drawing/2014/main" id="{E45DCF5C-037C-F2F8-66D6-C3714FDFF060}"/>
              </a:ext>
            </a:extLst>
          </p:cNvPr>
          <p:cNvSpPr/>
          <p:nvPr/>
        </p:nvSpPr>
        <p:spPr>
          <a:xfrm>
            <a:off x="3315910" y="4807467"/>
            <a:ext cx="9682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Chuối</a:t>
            </a:r>
          </a:p>
        </p:txBody>
      </p:sp>
      <p:sp>
        <p:nvSpPr>
          <p:cNvPr id="33" name="Double Bracket 32">
            <a:extLst>
              <a:ext uri="{FF2B5EF4-FFF2-40B4-BE49-F238E27FC236}">
                <a16:creationId xmlns:a16="http://schemas.microsoft.com/office/drawing/2014/main" id="{A9317468-22DC-1D8E-863B-93D4567CB321}"/>
              </a:ext>
            </a:extLst>
          </p:cNvPr>
          <p:cNvSpPr/>
          <p:nvPr/>
        </p:nvSpPr>
        <p:spPr>
          <a:xfrm>
            <a:off x="4476180" y="4807467"/>
            <a:ext cx="78324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Ngô</a:t>
            </a:r>
          </a:p>
        </p:txBody>
      </p:sp>
      <p:sp>
        <p:nvSpPr>
          <p:cNvPr id="34" name="Double Bracket 33">
            <a:extLst>
              <a:ext uri="{FF2B5EF4-FFF2-40B4-BE49-F238E27FC236}">
                <a16:creationId xmlns:a16="http://schemas.microsoft.com/office/drawing/2014/main" id="{20D966C0-9083-15F3-63EB-1CED9C6E45FC}"/>
              </a:ext>
            </a:extLst>
          </p:cNvPr>
          <p:cNvSpPr/>
          <p:nvPr/>
        </p:nvSpPr>
        <p:spPr>
          <a:xfrm>
            <a:off x="3251739" y="4125672"/>
            <a:ext cx="96186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Lúa</a:t>
            </a:r>
          </a:p>
        </p:txBody>
      </p:sp>
      <p:sp>
        <p:nvSpPr>
          <p:cNvPr id="35" name="Google Shape;1536;p47">
            <a:extLst>
              <a:ext uri="{FF2B5EF4-FFF2-40B4-BE49-F238E27FC236}">
                <a16:creationId xmlns:a16="http://schemas.microsoft.com/office/drawing/2014/main" id="{69A40466-45A1-F2DD-191B-1E58A7E986F3}"/>
              </a:ext>
            </a:extLst>
          </p:cNvPr>
          <p:cNvSpPr txBox="1"/>
          <p:nvPr/>
        </p:nvSpPr>
        <p:spPr>
          <a:xfrm>
            <a:off x="7074430" y="1751591"/>
            <a:ext cx="1846480" cy="989862"/>
          </a:xfrm>
          <a:prstGeom prst="rect">
            <a:avLst/>
          </a:prstGeom>
          <a:noFill/>
          <a:ln>
            <a:noFill/>
          </a:ln>
        </p:spPr>
        <p:txBody>
          <a:bodyPr spcFirstLastPara="1" wrap="square" lIns="91425" tIns="91425" rIns="91425" bIns="91425" anchor="ctr" anchorCtr="0">
            <a:noAutofit/>
          </a:bodyPr>
          <a:lstStyle/>
          <a:p>
            <a:pPr marL="0" lvl="0" indent="0" algn="ctr" rtl="0">
              <a:lnSpc>
                <a:spcPct val="130000"/>
              </a:lnSpc>
              <a:spcBef>
                <a:spcPts val="0"/>
              </a:spcBef>
              <a:spcAft>
                <a:spcPts val="0"/>
              </a:spcAft>
              <a:buNone/>
            </a:pPr>
            <a:r>
              <a:rPr lang="vi-VN" sz="2400" b="1" dirty="0">
                <a:solidFill>
                  <a:srgbClr val="191919"/>
                </a:solidFill>
                <a:latin typeface="UTM Avo" panose="02040603050506020204" pitchFamily="18"/>
                <a:ea typeface="Arvo"/>
                <a:cs typeface="Arial" panose="020B0604020202020204" pitchFamily="34" charset="0"/>
                <a:sym typeface="Arvo"/>
              </a:rPr>
              <a:t>Bề mặt </a:t>
            </a:r>
          </a:p>
          <a:p>
            <a:pPr marL="0" lvl="0" indent="0" algn="ctr" rtl="0">
              <a:lnSpc>
                <a:spcPct val="130000"/>
              </a:lnSpc>
              <a:spcBef>
                <a:spcPts val="0"/>
              </a:spcBef>
              <a:spcAft>
                <a:spcPts val="0"/>
              </a:spcAft>
              <a:buNone/>
            </a:pPr>
            <a:r>
              <a:rPr lang="vi-VN" sz="2400" b="1" dirty="0">
                <a:solidFill>
                  <a:srgbClr val="191919"/>
                </a:solidFill>
                <a:latin typeface="UTM Avo" panose="02040603050506020204" pitchFamily="18"/>
                <a:ea typeface="Arvo"/>
                <a:cs typeface="Arial" panose="020B0604020202020204" pitchFamily="34" charset="0"/>
                <a:sym typeface="Arvo"/>
              </a:rPr>
              <a:t>thô ráp</a:t>
            </a:r>
            <a:endParaRPr sz="2400" b="1" dirty="0">
              <a:solidFill>
                <a:srgbClr val="191919"/>
              </a:solidFill>
              <a:latin typeface="UTM Avo" panose="02040603050506020204" pitchFamily="18"/>
              <a:ea typeface="Arvo"/>
              <a:cs typeface="Arial" panose="020B0604020202020204" pitchFamily="34" charset="0"/>
              <a:sym typeface="Arvo"/>
            </a:endParaRPr>
          </a:p>
        </p:txBody>
      </p:sp>
    </p:spTree>
    <p:extLst>
      <p:ext uri="{BB962C8B-B14F-4D97-AF65-F5344CB8AC3E}">
        <p14:creationId xmlns:p14="http://schemas.microsoft.com/office/powerpoint/2010/main" val="295400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up)">
                                      <p:cBhvr>
                                        <p:cTn id="10" dur="500"/>
                                        <p:tgtEl>
                                          <p:spTgt spid="23"/>
                                        </p:tgtEl>
                                      </p:cBhvr>
                                    </p:animEffect>
                                  </p:childTnLst>
                                </p:cTn>
                              </p:par>
                              <p:par>
                                <p:cTn id="11" presetID="22" presetClass="entr" presetSubtype="1"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up)">
                                      <p:cBhvr>
                                        <p:cTn id="13" dur="500"/>
                                        <p:tgtEl>
                                          <p:spTgt spid="24"/>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500"/>
                                        <p:tgtEl>
                                          <p:spTgt spid="25"/>
                                        </p:tgtEl>
                                      </p:cBhvr>
                                    </p:animEffect>
                                  </p:childTnLst>
                                </p:cTn>
                              </p:par>
                              <p:par>
                                <p:cTn id="17" presetID="22" presetClass="entr" presetSubtype="1"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up)">
                                      <p:cBhvr>
                                        <p:cTn id="25" dur="500"/>
                                        <p:tgtEl>
                                          <p:spTgt spid="28"/>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500"/>
                                        <p:tgtEl>
                                          <p:spTgt spid="29"/>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up)">
                                      <p:cBhvr>
                                        <p:cTn id="31" dur="500"/>
                                        <p:tgtEl>
                                          <p:spTgt spid="30"/>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up)">
                                      <p:cBhvr>
                                        <p:cTn id="34" dur="500"/>
                                        <p:tgtEl>
                                          <p:spTgt spid="31"/>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up)">
                                      <p:cBhvr>
                                        <p:cTn id="37" dur="500"/>
                                        <p:tgtEl>
                                          <p:spTgt spid="32"/>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up)">
                                      <p:cBhvr>
                                        <p:cTn id="40" dur="500"/>
                                        <p:tgtEl>
                                          <p:spTgt spid="3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up)">
                                      <p:cBhvr>
                                        <p:cTn id="43" dur="500"/>
                                        <p:tgtEl>
                                          <p:spTgt spid="34"/>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up)">
                                      <p:cBhvr>
                                        <p:cTn id="4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animBg="1"/>
      <p:bldP spid="25" grpId="0" animBg="1"/>
      <p:bldP spid="27" grpId="0" animBg="1"/>
      <p:bldP spid="28" grpId="0" animBg="1"/>
      <p:bldP spid="29" grpId="0" animBg="1"/>
      <p:bldP spid="30" grpId="0" animBg="1"/>
      <p:bldP spid="31" grpId="0" animBg="1"/>
      <p:bldP spid="32" grpId="0" animBg="1"/>
      <p:bldP spid="33" grpId="0" animBg="1"/>
      <p:bldP spid="34" grpId="0" animBg="1"/>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3" name="Google Shape;1464;p44">
            <a:extLst>
              <a:ext uri="{FF2B5EF4-FFF2-40B4-BE49-F238E27FC236}">
                <a16:creationId xmlns:a16="http://schemas.microsoft.com/office/drawing/2014/main" id="{150B90F9-8CE6-C559-3C3A-C390D532B0F0}"/>
              </a:ext>
            </a:extLst>
          </p:cNvPr>
          <p:cNvSpPr txBox="1">
            <a:spLocks/>
          </p:cNvSpPr>
          <p:nvPr/>
        </p:nvSpPr>
        <p:spPr>
          <a:xfrm>
            <a:off x="3238500" y="1636690"/>
            <a:ext cx="5715000" cy="5727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107000"/>
              </a:lnSpc>
            </a:pPr>
            <a:r>
              <a:rPr lang="vi-VN" sz="2700" b="1" dirty="0">
                <a:latin typeface="UTM Avo" panose="02040603050506020204" pitchFamily="18"/>
                <a:cs typeface="Arial" panose="020B0604020202020204" pitchFamily="34" charset="0"/>
              </a:rPr>
              <a:t>Quan sát hình ảnh SGK, tr. 66</a:t>
            </a:r>
          </a:p>
        </p:txBody>
      </p:sp>
      <p:pic>
        <p:nvPicPr>
          <p:cNvPr id="24" name="Picture 23">
            <a:extLst>
              <a:ext uri="{FF2B5EF4-FFF2-40B4-BE49-F238E27FC236}">
                <a16:creationId xmlns:a16="http://schemas.microsoft.com/office/drawing/2014/main" id="{3DAFA7FA-0B9F-00CD-9C4F-97304BD197C4}"/>
              </a:ext>
            </a:extLst>
          </p:cNvPr>
          <p:cNvPicPr>
            <a:picLocks noChangeAspect="1"/>
          </p:cNvPicPr>
          <p:nvPr/>
        </p:nvPicPr>
        <p:blipFill rotWithShape="1">
          <a:blip r:embed="rId4"/>
          <a:srcRect l="4551" t="2814" r="2935" b="9926"/>
          <a:stretch/>
        </p:blipFill>
        <p:spPr>
          <a:xfrm>
            <a:off x="1988565" y="2304551"/>
            <a:ext cx="2689857" cy="39509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Speech Bubble: Rectangle with Corners Rounded 3">
            <a:extLst>
              <a:ext uri="{FF2B5EF4-FFF2-40B4-BE49-F238E27FC236}">
                <a16:creationId xmlns:a16="http://schemas.microsoft.com/office/drawing/2014/main" id="{9597D3BD-28C8-43DA-1F72-EDECED4B44D1}"/>
              </a:ext>
            </a:extLst>
          </p:cNvPr>
          <p:cNvSpPr/>
          <p:nvPr/>
        </p:nvSpPr>
        <p:spPr>
          <a:xfrm>
            <a:off x="5634386" y="2556631"/>
            <a:ext cx="5400321" cy="1985010"/>
          </a:xfrm>
          <a:prstGeom prst="wedgeRoundRectCallout">
            <a:avLst>
              <a:gd name="adj1" fmla="val -58945"/>
              <a:gd name="adj2" fmla="val 40624"/>
              <a:gd name="adj3" fmla="val 16667"/>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30000"/>
              </a:lnSpc>
            </a:pPr>
            <a:r>
              <a:rPr lang="vi-VN" sz="2200" dirty="0">
                <a:solidFill>
                  <a:schemeClr val="tx1"/>
                </a:solidFill>
                <a:effectLst/>
                <a:latin typeface="UTM Avo" panose="02040603050506020204" pitchFamily="18"/>
                <a:cs typeface="Arial" panose="020B0604020202020204" pitchFamily="34" charset="0"/>
              </a:rPr>
              <a:t>Những loại nông sản nào xuất hiện trong bức tranh </a:t>
            </a:r>
            <a:r>
              <a:rPr lang="vi-VN" sz="2200" i="1" dirty="0">
                <a:solidFill>
                  <a:schemeClr val="tx1"/>
                </a:solidFill>
                <a:effectLst/>
                <a:latin typeface="UTM Avo" panose="02040603050506020204" pitchFamily="18"/>
                <a:cs typeface="Arial" panose="020B0604020202020204" pitchFamily="34" charset="0"/>
              </a:rPr>
              <a:t>Hoa trái quê hương </a:t>
            </a:r>
            <a:r>
              <a:rPr lang="vi-VN" sz="2200" dirty="0">
                <a:solidFill>
                  <a:schemeClr val="tx1"/>
                </a:solidFill>
                <a:effectLst/>
                <a:latin typeface="UTM Avo" panose="02040603050506020204" pitchFamily="18"/>
                <a:cs typeface="Arial" panose="020B0604020202020204" pitchFamily="34" charset="0"/>
              </a:rPr>
              <a:t>của hoạ sĩ Lê Thị Kim Bạch</a:t>
            </a:r>
            <a:r>
              <a:rPr lang="en-US" sz="2200" dirty="0">
                <a:solidFill>
                  <a:schemeClr val="tx1"/>
                </a:solidFill>
                <a:effectLst/>
                <a:latin typeface="UTM Avo" panose="02040603050506020204" pitchFamily="18"/>
                <a:cs typeface="Arial" panose="020B0604020202020204" pitchFamily="34" charset="0"/>
              </a:rPr>
              <a:t>?</a:t>
            </a:r>
            <a:endParaRPr lang="vi-VN" sz="2200" dirty="0">
              <a:solidFill>
                <a:schemeClr val="tx1"/>
              </a:solidFill>
              <a:effectLst/>
              <a:latin typeface="UTM Avo" panose="02040603050506020204" pitchFamily="18"/>
              <a:cs typeface="Arial" panose="020B0604020202020204" pitchFamily="34" charset="0"/>
            </a:endParaRPr>
          </a:p>
        </p:txBody>
      </p:sp>
      <p:sp>
        <p:nvSpPr>
          <p:cNvPr id="26" name="Speech Bubble: Rectangle with Corners Rounded 4">
            <a:extLst>
              <a:ext uri="{FF2B5EF4-FFF2-40B4-BE49-F238E27FC236}">
                <a16:creationId xmlns:a16="http://schemas.microsoft.com/office/drawing/2014/main" id="{483A89B6-D770-CAB8-BD2C-9FEEDE47A2DE}"/>
              </a:ext>
            </a:extLst>
          </p:cNvPr>
          <p:cNvSpPr/>
          <p:nvPr/>
        </p:nvSpPr>
        <p:spPr>
          <a:xfrm>
            <a:off x="5634386" y="4861680"/>
            <a:ext cx="5282762" cy="1214935"/>
          </a:xfrm>
          <a:prstGeom prst="wedgeRoundRectCallout">
            <a:avLst>
              <a:gd name="adj1" fmla="val -57533"/>
              <a:gd name="adj2" fmla="val -33290"/>
              <a:gd name="adj3" fmla="val 16667"/>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30000"/>
              </a:lnSpc>
            </a:pPr>
            <a:r>
              <a:rPr lang="vi-VN" sz="2200" dirty="0">
                <a:solidFill>
                  <a:schemeClr val="tx1"/>
                </a:solidFill>
                <a:effectLst/>
                <a:latin typeface="UTM Avo" panose="02040603050506020204" pitchFamily="18"/>
                <a:cs typeface="Arial" panose="020B0604020202020204" pitchFamily="34" charset="0"/>
              </a:rPr>
              <a:t>Những nông sản này có nhiều ở vùng nào?</a:t>
            </a:r>
          </a:p>
        </p:txBody>
      </p:sp>
      <p:sp>
        <p:nvSpPr>
          <p:cNvPr id="27" name="TextBox 26">
            <a:extLst>
              <a:ext uri="{FF2B5EF4-FFF2-40B4-BE49-F238E27FC236}">
                <a16:creationId xmlns:a16="http://schemas.microsoft.com/office/drawing/2014/main" id="{80020F06-3185-70D7-8685-C73AB8628CAF}"/>
              </a:ext>
            </a:extLst>
          </p:cNvPr>
          <p:cNvSpPr txBox="1"/>
          <p:nvPr/>
        </p:nvSpPr>
        <p:spPr>
          <a:xfrm>
            <a:off x="692112" y="6255487"/>
            <a:ext cx="5282762" cy="488660"/>
          </a:xfrm>
          <a:prstGeom prst="rect">
            <a:avLst/>
          </a:prstGeom>
          <a:noFill/>
        </p:spPr>
        <p:txBody>
          <a:bodyPr wrap="square">
            <a:spAutoFit/>
          </a:bodyPr>
          <a:lstStyle/>
          <a:p>
            <a:pPr algn="ctr">
              <a:lnSpc>
                <a:spcPct val="150000"/>
              </a:lnSpc>
            </a:pPr>
            <a:r>
              <a:rPr lang="vi-VN" sz="2000" i="1" dirty="0">
                <a:effectLst/>
                <a:latin typeface="UTM Avo" panose="02040603050506020204" pitchFamily="18"/>
                <a:cs typeface="Arial" panose="020B0604020202020204" pitchFamily="34" charset="0"/>
              </a:rPr>
              <a:t>Hoa trái quê hương</a:t>
            </a:r>
            <a:r>
              <a:rPr lang="en-US" sz="2000" i="1" dirty="0">
                <a:effectLst/>
                <a:latin typeface="UTM Avo" panose="02040603050506020204" pitchFamily="18"/>
                <a:cs typeface="Arial" panose="020B0604020202020204" pitchFamily="34" charset="0"/>
              </a:rPr>
              <a:t> - </a:t>
            </a:r>
            <a:r>
              <a:rPr lang="vi-VN" sz="2000" dirty="0">
                <a:latin typeface="UTM Avo" panose="02040603050506020204" pitchFamily="18"/>
                <a:cs typeface="Arial" panose="020B0604020202020204" pitchFamily="34" charset="0"/>
              </a:rPr>
              <a:t>Lê Thị Kim Bạch</a:t>
            </a:r>
            <a:endParaRPr lang="vi-VN" sz="2000" dirty="0">
              <a:effectLst/>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38516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500"/>
                                        <p:tgtEl>
                                          <p:spTgt spid="2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down)">
                                      <p:cBhvr>
                                        <p:cTn id="2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animBg="1"/>
      <p:bldP spid="26" grpId="0" animBg="1"/>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20551BD9-852A-500F-9A2F-4C7F7645AA06}"/>
              </a:ext>
            </a:extLst>
          </p:cNvPr>
          <p:cNvPicPr>
            <a:picLocks noChangeAspect="1"/>
          </p:cNvPicPr>
          <p:nvPr/>
        </p:nvPicPr>
        <p:blipFill rotWithShape="1">
          <a:blip r:embed="rId4"/>
          <a:srcRect l="4551" t="2814" r="2935" b="9926"/>
          <a:stretch/>
        </p:blipFill>
        <p:spPr>
          <a:xfrm>
            <a:off x="1366983" y="1732776"/>
            <a:ext cx="3269672" cy="48025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Speech Bubble: Rectangle with Corners Rounded 2">
            <a:extLst>
              <a:ext uri="{FF2B5EF4-FFF2-40B4-BE49-F238E27FC236}">
                <a16:creationId xmlns:a16="http://schemas.microsoft.com/office/drawing/2014/main" id="{15A3BE61-CC7D-FD30-40EA-45CDA9CBAD17}"/>
              </a:ext>
            </a:extLst>
          </p:cNvPr>
          <p:cNvSpPr/>
          <p:nvPr/>
        </p:nvSpPr>
        <p:spPr>
          <a:xfrm>
            <a:off x="5122571" y="2318327"/>
            <a:ext cx="5702446" cy="2002586"/>
          </a:xfrm>
          <a:prstGeom prst="wedgeRoundRectCallout">
            <a:avLst>
              <a:gd name="adj1" fmla="val -55954"/>
              <a:gd name="adj2" fmla="val 27997"/>
              <a:gd name="adj3" fmla="val 16667"/>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30000"/>
              </a:lnSpc>
            </a:pPr>
            <a:r>
              <a:rPr lang="vi-VN" sz="2100" dirty="0">
                <a:solidFill>
                  <a:schemeClr val="tx1"/>
                </a:solidFill>
                <a:effectLst/>
                <a:latin typeface="UTM Avo" panose="02040603050506020204" pitchFamily="18"/>
                <a:cs typeface="Arial" panose="020B0604020202020204" pitchFamily="34" charset="0"/>
              </a:rPr>
              <a:t>Những loại nông sản nào xuất hiện trong bức tranh “Hoa trái quê hương" của hoạ sĩ Lê Thị Kim Bạch" là măng cụt, chôm chôm, bòn bon, vú sữa, thanh trà. </a:t>
            </a:r>
          </a:p>
        </p:txBody>
      </p:sp>
      <p:sp>
        <p:nvSpPr>
          <p:cNvPr id="4" name="Speech Bubble: Rectangle with Corners Rounded 3">
            <a:extLst>
              <a:ext uri="{FF2B5EF4-FFF2-40B4-BE49-F238E27FC236}">
                <a16:creationId xmlns:a16="http://schemas.microsoft.com/office/drawing/2014/main" id="{B5D80BC5-6F55-4255-44FB-0D7BB537BCE2}"/>
              </a:ext>
            </a:extLst>
          </p:cNvPr>
          <p:cNvSpPr/>
          <p:nvPr/>
        </p:nvSpPr>
        <p:spPr>
          <a:xfrm>
            <a:off x="5122571" y="4786210"/>
            <a:ext cx="5702446" cy="910134"/>
          </a:xfrm>
          <a:prstGeom prst="wedgeRoundRectCallout">
            <a:avLst>
              <a:gd name="adj1" fmla="val -56148"/>
              <a:gd name="adj2" fmla="val -36954"/>
              <a:gd name="adj3" fmla="val 16667"/>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30000"/>
              </a:lnSpc>
            </a:pPr>
            <a:r>
              <a:rPr lang="vi-VN" sz="2100" dirty="0">
                <a:solidFill>
                  <a:schemeClr val="tx1"/>
                </a:solidFill>
                <a:effectLst/>
                <a:latin typeface="UTM Avo" panose="02040603050506020204" pitchFamily="18"/>
                <a:cs typeface="Arial" panose="020B0604020202020204" pitchFamily="34" charset="0"/>
              </a:rPr>
              <a:t>Các loại quả này có nhiều có nhiều ở vùng Nam Bộ.</a:t>
            </a:r>
          </a:p>
        </p:txBody>
      </p:sp>
    </p:spTree>
    <p:extLst>
      <p:ext uri="{BB962C8B-B14F-4D97-AF65-F5344CB8AC3E}">
        <p14:creationId xmlns:p14="http://schemas.microsoft.com/office/powerpoint/2010/main" val="384785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7" name="Picture 2">
            <a:extLst>
              <a:ext uri="{FF2B5EF4-FFF2-40B4-BE49-F238E27FC236}">
                <a16:creationId xmlns:a16="http://schemas.microsoft.com/office/drawing/2014/main" id="{1FBE5B4A-36DD-4890-EF32-CA207062C528}"/>
              </a:ext>
            </a:extLst>
          </p:cNvPr>
          <p:cNvPicPr>
            <a:picLocks noChangeAspect="1"/>
          </p:cNvPicPr>
          <p:nvPr/>
        </p:nvPicPr>
        <p:blipFill>
          <a:blip r:embed="rId4"/>
          <a:srcRect/>
          <a:stretch>
            <a:fillRect/>
          </a:stretch>
        </p:blipFill>
        <p:spPr>
          <a:xfrm>
            <a:off x="-282178" y="6062711"/>
            <a:ext cx="12756353" cy="2375871"/>
          </a:xfrm>
          <a:prstGeom prst="rect">
            <a:avLst/>
          </a:prstGeom>
        </p:spPr>
      </p:pic>
      <p:sp>
        <p:nvSpPr>
          <p:cNvPr id="2" name="Google Shape;1464;p44">
            <a:extLst>
              <a:ext uri="{FF2B5EF4-FFF2-40B4-BE49-F238E27FC236}">
                <a16:creationId xmlns:a16="http://schemas.microsoft.com/office/drawing/2014/main" id="{BFE681A3-5C9D-9374-23AE-E80C7E73C16B}"/>
              </a:ext>
            </a:extLst>
          </p:cNvPr>
          <p:cNvSpPr txBox="1">
            <a:spLocks/>
          </p:cNvSpPr>
          <p:nvPr/>
        </p:nvSpPr>
        <p:spPr>
          <a:xfrm>
            <a:off x="2133599" y="1739636"/>
            <a:ext cx="7924800" cy="5727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07000"/>
              </a:lnSpc>
            </a:pPr>
            <a:r>
              <a:rPr lang="vi-VN" sz="2500" b="1">
                <a:latin typeface="UTM Avo" panose="02040603050506020204" pitchFamily="18"/>
                <a:cs typeface="Arial" panose="020B0604020202020204" pitchFamily="34" charset="0"/>
              </a:rPr>
              <a:t>Tìm hiểu vài nét về họa sĩ Lê Thị Kim Bạch</a:t>
            </a:r>
            <a:endParaRPr lang="vi-VN" sz="2500" b="1" dirty="0">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C82C7797-60D1-6788-A213-7D16F958ACB7}"/>
              </a:ext>
            </a:extLst>
          </p:cNvPr>
          <p:cNvSpPr txBox="1"/>
          <p:nvPr/>
        </p:nvSpPr>
        <p:spPr>
          <a:xfrm>
            <a:off x="867024" y="2183056"/>
            <a:ext cx="6451545" cy="372024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vi-VN" sz="2000" dirty="0">
                <a:effectLst/>
                <a:latin typeface="UTM Avo" panose="02040603050506020204" pitchFamily="18"/>
                <a:cs typeface="Arial" panose="020B0604020202020204" pitchFamily="34" charset="0"/>
              </a:rPr>
              <a:t>Năm 1967, bà tốt nghiệp khoa Sơn dầu, Trường Đại học Mỹ thuật Quốc gia Kiev (Ukraine). </a:t>
            </a:r>
          </a:p>
          <a:p>
            <a:pPr marL="285750" indent="-285750" algn="just">
              <a:lnSpc>
                <a:spcPct val="150000"/>
              </a:lnSpc>
              <a:buFont typeface="Arial" panose="020B0604020202020204" pitchFamily="34" charset="0"/>
              <a:buChar char="•"/>
            </a:pPr>
            <a:r>
              <a:rPr lang="vi-VN" sz="2000" dirty="0">
                <a:effectLst/>
                <a:latin typeface="UTM Avo" panose="02040603050506020204" pitchFamily="18"/>
                <a:cs typeface="Arial" panose="020B0604020202020204" pitchFamily="34" charset="0"/>
              </a:rPr>
              <a:t>Là giảng viên Trường Đại học Mỹ thuật Công nghiệp (khoa Cơ bản). </a:t>
            </a:r>
          </a:p>
          <a:p>
            <a:pPr marL="285750" indent="-285750" algn="just">
              <a:lnSpc>
                <a:spcPct val="150000"/>
              </a:lnSpc>
              <a:buFont typeface="Arial" panose="020B0604020202020204" pitchFamily="34" charset="0"/>
              <a:buChar char="•"/>
            </a:pPr>
            <a:r>
              <a:rPr lang="vi-VN" sz="2000" dirty="0">
                <a:effectLst/>
                <a:latin typeface="UTM Avo" panose="02040603050506020204" pitchFamily="18"/>
                <a:cs typeface="Arial" panose="020B0604020202020204" pitchFamily="34" charset="0"/>
              </a:rPr>
              <a:t>Nét vẽ dung dị mà thanh thoát, hồn hậu mà sắc sảo, uyển chuyển mà mạnh mẽ. </a:t>
            </a:r>
          </a:p>
          <a:p>
            <a:pPr marL="285750" indent="-285750" algn="just">
              <a:lnSpc>
                <a:spcPct val="150000"/>
              </a:lnSpc>
              <a:buFont typeface="Arial" panose="020B0604020202020204" pitchFamily="34" charset="0"/>
              <a:buChar char="•"/>
            </a:pPr>
            <a:r>
              <a:rPr lang="vi-VN" sz="2000" dirty="0">
                <a:effectLst/>
                <a:latin typeface="UTM Avo" panose="02040603050506020204" pitchFamily="18"/>
                <a:cs typeface="Arial" panose="020B0604020202020204" pitchFamily="34" charset="0"/>
              </a:rPr>
              <a:t>Từ 1990 – 1999, bà là Chủ tịch Hội đồng Nghệ thuật Hội Mỹ thuật Việt Nam. </a:t>
            </a:r>
          </a:p>
        </p:txBody>
      </p:sp>
      <p:pic>
        <p:nvPicPr>
          <p:cNvPr id="4" name="Picture 3">
            <a:extLst>
              <a:ext uri="{FF2B5EF4-FFF2-40B4-BE49-F238E27FC236}">
                <a16:creationId xmlns:a16="http://schemas.microsoft.com/office/drawing/2014/main" id="{39422895-07DC-FB25-CC82-2C5FA9E7E0A9}"/>
              </a:ext>
            </a:extLst>
          </p:cNvPr>
          <p:cNvPicPr>
            <a:picLocks noChangeAspect="1"/>
          </p:cNvPicPr>
          <p:nvPr/>
        </p:nvPicPr>
        <p:blipFill>
          <a:blip r:embed="rId5"/>
          <a:stretch>
            <a:fillRect/>
          </a:stretch>
        </p:blipFill>
        <p:spPr>
          <a:xfrm>
            <a:off x="8037307" y="2387651"/>
            <a:ext cx="2526206" cy="33650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0122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7" name="Picture 2">
            <a:extLst>
              <a:ext uri="{FF2B5EF4-FFF2-40B4-BE49-F238E27FC236}">
                <a16:creationId xmlns:a16="http://schemas.microsoft.com/office/drawing/2014/main" id="{1FBE5B4A-36DD-4890-EF32-CA207062C528}"/>
              </a:ext>
            </a:extLst>
          </p:cNvPr>
          <p:cNvPicPr>
            <a:picLocks noChangeAspect="1"/>
          </p:cNvPicPr>
          <p:nvPr/>
        </p:nvPicPr>
        <p:blipFill>
          <a:blip r:embed="rId4"/>
          <a:srcRect/>
          <a:stretch>
            <a:fillRect/>
          </a:stretch>
        </p:blipFill>
        <p:spPr>
          <a:xfrm>
            <a:off x="-289875" y="5978620"/>
            <a:ext cx="12756353" cy="2375871"/>
          </a:xfrm>
          <a:prstGeom prst="rect">
            <a:avLst/>
          </a:prstGeom>
        </p:spPr>
      </p:pic>
      <p:pic>
        <p:nvPicPr>
          <p:cNvPr id="20" name="Picture 8">
            <a:extLst>
              <a:ext uri="{FF2B5EF4-FFF2-40B4-BE49-F238E27FC236}">
                <a16:creationId xmlns:a16="http://schemas.microsoft.com/office/drawing/2014/main" id="{2A8EB350-B87C-BEA3-00D5-D916431F11B6}"/>
              </a:ext>
            </a:extLst>
          </p:cNvPr>
          <p:cNvPicPr>
            <a:picLocks noChangeAspect="1"/>
          </p:cNvPicPr>
          <p:nvPr/>
        </p:nvPicPr>
        <p:blipFill>
          <a:blip r:embed="rId5"/>
          <a:srcRect/>
          <a:stretch>
            <a:fillRect/>
          </a:stretch>
        </p:blipFill>
        <p:spPr>
          <a:xfrm rot="1454821">
            <a:off x="11144731" y="6157711"/>
            <a:ext cx="619857" cy="1412781"/>
          </a:xfrm>
          <a:prstGeom prst="rect">
            <a:avLst/>
          </a:prstGeom>
        </p:spPr>
      </p:pic>
      <p:sp>
        <p:nvSpPr>
          <p:cNvPr id="2" name="Google Shape;1464;p44">
            <a:extLst>
              <a:ext uri="{FF2B5EF4-FFF2-40B4-BE49-F238E27FC236}">
                <a16:creationId xmlns:a16="http://schemas.microsoft.com/office/drawing/2014/main" id="{2619DED5-612A-1204-7F1B-E1C3550740D5}"/>
              </a:ext>
            </a:extLst>
          </p:cNvPr>
          <p:cNvSpPr txBox="1">
            <a:spLocks/>
          </p:cNvSpPr>
          <p:nvPr/>
        </p:nvSpPr>
        <p:spPr>
          <a:xfrm>
            <a:off x="2590799" y="1719041"/>
            <a:ext cx="7010400" cy="5727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07000"/>
              </a:lnSpc>
            </a:pPr>
            <a:r>
              <a:rPr lang="vi-VN" sz="2500" b="1">
                <a:latin typeface="UTM Avo" panose="02040603050506020204" pitchFamily="18"/>
                <a:cs typeface="Arial" panose="020B0604020202020204" pitchFamily="34" charset="0"/>
              </a:rPr>
              <a:t>Tìm hiểu bức tranh </a:t>
            </a:r>
            <a:r>
              <a:rPr lang="vi-VN" sz="2500" b="1" i="1">
                <a:latin typeface="UTM Avo" panose="02040603050506020204" pitchFamily="18"/>
                <a:cs typeface="Arial" panose="020B0604020202020204" pitchFamily="34" charset="0"/>
              </a:rPr>
              <a:t>Hoa trái quê hương</a:t>
            </a:r>
            <a:endParaRPr lang="vi-VN" sz="2500" b="1" i="1" dirty="0">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C9A0D5BF-1829-E018-B947-EDC3DDD8F7D1}"/>
              </a:ext>
            </a:extLst>
          </p:cNvPr>
          <p:cNvSpPr txBox="1"/>
          <p:nvPr/>
        </p:nvSpPr>
        <p:spPr>
          <a:xfrm>
            <a:off x="1151838" y="2224899"/>
            <a:ext cx="5910699" cy="357520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200" dirty="0">
                <a:effectLst/>
                <a:latin typeface="UTM Avo" panose="02040603050506020204" pitchFamily="18"/>
                <a:cs typeface="Arial" panose="020B0604020202020204" pitchFamily="34" charset="0"/>
              </a:rPr>
              <a:t>Bức tranh </a:t>
            </a:r>
            <a:r>
              <a:rPr lang="vi-VN" sz="2200" i="1" dirty="0">
                <a:effectLst/>
                <a:latin typeface="UTM Avo" panose="02040603050506020204" pitchFamily="18"/>
                <a:cs typeface="Arial" panose="020B0604020202020204" pitchFamily="34" charset="0"/>
              </a:rPr>
              <a:t>Hoa trái quê hương </a:t>
            </a:r>
            <a:r>
              <a:rPr lang="vi-VN" sz="2200" dirty="0">
                <a:effectLst/>
                <a:latin typeface="UTM Avo" panose="02040603050506020204" pitchFamily="18"/>
                <a:cs typeface="Arial" panose="020B0604020202020204" pitchFamily="34" charset="0"/>
              </a:rPr>
              <a:t>được bà sáng tác trên chất liệu lụa.</a:t>
            </a:r>
          </a:p>
          <a:p>
            <a:pPr marL="342900" indent="-342900" algn="just">
              <a:lnSpc>
                <a:spcPct val="150000"/>
              </a:lnSpc>
              <a:buFont typeface="Arial" panose="020B0604020202020204" pitchFamily="34" charset="0"/>
              <a:buChar char="•"/>
            </a:pPr>
            <a:r>
              <a:rPr lang="vi-VN" sz="2200" dirty="0">
                <a:effectLst/>
                <a:latin typeface="UTM Avo" panose="02040603050506020204" pitchFamily="18"/>
                <a:cs typeface="Arial" panose="020B0604020202020204" pitchFamily="34" charset="0"/>
              </a:rPr>
              <a:t>Thể hiện hình ảnh những loại trái cây phổ biến của miền Nam nơi bà sinh ra. </a:t>
            </a:r>
          </a:p>
          <a:p>
            <a:pPr marL="342900" indent="-342900" algn="just">
              <a:lnSpc>
                <a:spcPct val="150000"/>
              </a:lnSpc>
              <a:buFont typeface="Arial" panose="020B0604020202020204" pitchFamily="34" charset="0"/>
              <a:buChar char="•"/>
            </a:pPr>
            <a:r>
              <a:rPr lang="vi-VN" sz="2200" dirty="0">
                <a:effectLst/>
                <a:latin typeface="UTM Avo" panose="02040603050506020204" pitchFamily="18"/>
                <a:cs typeface="Arial" panose="020B0604020202020204" pitchFamily="34" charset="0"/>
              </a:rPr>
              <a:t>Bức tranh đã được Bộ Thông tin và Truyền thông sử dụng để phát hành bộ tem “Tranh lụa Việt Nam”.</a:t>
            </a:r>
          </a:p>
        </p:txBody>
      </p:sp>
      <p:pic>
        <p:nvPicPr>
          <p:cNvPr id="4" name="Picture 3">
            <a:extLst>
              <a:ext uri="{FF2B5EF4-FFF2-40B4-BE49-F238E27FC236}">
                <a16:creationId xmlns:a16="http://schemas.microsoft.com/office/drawing/2014/main" id="{82C1838F-B144-6D23-9BCD-A4719B5786D4}"/>
              </a:ext>
            </a:extLst>
          </p:cNvPr>
          <p:cNvPicPr>
            <a:picLocks noChangeAspect="1"/>
          </p:cNvPicPr>
          <p:nvPr/>
        </p:nvPicPr>
        <p:blipFill rotWithShape="1">
          <a:blip r:embed="rId6"/>
          <a:srcRect l="4551" t="2814" r="2935" b="9926"/>
          <a:stretch/>
        </p:blipFill>
        <p:spPr>
          <a:xfrm>
            <a:off x="7909559" y="2322001"/>
            <a:ext cx="2468880" cy="36263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7049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3" name="Picture 3">
            <a:extLst>
              <a:ext uri="{FF2B5EF4-FFF2-40B4-BE49-F238E27FC236}">
                <a16:creationId xmlns:a16="http://schemas.microsoft.com/office/drawing/2014/main" id="{8859DAB6-AE21-26E0-C7CB-74B0FFB22CB7}"/>
              </a:ext>
            </a:extLst>
          </p:cNvPr>
          <p:cNvPicPr>
            <a:picLocks noChangeAspect="1"/>
          </p:cNvPicPr>
          <p:nvPr/>
        </p:nvPicPr>
        <p:blipFill>
          <a:blip r:embed="rId4"/>
          <a:srcRect/>
          <a:stretch>
            <a:fillRect/>
          </a:stretch>
        </p:blipFill>
        <p:spPr>
          <a:xfrm>
            <a:off x="-282178" y="6022445"/>
            <a:ext cx="12756353" cy="2375871"/>
          </a:xfrm>
          <a:prstGeom prst="rect">
            <a:avLst/>
          </a:prstGeom>
        </p:spPr>
      </p:pic>
      <p:pic>
        <p:nvPicPr>
          <p:cNvPr id="4" name="Picture 8" descr="Thanh long đỏ giúp ổn định đường huyết nhưng có 3 nhóm người không nên ăn  nhiều">
            <a:extLst>
              <a:ext uri="{FF2B5EF4-FFF2-40B4-BE49-F238E27FC236}">
                <a16:creationId xmlns:a16="http://schemas.microsoft.com/office/drawing/2014/main" id="{BE3F317F-ABB6-49EB-C4EB-60F4E7588E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21215" y="4345359"/>
            <a:ext cx="2804286" cy="1677086"/>
          </a:xfrm>
          <a:prstGeom prst="roundRect">
            <a:avLst>
              <a:gd name="adj" fmla="val 505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Picture 6" descr="Nho đỏ Phan Rang - Ninh Thuận Review">
            <a:extLst>
              <a:ext uri="{FF2B5EF4-FFF2-40B4-BE49-F238E27FC236}">
                <a16:creationId xmlns:a16="http://schemas.microsoft.com/office/drawing/2014/main" id="{1C7A30B2-035C-4082-0027-AE60DA3BD9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66545" y="4345359"/>
            <a:ext cx="2835820" cy="1782910"/>
          </a:xfrm>
          <a:prstGeom prst="roundRect">
            <a:avLst>
              <a:gd name="adj" fmla="val 517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1" name="Picture 4" descr="Vải thiều Việt Nam có giá hơn 400.000 đồng/kg tại Anh | VTV.VN">
            <a:extLst>
              <a:ext uri="{FF2B5EF4-FFF2-40B4-BE49-F238E27FC236}">
                <a16:creationId xmlns:a16="http://schemas.microsoft.com/office/drawing/2014/main" id="{7BB1D6C5-B13A-1C94-9279-09006D27024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31065" y="2210789"/>
            <a:ext cx="2753054" cy="1692901"/>
          </a:xfrm>
          <a:prstGeom prst="roundRect">
            <a:avLst>
              <a:gd name="adj" fmla="val 349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2" name="Google Shape;1464;p44">
            <a:extLst>
              <a:ext uri="{FF2B5EF4-FFF2-40B4-BE49-F238E27FC236}">
                <a16:creationId xmlns:a16="http://schemas.microsoft.com/office/drawing/2014/main" id="{6E41092F-28D0-FA23-A03B-4361147BB6FE}"/>
              </a:ext>
            </a:extLst>
          </p:cNvPr>
          <p:cNvSpPr txBox="1">
            <a:spLocks/>
          </p:cNvSpPr>
          <p:nvPr/>
        </p:nvSpPr>
        <p:spPr>
          <a:xfrm>
            <a:off x="2895599" y="1638089"/>
            <a:ext cx="64008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1pPr>
            <a:lvl2pPr marR="0" lvl="1"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nSpc>
                <a:spcPct val="107000"/>
              </a:lnSpc>
            </a:pPr>
            <a:r>
              <a:rPr lang="vi-VN" sz="2500" dirty="0">
                <a:solidFill>
                  <a:schemeClr val="tx1"/>
                </a:solidFill>
                <a:latin typeface="UTM Avo" panose="02040603050506020204" pitchFamily="18"/>
                <a:cs typeface="Arial" panose="020B0604020202020204" pitchFamily="34" charset="0"/>
              </a:rPr>
              <a:t>Quan sát một số loại nông sản khác</a:t>
            </a:r>
            <a:endParaRPr lang="vi-VN" sz="2500" i="1" dirty="0">
              <a:solidFill>
                <a:schemeClr val="tx1"/>
              </a:solidFill>
              <a:latin typeface="UTM Avo" panose="02040603050506020204" pitchFamily="18"/>
              <a:cs typeface="Arial" panose="020B0604020202020204" pitchFamily="34" charset="0"/>
            </a:endParaRPr>
          </a:p>
        </p:txBody>
      </p:sp>
      <p:pic>
        <p:nvPicPr>
          <p:cNvPr id="13" name="Picture 2" descr="Nhãn lồng | BvNTP">
            <a:extLst>
              <a:ext uri="{FF2B5EF4-FFF2-40B4-BE49-F238E27FC236}">
                <a16:creationId xmlns:a16="http://schemas.microsoft.com/office/drawing/2014/main" id="{2304FF6F-A8A6-3CD5-8107-9EA628C615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66545" y="2210790"/>
            <a:ext cx="2835821" cy="1692900"/>
          </a:xfrm>
          <a:prstGeom prst="roundRect">
            <a:avLst>
              <a:gd name="adj" fmla="val 616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4" name="Double Bracket 13">
            <a:extLst>
              <a:ext uri="{FF2B5EF4-FFF2-40B4-BE49-F238E27FC236}">
                <a16:creationId xmlns:a16="http://schemas.microsoft.com/office/drawing/2014/main" id="{3C10A72A-DC0A-49BA-E047-6362A46EE8DD}"/>
              </a:ext>
            </a:extLst>
          </p:cNvPr>
          <p:cNvSpPr/>
          <p:nvPr/>
        </p:nvSpPr>
        <p:spPr>
          <a:xfrm>
            <a:off x="2895599" y="3731093"/>
            <a:ext cx="296983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Nhãn lồng (Hưng Yên)</a:t>
            </a:r>
          </a:p>
        </p:txBody>
      </p:sp>
      <p:sp>
        <p:nvSpPr>
          <p:cNvPr id="15" name="Double Bracket 14">
            <a:extLst>
              <a:ext uri="{FF2B5EF4-FFF2-40B4-BE49-F238E27FC236}">
                <a16:creationId xmlns:a16="http://schemas.microsoft.com/office/drawing/2014/main" id="{8C439386-D6D3-2F4C-4866-732362BCBA29}"/>
              </a:ext>
            </a:extLst>
          </p:cNvPr>
          <p:cNvSpPr/>
          <p:nvPr/>
        </p:nvSpPr>
        <p:spPr>
          <a:xfrm>
            <a:off x="6760119" y="3731093"/>
            <a:ext cx="2926478"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Vải thiều (Bắc Giang)</a:t>
            </a:r>
          </a:p>
        </p:txBody>
      </p:sp>
      <p:sp>
        <p:nvSpPr>
          <p:cNvPr id="16" name="Double Bracket 15">
            <a:extLst>
              <a:ext uri="{FF2B5EF4-FFF2-40B4-BE49-F238E27FC236}">
                <a16:creationId xmlns:a16="http://schemas.microsoft.com/office/drawing/2014/main" id="{1E2959E7-D058-FFDF-ADFB-93257F7F175C}"/>
              </a:ext>
            </a:extLst>
          </p:cNvPr>
          <p:cNvSpPr/>
          <p:nvPr/>
        </p:nvSpPr>
        <p:spPr>
          <a:xfrm>
            <a:off x="2895599" y="6022445"/>
            <a:ext cx="296983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Nho (Ninh Thuận)</a:t>
            </a:r>
          </a:p>
        </p:txBody>
      </p:sp>
      <p:sp>
        <p:nvSpPr>
          <p:cNvPr id="17" name="Double Bracket 16">
            <a:extLst>
              <a:ext uri="{FF2B5EF4-FFF2-40B4-BE49-F238E27FC236}">
                <a16:creationId xmlns:a16="http://schemas.microsoft.com/office/drawing/2014/main" id="{2E9C4777-EDC3-E506-56EA-A0FBA35641E9}"/>
              </a:ext>
            </a:extLst>
          </p:cNvPr>
          <p:cNvSpPr/>
          <p:nvPr/>
        </p:nvSpPr>
        <p:spPr>
          <a:xfrm>
            <a:off x="6602556" y="6009867"/>
            <a:ext cx="3210071"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Thanh long (Quảng Trị)</a:t>
            </a:r>
          </a:p>
        </p:txBody>
      </p:sp>
    </p:spTree>
    <p:extLst>
      <p:ext uri="{BB962C8B-B14F-4D97-AF65-F5344CB8AC3E}">
        <p14:creationId xmlns:p14="http://schemas.microsoft.com/office/powerpoint/2010/main" val="2756468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up)">
                                      <p:cBhvr>
                                        <p:cTn id="13" dur="500"/>
                                        <p:tgtEl>
                                          <p:spTgt spid="4"/>
                                        </p:tgtEl>
                                      </p:cBhvr>
                                    </p:animEffect>
                                  </p:childTnLst>
                                </p:cTn>
                              </p:par>
                              <p:par>
                                <p:cTn id="14" presetID="12" presetClass="entr" presetSubtype="4"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p:tgtEl>
                                          <p:spTgt spid="10"/>
                                        </p:tgtEl>
                                        <p:attrNameLst>
                                          <p:attrName>ppt_y</p:attrName>
                                        </p:attrNameLst>
                                      </p:cBhvr>
                                      <p:tavLst>
                                        <p:tav tm="0">
                                          <p:val>
                                            <p:strVal val="#ppt_y+#ppt_h*1.125000"/>
                                          </p:val>
                                        </p:tav>
                                        <p:tav tm="100000">
                                          <p:val>
                                            <p:strVal val="#ppt_y"/>
                                          </p:val>
                                        </p:tav>
                                      </p:tavLst>
                                    </p:anim>
                                    <p:animEffect transition="in" filter="wipe(up)">
                                      <p:cBhvr>
                                        <p:cTn id="17" dur="500"/>
                                        <p:tgtEl>
                                          <p:spTgt spid="10"/>
                                        </p:tgtEl>
                                      </p:cBhvr>
                                    </p:animEffect>
                                  </p:childTnLst>
                                </p:cTn>
                              </p:par>
                              <p:par>
                                <p:cTn id="18" presetID="12" presetClass="entr" presetSubtype="4"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p:tgtEl>
                                          <p:spTgt spid="11"/>
                                        </p:tgtEl>
                                        <p:attrNameLst>
                                          <p:attrName>ppt_y</p:attrName>
                                        </p:attrNameLst>
                                      </p:cBhvr>
                                      <p:tavLst>
                                        <p:tav tm="0">
                                          <p:val>
                                            <p:strVal val="#ppt_y+#ppt_h*1.125000"/>
                                          </p:val>
                                        </p:tav>
                                        <p:tav tm="100000">
                                          <p:val>
                                            <p:strVal val="#ppt_y"/>
                                          </p:val>
                                        </p:tav>
                                      </p:tavLst>
                                    </p:anim>
                                    <p:animEffect transition="in" filter="wipe(up)">
                                      <p:cBhvr>
                                        <p:cTn id="21" dur="500"/>
                                        <p:tgtEl>
                                          <p:spTgt spid="11"/>
                                        </p:tgtEl>
                                      </p:cBhvr>
                                    </p:animEffect>
                                  </p:childTnLst>
                                </p:cTn>
                              </p:par>
                              <p:par>
                                <p:cTn id="22" presetID="12" presetClass="entr" presetSubtype="4"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ppt_y</p:attrName>
                                        </p:attrNameLst>
                                      </p:cBhvr>
                                      <p:tavLst>
                                        <p:tav tm="0">
                                          <p:val>
                                            <p:strVal val="#ppt_y+#ppt_h*1.125000"/>
                                          </p:val>
                                        </p:tav>
                                        <p:tav tm="100000">
                                          <p:val>
                                            <p:strVal val="#ppt_y"/>
                                          </p:val>
                                        </p:tav>
                                      </p:tavLst>
                                    </p:anim>
                                    <p:animEffect transition="in" filter="wipe(up)">
                                      <p:cBhvr>
                                        <p:cTn id="25" dur="500"/>
                                        <p:tgtEl>
                                          <p:spTgt spid="13"/>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up)">
                                      <p:cBhvr>
                                        <p:cTn id="29" dur="500"/>
                                        <p:tgtEl>
                                          <p:spTgt spid="14"/>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p:tgtEl>
                                          <p:spTgt spid="15"/>
                                        </p:tgtEl>
                                        <p:attrNameLst>
                                          <p:attrName>ppt_y</p:attrName>
                                        </p:attrNameLst>
                                      </p:cBhvr>
                                      <p:tavLst>
                                        <p:tav tm="0">
                                          <p:val>
                                            <p:strVal val="#ppt_y+#ppt_h*1.125000"/>
                                          </p:val>
                                        </p:tav>
                                        <p:tav tm="100000">
                                          <p:val>
                                            <p:strVal val="#ppt_y"/>
                                          </p:val>
                                        </p:tav>
                                      </p:tavLst>
                                    </p:anim>
                                    <p:animEffect transition="in" filter="wipe(up)">
                                      <p:cBhvr>
                                        <p:cTn id="33" dur="500"/>
                                        <p:tgtEl>
                                          <p:spTgt spid="15"/>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ppt_y</p:attrName>
                                        </p:attrNameLst>
                                      </p:cBhvr>
                                      <p:tavLst>
                                        <p:tav tm="0">
                                          <p:val>
                                            <p:strVal val="#ppt_y+#ppt_h*1.125000"/>
                                          </p:val>
                                        </p:tav>
                                        <p:tav tm="100000">
                                          <p:val>
                                            <p:strVal val="#ppt_y"/>
                                          </p:val>
                                        </p:tav>
                                      </p:tavLst>
                                    </p:anim>
                                    <p:animEffect transition="in" filter="wipe(up)">
                                      <p:cBhvr>
                                        <p:cTn id="37" dur="500"/>
                                        <p:tgtEl>
                                          <p:spTgt spid="16"/>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ppt_y</p:attrName>
                                        </p:attrNameLst>
                                      </p:cBhvr>
                                      <p:tavLst>
                                        <p:tav tm="0">
                                          <p:val>
                                            <p:strVal val="#ppt_y+#ppt_h*1.125000"/>
                                          </p:val>
                                        </p:tav>
                                        <p:tav tm="100000">
                                          <p:val>
                                            <p:strVal val="#ppt_y"/>
                                          </p:val>
                                        </p:tav>
                                      </p:tavLst>
                                    </p:anim>
                                    <p:animEffect transition="in" filter="wipe(up)">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3" name="Picture 3">
            <a:extLst>
              <a:ext uri="{FF2B5EF4-FFF2-40B4-BE49-F238E27FC236}">
                <a16:creationId xmlns:a16="http://schemas.microsoft.com/office/drawing/2014/main" id="{8859DAB6-AE21-26E0-C7CB-74B0FFB22CB7}"/>
              </a:ext>
            </a:extLst>
          </p:cNvPr>
          <p:cNvPicPr>
            <a:picLocks noChangeAspect="1"/>
          </p:cNvPicPr>
          <p:nvPr/>
        </p:nvPicPr>
        <p:blipFill>
          <a:blip r:embed="rId4"/>
          <a:srcRect/>
          <a:stretch>
            <a:fillRect/>
          </a:stretch>
        </p:blipFill>
        <p:spPr>
          <a:xfrm>
            <a:off x="-282178" y="6034893"/>
            <a:ext cx="12756353" cy="2375871"/>
          </a:xfrm>
          <a:prstGeom prst="rect">
            <a:avLst/>
          </a:prstGeom>
        </p:spPr>
      </p:pic>
      <p:pic>
        <p:nvPicPr>
          <p:cNvPr id="2" name="Picture 10" descr="Sầu riêng – DOVECO">
            <a:extLst>
              <a:ext uri="{FF2B5EF4-FFF2-40B4-BE49-F238E27FC236}">
                <a16:creationId xmlns:a16="http://schemas.microsoft.com/office/drawing/2014/main" id="{46062475-2635-8024-A510-7127FBC3D9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1994" y="1770509"/>
            <a:ext cx="2654520" cy="1692900"/>
          </a:xfrm>
          <a:prstGeom prst="roundRect">
            <a:avLst>
              <a:gd name="adj" fmla="val 726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 name="Picture 8" descr="Táo Bàng La Đồ Sơn - Lương Khánh Thiện ở Hải Phòng | Foody.vn">
            <a:extLst>
              <a:ext uri="{FF2B5EF4-FFF2-40B4-BE49-F238E27FC236}">
                <a16:creationId xmlns:a16="http://schemas.microsoft.com/office/drawing/2014/main" id="{0F03DD06-B678-5232-5DC8-D1F1A3E122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24623" y="4033417"/>
            <a:ext cx="2865383" cy="1856441"/>
          </a:xfrm>
          <a:prstGeom prst="roundRect">
            <a:avLst>
              <a:gd name="adj" fmla="val 475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6" name="Picture 4" descr="Dừa sáp là gì? Các món ăn ngon với dừa sáp - Vua Nệm">
            <a:extLst>
              <a:ext uri="{FF2B5EF4-FFF2-40B4-BE49-F238E27FC236}">
                <a16:creationId xmlns:a16="http://schemas.microsoft.com/office/drawing/2014/main" id="{59D2E63C-2037-7AC7-7E23-1A8BA5BC979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8492" y="4033417"/>
            <a:ext cx="2749698" cy="1856441"/>
          </a:xfrm>
          <a:prstGeom prst="roundRect">
            <a:avLst>
              <a:gd name="adj" fmla="val 627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 name="Picture 2" descr="Xoài Cát Thơm Khánh Hoà - Foodmap Fruits - Foodmap">
            <a:extLst>
              <a:ext uri="{FF2B5EF4-FFF2-40B4-BE49-F238E27FC236}">
                <a16:creationId xmlns:a16="http://schemas.microsoft.com/office/drawing/2014/main" id="{8F3BBEC2-FAF8-3881-4FDA-57AE3574AB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85718" y="1738598"/>
            <a:ext cx="2804288" cy="1692900"/>
          </a:xfrm>
          <a:prstGeom prst="roundRect">
            <a:avLst>
              <a:gd name="adj" fmla="val 456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Double Bracket 7">
            <a:extLst>
              <a:ext uri="{FF2B5EF4-FFF2-40B4-BE49-F238E27FC236}">
                <a16:creationId xmlns:a16="http://schemas.microsoft.com/office/drawing/2014/main" id="{A615E519-C7D7-B0AE-8B07-A221A87A110A}"/>
              </a:ext>
            </a:extLst>
          </p:cNvPr>
          <p:cNvSpPr/>
          <p:nvPr/>
        </p:nvSpPr>
        <p:spPr>
          <a:xfrm>
            <a:off x="2604470" y="3408360"/>
            <a:ext cx="2449568"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Sầu riêng</a:t>
            </a:r>
          </a:p>
        </p:txBody>
      </p:sp>
      <p:sp>
        <p:nvSpPr>
          <p:cNvPr id="18" name="Double Bracket 17">
            <a:extLst>
              <a:ext uri="{FF2B5EF4-FFF2-40B4-BE49-F238E27FC236}">
                <a16:creationId xmlns:a16="http://schemas.microsoft.com/office/drawing/2014/main" id="{DC100185-61B4-6838-8030-CF53CA545595}"/>
              </a:ext>
            </a:extLst>
          </p:cNvPr>
          <p:cNvSpPr/>
          <p:nvPr/>
        </p:nvSpPr>
        <p:spPr>
          <a:xfrm>
            <a:off x="6824623" y="3420772"/>
            <a:ext cx="2926478"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Xoài cát (Nha Trang)</a:t>
            </a:r>
          </a:p>
        </p:txBody>
      </p:sp>
      <p:sp>
        <p:nvSpPr>
          <p:cNvPr id="19" name="Double Bracket 18">
            <a:extLst>
              <a:ext uri="{FF2B5EF4-FFF2-40B4-BE49-F238E27FC236}">
                <a16:creationId xmlns:a16="http://schemas.microsoft.com/office/drawing/2014/main" id="{1AD2F2C2-9A15-646A-8B7A-25BB8EF2D0C9}"/>
              </a:ext>
            </a:extLst>
          </p:cNvPr>
          <p:cNvSpPr/>
          <p:nvPr/>
        </p:nvSpPr>
        <p:spPr>
          <a:xfrm>
            <a:off x="2319624" y="5794862"/>
            <a:ext cx="2969830"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Dừa sáp (Trà Vinh)</a:t>
            </a:r>
          </a:p>
        </p:txBody>
      </p:sp>
      <p:sp>
        <p:nvSpPr>
          <p:cNvPr id="20" name="Double Bracket 19">
            <a:extLst>
              <a:ext uri="{FF2B5EF4-FFF2-40B4-BE49-F238E27FC236}">
                <a16:creationId xmlns:a16="http://schemas.microsoft.com/office/drawing/2014/main" id="{B3C48D03-4A92-784D-2591-F228872C0323}"/>
              </a:ext>
            </a:extLst>
          </p:cNvPr>
          <p:cNvSpPr/>
          <p:nvPr/>
        </p:nvSpPr>
        <p:spPr>
          <a:xfrm>
            <a:off x="6791120" y="5794862"/>
            <a:ext cx="2932388" cy="480060"/>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Táo muối (Hải Phòng)</a:t>
            </a:r>
          </a:p>
        </p:txBody>
      </p:sp>
    </p:spTree>
    <p:extLst>
      <p:ext uri="{BB962C8B-B14F-4D97-AF65-F5344CB8AC3E}">
        <p14:creationId xmlns:p14="http://schemas.microsoft.com/office/powerpoint/2010/main" val="78732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par>
                                <p:cTn id="13" presetID="1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par>
                                <p:cTn id="17" presetID="1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ppt_y</p:attrName>
                                        </p:attrNameLst>
                                      </p:cBhvr>
                                      <p:tavLst>
                                        <p:tav tm="0">
                                          <p:val>
                                            <p:strVal val="#ppt_y+#ppt_h*1.125000"/>
                                          </p:val>
                                        </p:tav>
                                        <p:tav tm="100000">
                                          <p:val>
                                            <p:strVal val="#ppt_y"/>
                                          </p:val>
                                        </p:tav>
                                      </p:tavLst>
                                    </p:anim>
                                    <p:animEffect transition="in" filter="wipe(up)">
                                      <p:cBhvr>
                                        <p:cTn id="24" dur="500"/>
                                        <p:tgtEl>
                                          <p:spTgt spid="8"/>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p:tgtEl>
                                          <p:spTgt spid="18"/>
                                        </p:tgtEl>
                                        <p:attrNameLst>
                                          <p:attrName>ppt_y</p:attrName>
                                        </p:attrNameLst>
                                      </p:cBhvr>
                                      <p:tavLst>
                                        <p:tav tm="0">
                                          <p:val>
                                            <p:strVal val="#ppt_y+#ppt_h*1.125000"/>
                                          </p:val>
                                        </p:tav>
                                        <p:tav tm="100000">
                                          <p:val>
                                            <p:strVal val="#ppt_y"/>
                                          </p:val>
                                        </p:tav>
                                      </p:tavLst>
                                    </p:anim>
                                    <p:animEffect transition="in" filter="wipe(up)">
                                      <p:cBhvr>
                                        <p:cTn id="28" dur="500"/>
                                        <p:tgtEl>
                                          <p:spTgt spid="18"/>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p:tgtEl>
                                          <p:spTgt spid="19"/>
                                        </p:tgtEl>
                                        <p:attrNameLst>
                                          <p:attrName>ppt_y</p:attrName>
                                        </p:attrNameLst>
                                      </p:cBhvr>
                                      <p:tavLst>
                                        <p:tav tm="0">
                                          <p:val>
                                            <p:strVal val="#ppt_y+#ppt_h*1.125000"/>
                                          </p:val>
                                        </p:tav>
                                        <p:tav tm="100000">
                                          <p:val>
                                            <p:strVal val="#ppt_y"/>
                                          </p:val>
                                        </p:tav>
                                      </p:tavLst>
                                    </p:anim>
                                    <p:animEffect transition="in" filter="wipe(up)">
                                      <p:cBhvr>
                                        <p:cTn id="32" dur="500"/>
                                        <p:tgtEl>
                                          <p:spTgt spid="19"/>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p:tgtEl>
                                          <p:spTgt spid="20"/>
                                        </p:tgtEl>
                                        <p:attrNameLst>
                                          <p:attrName>ppt_y</p:attrName>
                                        </p:attrNameLst>
                                      </p:cBhvr>
                                      <p:tavLst>
                                        <p:tav tm="0">
                                          <p:val>
                                            <p:strVal val="#ppt_y+#ppt_h*1.125000"/>
                                          </p:val>
                                        </p:tav>
                                        <p:tav tm="100000">
                                          <p:val>
                                            <p:strVal val="#ppt_y"/>
                                          </p:val>
                                        </p:tav>
                                      </p:tavLst>
                                    </p:anim>
                                    <p:animEffect transition="in" filter="wipe(up)">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19" grpId="0" animBg="1"/>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3" name="Picture 3">
            <a:extLst>
              <a:ext uri="{FF2B5EF4-FFF2-40B4-BE49-F238E27FC236}">
                <a16:creationId xmlns:a16="http://schemas.microsoft.com/office/drawing/2014/main" id="{8859DAB6-AE21-26E0-C7CB-74B0FFB22CB7}"/>
              </a:ext>
            </a:extLst>
          </p:cNvPr>
          <p:cNvPicPr>
            <a:picLocks noChangeAspect="1"/>
          </p:cNvPicPr>
          <p:nvPr/>
        </p:nvPicPr>
        <p:blipFill>
          <a:blip r:embed="rId4"/>
          <a:srcRect/>
          <a:stretch>
            <a:fillRect/>
          </a:stretch>
        </p:blipFill>
        <p:spPr>
          <a:xfrm>
            <a:off x="-282178" y="6034893"/>
            <a:ext cx="12756353" cy="2375871"/>
          </a:xfrm>
          <a:prstGeom prst="rect">
            <a:avLst/>
          </a:prstGeom>
        </p:spPr>
      </p:pic>
      <p:sp>
        <p:nvSpPr>
          <p:cNvPr id="4" name="Google Shape;1464;p44">
            <a:extLst>
              <a:ext uri="{FF2B5EF4-FFF2-40B4-BE49-F238E27FC236}">
                <a16:creationId xmlns:a16="http://schemas.microsoft.com/office/drawing/2014/main" id="{74B940F0-E6F1-28B7-E056-C7D5353ADD02}"/>
              </a:ext>
            </a:extLst>
          </p:cNvPr>
          <p:cNvSpPr txBox="1">
            <a:spLocks/>
          </p:cNvSpPr>
          <p:nvPr/>
        </p:nvSpPr>
        <p:spPr>
          <a:xfrm>
            <a:off x="2968372" y="1651125"/>
            <a:ext cx="6243144"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1pPr>
            <a:lvl2pPr marR="0" lvl="1"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nSpc>
                <a:spcPct val="107000"/>
              </a:lnSpc>
            </a:pPr>
            <a:r>
              <a:rPr lang="vi-VN" sz="2600" dirty="0">
                <a:solidFill>
                  <a:schemeClr val="tx1"/>
                </a:solidFill>
                <a:latin typeface="UTM Avo" panose="02040603050506020204" pitchFamily="18"/>
                <a:cs typeface="Arial" panose="020B0604020202020204" pitchFamily="34" charset="0"/>
              </a:rPr>
              <a:t>Quan sát một số tranh vẽ trái cây</a:t>
            </a:r>
            <a:endParaRPr lang="vi-VN" sz="2600" i="1" dirty="0">
              <a:solidFill>
                <a:schemeClr val="tx1"/>
              </a:solidFill>
              <a:latin typeface="UTM Avo" panose="02040603050506020204" pitchFamily="18"/>
              <a:cs typeface="Arial" panose="020B0604020202020204" pitchFamily="34" charset="0"/>
            </a:endParaRPr>
          </a:p>
        </p:txBody>
      </p:sp>
      <p:pic>
        <p:nvPicPr>
          <p:cNvPr id="10" name="Picture 2" descr="Cập nhật hơn 78 tranh hoa quả đẹp siêu đỉnh - Tin Học Vui">
            <a:extLst>
              <a:ext uri="{FF2B5EF4-FFF2-40B4-BE49-F238E27FC236}">
                <a16:creationId xmlns:a16="http://schemas.microsoft.com/office/drawing/2014/main" id="{39B45B3B-463D-1905-C0BE-86831C581F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9604" y="2281203"/>
            <a:ext cx="2425957" cy="36389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4" descr="100+ Tranh Hoa Quả Treo Tường Phòng Ăn Đẹp Nhất">
            <a:extLst>
              <a:ext uri="{FF2B5EF4-FFF2-40B4-BE49-F238E27FC236}">
                <a16:creationId xmlns:a16="http://schemas.microsoft.com/office/drawing/2014/main" id="{5CFC1CA9-5B3C-25C4-3714-CD21DAD8A0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2481" y="2281202"/>
            <a:ext cx="2902165" cy="36389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6" descr="Tranh Hoa Quả, Vật Trang Trí Không Thể Thiếu Cho Căn Bếp Của Bạn - Xưởng  Tranh Waki">
            <a:extLst>
              <a:ext uri="{FF2B5EF4-FFF2-40B4-BE49-F238E27FC236}">
                <a16:creationId xmlns:a16="http://schemas.microsoft.com/office/drawing/2014/main" id="{F6A5ED6D-6396-C2B0-1965-D624C99FC1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1566" y="2281202"/>
            <a:ext cx="2761775" cy="36389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71951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16" presetClass="entr" presetSubtype="2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par>
                                <p:cTn id="16" presetID="16" presetClass="entr" presetSubtype="21"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89944" y="1155469"/>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3" name="Picture 3">
            <a:extLst>
              <a:ext uri="{FF2B5EF4-FFF2-40B4-BE49-F238E27FC236}">
                <a16:creationId xmlns:a16="http://schemas.microsoft.com/office/drawing/2014/main" id="{8859DAB6-AE21-26E0-C7CB-74B0FFB22CB7}"/>
              </a:ext>
            </a:extLst>
          </p:cNvPr>
          <p:cNvPicPr>
            <a:picLocks noChangeAspect="1"/>
          </p:cNvPicPr>
          <p:nvPr/>
        </p:nvPicPr>
        <p:blipFill>
          <a:blip r:embed="rId4"/>
          <a:srcRect/>
          <a:stretch>
            <a:fillRect/>
          </a:stretch>
        </p:blipFill>
        <p:spPr>
          <a:xfrm>
            <a:off x="-282178" y="6034893"/>
            <a:ext cx="12756353" cy="2375871"/>
          </a:xfrm>
          <a:prstGeom prst="rect">
            <a:avLst/>
          </a:prstGeom>
        </p:spPr>
      </p:pic>
      <p:sp>
        <p:nvSpPr>
          <p:cNvPr id="2" name="Google Shape;1464;p44">
            <a:extLst>
              <a:ext uri="{FF2B5EF4-FFF2-40B4-BE49-F238E27FC236}">
                <a16:creationId xmlns:a16="http://schemas.microsoft.com/office/drawing/2014/main" id="{DDFCACD6-2BC1-5205-880F-61EB0120A633}"/>
              </a:ext>
            </a:extLst>
          </p:cNvPr>
          <p:cNvSpPr txBox="1">
            <a:spLocks/>
          </p:cNvSpPr>
          <p:nvPr/>
        </p:nvSpPr>
        <p:spPr>
          <a:xfrm>
            <a:off x="2968372" y="1732692"/>
            <a:ext cx="6243144"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1pPr>
            <a:lvl2pPr marR="0" lvl="1"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nSpc>
                <a:spcPct val="107000"/>
              </a:lnSpc>
            </a:pPr>
            <a:r>
              <a:rPr lang="vi-VN" sz="2600" dirty="0">
                <a:solidFill>
                  <a:schemeClr val="tx1"/>
                </a:solidFill>
                <a:latin typeface="UTM Avo" panose="02040603050506020204" pitchFamily="18"/>
                <a:cs typeface="Arial" panose="020B0604020202020204" pitchFamily="34" charset="0"/>
              </a:rPr>
              <a:t>Quan sát một số tranh vẽ nông sản</a:t>
            </a:r>
            <a:endParaRPr lang="vi-VN" sz="2600" i="1" dirty="0">
              <a:solidFill>
                <a:schemeClr val="tx1"/>
              </a:solidFill>
              <a:latin typeface="UTM Avo" panose="02040603050506020204" pitchFamily="18"/>
              <a:cs typeface="Arial" panose="020B0604020202020204" pitchFamily="34" charset="0"/>
            </a:endParaRPr>
          </a:p>
        </p:txBody>
      </p:sp>
      <p:pic>
        <p:nvPicPr>
          <p:cNvPr id="5" name="Picture 2" descr="Tranh Sáng Tác - Bản Gốc - Tranh Màu Nước Thanh Long Đỏ (38x56cm)">
            <a:extLst>
              <a:ext uri="{FF2B5EF4-FFF2-40B4-BE49-F238E27FC236}">
                <a16:creationId xmlns:a16="http://schemas.microsoft.com/office/drawing/2014/main" id="{19817A43-8A69-1EE1-DE0A-4BCB41B658D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6475" b="19003"/>
          <a:stretch/>
        </p:blipFill>
        <p:spPr bwMode="auto">
          <a:xfrm>
            <a:off x="1925684" y="2522853"/>
            <a:ext cx="4006412" cy="25849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45571F74-1DF8-6BCE-C53E-0FB3BD689E1C}"/>
              </a:ext>
            </a:extLst>
          </p:cNvPr>
          <p:cNvSpPr txBox="1"/>
          <p:nvPr/>
        </p:nvSpPr>
        <p:spPr>
          <a:xfrm>
            <a:off x="2661736" y="5355766"/>
            <a:ext cx="2534307" cy="461665"/>
          </a:xfrm>
          <a:prstGeom prst="rect">
            <a:avLst/>
          </a:prstGeom>
          <a:noFill/>
        </p:spPr>
        <p:txBody>
          <a:bodyPr wrap="square">
            <a:spAutoFit/>
          </a:bodyPr>
          <a:lstStyle/>
          <a:p>
            <a:pPr algn="ctr" fontAlgn="base"/>
            <a:r>
              <a:rPr lang="vi-VN" sz="2400" b="0" i="1" dirty="0">
                <a:solidFill>
                  <a:schemeClr val="tx1"/>
                </a:solidFill>
                <a:effectLst/>
                <a:latin typeface="UTM Avo" panose="02040603050506020204" pitchFamily="18"/>
                <a:cs typeface="Arial" panose="020B0604020202020204" pitchFamily="34" charset="0"/>
              </a:rPr>
              <a:t>Thanh Long Đỏ</a:t>
            </a:r>
          </a:p>
        </p:txBody>
      </p:sp>
      <p:pic>
        <p:nvPicPr>
          <p:cNvPr id="7" name="Picture 4" descr="Tranh Sáng Tác - Bản Gốc - Tranh Màu Nước Mùa Vải (38x56cm)">
            <a:extLst>
              <a:ext uri="{FF2B5EF4-FFF2-40B4-BE49-F238E27FC236}">
                <a16:creationId xmlns:a16="http://schemas.microsoft.com/office/drawing/2014/main" id="{B352593B-F235-D58D-14BA-64C5F1CF249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031" t="17895" r="2031" b="19234"/>
          <a:stretch/>
        </p:blipFill>
        <p:spPr bwMode="auto">
          <a:xfrm>
            <a:off x="6393994" y="2522853"/>
            <a:ext cx="3944512" cy="25849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7EEBE269-777C-D6F4-B156-C80F08D18CEF}"/>
              </a:ext>
            </a:extLst>
          </p:cNvPr>
          <p:cNvSpPr txBox="1"/>
          <p:nvPr/>
        </p:nvSpPr>
        <p:spPr>
          <a:xfrm>
            <a:off x="7099096" y="5355766"/>
            <a:ext cx="2534307" cy="461665"/>
          </a:xfrm>
          <a:prstGeom prst="rect">
            <a:avLst/>
          </a:prstGeom>
          <a:noFill/>
        </p:spPr>
        <p:txBody>
          <a:bodyPr wrap="square">
            <a:spAutoFit/>
          </a:bodyPr>
          <a:lstStyle/>
          <a:p>
            <a:pPr algn="ctr" fontAlgn="base"/>
            <a:r>
              <a:rPr lang="vi-VN" sz="2400" b="0" i="1" dirty="0">
                <a:solidFill>
                  <a:schemeClr val="tx1"/>
                </a:solidFill>
                <a:effectLst/>
                <a:latin typeface="UTM Avo" panose="02040603050506020204" pitchFamily="18"/>
                <a:cs typeface="Arial" panose="020B0604020202020204" pitchFamily="34" charset="0"/>
              </a:rPr>
              <a:t>Nước Mùa vải</a:t>
            </a:r>
          </a:p>
        </p:txBody>
      </p:sp>
    </p:spTree>
    <p:extLst>
      <p:ext uri="{BB962C8B-B14F-4D97-AF65-F5344CB8AC3E}">
        <p14:creationId xmlns:p14="http://schemas.microsoft.com/office/powerpoint/2010/main" val="271953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ppt_y</p:attrName>
                                        </p:attrNameLst>
                                      </p:cBhvr>
                                      <p:tavLst>
                                        <p:tav tm="0">
                                          <p:val>
                                            <p:strVal val="#ppt_y+#ppt_h*1.125000"/>
                                          </p:val>
                                        </p:tav>
                                        <p:tav tm="100000">
                                          <p:val>
                                            <p:strVal val="#ppt_y"/>
                                          </p:val>
                                        </p:tav>
                                      </p:tavLst>
                                    </p:anim>
                                    <p:animEffect transition="in" filter="wipe(up)">
                                      <p:cBhvr>
                                        <p:cTn id="13" dur="500"/>
                                        <p:tgtEl>
                                          <p:spTgt spid="5"/>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p:tgtEl>
                                          <p:spTgt spid="6"/>
                                        </p:tgtEl>
                                        <p:attrNameLst>
                                          <p:attrName>ppt_y</p:attrName>
                                        </p:attrNameLst>
                                      </p:cBhvr>
                                      <p:tavLst>
                                        <p:tav tm="0">
                                          <p:val>
                                            <p:strVal val="#ppt_y+#ppt_h*1.125000"/>
                                          </p:val>
                                        </p:tav>
                                        <p:tav tm="100000">
                                          <p:val>
                                            <p:strVal val="#ppt_y"/>
                                          </p:val>
                                        </p:tav>
                                      </p:tavLst>
                                    </p:anim>
                                    <p:animEffect transition="in" filter="wipe(up)">
                                      <p:cBhvr>
                                        <p:cTn id="17" dur="500"/>
                                        <p:tgtEl>
                                          <p:spTgt spid="6"/>
                                        </p:tgtEl>
                                      </p:cBhvr>
                                    </p:animEffect>
                                  </p:childTnLst>
                                </p:cTn>
                              </p:par>
                              <p:par>
                                <p:cTn id="18" presetID="12" presetClass="entr" presetSubtype="4"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p:tgtEl>
                                          <p:spTgt spid="7"/>
                                        </p:tgtEl>
                                        <p:attrNameLst>
                                          <p:attrName>ppt_y</p:attrName>
                                        </p:attrNameLst>
                                      </p:cBhvr>
                                      <p:tavLst>
                                        <p:tav tm="0">
                                          <p:val>
                                            <p:strVal val="#ppt_y+#ppt_h*1.125000"/>
                                          </p:val>
                                        </p:tav>
                                        <p:tav tm="100000">
                                          <p:val>
                                            <p:strVal val="#ppt_y"/>
                                          </p:val>
                                        </p:tav>
                                      </p:tavLst>
                                    </p:anim>
                                    <p:animEffect transition="in" filter="wipe(up)">
                                      <p:cBhvr>
                                        <p:cTn id="21" dur="500"/>
                                        <p:tgtEl>
                                          <p:spTgt spid="7"/>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p:tgtEl>
                                          <p:spTgt spid="8"/>
                                        </p:tgtEl>
                                        <p:attrNameLst>
                                          <p:attrName>ppt_y</p:attrName>
                                        </p:attrNameLst>
                                      </p:cBhvr>
                                      <p:tavLst>
                                        <p:tav tm="0">
                                          <p:val>
                                            <p:strVal val="#ppt_y+#ppt_h*1.125000"/>
                                          </p:val>
                                        </p:tav>
                                        <p:tav tm="100000">
                                          <p:val>
                                            <p:strVal val="#ppt_y"/>
                                          </p:val>
                                        </p:tav>
                                      </p:tavLst>
                                    </p:anim>
                                    <p:animEffect transition="in" filter="wipe(up)">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EE4D2E93-FFE4-E4AA-61DB-3812BFE3EA3D}"/>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5" name="Picture 2">
            <a:extLst>
              <a:ext uri="{FF2B5EF4-FFF2-40B4-BE49-F238E27FC236}">
                <a16:creationId xmlns:a16="http://schemas.microsoft.com/office/drawing/2014/main" id="{E8AFED79-A46F-5EE5-CA29-762D2C9205A4}"/>
              </a:ext>
            </a:extLst>
          </p:cNvPr>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57343">
            <a:off x="1136513" y="1964714"/>
            <a:ext cx="9918971" cy="3863730"/>
          </a:xfrm>
          <a:prstGeom prst="rect">
            <a:avLst/>
          </a:prstGeom>
        </p:spPr>
      </p:pic>
      <p:pic>
        <p:nvPicPr>
          <p:cNvPr id="6" name="Picture 3">
            <a:extLst>
              <a:ext uri="{FF2B5EF4-FFF2-40B4-BE49-F238E27FC236}">
                <a16:creationId xmlns:a16="http://schemas.microsoft.com/office/drawing/2014/main" id="{F1B0D9A2-669F-6EE5-4665-60B814F8145A}"/>
              </a:ext>
            </a:extLst>
          </p:cNvPr>
          <p:cNvPicPr>
            <a:picLocks noChangeAspect="1"/>
          </p:cNvPicPr>
          <p:nvPr/>
        </p:nvPicPr>
        <p:blipFill>
          <a:blip r:embed="rId6"/>
          <a:srcRect/>
          <a:stretch>
            <a:fillRect/>
          </a:stretch>
        </p:blipFill>
        <p:spPr>
          <a:xfrm>
            <a:off x="-195035" y="3801582"/>
            <a:ext cx="12582068" cy="3328589"/>
          </a:xfrm>
          <a:prstGeom prst="rect">
            <a:avLst/>
          </a:prstGeom>
        </p:spPr>
      </p:pic>
      <p:pic>
        <p:nvPicPr>
          <p:cNvPr id="2" name="Google Shape;1525;p46">
            <a:extLst>
              <a:ext uri="{FF2B5EF4-FFF2-40B4-BE49-F238E27FC236}">
                <a16:creationId xmlns:a16="http://schemas.microsoft.com/office/drawing/2014/main" id="{76EBE366-AB53-A87E-95DD-E6D638776DCF}"/>
              </a:ext>
            </a:extLst>
          </p:cNvPr>
          <p:cNvPicPr preferRelativeResize="0"/>
          <p:nvPr/>
        </p:nvPicPr>
        <p:blipFill rotWithShape="1">
          <a:blip r:embed="rId7">
            <a:alphaModFix/>
          </a:blip>
          <a:srcRect l="19219" r="24353" b="9255"/>
          <a:stretch/>
        </p:blipFill>
        <p:spPr>
          <a:xfrm rot="946275">
            <a:off x="1408690" y="1576565"/>
            <a:ext cx="1203450" cy="1999946"/>
          </a:xfrm>
          <a:prstGeom prst="rect">
            <a:avLst/>
          </a:prstGeom>
          <a:noFill/>
          <a:ln>
            <a:noFill/>
          </a:ln>
        </p:spPr>
      </p:pic>
      <p:pic>
        <p:nvPicPr>
          <p:cNvPr id="3" name="Google Shape;1451;p43">
            <a:extLst>
              <a:ext uri="{FF2B5EF4-FFF2-40B4-BE49-F238E27FC236}">
                <a16:creationId xmlns:a16="http://schemas.microsoft.com/office/drawing/2014/main" id="{3F65B9E8-BE0F-9E58-7334-C8328AF097E5}"/>
              </a:ext>
            </a:extLst>
          </p:cNvPr>
          <p:cNvPicPr preferRelativeResize="0"/>
          <p:nvPr/>
        </p:nvPicPr>
        <p:blipFill rotWithShape="1">
          <a:blip r:embed="rId8">
            <a:alphaModFix/>
          </a:blip>
          <a:srcRect t="15340" b="16632"/>
          <a:stretch/>
        </p:blipFill>
        <p:spPr>
          <a:xfrm rot="-799251">
            <a:off x="9360616" y="4486194"/>
            <a:ext cx="1995999" cy="1403095"/>
          </a:xfrm>
          <a:prstGeom prst="rect">
            <a:avLst/>
          </a:prstGeom>
          <a:noFill/>
          <a:ln>
            <a:noFill/>
          </a:ln>
        </p:spPr>
      </p:pic>
      <p:sp>
        <p:nvSpPr>
          <p:cNvPr id="4" name="TextBox 3">
            <a:extLst>
              <a:ext uri="{FF2B5EF4-FFF2-40B4-BE49-F238E27FC236}">
                <a16:creationId xmlns:a16="http://schemas.microsoft.com/office/drawing/2014/main" id="{C7CF633A-D8CD-77F6-738C-67F0EDD9C6A5}"/>
              </a:ext>
            </a:extLst>
          </p:cNvPr>
          <p:cNvSpPr txBox="1"/>
          <p:nvPr/>
        </p:nvSpPr>
        <p:spPr>
          <a:xfrm>
            <a:off x="2326783" y="2704799"/>
            <a:ext cx="7538430" cy="1939826"/>
          </a:xfrm>
          <a:prstGeom prst="rect">
            <a:avLst/>
          </a:prstGeom>
          <a:noFill/>
        </p:spPr>
        <p:txBody>
          <a:bodyPr wrap="square">
            <a:spAutoFit/>
          </a:bodyPr>
          <a:lstStyle/>
          <a:p>
            <a:pPr algn="ctr">
              <a:lnSpc>
                <a:spcPct val="150000"/>
              </a:lnSpc>
            </a:pPr>
            <a:r>
              <a:rPr lang="vi-VN" sz="2800" i="1" dirty="0">
                <a:effectLst/>
                <a:latin typeface="UTM Avo" panose="02040603050506020204" pitchFamily="18"/>
                <a:cs typeface="Arial" panose="020B0604020202020204" pitchFamily="34" charset="0"/>
              </a:rPr>
              <a:t>"Có nhiều loại nông sản khác nhau. </a:t>
            </a:r>
          </a:p>
          <a:p>
            <a:pPr algn="ctr">
              <a:lnSpc>
                <a:spcPct val="150000"/>
              </a:lnSpc>
            </a:pPr>
            <a:r>
              <a:rPr lang="vi-VN" sz="2800" i="1" dirty="0">
                <a:effectLst/>
                <a:latin typeface="UTM Avo" panose="02040603050506020204" pitchFamily="18"/>
                <a:cs typeface="Arial" panose="020B0604020202020204" pitchFamily="34" charset="0"/>
              </a:rPr>
              <a:t>Qua sản phẩm mĩ thuật, em có thể giới thiệu, quảng bá về nông sản quê hương."</a:t>
            </a:r>
          </a:p>
        </p:txBody>
      </p:sp>
      <p:pic>
        <p:nvPicPr>
          <p:cNvPr id="10" name="Google Shape;1896;p56">
            <a:extLst>
              <a:ext uri="{FF2B5EF4-FFF2-40B4-BE49-F238E27FC236}">
                <a16:creationId xmlns:a16="http://schemas.microsoft.com/office/drawing/2014/main" id="{DFC13124-533B-7017-B321-431797CD5295}"/>
              </a:ext>
            </a:extLst>
          </p:cNvPr>
          <p:cNvPicPr preferRelativeResize="0"/>
          <p:nvPr/>
        </p:nvPicPr>
        <p:blipFill rotWithShape="1">
          <a:blip r:embed="rId9">
            <a:alphaModFix/>
          </a:blip>
          <a:srcRect t="8421" r="6235" b="12651"/>
          <a:stretch/>
        </p:blipFill>
        <p:spPr>
          <a:xfrm flipH="1">
            <a:off x="1406041" y="4692177"/>
            <a:ext cx="920742" cy="800899"/>
          </a:xfrm>
          <a:prstGeom prst="rect">
            <a:avLst/>
          </a:prstGeom>
          <a:noFill/>
          <a:ln>
            <a:noFill/>
          </a:ln>
        </p:spPr>
      </p:pic>
      <p:pic>
        <p:nvPicPr>
          <p:cNvPr id="11" name="Google Shape;1518;p46">
            <a:extLst>
              <a:ext uri="{FF2B5EF4-FFF2-40B4-BE49-F238E27FC236}">
                <a16:creationId xmlns:a16="http://schemas.microsoft.com/office/drawing/2014/main" id="{0EC88DFF-8EC2-A3A2-C82E-45148EAE84CB}"/>
              </a:ext>
            </a:extLst>
          </p:cNvPr>
          <p:cNvPicPr preferRelativeResize="0"/>
          <p:nvPr/>
        </p:nvPicPr>
        <p:blipFill rotWithShape="1">
          <a:blip r:embed="rId10">
            <a:alphaModFix/>
          </a:blip>
          <a:srcRect l="6049" t="26175" r="6660" b="21868"/>
          <a:stretch/>
        </p:blipFill>
        <p:spPr>
          <a:xfrm rot="849557">
            <a:off x="1991325" y="5263227"/>
            <a:ext cx="782274" cy="423596"/>
          </a:xfrm>
          <a:prstGeom prst="rect">
            <a:avLst/>
          </a:prstGeom>
          <a:noFill/>
          <a:ln>
            <a:noFill/>
          </a:ln>
        </p:spPr>
      </p:pic>
      <p:pic>
        <p:nvPicPr>
          <p:cNvPr id="12" name="Google Shape;1898;p56">
            <a:extLst>
              <a:ext uri="{FF2B5EF4-FFF2-40B4-BE49-F238E27FC236}">
                <a16:creationId xmlns:a16="http://schemas.microsoft.com/office/drawing/2014/main" id="{5AEBF2FD-EB41-1897-E64E-0FB303FDE784}"/>
              </a:ext>
            </a:extLst>
          </p:cNvPr>
          <p:cNvPicPr preferRelativeResize="0"/>
          <p:nvPr/>
        </p:nvPicPr>
        <p:blipFill rotWithShape="1">
          <a:blip r:embed="rId11">
            <a:alphaModFix/>
          </a:blip>
          <a:srcRect l="4192" t="8428" r="6234" b="15160"/>
          <a:stretch/>
        </p:blipFill>
        <p:spPr>
          <a:xfrm>
            <a:off x="9478976" y="1583521"/>
            <a:ext cx="1343005" cy="1183842"/>
          </a:xfrm>
          <a:prstGeom prst="rect">
            <a:avLst/>
          </a:prstGeom>
          <a:noFill/>
          <a:ln>
            <a:noFill/>
          </a:ln>
        </p:spPr>
      </p:pic>
    </p:spTree>
    <p:extLst>
      <p:ext uri="{BB962C8B-B14F-4D97-AF65-F5344CB8AC3E}">
        <p14:creationId xmlns:p14="http://schemas.microsoft.com/office/powerpoint/2010/main" val="3278804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D9D859C-E941-EDAD-8A67-FC21682016E6}"/>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69886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1464;p44">
            <a:extLst>
              <a:ext uri="{FF2B5EF4-FFF2-40B4-BE49-F238E27FC236}">
                <a16:creationId xmlns:a16="http://schemas.microsoft.com/office/drawing/2014/main" id="{A9979AF7-1EBC-B506-800C-BC43B8DCC2BD}"/>
              </a:ext>
            </a:extLst>
          </p:cNvPr>
          <p:cNvSpPr txBox="1">
            <a:spLocks noGrp="1"/>
          </p:cNvSpPr>
          <p:nvPr>
            <p:ph type="title"/>
          </p:nvPr>
        </p:nvSpPr>
        <p:spPr>
          <a:xfrm>
            <a:off x="2374540" y="1799868"/>
            <a:ext cx="7442920" cy="572700"/>
          </a:xfrm>
          <a:prstGeom prst="rect">
            <a:avLst/>
          </a:prstGeom>
        </p:spPr>
        <p:txBody>
          <a:bodyPr spcFirstLastPara="1" wrap="square" lIns="91425" tIns="91425" rIns="91425" bIns="91425" anchor="ctr" anchorCtr="0">
            <a:noAutofit/>
          </a:bodyPr>
          <a:lstStyle/>
          <a:p>
            <a:pPr algn="ctr">
              <a:lnSpc>
                <a:spcPct val="107000"/>
              </a:lnSpc>
            </a:pPr>
            <a:r>
              <a:rPr lang="en-US" sz="2600" b="1" dirty="0">
                <a:solidFill>
                  <a:schemeClr val="tx1"/>
                </a:solidFill>
                <a:effectLst/>
                <a:latin typeface="UTM Avo" panose="02040603050506020204" pitchFamily="18"/>
                <a:cs typeface="Arial" panose="020B0604020202020204" pitchFamily="34" charset="0"/>
              </a:rPr>
              <a:t>1. </a:t>
            </a:r>
            <a:r>
              <a:rPr lang="en-US" sz="2600" b="1" dirty="0" err="1">
                <a:solidFill>
                  <a:schemeClr val="tx1"/>
                </a:solidFill>
                <a:effectLst/>
                <a:latin typeface="UTM Avo" panose="02040603050506020204" pitchFamily="18"/>
                <a:cs typeface="Arial" panose="020B0604020202020204" pitchFamily="34" charset="0"/>
              </a:rPr>
              <a:t>Tạo</a:t>
            </a:r>
            <a:r>
              <a:rPr lang="en-US" sz="2600" b="1" dirty="0">
                <a:solidFill>
                  <a:schemeClr val="tx1"/>
                </a:solidFill>
                <a:effectLst/>
                <a:latin typeface="UTM Avo" panose="02040603050506020204" pitchFamily="18"/>
                <a:cs typeface="Arial" panose="020B0604020202020204" pitchFamily="34" charset="0"/>
              </a:rPr>
              <a:t> </a:t>
            </a:r>
            <a:r>
              <a:rPr lang="en-US" sz="2600" b="1" dirty="0" err="1">
                <a:solidFill>
                  <a:schemeClr val="tx1"/>
                </a:solidFill>
                <a:effectLst/>
                <a:latin typeface="UTM Avo" panose="02040603050506020204" pitchFamily="18"/>
                <a:cs typeface="Arial" panose="020B0604020202020204" pitchFamily="34" charset="0"/>
              </a:rPr>
              <a:t>kho</a:t>
            </a:r>
            <a:r>
              <a:rPr lang="en-US" sz="2600" b="1" dirty="0">
                <a:solidFill>
                  <a:schemeClr val="tx1"/>
                </a:solidFill>
                <a:effectLst/>
                <a:latin typeface="UTM Avo" panose="02040603050506020204" pitchFamily="18"/>
                <a:cs typeface="Arial" panose="020B0604020202020204" pitchFamily="34" charset="0"/>
              </a:rPr>
              <a:t> </a:t>
            </a:r>
            <a:r>
              <a:rPr lang="en-US" sz="2600" b="1" dirty="0" err="1">
                <a:solidFill>
                  <a:schemeClr val="tx1"/>
                </a:solidFill>
                <a:effectLst/>
                <a:latin typeface="UTM Avo" panose="02040603050506020204" pitchFamily="18"/>
                <a:cs typeface="Arial" panose="020B0604020202020204" pitchFamily="34" charset="0"/>
              </a:rPr>
              <a:t>hình</a:t>
            </a:r>
            <a:r>
              <a:rPr lang="en-US" sz="2600" b="1" dirty="0">
                <a:solidFill>
                  <a:schemeClr val="tx1"/>
                </a:solidFill>
                <a:effectLst/>
                <a:latin typeface="UTM Avo" panose="02040603050506020204" pitchFamily="18"/>
                <a:cs typeface="Arial" panose="020B0604020202020204" pitchFamily="34" charset="0"/>
              </a:rPr>
              <a:t> </a:t>
            </a:r>
            <a:r>
              <a:rPr lang="en-US" sz="2600" b="1" dirty="0" err="1">
                <a:solidFill>
                  <a:schemeClr val="tx1"/>
                </a:solidFill>
                <a:effectLst/>
                <a:latin typeface="UTM Avo" panose="02040603050506020204" pitchFamily="18"/>
                <a:cs typeface="Arial" panose="020B0604020202020204" pitchFamily="34" charset="0"/>
              </a:rPr>
              <a:t>ảnh</a:t>
            </a:r>
            <a:r>
              <a:rPr lang="en-US" sz="2600" b="1" dirty="0">
                <a:solidFill>
                  <a:schemeClr val="tx1"/>
                </a:solidFill>
                <a:effectLst/>
                <a:latin typeface="UTM Avo" panose="02040603050506020204" pitchFamily="18"/>
                <a:cs typeface="Arial" panose="020B0604020202020204" pitchFamily="34" charset="0"/>
              </a:rPr>
              <a:t> </a:t>
            </a:r>
            <a:r>
              <a:rPr lang="en-US" sz="2600" b="1" dirty="0" err="1">
                <a:solidFill>
                  <a:schemeClr val="tx1"/>
                </a:solidFill>
                <a:effectLst/>
                <a:latin typeface="UTM Avo" panose="02040603050506020204" pitchFamily="18"/>
                <a:cs typeface="Arial" panose="020B0604020202020204" pitchFamily="34" charset="0"/>
              </a:rPr>
              <a:t>về</a:t>
            </a:r>
            <a:r>
              <a:rPr lang="en-US" sz="2600" b="1" dirty="0">
                <a:solidFill>
                  <a:schemeClr val="tx1"/>
                </a:solidFill>
                <a:effectLst/>
                <a:latin typeface="UTM Avo" panose="02040603050506020204" pitchFamily="18"/>
                <a:cs typeface="Arial" panose="020B0604020202020204" pitchFamily="34" charset="0"/>
              </a:rPr>
              <a:t> </a:t>
            </a:r>
            <a:r>
              <a:rPr lang="en-US" sz="2600" b="1" dirty="0" err="1">
                <a:solidFill>
                  <a:schemeClr val="tx1"/>
                </a:solidFill>
                <a:effectLst/>
                <a:latin typeface="UTM Avo" panose="02040603050506020204" pitchFamily="18"/>
                <a:cs typeface="Arial" panose="020B0604020202020204" pitchFamily="34" charset="0"/>
              </a:rPr>
              <a:t>nông</a:t>
            </a:r>
            <a:r>
              <a:rPr lang="en-US" sz="2600" b="1" dirty="0">
                <a:solidFill>
                  <a:schemeClr val="tx1"/>
                </a:solidFill>
                <a:effectLst/>
                <a:latin typeface="UTM Avo" panose="02040603050506020204" pitchFamily="18"/>
                <a:cs typeface="Arial" panose="020B0604020202020204" pitchFamily="34" charset="0"/>
              </a:rPr>
              <a:t> </a:t>
            </a:r>
            <a:r>
              <a:rPr lang="en-US" sz="2600" b="1" dirty="0" err="1">
                <a:solidFill>
                  <a:schemeClr val="tx1"/>
                </a:solidFill>
                <a:effectLst/>
                <a:latin typeface="UTM Avo" panose="02040603050506020204" pitchFamily="18"/>
                <a:cs typeface="Arial" panose="020B0604020202020204" pitchFamily="34" charset="0"/>
              </a:rPr>
              <a:t>sản</a:t>
            </a:r>
            <a:r>
              <a:rPr lang="en-US" sz="2600" b="1" dirty="0">
                <a:solidFill>
                  <a:schemeClr val="tx1"/>
                </a:solidFill>
                <a:effectLst/>
                <a:latin typeface="UTM Avo" panose="02040603050506020204" pitchFamily="18"/>
                <a:cs typeface="Arial" panose="020B0604020202020204" pitchFamily="34" charset="0"/>
              </a:rPr>
              <a:t> </a:t>
            </a:r>
            <a:r>
              <a:rPr lang="en-US" sz="2600" b="1" dirty="0" err="1">
                <a:solidFill>
                  <a:schemeClr val="tx1"/>
                </a:solidFill>
                <a:effectLst/>
                <a:latin typeface="UTM Avo" panose="02040603050506020204" pitchFamily="18"/>
                <a:cs typeface="Arial" panose="020B0604020202020204" pitchFamily="34" charset="0"/>
              </a:rPr>
              <a:t>quê</a:t>
            </a:r>
            <a:r>
              <a:rPr lang="en-US" sz="2600" b="1" dirty="0">
                <a:solidFill>
                  <a:schemeClr val="tx1"/>
                </a:solidFill>
                <a:effectLst/>
                <a:latin typeface="UTM Avo" panose="02040603050506020204" pitchFamily="18"/>
                <a:cs typeface="Arial" panose="020B0604020202020204" pitchFamily="34" charset="0"/>
              </a:rPr>
              <a:t> </a:t>
            </a:r>
            <a:r>
              <a:rPr lang="en-US" sz="2600" b="1" dirty="0" err="1">
                <a:solidFill>
                  <a:schemeClr val="tx1"/>
                </a:solidFill>
                <a:effectLst/>
                <a:latin typeface="UTM Avo" panose="02040603050506020204" pitchFamily="18"/>
                <a:cs typeface="Arial" panose="020B0604020202020204" pitchFamily="34" charset="0"/>
              </a:rPr>
              <a:t>em</a:t>
            </a:r>
            <a:endParaRPr lang="vi-VN" sz="2600" b="1" dirty="0">
              <a:solidFill>
                <a:schemeClr val="tx1"/>
              </a:solidFill>
              <a:effectLst/>
              <a:latin typeface="UTM Avo" panose="02040603050506020204" pitchFamily="18"/>
              <a:cs typeface="Arial" panose="020B0604020202020204" pitchFamily="34" charset="0"/>
            </a:endParaRPr>
          </a:p>
        </p:txBody>
      </p:sp>
      <p:pic>
        <p:nvPicPr>
          <p:cNvPr id="12" name="Picture 11">
            <a:extLst>
              <a:ext uri="{FF2B5EF4-FFF2-40B4-BE49-F238E27FC236}">
                <a16:creationId xmlns:a16="http://schemas.microsoft.com/office/drawing/2014/main" id="{C22C1CB7-F0EC-E01D-A5F3-D138EA45E660}"/>
              </a:ext>
            </a:extLst>
          </p:cNvPr>
          <p:cNvPicPr>
            <a:picLocks noChangeAspect="1"/>
          </p:cNvPicPr>
          <p:nvPr/>
        </p:nvPicPr>
        <p:blipFill rotWithShape="1">
          <a:blip r:embed="rId3"/>
          <a:srcRect l="7404" t="18749" r="5561" b="5747"/>
          <a:stretch/>
        </p:blipFill>
        <p:spPr>
          <a:xfrm>
            <a:off x="2333826" y="2496897"/>
            <a:ext cx="7524347" cy="4361103"/>
          </a:xfrm>
          <a:prstGeom prst="rect">
            <a:avLst/>
          </a:prstGeom>
        </p:spPr>
      </p:pic>
      <p:grpSp>
        <p:nvGrpSpPr>
          <p:cNvPr id="13" name="Group 12">
            <a:extLst>
              <a:ext uri="{FF2B5EF4-FFF2-40B4-BE49-F238E27FC236}">
                <a16:creationId xmlns:a16="http://schemas.microsoft.com/office/drawing/2014/main" id="{1D213A20-6607-9A4D-DCAC-032AB847AF35}"/>
              </a:ext>
            </a:extLst>
          </p:cNvPr>
          <p:cNvGrpSpPr/>
          <p:nvPr/>
        </p:nvGrpSpPr>
        <p:grpSpPr>
          <a:xfrm>
            <a:off x="10419369" y="908060"/>
            <a:ext cx="1772631" cy="1353711"/>
            <a:chOff x="9772053" y="889125"/>
            <a:chExt cx="2374289" cy="1365815"/>
          </a:xfrm>
        </p:grpSpPr>
        <p:pic>
          <p:nvPicPr>
            <p:cNvPr id="14" name="Picture 13">
              <a:hlinkClick r:id="rId4"/>
              <a:extLst>
                <a:ext uri="{FF2B5EF4-FFF2-40B4-BE49-F238E27FC236}">
                  <a16:creationId xmlns:a16="http://schemas.microsoft.com/office/drawing/2014/main" id="{45E1598B-E9AA-D2A9-38DE-61CB77E9BD7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03939" y="889125"/>
              <a:ext cx="1310519" cy="74694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E8FF25F4-AA51-2AD8-93A0-06D458F5D109}"/>
                </a:ext>
              </a:extLst>
            </p:cNvPr>
            <p:cNvSpPr txBox="1"/>
            <p:nvPr/>
          </p:nvSpPr>
          <p:spPr>
            <a:xfrm>
              <a:off x="9772053" y="1658356"/>
              <a:ext cx="2374289" cy="596584"/>
            </a:xfrm>
            <a:prstGeom prst="rect">
              <a:avLst/>
            </a:prstGeom>
            <a:noFill/>
          </p:spPr>
          <p:txBody>
            <a:bodyPr wrap="square">
              <a:spAutoFit/>
            </a:bodyPr>
            <a:lstStyle/>
            <a:p>
              <a:pPr algn="ctr"/>
              <a:r>
                <a:rPr lang="en-US" sz="1600" dirty="0" err="1">
                  <a:latin typeface="UTM Avo" panose="02040603050506020204" pitchFamily="18"/>
                  <a:cs typeface="Arial" panose="020B0604020202020204" pitchFamily="34" charset="0"/>
                </a:rPr>
                <a:t>Ấn</a:t>
              </a:r>
              <a:r>
                <a:rPr lang="en-US" sz="1600" dirty="0">
                  <a:latin typeface="UTM Avo" panose="02040603050506020204" pitchFamily="18"/>
                  <a:cs typeface="Arial" panose="020B0604020202020204" pitchFamily="34" charset="0"/>
                </a:rPr>
                <a:t> </a:t>
              </a:r>
              <a:r>
                <a:rPr lang="en-US" sz="1600" dirty="0" err="1">
                  <a:latin typeface="UTM Avo" panose="02040603050506020204" pitchFamily="18"/>
                  <a:cs typeface="Arial" panose="020B0604020202020204" pitchFamily="34" charset="0"/>
                </a:rPr>
                <a:t>vào</a:t>
              </a:r>
              <a:r>
                <a:rPr lang="en-US" sz="1600" dirty="0">
                  <a:latin typeface="UTM Avo" panose="02040603050506020204" pitchFamily="18"/>
                  <a:cs typeface="Arial" panose="020B0604020202020204" pitchFamily="34" charset="0"/>
                </a:rPr>
                <a:t> </a:t>
              </a:r>
              <a:r>
                <a:rPr lang="en-US" sz="1600" dirty="0" err="1">
                  <a:latin typeface="UTM Avo" panose="02040603050506020204" pitchFamily="18"/>
                  <a:cs typeface="Arial" panose="020B0604020202020204" pitchFamily="34" charset="0"/>
                </a:rPr>
                <a:t>để</a:t>
              </a:r>
              <a:endParaRPr lang="en-US" sz="1600" dirty="0">
                <a:latin typeface="UTM Avo" panose="02040603050506020204" pitchFamily="18"/>
                <a:cs typeface="Arial" panose="020B0604020202020204" pitchFamily="34" charset="0"/>
              </a:endParaRPr>
            </a:p>
            <a:p>
              <a:pPr algn="ctr"/>
              <a:r>
                <a:rPr lang="vi-VN" sz="1600" b="1" dirty="0">
                  <a:latin typeface="UTM Avo" panose="02040603050506020204" pitchFamily="18"/>
                  <a:cs typeface="Arial" panose="020B0604020202020204" pitchFamily="34" charset="0"/>
                </a:rPr>
                <a:t>xem </a:t>
              </a:r>
              <a:r>
                <a:rPr lang="en-US" sz="1600" b="1" dirty="0">
                  <a:latin typeface="UTM Avo" panose="02040603050506020204" pitchFamily="18"/>
                  <a:cs typeface="Arial" panose="020B0604020202020204" pitchFamily="34" charset="0"/>
                </a:rPr>
                <a:t>video</a:t>
              </a:r>
              <a:endParaRPr lang="en-US" sz="1600" b="1" dirty="0">
                <a:latin typeface="UTM Avo" panose="02040603050506020204" pitchFamily="18"/>
              </a:endParaRPr>
            </a:p>
          </p:txBody>
        </p:sp>
      </p:grpSp>
    </p:spTree>
    <p:extLst>
      <p:ext uri="{BB962C8B-B14F-4D97-AF65-F5344CB8AC3E}">
        <p14:creationId xmlns:p14="http://schemas.microsoft.com/office/powerpoint/2010/main" val="313993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464;p44">
            <a:extLst>
              <a:ext uri="{FF2B5EF4-FFF2-40B4-BE49-F238E27FC236}">
                <a16:creationId xmlns:a16="http://schemas.microsoft.com/office/drawing/2014/main" id="{C98FF17D-01B5-6DAA-4072-239C20EE9930}"/>
              </a:ext>
            </a:extLst>
          </p:cNvPr>
          <p:cNvSpPr txBox="1">
            <a:spLocks noGrp="1"/>
          </p:cNvSpPr>
          <p:nvPr>
            <p:ph type="title"/>
          </p:nvPr>
        </p:nvSpPr>
        <p:spPr>
          <a:xfrm>
            <a:off x="4673055" y="1537565"/>
            <a:ext cx="2916620" cy="572700"/>
          </a:xfrm>
          <a:prstGeom prst="rect">
            <a:avLst/>
          </a:prstGeom>
        </p:spPr>
        <p:txBody>
          <a:bodyPr spcFirstLastPara="1" wrap="square" lIns="91425" tIns="91425" rIns="91425" bIns="91425" anchor="ctr" anchorCtr="0">
            <a:noAutofit/>
          </a:bodyPr>
          <a:lstStyle/>
          <a:p>
            <a:pPr algn="ctr">
              <a:lnSpc>
                <a:spcPct val="107000"/>
              </a:lnSpc>
            </a:pPr>
            <a:r>
              <a:rPr lang="vi-VN" sz="2600" b="1" dirty="0">
                <a:effectLst/>
                <a:latin typeface="UTM Avo" panose="02040603050506020204" pitchFamily="18"/>
                <a:cs typeface="Arial" panose="020B0604020202020204" pitchFamily="34" charset="0"/>
              </a:rPr>
              <a:t>Trả lời câu hỏi</a:t>
            </a:r>
          </a:p>
        </p:txBody>
      </p:sp>
      <p:sp>
        <p:nvSpPr>
          <p:cNvPr id="4" name="Speech Bubble: Rectangle with Corners Rounded 14">
            <a:extLst>
              <a:ext uri="{FF2B5EF4-FFF2-40B4-BE49-F238E27FC236}">
                <a16:creationId xmlns:a16="http://schemas.microsoft.com/office/drawing/2014/main" id="{EDBBECC7-9EC5-ACAD-DF9D-E1CF5D4D9DF7}"/>
              </a:ext>
            </a:extLst>
          </p:cNvPr>
          <p:cNvSpPr/>
          <p:nvPr/>
        </p:nvSpPr>
        <p:spPr>
          <a:xfrm>
            <a:off x="2920593" y="2151820"/>
            <a:ext cx="3054362" cy="1397994"/>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50000"/>
              </a:lnSpc>
            </a:pPr>
            <a:r>
              <a:rPr lang="vi-VN" sz="2000" dirty="0">
                <a:solidFill>
                  <a:schemeClr val="tx1"/>
                </a:solidFill>
                <a:effectLst/>
                <a:latin typeface="UTM Avo" panose="02040603050506020204" pitchFamily="18"/>
                <a:cs typeface="Arial" panose="020B0604020202020204" pitchFamily="34" charset="0"/>
              </a:rPr>
              <a:t>Có những loại nông sản nào xuất hiện trong hình minh họa?</a:t>
            </a:r>
          </a:p>
        </p:txBody>
      </p:sp>
      <p:sp>
        <p:nvSpPr>
          <p:cNvPr id="5" name="Speech Bubble: Rectangle with Corners Rounded 15">
            <a:extLst>
              <a:ext uri="{FF2B5EF4-FFF2-40B4-BE49-F238E27FC236}">
                <a16:creationId xmlns:a16="http://schemas.microsoft.com/office/drawing/2014/main" id="{9AEE162B-2241-4AAA-FDD5-E54F2214036A}"/>
              </a:ext>
            </a:extLst>
          </p:cNvPr>
          <p:cNvSpPr/>
          <p:nvPr/>
        </p:nvSpPr>
        <p:spPr>
          <a:xfrm>
            <a:off x="6396889" y="2151820"/>
            <a:ext cx="3580110" cy="1397994"/>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50000"/>
              </a:lnSpc>
            </a:pPr>
            <a:r>
              <a:rPr lang="vi-VN" sz="2000" dirty="0">
                <a:solidFill>
                  <a:srgbClr val="000000"/>
                </a:solidFill>
                <a:effectLst/>
                <a:latin typeface="UTM Avo" panose="02040603050506020204" pitchFamily="18"/>
                <a:cs typeface="Arial" panose="020B0604020202020204" pitchFamily="34" charset="0"/>
              </a:rPr>
              <a:t>Các loại nông sản trong hình minh họa được thể hiện bằng chất liệu nào?</a:t>
            </a:r>
            <a:endParaRPr lang="vi-VN" sz="2000" dirty="0">
              <a:effectLst/>
              <a:latin typeface="UTM Avo" panose="02040603050506020204" pitchFamily="18"/>
              <a:cs typeface="Arial" panose="020B0604020202020204" pitchFamily="34" charset="0"/>
            </a:endParaRPr>
          </a:p>
        </p:txBody>
      </p:sp>
      <p:sp>
        <p:nvSpPr>
          <p:cNvPr id="6" name="Speech Bubble: Rectangle with Corners Rounded 1">
            <a:extLst>
              <a:ext uri="{FF2B5EF4-FFF2-40B4-BE49-F238E27FC236}">
                <a16:creationId xmlns:a16="http://schemas.microsoft.com/office/drawing/2014/main" id="{5F5DB6F6-B88E-C2D5-8F8F-6DA0BFBAD253}"/>
              </a:ext>
            </a:extLst>
          </p:cNvPr>
          <p:cNvSpPr/>
          <p:nvPr/>
        </p:nvSpPr>
        <p:spPr>
          <a:xfrm>
            <a:off x="2920593" y="3877718"/>
            <a:ext cx="3054362" cy="1020818"/>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50000"/>
              </a:lnSpc>
            </a:pPr>
            <a:r>
              <a:rPr lang="vi-VN" sz="2000" dirty="0">
                <a:solidFill>
                  <a:srgbClr val="000000"/>
                </a:solidFill>
                <a:effectLst/>
                <a:latin typeface="UTM Avo" panose="02040603050506020204" pitchFamily="18"/>
                <a:cs typeface="Arial" panose="020B0604020202020204" pitchFamily="34" charset="0"/>
              </a:rPr>
              <a:t>Màu sắc của mỗi loại nông sản ở sản phẩm.</a:t>
            </a:r>
            <a:endParaRPr lang="vi-VN" sz="2000" dirty="0">
              <a:effectLst/>
              <a:latin typeface="UTM Avo" panose="02040603050506020204" pitchFamily="18"/>
              <a:cs typeface="Arial" panose="020B0604020202020204" pitchFamily="34" charset="0"/>
            </a:endParaRPr>
          </a:p>
        </p:txBody>
      </p:sp>
      <p:sp>
        <p:nvSpPr>
          <p:cNvPr id="7" name="Speech Bubble: Rectangle with Corners Rounded 2">
            <a:extLst>
              <a:ext uri="{FF2B5EF4-FFF2-40B4-BE49-F238E27FC236}">
                <a16:creationId xmlns:a16="http://schemas.microsoft.com/office/drawing/2014/main" id="{36ACEC0B-09A3-F837-DE24-6BD8AD91A77F}"/>
              </a:ext>
            </a:extLst>
          </p:cNvPr>
          <p:cNvSpPr/>
          <p:nvPr/>
        </p:nvSpPr>
        <p:spPr>
          <a:xfrm>
            <a:off x="6396889" y="3877718"/>
            <a:ext cx="3580110" cy="1020818"/>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50000"/>
              </a:lnSpc>
            </a:pPr>
            <a:r>
              <a:rPr lang="vi-VN" sz="2000" dirty="0">
                <a:solidFill>
                  <a:srgbClr val="000000"/>
                </a:solidFill>
                <a:effectLst/>
                <a:latin typeface="UTM Avo" panose="02040603050506020204" pitchFamily="18"/>
                <a:cs typeface="Arial" panose="020B0604020202020204" pitchFamily="34" charset="0"/>
              </a:rPr>
              <a:t>Kho hình ảnh cần nhiều hay ít các sản phẩm nhỏ?</a:t>
            </a:r>
            <a:endParaRPr lang="vi-VN" sz="2000" dirty="0">
              <a:effectLst/>
              <a:latin typeface="UTM Avo" panose="02040603050506020204" pitchFamily="18"/>
              <a:cs typeface="Arial" panose="020B0604020202020204" pitchFamily="34" charset="0"/>
            </a:endParaRPr>
          </a:p>
        </p:txBody>
      </p:sp>
      <p:sp>
        <p:nvSpPr>
          <p:cNvPr id="8" name="Speech Bubble: Rectangle with Corners Rounded 3">
            <a:extLst>
              <a:ext uri="{FF2B5EF4-FFF2-40B4-BE49-F238E27FC236}">
                <a16:creationId xmlns:a16="http://schemas.microsoft.com/office/drawing/2014/main" id="{5D95D885-287D-7E36-00FC-7F567A2638CA}"/>
              </a:ext>
            </a:extLst>
          </p:cNvPr>
          <p:cNvSpPr/>
          <p:nvPr/>
        </p:nvSpPr>
        <p:spPr>
          <a:xfrm>
            <a:off x="3842871" y="5226441"/>
            <a:ext cx="5013440" cy="875898"/>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50000"/>
              </a:lnSpc>
            </a:pPr>
            <a:r>
              <a:rPr lang="vi-VN" sz="2000" dirty="0">
                <a:solidFill>
                  <a:srgbClr val="000000"/>
                </a:solidFill>
                <a:effectLst/>
                <a:latin typeface="UTM Avo" panose="02040603050506020204" pitchFamily="18"/>
                <a:cs typeface="Arial" panose="020B0604020202020204" pitchFamily="34" charset="0"/>
              </a:rPr>
              <a:t>Em nhận ra các sản phẩm được tạo nên bằng hình thức thực hành nào?</a:t>
            </a:r>
            <a:endParaRPr lang="vi-VN" sz="2000" dirty="0">
              <a:effectLst/>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68366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2" name="Picture 3">
            <a:extLst>
              <a:ext uri="{FF2B5EF4-FFF2-40B4-BE49-F238E27FC236}">
                <a16:creationId xmlns:a16="http://schemas.microsoft.com/office/drawing/2014/main" id="{B95EE10E-44AB-F674-FD2E-4D5B91B79730}"/>
              </a:ext>
            </a:extLst>
          </p:cNvPr>
          <p:cNvPicPr>
            <a:picLocks noChangeAspect="1"/>
          </p:cNvPicPr>
          <p:nvPr/>
        </p:nvPicPr>
        <p:blipFill>
          <a:blip r:embed="rId3"/>
          <a:srcRect/>
          <a:stretch>
            <a:fillRect/>
          </a:stretch>
        </p:blipFill>
        <p:spPr>
          <a:xfrm>
            <a:off x="-282179" y="6111894"/>
            <a:ext cx="12756353" cy="2375871"/>
          </a:xfrm>
          <a:prstGeom prst="rect">
            <a:avLst/>
          </a:prstGeom>
        </p:spPr>
      </p:pic>
      <p:pic>
        <p:nvPicPr>
          <p:cNvPr id="6" name="Picture 5">
            <a:extLst>
              <a:ext uri="{FF2B5EF4-FFF2-40B4-BE49-F238E27FC236}">
                <a16:creationId xmlns:a16="http://schemas.microsoft.com/office/drawing/2014/main" id="{C1EF8DBC-F510-4A93-E5DA-056F6BE78EE2}"/>
              </a:ext>
            </a:extLst>
          </p:cNvPr>
          <p:cNvPicPr>
            <a:picLocks noChangeAspect="1"/>
          </p:cNvPicPr>
          <p:nvPr/>
        </p:nvPicPr>
        <p:blipFill rotWithShape="1">
          <a:blip r:embed="rId4"/>
          <a:srcRect l="33766" t="27607" r="11957" b="12777"/>
          <a:stretch/>
        </p:blipFill>
        <p:spPr>
          <a:xfrm>
            <a:off x="3438524" y="1993559"/>
            <a:ext cx="5314950" cy="3900249"/>
          </a:xfrm>
          <a:prstGeom prst="rect">
            <a:avLst/>
          </a:prstGeom>
        </p:spPr>
      </p:pic>
      <p:sp>
        <p:nvSpPr>
          <p:cNvPr id="7" name="Double Bracket 6">
            <a:extLst>
              <a:ext uri="{FF2B5EF4-FFF2-40B4-BE49-F238E27FC236}">
                <a16:creationId xmlns:a16="http://schemas.microsoft.com/office/drawing/2014/main" id="{1D5E36F5-5803-8462-F3A5-8656787F3305}"/>
              </a:ext>
            </a:extLst>
          </p:cNvPr>
          <p:cNvSpPr/>
          <p:nvPr/>
        </p:nvSpPr>
        <p:spPr>
          <a:xfrm>
            <a:off x="2858155" y="3146117"/>
            <a:ext cx="873016" cy="319909"/>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Dứa</a:t>
            </a:r>
          </a:p>
        </p:txBody>
      </p:sp>
      <p:sp>
        <p:nvSpPr>
          <p:cNvPr id="8" name="Double Bracket 7">
            <a:extLst>
              <a:ext uri="{FF2B5EF4-FFF2-40B4-BE49-F238E27FC236}">
                <a16:creationId xmlns:a16="http://schemas.microsoft.com/office/drawing/2014/main" id="{F5DC0F96-8E8F-3EDA-3FDA-AD8C644B03B5}"/>
              </a:ext>
            </a:extLst>
          </p:cNvPr>
          <p:cNvSpPr/>
          <p:nvPr/>
        </p:nvSpPr>
        <p:spPr>
          <a:xfrm>
            <a:off x="2152708" y="4360627"/>
            <a:ext cx="1565221" cy="319909"/>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a:solidFill>
                  <a:schemeClr val="tx1"/>
                </a:solidFill>
                <a:latin typeface="UTM Avo" panose="02040603050506020204" pitchFamily="18"/>
                <a:cs typeface="Arial" panose="020B0604020202020204" pitchFamily="34" charset="0"/>
              </a:rPr>
              <a:t>Măng cụt</a:t>
            </a:r>
            <a:endParaRPr lang="vi-VN" sz="2000" dirty="0">
              <a:solidFill>
                <a:schemeClr val="tx1"/>
              </a:solidFill>
              <a:latin typeface="UTM Avo" panose="02040603050506020204" pitchFamily="18"/>
              <a:cs typeface="Arial" panose="020B0604020202020204" pitchFamily="34" charset="0"/>
            </a:endParaRPr>
          </a:p>
        </p:txBody>
      </p:sp>
      <p:sp>
        <p:nvSpPr>
          <p:cNvPr id="9" name="Double Bracket 8">
            <a:extLst>
              <a:ext uri="{FF2B5EF4-FFF2-40B4-BE49-F238E27FC236}">
                <a16:creationId xmlns:a16="http://schemas.microsoft.com/office/drawing/2014/main" id="{7FA8DF4F-A633-0505-3BB5-FA620E0F2DA6}"/>
              </a:ext>
            </a:extLst>
          </p:cNvPr>
          <p:cNvSpPr/>
          <p:nvPr/>
        </p:nvSpPr>
        <p:spPr>
          <a:xfrm>
            <a:off x="2842405" y="5573897"/>
            <a:ext cx="873016" cy="319909"/>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Dừa</a:t>
            </a:r>
          </a:p>
        </p:txBody>
      </p:sp>
      <p:sp>
        <p:nvSpPr>
          <p:cNvPr id="11" name="Double Bracket 10">
            <a:extLst>
              <a:ext uri="{FF2B5EF4-FFF2-40B4-BE49-F238E27FC236}">
                <a16:creationId xmlns:a16="http://schemas.microsoft.com/office/drawing/2014/main" id="{A36710CF-93D5-CFE8-BFDC-E33F95257ED9}"/>
              </a:ext>
            </a:extLst>
          </p:cNvPr>
          <p:cNvSpPr/>
          <p:nvPr/>
        </p:nvSpPr>
        <p:spPr>
          <a:xfrm>
            <a:off x="4932798" y="3146117"/>
            <a:ext cx="873016" cy="319909"/>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Ngô</a:t>
            </a:r>
          </a:p>
        </p:txBody>
      </p:sp>
      <p:sp>
        <p:nvSpPr>
          <p:cNvPr id="12" name="Double Bracket 11">
            <a:extLst>
              <a:ext uri="{FF2B5EF4-FFF2-40B4-BE49-F238E27FC236}">
                <a16:creationId xmlns:a16="http://schemas.microsoft.com/office/drawing/2014/main" id="{1D40BB76-878A-995E-A999-A281ED75B090}"/>
              </a:ext>
            </a:extLst>
          </p:cNvPr>
          <p:cNvSpPr/>
          <p:nvPr/>
        </p:nvSpPr>
        <p:spPr>
          <a:xfrm>
            <a:off x="6236080" y="3146117"/>
            <a:ext cx="873016" cy="319909"/>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Lúa</a:t>
            </a:r>
          </a:p>
        </p:txBody>
      </p:sp>
      <p:sp>
        <p:nvSpPr>
          <p:cNvPr id="14" name="Double Bracket 13">
            <a:extLst>
              <a:ext uri="{FF2B5EF4-FFF2-40B4-BE49-F238E27FC236}">
                <a16:creationId xmlns:a16="http://schemas.microsoft.com/office/drawing/2014/main" id="{82A2FC16-F4F3-566F-D091-1383C90757E2}"/>
              </a:ext>
            </a:extLst>
          </p:cNvPr>
          <p:cNvSpPr/>
          <p:nvPr/>
        </p:nvSpPr>
        <p:spPr>
          <a:xfrm>
            <a:off x="8310724" y="3146117"/>
            <a:ext cx="873016" cy="319909"/>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Roi</a:t>
            </a:r>
          </a:p>
        </p:txBody>
      </p:sp>
      <p:sp>
        <p:nvSpPr>
          <p:cNvPr id="15" name="Double Bracket 14">
            <a:extLst>
              <a:ext uri="{FF2B5EF4-FFF2-40B4-BE49-F238E27FC236}">
                <a16:creationId xmlns:a16="http://schemas.microsoft.com/office/drawing/2014/main" id="{EF57B5C1-3B02-4958-3A03-0A0E0DE18A3D}"/>
              </a:ext>
            </a:extLst>
          </p:cNvPr>
          <p:cNvSpPr/>
          <p:nvPr/>
        </p:nvSpPr>
        <p:spPr>
          <a:xfrm>
            <a:off x="8341435" y="4361633"/>
            <a:ext cx="983374" cy="319909"/>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Khoai</a:t>
            </a:r>
          </a:p>
        </p:txBody>
      </p:sp>
      <p:sp>
        <p:nvSpPr>
          <p:cNvPr id="16" name="Double Bracket 15">
            <a:extLst>
              <a:ext uri="{FF2B5EF4-FFF2-40B4-BE49-F238E27FC236}">
                <a16:creationId xmlns:a16="http://schemas.microsoft.com/office/drawing/2014/main" id="{A34AEE02-EFC4-2367-4DDC-D19F21311DA6}"/>
              </a:ext>
            </a:extLst>
          </p:cNvPr>
          <p:cNvSpPr/>
          <p:nvPr/>
        </p:nvSpPr>
        <p:spPr>
          <a:xfrm>
            <a:off x="5492312" y="4360627"/>
            <a:ext cx="1135118" cy="319909"/>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tx1"/>
                </a:solidFill>
                <a:latin typeface="UTM Avo" panose="02040603050506020204" pitchFamily="18"/>
                <a:cs typeface="Arial" panose="020B0604020202020204" pitchFamily="34" charset="0"/>
              </a:rPr>
              <a:t>Cà tím</a:t>
            </a:r>
          </a:p>
        </p:txBody>
      </p:sp>
      <p:sp>
        <p:nvSpPr>
          <p:cNvPr id="17" name="Double Bracket 16">
            <a:extLst>
              <a:ext uri="{FF2B5EF4-FFF2-40B4-BE49-F238E27FC236}">
                <a16:creationId xmlns:a16="http://schemas.microsoft.com/office/drawing/2014/main" id="{791D90DD-6D81-570D-21D4-10AB80B7EAFA}"/>
              </a:ext>
            </a:extLst>
          </p:cNvPr>
          <p:cNvSpPr/>
          <p:nvPr/>
        </p:nvSpPr>
        <p:spPr>
          <a:xfrm>
            <a:off x="5509609" y="5573898"/>
            <a:ext cx="1135117" cy="319909"/>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a:solidFill>
                  <a:schemeClr val="tx1"/>
                </a:solidFill>
                <a:latin typeface="UTM Avo" panose="02040603050506020204" pitchFamily="18"/>
                <a:cs typeface="Arial" panose="020B0604020202020204" pitchFamily="34" charset="0"/>
              </a:rPr>
              <a:t>Chuối</a:t>
            </a:r>
            <a:endParaRPr lang="vi-VN" sz="2000" dirty="0">
              <a:solidFill>
                <a:schemeClr val="tx1"/>
              </a:solidFill>
              <a:latin typeface="UTM Avo" panose="02040603050506020204" pitchFamily="18"/>
              <a:cs typeface="Arial" panose="020B0604020202020204" pitchFamily="34" charset="0"/>
            </a:endParaRPr>
          </a:p>
        </p:txBody>
      </p:sp>
      <p:sp>
        <p:nvSpPr>
          <p:cNvPr id="18" name="Double Bracket 17">
            <a:extLst>
              <a:ext uri="{FF2B5EF4-FFF2-40B4-BE49-F238E27FC236}">
                <a16:creationId xmlns:a16="http://schemas.microsoft.com/office/drawing/2014/main" id="{2364C90A-1FA7-7F29-FC21-90554355D01C}"/>
              </a:ext>
            </a:extLst>
          </p:cNvPr>
          <p:cNvSpPr/>
          <p:nvPr/>
        </p:nvSpPr>
        <p:spPr>
          <a:xfrm>
            <a:off x="8363768" y="5573899"/>
            <a:ext cx="1662280" cy="319909"/>
          </a:xfrm>
          <a:prstGeom prst="bracketPair">
            <a:avLst/>
          </a:prstGeom>
          <a:solidFill>
            <a:srgbClr val="FFFFFF"/>
          </a:solidFill>
          <a:ln w="28575">
            <a:solidFill>
              <a:srgbClr val="CAE0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a:solidFill>
                  <a:schemeClr val="tx1"/>
                </a:solidFill>
                <a:latin typeface="UTM Avo" panose="02040603050506020204" pitchFamily="18"/>
                <a:cs typeface="Arial" panose="020B0604020202020204" pitchFamily="34" charset="0"/>
              </a:rPr>
              <a:t>Cà chua</a:t>
            </a:r>
            <a:endParaRPr lang="vi-VN" sz="20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88370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up)">
                                      <p:cBhvr>
                                        <p:cTn id="16" dur="500"/>
                                        <p:tgtEl>
                                          <p:spTgt spid="9"/>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ppt_y</p:attrName>
                                        </p:attrNameLst>
                                      </p:cBhvr>
                                      <p:tavLst>
                                        <p:tav tm="0">
                                          <p:val>
                                            <p:strVal val="#ppt_y+#ppt_h*1.125000"/>
                                          </p:val>
                                        </p:tav>
                                        <p:tav tm="100000">
                                          <p:val>
                                            <p:strVal val="#ppt_y"/>
                                          </p:val>
                                        </p:tav>
                                      </p:tavLst>
                                    </p:anim>
                                    <p:animEffect transition="in" filter="wipe(up)">
                                      <p:cBhvr>
                                        <p:cTn id="20" dur="500"/>
                                        <p:tgtEl>
                                          <p:spTgt spid="11"/>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ppt_y</p:attrName>
                                        </p:attrNameLst>
                                      </p:cBhvr>
                                      <p:tavLst>
                                        <p:tav tm="0">
                                          <p:val>
                                            <p:strVal val="#ppt_y+#ppt_h*1.125000"/>
                                          </p:val>
                                        </p:tav>
                                        <p:tav tm="100000">
                                          <p:val>
                                            <p:strVal val="#ppt_y"/>
                                          </p:val>
                                        </p:tav>
                                      </p:tavLst>
                                    </p:anim>
                                    <p:animEffect transition="in" filter="wipe(up)">
                                      <p:cBhvr>
                                        <p:cTn id="24" dur="500"/>
                                        <p:tgtEl>
                                          <p:spTgt spid="1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p:tgtEl>
                                          <p:spTgt spid="14"/>
                                        </p:tgtEl>
                                        <p:attrNameLst>
                                          <p:attrName>ppt_y</p:attrName>
                                        </p:attrNameLst>
                                      </p:cBhvr>
                                      <p:tavLst>
                                        <p:tav tm="0">
                                          <p:val>
                                            <p:strVal val="#ppt_y+#ppt_h*1.125000"/>
                                          </p:val>
                                        </p:tav>
                                        <p:tav tm="100000">
                                          <p:val>
                                            <p:strVal val="#ppt_y"/>
                                          </p:val>
                                        </p:tav>
                                      </p:tavLst>
                                    </p:anim>
                                    <p:animEffect transition="in" filter="wipe(up)">
                                      <p:cBhvr>
                                        <p:cTn id="28" dur="500"/>
                                        <p:tgtEl>
                                          <p:spTgt spid="14"/>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ppt_y</p:attrName>
                                        </p:attrNameLst>
                                      </p:cBhvr>
                                      <p:tavLst>
                                        <p:tav tm="0">
                                          <p:val>
                                            <p:strVal val="#ppt_y+#ppt_h*1.125000"/>
                                          </p:val>
                                        </p:tav>
                                        <p:tav tm="100000">
                                          <p:val>
                                            <p:strVal val="#ppt_y"/>
                                          </p:val>
                                        </p:tav>
                                      </p:tavLst>
                                    </p:anim>
                                    <p:animEffect transition="in" filter="wipe(up)">
                                      <p:cBhvr>
                                        <p:cTn id="32" dur="500"/>
                                        <p:tgtEl>
                                          <p:spTgt spid="15"/>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p:tgtEl>
                                          <p:spTgt spid="16"/>
                                        </p:tgtEl>
                                        <p:attrNameLst>
                                          <p:attrName>ppt_y</p:attrName>
                                        </p:attrNameLst>
                                      </p:cBhvr>
                                      <p:tavLst>
                                        <p:tav tm="0">
                                          <p:val>
                                            <p:strVal val="#ppt_y+#ppt_h*1.125000"/>
                                          </p:val>
                                        </p:tav>
                                        <p:tav tm="100000">
                                          <p:val>
                                            <p:strVal val="#ppt_y"/>
                                          </p:val>
                                        </p:tav>
                                      </p:tavLst>
                                    </p:anim>
                                    <p:animEffect transition="in" filter="wipe(up)">
                                      <p:cBhvr>
                                        <p:cTn id="36" dur="500"/>
                                        <p:tgtEl>
                                          <p:spTgt spid="16"/>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p:tgtEl>
                                          <p:spTgt spid="17"/>
                                        </p:tgtEl>
                                        <p:attrNameLst>
                                          <p:attrName>ppt_y</p:attrName>
                                        </p:attrNameLst>
                                      </p:cBhvr>
                                      <p:tavLst>
                                        <p:tav tm="0">
                                          <p:val>
                                            <p:strVal val="#ppt_y+#ppt_h*1.125000"/>
                                          </p:val>
                                        </p:tav>
                                        <p:tav tm="100000">
                                          <p:val>
                                            <p:strVal val="#ppt_y"/>
                                          </p:val>
                                        </p:tav>
                                      </p:tavLst>
                                    </p:anim>
                                    <p:animEffect transition="in" filter="wipe(up)">
                                      <p:cBhvr>
                                        <p:cTn id="40" dur="500"/>
                                        <p:tgtEl>
                                          <p:spTgt spid="17"/>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p:tgtEl>
                                          <p:spTgt spid="18"/>
                                        </p:tgtEl>
                                        <p:attrNameLst>
                                          <p:attrName>ppt_y</p:attrName>
                                        </p:attrNameLst>
                                      </p:cBhvr>
                                      <p:tavLst>
                                        <p:tav tm="0">
                                          <p:val>
                                            <p:strVal val="#ppt_y+#ppt_h*1.125000"/>
                                          </p:val>
                                        </p:tav>
                                        <p:tav tm="100000">
                                          <p:val>
                                            <p:strVal val="#ppt_y"/>
                                          </p:val>
                                        </p:tav>
                                      </p:tavLst>
                                    </p:anim>
                                    <p:animEffect transition="in" filter="wipe(up)">
                                      <p:cBhvr>
                                        <p:cTn id="4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P spid="14" grpId="0" animBg="1"/>
      <p:bldP spid="15" grpId="0" animBg="1"/>
      <p:bldP spid="16" grpId="0" animBg="1"/>
      <p:bldP spid="17"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EA0E4B-8346-0358-44E6-63047C5B9F27}"/>
              </a:ext>
            </a:extLst>
          </p:cNvPr>
          <p:cNvPicPr>
            <a:picLocks noChangeAspect="1"/>
          </p:cNvPicPr>
          <p:nvPr/>
        </p:nvPicPr>
        <p:blipFill rotWithShape="1">
          <a:blip r:embed="rId3"/>
          <a:srcRect l="33766" t="27607" r="11957" b="12777"/>
          <a:stretch/>
        </p:blipFill>
        <p:spPr>
          <a:xfrm>
            <a:off x="700840" y="1956428"/>
            <a:ext cx="4912930" cy="3605236"/>
          </a:xfrm>
          <a:prstGeom prst="rect">
            <a:avLst/>
          </a:prstGeom>
        </p:spPr>
      </p:pic>
      <p:sp>
        <p:nvSpPr>
          <p:cNvPr id="3" name="TextBox 2">
            <a:extLst>
              <a:ext uri="{FF2B5EF4-FFF2-40B4-BE49-F238E27FC236}">
                <a16:creationId xmlns:a16="http://schemas.microsoft.com/office/drawing/2014/main" id="{6A52105D-8BE7-9219-357A-CFF8B9E11119}"/>
              </a:ext>
            </a:extLst>
          </p:cNvPr>
          <p:cNvSpPr txBox="1"/>
          <p:nvPr/>
        </p:nvSpPr>
        <p:spPr>
          <a:xfrm>
            <a:off x="5782938" y="1816368"/>
            <a:ext cx="4804852" cy="357520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vi-VN" sz="2200" dirty="0">
                <a:solidFill>
                  <a:srgbClr val="000000"/>
                </a:solidFill>
                <a:effectLst/>
                <a:latin typeface="UTM Avo" panose="02040603050506020204" pitchFamily="18"/>
                <a:cs typeface="Arial" panose="020B0604020202020204" pitchFamily="34" charset="0"/>
              </a:rPr>
              <a:t>Kho hình ảnh có thể được tạo nên từ việc vẽ. </a:t>
            </a:r>
            <a:endParaRPr lang="vi-VN" sz="2200" dirty="0">
              <a:effectLst/>
              <a:latin typeface="UTM Avo" panose="02040603050506020204" pitchFamily="18"/>
              <a:cs typeface="Arial" panose="020B0604020202020204" pitchFamily="34" charset="0"/>
            </a:endParaRPr>
          </a:p>
          <a:p>
            <a:pPr marL="285750" indent="-285750" algn="just">
              <a:lnSpc>
                <a:spcPct val="150000"/>
              </a:lnSpc>
              <a:buFont typeface="Arial" panose="020B0604020202020204" pitchFamily="34" charset="0"/>
              <a:buChar char="•"/>
            </a:pPr>
            <a:r>
              <a:rPr lang="vi-VN" sz="2200" dirty="0">
                <a:solidFill>
                  <a:srgbClr val="000000"/>
                </a:solidFill>
                <a:effectLst/>
                <a:latin typeface="UTM Avo" panose="02040603050506020204" pitchFamily="18"/>
                <a:cs typeface="Arial" panose="020B0604020202020204" pitchFamily="34" charset="0"/>
              </a:rPr>
              <a:t>Màu sắc mỗi loại nông sản có sự hài hòa, đúng với màu sắc của các loại quả trong thực tế. </a:t>
            </a:r>
            <a:endParaRPr lang="vi-VN" sz="2200" dirty="0">
              <a:effectLst/>
              <a:latin typeface="UTM Avo" panose="02040603050506020204" pitchFamily="18"/>
              <a:cs typeface="Arial" panose="020B0604020202020204" pitchFamily="34" charset="0"/>
            </a:endParaRPr>
          </a:p>
          <a:p>
            <a:pPr marL="285750" indent="-285750" algn="just">
              <a:lnSpc>
                <a:spcPct val="150000"/>
              </a:lnSpc>
              <a:buFont typeface="Arial" panose="020B0604020202020204" pitchFamily="34" charset="0"/>
              <a:buChar char="•"/>
            </a:pPr>
            <a:r>
              <a:rPr lang="vi-VN" sz="2200" dirty="0">
                <a:solidFill>
                  <a:srgbClr val="000000"/>
                </a:solidFill>
                <a:effectLst/>
                <a:latin typeface="UTM Avo" panose="02040603050506020204" pitchFamily="18"/>
                <a:cs typeface="Arial" panose="020B0604020202020204" pitchFamily="34" charset="0"/>
              </a:rPr>
              <a:t>Kho hình ảnh cần nhiều các sản phẩm nhỏ.</a:t>
            </a:r>
            <a:endParaRPr lang="vi-VN" sz="2200" dirty="0">
              <a:effectLst/>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07987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1464;p44">
            <a:extLst>
              <a:ext uri="{FF2B5EF4-FFF2-40B4-BE49-F238E27FC236}">
                <a16:creationId xmlns:a16="http://schemas.microsoft.com/office/drawing/2014/main" id="{0FD70641-9CA1-9FE2-8293-1B90A75F4DFB}"/>
              </a:ext>
            </a:extLst>
          </p:cNvPr>
          <p:cNvSpPr txBox="1">
            <a:spLocks noGrp="1"/>
          </p:cNvSpPr>
          <p:nvPr>
            <p:ph type="title"/>
          </p:nvPr>
        </p:nvSpPr>
        <p:spPr>
          <a:xfrm>
            <a:off x="2203084" y="1596392"/>
            <a:ext cx="7785832" cy="572700"/>
          </a:xfrm>
          <a:prstGeom prst="rect">
            <a:avLst/>
          </a:prstGeom>
        </p:spPr>
        <p:txBody>
          <a:bodyPr spcFirstLastPara="1" wrap="square" lIns="91425" tIns="91425" rIns="91425" bIns="91425" anchor="ctr" anchorCtr="0">
            <a:noAutofit/>
          </a:bodyPr>
          <a:lstStyle/>
          <a:p>
            <a:pPr algn="ctr">
              <a:lnSpc>
                <a:spcPct val="107000"/>
              </a:lnSpc>
            </a:pPr>
            <a:r>
              <a:rPr lang="en-US" sz="2500" b="1" dirty="0">
                <a:solidFill>
                  <a:schemeClr val="tx1"/>
                </a:solidFill>
                <a:effectLst/>
                <a:latin typeface="UTM Avo" panose="02040603050506020204" pitchFamily="18"/>
                <a:cs typeface="Arial" panose="020B0604020202020204" pitchFamily="34" charset="0"/>
              </a:rPr>
              <a:t>2. </a:t>
            </a:r>
            <a:r>
              <a:rPr lang="en-US" sz="2500" b="1" dirty="0" err="1">
                <a:solidFill>
                  <a:schemeClr val="tx1"/>
                </a:solidFill>
                <a:effectLst/>
                <a:latin typeface="UTM Avo" panose="02040603050506020204" pitchFamily="18"/>
                <a:cs typeface="Arial" panose="020B0604020202020204" pitchFamily="34" charset="0"/>
              </a:rPr>
              <a:t>Tạo</a:t>
            </a:r>
            <a:r>
              <a:rPr lang="en-US" sz="2500" b="1" dirty="0">
                <a:solidFill>
                  <a:schemeClr val="tx1"/>
                </a:solidFill>
                <a:effectLst/>
                <a:latin typeface="UTM Avo" panose="02040603050506020204" pitchFamily="18"/>
                <a:cs typeface="Arial" panose="020B0604020202020204" pitchFamily="34" charset="0"/>
              </a:rPr>
              <a:t> </a:t>
            </a:r>
            <a:r>
              <a:rPr lang="en-US" sz="2500" b="1" dirty="0" err="1">
                <a:solidFill>
                  <a:schemeClr val="tx1"/>
                </a:solidFill>
                <a:effectLst/>
                <a:latin typeface="UTM Avo" panose="02040603050506020204" pitchFamily="18"/>
                <a:cs typeface="Arial" panose="020B0604020202020204" pitchFamily="34" charset="0"/>
              </a:rPr>
              <a:t>bộ</a:t>
            </a:r>
            <a:r>
              <a:rPr lang="en-US" sz="2500" b="1" dirty="0">
                <a:solidFill>
                  <a:schemeClr val="tx1"/>
                </a:solidFill>
                <a:effectLst/>
                <a:latin typeface="UTM Avo" panose="02040603050506020204" pitchFamily="18"/>
                <a:cs typeface="Arial" panose="020B0604020202020204" pitchFamily="34" charset="0"/>
              </a:rPr>
              <a:t> </a:t>
            </a:r>
            <a:r>
              <a:rPr lang="en-US" sz="2500" b="1" dirty="0" err="1">
                <a:solidFill>
                  <a:schemeClr val="tx1"/>
                </a:solidFill>
                <a:effectLst/>
                <a:latin typeface="UTM Avo" panose="02040603050506020204" pitchFamily="18"/>
                <a:cs typeface="Arial" panose="020B0604020202020204" pitchFamily="34" charset="0"/>
              </a:rPr>
              <a:t>sưu</a:t>
            </a:r>
            <a:r>
              <a:rPr lang="en-US" sz="2500" b="1" dirty="0">
                <a:solidFill>
                  <a:schemeClr val="tx1"/>
                </a:solidFill>
                <a:effectLst/>
                <a:latin typeface="UTM Avo" panose="02040603050506020204" pitchFamily="18"/>
                <a:cs typeface="Arial" panose="020B0604020202020204" pitchFamily="34" charset="0"/>
              </a:rPr>
              <a:t> </a:t>
            </a:r>
            <a:r>
              <a:rPr lang="en-US" sz="2500" b="1" dirty="0" err="1">
                <a:solidFill>
                  <a:schemeClr val="tx1"/>
                </a:solidFill>
                <a:effectLst/>
                <a:latin typeface="UTM Avo" panose="02040603050506020204" pitchFamily="18"/>
                <a:cs typeface="Arial" panose="020B0604020202020204" pitchFamily="34" charset="0"/>
              </a:rPr>
              <a:t>tập</a:t>
            </a:r>
            <a:r>
              <a:rPr lang="en-US" sz="2500" b="1" dirty="0">
                <a:solidFill>
                  <a:schemeClr val="tx1"/>
                </a:solidFill>
                <a:effectLst/>
                <a:latin typeface="UTM Avo" panose="02040603050506020204" pitchFamily="18"/>
                <a:cs typeface="Arial" panose="020B0604020202020204" pitchFamily="34" charset="0"/>
              </a:rPr>
              <a:t> </a:t>
            </a:r>
            <a:r>
              <a:rPr lang="en-US" sz="2500" b="1" dirty="0" err="1">
                <a:solidFill>
                  <a:schemeClr val="tx1"/>
                </a:solidFill>
                <a:effectLst/>
                <a:latin typeface="UTM Avo" panose="02040603050506020204" pitchFamily="18"/>
                <a:cs typeface="Arial" panose="020B0604020202020204" pitchFamily="34" charset="0"/>
              </a:rPr>
              <a:t>hình</a:t>
            </a:r>
            <a:r>
              <a:rPr lang="en-US" sz="2500" b="1" dirty="0">
                <a:solidFill>
                  <a:schemeClr val="tx1"/>
                </a:solidFill>
                <a:effectLst/>
                <a:latin typeface="UTM Avo" panose="02040603050506020204" pitchFamily="18"/>
                <a:cs typeface="Arial" panose="020B0604020202020204" pitchFamily="34" charset="0"/>
              </a:rPr>
              <a:t> </a:t>
            </a:r>
            <a:r>
              <a:rPr lang="en-US" sz="2500" b="1" dirty="0" err="1">
                <a:solidFill>
                  <a:schemeClr val="tx1"/>
                </a:solidFill>
                <a:effectLst/>
                <a:latin typeface="UTM Avo" panose="02040603050506020204" pitchFamily="18"/>
                <a:cs typeface="Arial" panose="020B0604020202020204" pitchFamily="34" charset="0"/>
              </a:rPr>
              <a:t>ảnh</a:t>
            </a:r>
            <a:r>
              <a:rPr lang="en-US" sz="2500" b="1" dirty="0">
                <a:solidFill>
                  <a:schemeClr val="tx1"/>
                </a:solidFill>
                <a:effectLst/>
                <a:latin typeface="UTM Avo" panose="02040603050506020204" pitchFamily="18"/>
                <a:cs typeface="Arial" panose="020B0604020202020204" pitchFamily="34" charset="0"/>
              </a:rPr>
              <a:t> </a:t>
            </a:r>
            <a:r>
              <a:rPr lang="en-US" sz="2500" b="1" dirty="0" err="1">
                <a:solidFill>
                  <a:schemeClr val="tx1"/>
                </a:solidFill>
                <a:effectLst/>
                <a:latin typeface="UTM Avo" panose="02040603050506020204" pitchFamily="18"/>
                <a:cs typeface="Arial" panose="020B0604020202020204" pitchFamily="34" charset="0"/>
              </a:rPr>
              <a:t>nông</a:t>
            </a:r>
            <a:r>
              <a:rPr lang="en-US" sz="2500" b="1" dirty="0">
                <a:solidFill>
                  <a:schemeClr val="tx1"/>
                </a:solidFill>
                <a:effectLst/>
                <a:latin typeface="UTM Avo" panose="02040603050506020204" pitchFamily="18"/>
                <a:cs typeface="Arial" panose="020B0604020202020204" pitchFamily="34" charset="0"/>
              </a:rPr>
              <a:t> </a:t>
            </a:r>
            <a:r>
              <a:rPr lang="en-US" sz="2500" b="1" dirty="0" err="1">
                <a:solidFill>
                  <a:schemeClr val="tx1"/>
                </a:solidFill>
                <a:effectLst/>
                <a:latin typeface="UTM Avo" panose="02040603050506020204" pitchFamily="18"/>
                <a:cs typeface="Arial" panose="020B0604020202020204" pitchFamily="34" charset="0"/>
              </a:rPr>
              <a:t>sản</a:t>
            </a:r>
            <a:r>
              <a:rPr lang="en-US" sz="2500" b="1" dirty="0">
                <a:solidFill>
                  <a:schemeClr val="tx1"/>
                </a:solidFill>
                <a:effectLst/>
                <a:latin typeface="UTM Avo" panose="02040603050506020204" pitchFamily="18"/>
                <a:cs typeface="Arial" panose="020B0604020202020204" pitchFamily="34" charset="0"/>
              </a:rPr>
              <a:t> </a:t>
            </a:r>
            <a:r>
              <a:rPr lang="en-US" sz="2500" b="1" dirty="0" err="1">
                <a:solidFill>
                  <a:schemeClr val="tx1"/>
                </a:solidFill>
                <a:effectLst/>
                <a:latin typeface="UTM Avo" panose="02040603050506020204" pitchFamily="18"/>
                <a:cs typeface="Arial" panose="020B0604020202020204" pitchFamily="34" charset="0"/>
              </a:rPr>
              <a:t>quê</a:t>
            </a:r>
            <a:r>
              <a:rPr lang="en-US" sz="2500" b="1" dirty="0">
                <a:solidFill>
                  <a:schemeClr val="tx1"/>
                </a:solidFill>
                <a:effectLst/>
                <a:latin typeface="UTM Avo" panose="02040603050506020204" pitchFamily="18"/>
                <a:cs typeface="Arial" panose="020B0604020202020204" pitchFamily="34" charset="0"/>
              </a:rPr>
              <a:t> </a:t>
            </a:r>
            <a:r>
              <a:rPr lang="en-US" sz="2500" b="1" dirty="0" err="1">
                <a:solidFill>
                  <a:schemeClr val="tx1"/>
                </a:solidFill>
                <a:effectLst/>
                <a:latin typeface="UTM Avo" panose="02040603050506020204" pitchFamily="18"/>
                <a:cs typeface="Arial" panose="020B0604020202020204" pitchFamily="34" charset="0"/>
              </a:rPr>
              <a:t>em</a:t>
            </a:r>
            <a:endParaRPr lang="vi-VN" sz="2500" b="1" dirty="0">
              <a:solidFill>
                <a:schemeClr val="tx1"/>
              </a:solidFill>
              <a:effectLst/>
              <a:latin typeface="UTM Avo" panose="02040603050506020204" pitchFamily="18"/>
              <a:cs typeface="Arial" panose="020B0604020202020204" pitchFamily="34" charset="0"/>
            </a:endParaRPr>
          </a:p>
        </p:txBody>
      </p:sp>
      <p:pic>
        <p:nvPicPr>
          <p:cNvPr id="7" name="Picture 6">
            <a:extLst>
              <a:ext uri="{FF2B5EF4-FFF2-40B4-BE49-F238E27FC236}">
                <a16:creationId xmlns:a16="http://schemas.microsoft.com/office/drawing/2014/main" id="{E5A00B27-5F6D-DEFD-7EF5-5E017F279E3B}"/>
              </a:ext>
            </a:extLst>
          </p:cNvPr>
          <p:cNvPicPr>
            <a:picLocks noChangeAspect="1"/>
          </p:cNvPicPr>
          <p:nvPr/>
        </p:nvPicPr>
        <p:blipFill rotWithShape="1">
          <a:blip r:embed="rId3"/>
          <a:srcRect l="4993" t="12567" r="9144" b="6819"/>
          <a:stretch/>
        </p:blipFill>
        <p:spPr>
          <a:xfrm>
            <a:off x="2203084" y="2169092"/>
            <a:ext cx="3462652" cy="4634491"/>
          </a:xfrm>
          <a:prstGeom prst="rect">
            <a:avLst/>
          </a:prstGeom>
        </p:spPr>
      </p:pic>
      <p:sp>
        <p:nvSpPr>
          <p:cNvPr id="8" name="Speech Bubble: Rectangle with Corners Rounded 3">
            <a:extLst>
              <a:ext uri="{FF2B5EF4-FFF2-40B4-BE49-F238E27FC236}">
                <a16:creationId xmlns:a16="http://schemas.microsoft.com/office/drawing/2014/main" id="{F18F1C2B-D2E5-FCB1-A626-594C2D6FCED0}"/>
              </a:ext>
            </a:extLst>
          </p:cNvPr>
          <p:cNvSpPr/>
          <p:nvPr/>
        </p:nvSpPr>
        <p:spPr>
          <a:xfrm>
            <a:off x="6526266" y="2769193"/>
            <a:ext cx="3540186" cy="1541286"/>
          </a:xfrm>
          <a:prstGeom prst="wedgeRoundRectCallout">
            <a:avLst>
              <a:gd name="adj1" fmla="val -62316"/>
              <a:gd name="adj2" fmla="val 25346"/>
              <a:gd name="adj3" fmla="val 16667"/>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50000"/>
              </a:lnSpc>
            </a:pPr>
            <a:r>
              <a:rPr lang="vi-VN" sz="2200" dirty="0">
                <a:solidFill>
                  <a:srgbClr val="000000"/>
                </a:solidFill>
                <a:effectLst/>
                <a:latin typeface="UTM Avo" panose="02040603050506020204" pitchFamily="18"/>
                <a:cs typeface="Arial" panose="020B0604020202020204" pitchFamily="34" charset="0"/>
              </a:rPr>
              <a:t>Em cần chuẩn bị </a:t>
            </a:r>
          </a:p>
          <a:p>
            <a:pPr algn="ctr">
              <a:lnSpc>
                <a:spcPct val="150000"/>
              </a:lnSpc>
            </a:pPr>
            <a:r>
              <a:rPr lang="vi-VN" sz="2200" dirty="0">
                <a:solidFill>
                  <a:srgbClr val="000000"/>
                </a:solidFill>
                <a:effectLst/>
                <a:latin typeface="UTM Avo" panose="02040603050506020204" pitchFamily="18"/>
                <a:cs typeface="Arial" panose="020B0604020202020204" pitchFamily="34" charset="0"/>
              </a:rPr>
              <a:t>đồ dùng, vật liệu nào để thực hành?</a:t>
            </a:r>
            <a:endParaRPr lang="vi-VN" sz="2200" dirty="0">
              <a:effectLst/>
              <a:latin typeface="UTM Avo" panose="02040603050506020204" pitchFamily="18"/>
              <a:cs typeface="Arial" panose="020B0604020202020204" pitchFamily="34" charset="0"/>
            </a:endParaRPr>
          </a:p>
        </p:txBody>
      </p:sp>
      <p:sp>
        <p:nvSpPr>
          <p:cNvPr id="9" name="Speech Bubble: Rectangle with Corners Rounded 4">
            <a:extLst>
              <a:ext uri="{FF2B5EF4-FFF2-40B4-BE49-F238E27FC236}">
                <a16:creationId xmlns:a16="http://schemas.microsoft.com/office/drawing/2014/main" id="{D4CC5E03-FA2E-A225-C3DF-93B09278A9F9}"/>
              </a:ext>
            </a:extLst>
          </p:cNvPr>
          <p:cNvSpPr/>
          <p:nvPr/>
        </p:nvSpPr>
        <p:spPr>
          <a:xfrm>
            <a:off x="6526266" y="4797690"/>
            <a:ext cx="3540186" cy="1541286"/>
          </a:xfrm>
          <a:prstGeom prst="wedgeRoundRectCallout">
            <a:avLst>
              <a:gd name="adj1" fmla="val -63099"/>
              <a:gd name="adj2" fmla="val 1974"/>
              <a:gd name="adj3" fmla="val 16667"/>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50000"/>
              </a:lnSpc>
            </a:pPr>
            <a:r>
              <a:rPr lang="vi-VN" sz="2200" dirty="0">
                <a:solidFill>
                  <a:srgbClr val="000000"/>
                </a:solidFill>
                <a:effectLst/>
                <a:latin typeface="UTM Avo" panose="02040603050506020204" pitchFamily="18"/>
                <a:cs typeface="Arial" panose="020B0604020202020204" pitchFamily="34" charset="0"/>
              </a:rPr>
              <a:t>Em hãy nêu cách tạo bộ sưu tập hình ảnh về nông sản.</a:t>
            </a:r>
            <a:endParaRPr lang="vi-VN" sz="2200" dirty="0">
              <a:effectLst/>
              <a:latin typeface="UTM Avo" panose="02040603050506020204" pitchFamily="18"/>
              <a:cs typeface="Arial" panose="020B0604020202020204" pitchFamily="34" charset="0"/>
            </a:endParaRPr>
          </a:p>
        </p:txBody>
      </p:sp>
      <p:grpSp>
        <p:nvGrpSpPr>
          <p:cNvPr id="11" name="Group 10">
            <a:extLst>
              <a:ext uri="{FF2B5EF4-FFF2-40B4-BE49-F238E27FC236}">
                <a16:creationId xmlns:a16="http://schemas.microsoft.com/office/drawing/2014/main" id="{BE227456-D35C-DA2E-903E-E4D5918B2A26}"/>
              </a:ext>
            </a:extLst>
          </p:cNvPr>
          <p:cNvGrpSpPr/>
          <p:nvPr/>
        </p:nvGrpSpPr>
        <p:grpSpPr>
          <a:xfrm>
            <a:off x="10477538" y="892665"/>
            <a:ext cx="1549266" cy="1276427"/>
            <a:chOff x="9772053" y="889125"/>
            <a:chExt cx="2374289" cy="1419597"/>
          </a:xfrm>
        </p:grpSpPr>
        <p:pic>
          <p:nvPicPr>
            <p:cNvPr id="12" name="Picture 11">
              <a:hlinkClick r:id="rId4"/>
              <a:extLst>
                <a:ext uri="{FF2B5EF4-FFF2-40B4-BE49-F238E27FC236}">
                  <a16:creationId xmlns:a16="http://schemas.microsoft.com/office/drawing/2014/main" id="{2C3B0AF1-F2B0-49D0-F522-F75FCC28EDC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03939" y="889125"/>
              <a:ext cx="1310519" cy="746942"/>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C9774314-FBBE-29E2-D9A1-6BD00D8743F2}"/>
                </a:ext>
              </a:extLst>
            </p:cNvPr>
            <p:cNvSpPr txBox="1"/>
            <p:nvPr/>
          </p:nvSpPr>
          <p:spPr>
            <a:xfrm>
              <a:off x="9772053" y="1658356"/>
              <a:ext cx="2374289" cy="650366"/>
            </a:xfrm>
            <a:prstGeom prst="rect">
              <a:avLst/>
            </a:prstGeom>
            <a:noFill/>
          </p:spPr>
          <p:txBody>
            <a:bodyPr wrap="square">
              <a:spAutoFit/>
            </a:bodyPr>
            <a:lstStyle/>
            <a:p>
              <a:pPr algn="ctr"/>
              <a:r>
                <a:rPr lang="en-US" sz="1600" dirty="0" err="1">
                  <a:latin typeface="UTM Avo" panose="02040603050506020204" pitchFamily="18"/>
                  <a:cs typeface="Arial" panose="020B0604020202020204" pitchFamily="34" charset="0"/>
                </a:rPr>
                <a:t>Ấn</a:t>
              </a:r>
              <a:r>
                <a:rPr lang="en-US" sz="1600" dirty="0">
                  <a:latin typeface="UTM Avo" panose="02040603050506020204" pitchFamily="18"/>
                  <a:cs typeface="Arial" panose="020B0604020202020204" pitchFamily="34" charset="0"/>
                </a:rPr>
                <a:t> </a:t>
              </a:r>
              <a:r>
                <a:rPr lang="en-US" sz="1600" dirty="0" err="1">
                  <a:latin typeface="UTM Avo" panose="02040603050506020204" pitchFamily="18"/>
                  <a:cs typeface="Arial" panose="020B0604020202020204" pitchFamily="34" charset="0"/>
                </a:rPr>
                <a:t>vào</a:t>
              </a:r>
              <a:r>
                <a:rPr lang="en-US" sz="1600" dirty="0">
                  <a:latin typeface="UTM Avo" panose="02040603050506020204" pitchFamily="18"/>
                  <a:cs typeface="Arial" panose="020B0604020202020204" pitchFamily="34" charset="0"/>
                </a:rPr>
                <a:t> </a:t>
              </a:r>
              <a:r>
                <a:rPr lang="en-US" sz="1600" dirty="0" err="1">
                  <a:latin typeface="UTM Avo" panose="02040603050506020204" pitchFamily="18"/>
                  <a:cs typeface="Arial" panose="020B0604020202020204" pitchFamily="34" charset="0"/>
                </a:rPr>
                <a:t>để</a:t>
              </a:r>
              <a:endParaRPr lang="en-US" sz="1600" dirty="0">
                <a:latin typeface="UTM Avo" panose="02040603050506020204" pitchFamily="18"/>
                <a:cs typeface="Arial" panose="020B0604020202020204" pitchFamily="34" charset="0"/>
              </a:endParaRPr>
            </a:p>
            <a:p>
              <a:pPr algn="ctr"/>
              <a:r>
                <a:rPr lang="vi-VN" sz="1600" b="1" dirty="0">
                  <a:latin typeface="UTM Avo" panose="02040603050506020204" pitchFamily="18"/>
                  <a:cs typeface="Arial" panose="020B0604020202020204" pitchFamily="34" charset="0"/>
                </a:rPr>
                <a:t>xem </a:t>
              </a:r>
              <a:r>
                <a:rPr lang="en-US" sz="1600" b="1" dirty="0">
                  <a:latin typeface="UTM Avo" panose="02040603050506020204" pitchFamily="18"/>
                  <a:cs typeface="Arial" panose="020B0604020202020204" pitchFamily="34" charset="0"/>
                </a:rPr>
                <a:t>video</a:t>
              </a:r>
              <a:endParaRPr lang="en-US" sz="1600" b="1" dirty="0">
                <a:latin typeface="UTM Avo" panose="02040603050506020204" pitchFamily="18"/>
              </a:endParaRPr>
            </a:p>
          </p:txBody>
        </p:sp>
      </p:grpSp>
    </p:spTree>
    <p:extLst>
      <p:ext uri="{BB962C8B-B14F-4D97-AF65-F5344CB8AC3E}">
        <p14:creationId xmlns:p14="http://schemas.microsoft.com/office/powerpoint/2010/main" val="329575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464;p44">
            <a:extLst>
              <a:ext uri="{FF2B5EF4-FFF2-40B4-BE49-F238E27FC236}">
                <a16:creationId xmlns:a16="http://schemas.microsoft.com/office/drawing/2014/main" id="{8E79491C-9EA6-5D3C-0479-D8C7BB34E3B7}"/>
              </a:ext>
            </a:extLst>
          </p:cNvPr>
          <p:cNvSpPr txBox="1">
            <a:spLocks noGrp="1"/>
          </p:cNvSpPr>
          <p:nvPr>
            <p:ph type="title"/>
          </p:nvPr>
        </p:nvSpPr>
        <p:spPr>
          <a:xfrm>
            <a:off x="3238500" y="1330682"/>
            <a:ext cx="5715000" cy="572700"/>
          </a:xfrm>
          <a:prstGeom prst="rect">
            <a:avLst/>
          </a:prstGeom>
        </p:spPr>
        <p:txBody>
          <a:bodyPr spcFirstLastPara="1" wrap="square" lIns="91425" tIns="91425" rIns="91425" bIns="91425" anchor="ctr" anchorCtr="0">
            <a:noAutofit/>
          </a:bodyPr>
          <a:lstStyle/>
          <a:p>
            <a:pPr algn="ctr">
              <a:lnSpc>
                <a:spcPct val="107000"/>
              </a:lnSpc>
            </a:pPr>
            <a:r>
              <a:rPr lang="vi-VN" sz="2500" b="1" dirty="0">
                <a:effectLst/>
                <a:latin typeface="UTM Avo" panose="02040603050506020204" pitchFamily="18"/>
                <a:cs typeface="Arial" panose="020B0604020202020204" pitchFamily="34" charset="0"/>
              </a:rPr>
              <a:t>Nhận xét hình ảnh SGK, tr. 67</a:t>
            </a:r>
          </a:p>
        </p:txBody>
      </p:sp>
      <p:sp>
        <p:nvSpPr>
          <p:cNvPr id="4" name="TextBox 3">
            <a:extLst>
              <a:ext uri="{FF2B5EF4-FFF2-40B4-BE49-F238E27FC236}">
                <a16:creationId xmlns:a16="http://schemas.microsoft.com/office/drawing/2014/main" id="{1977ED47-6662-7E09-809F-0FAAA4CEF1EE}"/>
              </a:ext>
            </a:extLst>
          </p:cNvPr>
          <p:cNvSpPr txBox="1"/>
          <p:nvPr/>
        </p:nvSpPr>
        <p:spPr>
          <a:xfrm>
            <a:off x="6002904" y="2417074"/>
            <a:ext cx="5714999" cy="3202608"/>
          </a:xfrm>
          <a:prstGeom prst="rect">
            <a:avLst/>
          </a:prstGeom>
          <a:noFill/>
        </p:spPr>
        <p:txBody>
          <a:bodyPr wrap="square">
            <a:spAutoFit/>
          </a:bodyPr>
          <a:lstStyle/>
          <a:p>
            <a:pPr algn="just">
              <a:lnSpc>
                <a:spcPct val="150000"/>
              </a:lnSpc>
            </a:pPr>
            <a:r>
              <a:rPr lang="vi-VN" sz="2300" b="1" dirty="0">
                <a:solidFill>
                  <a:srgbClr val="000000"/>
                </a:solidFill>
                <a:effectLst/>
                <a:latin typeface="UTM Avo" panose="02040603050506020204" pitchFamily="18"/>
                <a:cs typeface="Arial" panose="020B0604020202020204" pitchFamily="34" charset="0"/>
              </a:rPr>
              <a:t>Vật dụng, vật liệu cần chuẩn bị là: </a:t>
            </a:r>
          </a:p>
          <a:p>
            <a:pPr marL="342900" indent="-342900" algn="just">
              <a:lnSpc>
                <a:spcPct val="150000"/>
              </a:lnSpc>
              <a:buFont typeface="Arial" panose="020B0604020202020204" pitchFamily="34" charset="0"/>
              <a:buChar char="•"/>
            </a:pPr>
            <a:r>
              <a:rPr lang="vi-VN" sz="2300" dirty="0">
                <a:latin typeface="UTM Avo" panose="02040603050506020204" pitchFamily="18"/>
                <a:cs typeface="Arial" panose="020B0604020202020204" pitchFamily="34" charset="0"/>
              </a:rPr>
              <a:t>B</a:t>
            </a:r>
            <a:r>
              <a:rPr lang="vi-VN" sz="2300" dirty="0">
                <a:solidFill>
                  <a:srgbClr val="000000"/>
                </a:solidFill>
                <a:effectLst/>
                <a:latin typeface="UTM Avo" panose="02040603050506020204" pitchFamily="18"/>
                <a:cs typeface="Arial" panose="020B0604020202020204" pitchFamily="34" charset="0"/>
              </a:rPr>
              <a:t>ìa cứng</a:t>
            </a:r>
          </a:p>
          <a:p>
            <a:pPr marL="342900" indent="-342900" algn="just">
              <a:lnSpc>
                <a:spcPct val="150000"/>
              </a:lnSpc>
              <a:buFont typeface="Arial" panose="020B0604020202020204" pitchFamily="34" charset="0"/>
              <a:buChar char="•"/>
            </a:pPr>
            <a:r>
              <a:rPr lang="vi-VN" sz="2300" dirty="0">
                <a:latin typeface="UTM Avo" panose="02040603050506020204" pitchFamily="18"/>
                <a:cs typeface="Arial" panose="020B0604020202020204" pitchFamily="34" charset="0"/>
              </a:rPr>
              <a:t>G</a:t>
            </a:r>
            <a:r>
              <a:rPr lang="vi-VN" sz="2300" dirty="0">
                <a:solidFill>
                  <a:srgbClr val="000000"/>
                </a:solidFill>
                <a:effectLst/>
                <a:latin typeface="UTM Avo" panose="02040603050506020204" pitchFamily="18"/>
                <a:cs typeface="Arial" panose="020B0604020202020204" pitchFamily="34" charset="0"/>
              </a:rPr>
              <a:t>iấy trắng</a:t>
            </a:r>
          </a:p>
          <a:p>
            <a:pPr marL="342900" indent="-342900" algn="just">
              <a:lnSpc>
                <a:spcPct val="150000"/>
              </a:lnSpc>
              <a:buFont typeface="Arial" panose="020B0604020202020204" pitchFamily="34" charset="0"/>
              <a:buChar char="•"/>
            </a:pPr>
            <a:r>
              <a:rPr lang="vi-VN" sz="2300" dirty="0">
                <a:latin typeface="UTM Avo" panose="02040603050506020204" pitchFamily="18"/>
                <a:cs typeface="Arial" panose="020B0604020202020204" pitchFamily="34" charset="0"/>
              </a:rPr>
              <a:t>K</a:t>
            </a:r>
            <a:r>
              <a:rPr lang="vi-VN" sz="2300" dirty="0">
                <a:solidFill>
                  <a:srgbClr val="000000"/>
                </a:solidFill>
                <a:effectLst/>
                <a:latin typeface="UTM Avo" panose="02040603050506020204" pitchFamily="18"/>
                <a:cs typeface="Arial" panose="020B0604020202020204" pitchFamily="34" charset="0"/>
              </a:rPr>
              <a:t>ho hình ảnh nông sản</a:t>
            </a:r>
          </a:p>
          <a:p>
            <a:pPr marL="342900" indent="-342900" algn="just">
              <a:lnSpc>
                <a:spcPct val="150000"/>
              </a:lnSpc>
              <a:buFont typeface="Arial" panose="020B0604020202020204" pitchFamily="34" charset="0"/>
              <a:buChar char="•"/>
            </a:pPr>
            <a:r>
              <a:rPr lang="vi-VN" sz="2300" dirty="0">
                <a:latin typeface="UTM Avo" panose="02040603050506020204" pitchFamily="18"/>
                <a:cs typeface="Arial" panose="020B0604020202020204" pitchFamily="34" charset="0"/>
              </a:rPr>
              <a:t>K</a:t>
            </a:r>
            <a:r>
              <a:rPr lang="vi-VN" sz="2300" dirty="0">
                <a:solidFill>
                  <a:srgbClr val="000000"/>
                </a:solidFill>
                <a:effectLst/>
                <a:latin typeface="UTM Avo" panose="02040603050506020204" pitchFamily="18"/>
                <a:cs typeface="Arial" panose="020B0604020202020204" pitchFamily="34" charset="0"/>
              </a:rPr>
              <a:t>éo</a:t>
            </a:r>
          </a:p>
          <a:p>
            <a:pPr marL="342900" indent="-342900" algn="just">
              <a:lnSpc>
                <a:spcPct val="150000"/>
              </a:lnSpc>
              <a:buFont typeface="Arial" panose="020B0604020202020204" pitchFamily="34" charset="0"/>
              <a:buChar char="•"/>
            </a:pPr>
            <a:r>
              <a:rPr lang="vi-VN" sz="2300" dirty="0">
                <a:latin typeface="UTM Avo" panose="02040603050506020204" pitchFamily="18"/>
                <a:cs typeface="Arial" panose="020B0604020202020204" pitchFamily="34" charset="0"/>
              </a:rPr>
              <a:t>K</a:t>
            </a:r>
            <a:r>
              <a:rPr lang="vi-VN" sz="2300" dirty="0">
                <a:solidFill>
                  <a:srgbClr val="000000"/>
                </a:solidFill>
                <a:effectLst/>
                <a:latin typeface="UTM Avo" panose="02040603050506020204" pitchFamily="18"/>
                <a:cs typeface="Arial" panose="020B0604020202020204" pitchFamily="34" charset="0"/>
              </a:rPr>
              <a:t>eo dán </a:t>
            </a:r>
            <a:endParaRPr lang="vi-VN" sz="2300" dirty="0">
              <a:effectLst/>
              <a:latin typeface="UTM Avo" panose="02040603050506020204" pitchFamily="18"/>
              <a:cs typeface="Arial" panose="020B0604020202020204" pitchFamily="34" charset="0"/>
            </a:endParaRPr>
          </a:p>
        </p:txBody>
      </p:sp>
      <p:pic>
        <p:nvPicPr>
          <p:cNvPr id="5" name="Picture 4">
            <a:extLst>
              <a:ext uri="{FF2B5EF4-FFF2-40B4-BE49-F238E27FC236}">
                <a16:creationId xmlns:a16="http://schemas.microsoft.com/office/drawing/2014/main" id="{CD4433AC-6D61-A1F8-8381-0917AA63AA37}"/>
              </a:ext>
            </a:extLst>
          </p:cNvPr>
          <p:cNvPicPr>
            <a:picLocks noChangeAspect="1"/>
          </p:cNvPicPr>
          <p:nvPr/>
        </p:nvPicPr>
        <p:blipFill rotWithShape="1">
          <a:blip r:embed="rId3"/>
          <a:srcRect l="4993" t="12567" r="9144" b="6819"/>
          <a:stretch/>
        </p:blipFill>
        <p:spPr>
          <a:xfrm>
            <a:off x="2000311" y="2042947"/>
            <a:ext cx="3486637" cy="4666593"/>
          </a:xfrm>
          <a:prstGeom prst="rect">
            <a:avLst/>
          </a:prstGeom>
        </p:spPr>
      </p:pic>
    </p:spTree>
    <p:extLst>
      <p:ext uri="{BB962C8B-B14F-4D97-AF65-F5344CB8AC3E}">
        <p14:creationId xmlns:p14="http://schemas.microsoft.com/office/powerpoint/2010/main" val="320454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464;p44">
            <a:extLst>
              <a:ext uri="{FF2B5EF4-FFF2-40B4-BE49-F238E27FC236}">
                <a16:creationId xmlns:a16="http://schemas.microsoft.com/office/drawing/2014/main" id="{45081A2C-0CBA-3FD4-DA30-3EC133E28C56}"/>
              </a:ext>
            </a:extLst>
          </p:cNvPr>
          <p:cNvSpPr txBox="1">
            <a:spLocks noGrp="1"/>
          </p:cNvSpPr>
          <p:nvPr>
            <p:ph type="title"/>
          </p:nvPr>
        </p:nvSpPr>
        <p:spPr>
          <a:xfrm>
            <a:off x="1992038" y="1702056"/>
            <a:ext cx="8207924" cy="572700"/>
          </a:xfrm>
          <a:prstGeom prst="rect">
            <a:avLst/>
          </a:prstGeom>
        </p:spPr>
        <p:txBody>
          <a:bodyPr spcFirstLastPara="1" wrap="square" lIns="91425" tIns="91425" rIns="91425" bIns="91425" anchor="ctr" anchorCtr="0">
            <a:noAutofit/>
          </a:bodyPr>
          <a:lstStyle/>
          <a:p>
            <a:pPr algn="ctr">
              <a:lnSpc>
                <a:spcPct val="107000"/>
              </a:lnSpc>
            </a:pPr>
            <a:r>
              <a:rPr lang="vi-VN" sz="2600" b="1" dirty="0">
                <a:effectLst/>
                <a:latin typeface="UTM Avo" panose="02040603050506020204" pitchFamily="18"/>
                <a:cs typeface="Arial" panose="020B0604020202020204" pitchFamily="34" charset="0"/>
              </a:rPr>
              <a:t>Các bước tạo bộ sưu tập hình ảnh nông sản</a:t>
            </a:r>
          </a:p>
        </p:txBody>
      </p:sp>
      <p:grpSp>
        <p:nvGrpSpPr>
          <p:cNvPr id="8" name="Group 7">
            <a:extLst>
              <a:ext uri="{FF2B5EF4-FFF2-40B4-BE49-F238E27FC236}">
                <a16:creationId xmlns:a16="http://schemas.microsoft.com/office/drawing/2014/main" id="{122F82E4-0647-D1C0-3BC1-A40753EC32AD}"/>
              </a:ext>
            </a:extLst>
          </p:cNvPr>
          <p:cNvGrpSpPr/>
          <p:nvPr/>
        </p:nvGrpSpPr>
        <p:grpSpPr>
          <a:xfrm>
            <a:off x="1166180" y="2572882"/>
            <a:ext cx="4712004" cy="3375336"/>
            <a:chOff x="468038" y="1166648"/>
            <a:chExt cx="2981927" cy="1883980"/>
          </a:xfrm>
        </p:grpSpPr>
        <p:pic>
          <p:nvPicPr>
            <p:cNvPr id="9" name="Picture 8">
              <a:extLst>
                <a:ext uri="{FF2B5EF4-FFF2-40B4-BE49-F238E27FC236}">
                  <a16:creationId xmlns:a16="http://schemas.microsoft.com/office/drawing/2014/main" id="{77CB2798-CD85-4B0D-BCD4-C11306B04CEA}"/>
                </a:ext>
              </a:extLst>
            </p:cNvPr>
            <p:cNvPicPr>
              <a:picLocks noChangeAspect="1"/>
            </p:cNvPicPr>
            <p:nvPr/>
          </p:nvPicPr>
          <p:blipFill rotWithShape="1">
            <a:blip r:embed="rId3"/>
            <a:srcRect l="17353" t="17446" r="16356" b="53174"/>
            <a:stretch/>
          </p:blipFill>
          <p:spPr>
            <a:xfrm>
              <a:off x="468038" y="1166648"/>
              <a:ext cx="2981927" cy="18839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angle 9">
              <a:extLst>
                <a:ext uri="{FF2B5EF4-FFF2-40B4-BE49-F238E27FC236}">
                  <a16:creationId xmlns:a16="http://schemas.microsoft.com/office/drawing/2014/main" id="{A95213E0-F0CF-BCCC-4B32-342D6B3B22DA}"/>
                </a:ext>
              </a:extLst>
            </p:cNvPr>
            <p:cNvSpPr/>
            <p:nvPr/>
          </p:nvSpPr>
          <p:spPr>
            <a:xfrm>
              <a:off x="538983" y="1253106"/>
              <a:ext cx="1198178" cy="780646"/>
            </a:xfrm>
            <a:prstGeom prst="rect">
              <a:avLst/>
            </a:prstGeom>
            <a:solidFill>
              <a:srgbClr val="C7E5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latin typeface="UTM Avo" panose="02040603050506020204" pitchFamily="18"/>
                <a:cs typeface="Arial" panose="020B0604020202020204" pitchFamily="34" charset="0"/>
              </a:endParaRPr>
            </a:p>
          </p:txBody>
        </p:sp>
      </p:grpSp>
      <p:sp>
        <p:nvSpPr>
          <p:cNvPr id="11" name="Speech Bubble: Rectangle with Corners Rounded 7">
            <a:extLst>
              <a:ext uri="{FF2B5EF4-FFF2-40B4-BE49-F238E27FC236}">
                <a16:creationId xmlns:a16="http://schemas.microsoft.com/office/drawing/2014/main" id="{27263104-1F1E-FEBC-D274-A7AE22E4CD73}"/>
              </a:ext>
            </a:extLst>
          </p:cNvPr>
          <p:cNvSpPr/>
          <p:nvPr/>
        </p:nvSpPr>
        <p:spPr>
          <a:xfrm>
            <a:off x="6313817" y="2702191"/>
            <a:ext cx="4293225" cy="2916620"/>
          </a:xfrm>
          <a:prstGeom prst="wedgeRoundRectCallout">
            <a:avLst>
              <a:gd name="adj1" fmla="val -55009"/>
              <a:gd name="adj2" fmla="val 6649"/>
              <a:gd name="adj3" fmla="val 16667"/>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50000"/>
              </a:lnSpc>
            </a:pPr>
            <a:r>
              <a:rPr lang="vi-VN" sz="2200" b="1" dirty="0">
                <a:solidFill>
                  <a:srgbClr val="000000"/>
                </a:solidFill>
                <a:effectLst/>
                <a:latin typeface="UTM Avo" panose="02040603050506020204" pitchFamily="18"/>
                <a:cs typeface="Arial" panose="020B0604020202020204" pitchFamily="34" charset="0"/>
              </a:rPr>
              <a:t>Bước 1:</a:t>
            </a:r>
          </a:p>
          <a:p>
            <a:pPr marL="342900" indent="-342900" algn="just">
              <a:lnSpc>
                <a:spcPct val="150000"/>
              </a:lnSpc>
              <a:buFont typeface="Arial" panose="020B0604020202020204" pitchFamily="34" charset="0"/>
              <a:buChar char="•"/>
            </a:pPr>
            <a:r>
              <a:rPr lang="vi-VN" sz="2000" dirty="0">
                <a:solidFill>
                  <a:srgbClr val="000000"/>
                </a:solidFill>
                <a:effectLst/>
                <a:latin typeface="UTM Avo" panose="02040603050506020204" pitchFamily="18"/>
                <a:cs typeface="Arial" panose="020B0604020202020204" pitchFamily="34" charset="0"/>
              </a:rPr>
              <a:t>Dùng keo dán cạnh của các tờ giấy lại với nhau tạo thành 1 dải liên tiếp. </a:t>
            </a:r>
          </a:p>
          <a:p>
            <a:pPr marL="342900" indent="-342900" algn="just">
              <a:lnSpc>
                <a:spcPct val="150000"/>
              </a:lnSpc>
              <a:buFont typeface="Arial" panose="020B0604020202020204" pitchFamily="34" charset="0"/>
              <a:buChar char="•"/>
            </a:pPr>
            <a:r>
              <a:rPr lang="vi-VN" sz="2000" dirty="0">
                <a:solidFill>
                  <a:srgbClr val="000000"/>
                </a:solidFill>
                <a:effectLst/>
                <a:latin typeface="UTM Avo" panose="02040603050506020204" pitchFamily="18"/>
                <a:cs typeface="Arial" panose="020B0604020202020204" pitchFamily="34" charset="0"/>
              </a:rPr>
              <a:t>Dán hai đầu dải giấy lên 2 tấm bìa cứng.</a:t>
            </a:r>
            <a:endParaRPr lang="vi-VN" sz="2000" dirty="0">
              <a:effectLst/>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31554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464;p44">
            <a:extLst>
              <a:ext uri="{FF2B5EF4-FFF2-40B4-BE49-F238E27FC236}">
                <a16:creationId xmlns:a16="http://schemas.microsoft.com/office/drawing/2014/main" id="{45081A2C-0CBA-3FD4-DA30-3EC133E28C56}"/>
              </a:ext>
            </a:extLst>
          </p:cNvPr>
          <p:cNvSpPr txBox="1">
            <a:spLocks noGrp="1"/>
          </p:cNvSpPr>
          <p:nvPr>
            <p:ph type="title"/>
          </p:nvPr>
        </p:nvSpPr>
        <p:spPr>
          <a:xfrm>
            <a:off x="1992038" y="1702056"/>
            <a:ext cx="8207924" cy="572700"/>
          </a:xfrm>
          <a:prstGeom prst="rect">
            <a:avLst/>
          </a:prstGeom>
        </p:spPr>
        <p:txBody>
          <a:bodyPr spcFirstLastPara="1" wrap="square" lIns="91425" tIns="91425" rIns="91425" bIns="91425" anchor="ctr" anchorCtr="0">
            <a:noAutofit/>
          </a:bodyPr>
          <a:lstStyle/>
          <a:p>
            <a:pPr algn="ctr">
              <a:lnSpc>
                <a:spcPct val="107000"/>
              </a:lnSpc>
            </a:pPr>
            <a:r>
              <a:rPr lang="vi-VN" sz="2600" b="1" dirty="0">
                <a:effectLst/>
                <a:latin typeface="UTM Avo" panose="02040603050506020204" pitchFamily="18"/>
                <a:cs typeface="Arial" panose="020B0604020202020204" pitchFamily="34" charset="0"/>
              </a:rPr>
              <a:t>Các bước tạo bộ sưu tập hình ảnh nông sản</a:t>
            </a:r>
          </a:p>
        </p:txBody>
      </p:sp>
      <p:pic>
        <p:nvPicPr>
          <p:cNvPr id="2" name="Picture 1">
            <a:extLst>
              <a:ext uri="{FF2B5EF4-FFF2-40B4-BE49-F238E27FC236}">
                <a16:creationId xmlns:a16="http://schemas.microsoft.com/office/drawing/2014/main" id="{E9C8C113-0F7F-3D97-7277-EABF068C1FA2}"/>
              </a:ext>
            </a:extLst>
          </p:cNvPr>
          <p:cNvPicPr>
            <a:picLocks noChangeAspect="1"/>
          </p:cNvPicPr>
          <p:nvPr/>
        </p:nvPicPr>
        <p:blipFill rotWithShape="1">
          <a:blip r:embed="rId3"/>
          <a:srcRect l="9837" t="44823" r="12585" b="9438"/>
          <a:stretch/>
        </p:blipFill>
        <p:spPr>
          <a:xfrm>
            <a:off x="1278665" y="2334719"/>
            <a:ext cx="4817335" cy="40489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Speech Bubble: Rectangle with Corners Rounded 7">
            <a:extLst>
              <a:ext uri="{FF2B5EF4-FFF2-40B4-BE49-F238E27FC236}">
                <a16:creationId xmlns:a16="http://schemas.microsoft.com/office/drawing/2014/main" id="{DFAAB37B-5858-A0E4-F84C-5E6C81287222}"/>
              </a:ext>
            </a:extLst>
          </p:cNvPr>
          <p:cNvSpPr/>
          <p:nvPr/>
        </p:nvSpPr>
        <p:spPr>
          <a:xfrm>
            <a:off x="7015384" y="2999406"/>
            <a:ext cx="3673366" cy="2719552"/>
          </a:xfrm>
          <a:prstGeom prst="wedgeRoundRectCallout">
            <a:avLst>
              <a:gd name="adj1" fmla="val -62505"/>
              <a:gd name="adj2" fmla="val 12125"/>
              <a:gd name="adj3" fmla="val 16667"/>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50000"/>
              </a:lnSpc>
            </a:pPr>
            <a:r>
              <a:rPr lang="vi-VN" sz="2400" b="1" dirty="0">
                <a:solidFill>
                  <a:srgbClr val="000000"/>
                </a:solidFill>
                <a:effectLst/>
                <a:latin typeface="UTM Avo" panose="02040603050506020204" pitchFamily="18"/>
                <a:cs typeface="Arial" panose="020B0604020202020204" pitchFamily="34" charset="0"/>
              </a:rPr>
              <a:t>Bước 2:</a:t>
            </a:r>
          </a:p>
          <a:p>
            <a:pPr algn="ctr">
              <a:lnSpc>
                <a:spcPct val="150000"/>
              </a:lnSpc>
            </a:pPr>
            <a:r>
              <a:rPr lang="vi-VN" sz="2200" dirty="0">
                <a:solidFill>
                  <a:srgbClr val="000000"/>
                </a:solidFill>
                <a:effectLst/>
                <a:latin typeface="UTM Avo" panose="02040603050506020204" pitchFamily="18"/>
                <a:cs typeface="Arial" panose="020B0604020202020204" pitchFamily="34" charset="0"/>
              </a:rPr>
              <a:t>Dán hình ảnh nông sản vào các mặt giấy, trang trí và hoàn thiện sản phẩm. </a:t>
            </a:r>
            <a:endParaRPr lang="vi-VN" sz="2200" dirty="0">
              <a:effectLst/>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23526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6" name="Picture 3">
            <a:extLst>
              <a:ext uri="{FF2B5EF4-FFF2-40B4-BE49-F238E27FC236}">
                <a16:creationId xmlns:a16="http://schemas.microsoft.com/office/drawing/2014/main" id="{E7EFE16C-2BF5-E8FC-E0CA-3C57FC37C967}"/>
              </a:ext>
            </a:extLst>
          </p:cNvPr>
          <p:cNvPicPr>
            <a:picLocks noChangeAspect="1"/>
          </p:cNvPicPr>
          <p:nvPr/>
        </p:nvPicPr>
        <p:blipFill>
          <a:blip r:embed="rId3"/>
          <a:srcRect/>
          <a:stretch>
            <a:fillRect/>
          </a:stretch>
        </p:blipFill>
        <p:spPr>
          <a:xfrm>
            <a:off x="-225390" y="5941151"/>
            <a:ext cx="12642778" cy="2285008"/>
          </a:xfrm>
          <a:prstGeom prst="rect">
            <a:avLst/>
          </a:prstGeom>
        </p:spPr>
      </p:pic>
      <p:sp>
        <p:nvSpPr>
          <p:cNvPr id="3" name="Google Shape;1464;p44">
            <a:extLst>
              <a:ext uri="{FF2B5EF4-FFF2-40B4-BE49-F238E27FC236}">
                <a16:creationId xmlns:a16="http://schemas.microsoft.com/office/drawing/2014/main" id="{4F79A755-1A23-D698-E6BA-CF0215018F8A}"/>
              </a:ext>
            </a:extLst>
          </p:cNvPr>
          <p:cNvSpPr txBox="1">
            <a:spLocks noGrp="1"/>
          </p:cNvSpPr>
          <p:nvPr>
            <p:ph type="title"/>
          </p:nvPr>
        </p:nvSpPr>
        <p:spPr>
          <a:xfrm>
            <a:off x="2684701" y="1728730"/>
            <a:ext cx="7047186" cy="572700"/>
          </a:xfrm>
          <a:prstGeom prst="rect">
            <a:avLst/>
          </a:prstGeom>
        </p:spPr>
        <p:txBody>
          <a:bodyPr spcFirstLastPara="1" wrap="square" lIns="91425" tIns="91425" rIns="91425" bIns="91425" anchor="ctr" anchorCtr="0">
            <a:noAutofit/>
          </a:bodyPr>
          <a:lstStyle/>
          <a:p>
            <a:pPr algn="ctr">
              <a:lnSpc>
                <a:spcPct val="107000"/>
              </a:lnSpc>
            </a:pPr>
            <a:r>
              <a:rPr lang="vi-VN" sz="2700" b="1" dirty="0">
                <a:effectLst/>
                <a:latin typeface="UTM Avo" panose="02040603050506020204" pitchFamily="18"/>
                <a:cs typeface="Arial" panose="020B0604020202020204" pitchFamily="34" charset="0"/>
              </a:rPr>
              <a:t>Quan sát một số bộ sưu tập nông sản</a:t>
            </a:r>
          </a:p>
        </p:txBody>
      </p:sp>
      <p:pic>
        <p:nvPicPr>
          <p:cNvPr id="4" name="Picture 2">
            <a:extLst>
              <a:ext uri="{FF2B5EF4-FFF2-40B4-BE49-F238E27FC236}">
                <a16:creationId xmlns:a16="http://schemas.microsoft.com/office/drawing/2014/main" id="{585ED4CA-B18B-9A5C-3CBE-582E891AF3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3811" y="2460573"/>
            <a:ext cx="3595523" cy="3480578"/>
          </a:xfrm>
          <a:prstGeom prst="roundRect">
            <a:avLst>
              <a:gd name="adj" fmla="val 48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6FCB60C-CB5C-927E-1696-99ABFAAE56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1431" y="2460572"/>
            <a:ext cx="3742478" cy="3443803"/>
          </a:xfrm>
          <a:prstGeom prst="roundRect">
            <a:avLst>
              <a:gd name="adj" fmla="val 339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859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vertical)">
                                      <p:cBhvr>
                                        <p:cTn id="12" dur="500"/>
                                        <p:tgtEl>
                                          <p:spTgt spid="4"/>
                                        </p:tgtEl>
                                      </p:cBhvr>
                                    </p:animEffect>
                                  </p:childTnLst>
                                </p:cTn>
                              </p:par>
                              <p:par>
                                <p:cTn id="13" presetID="14" presetClass="entr" presetSubtype="5"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464;p44">
            <a:extLst>
              <a:ext uri="{FF2B5EF4-FFF2-40B4-BE49-F238E27FC236}">
                <a16:creationId xmlns:a16="http://schemas.microsoft.com/office/drawing/2014/main" id="{DD6DAE7E-5C4F-F94A-9C17-79E318F9DA41}"/>
              </a:ext>
            </a:extLst>
          </p:cNvPr>
          <p:cNvSpPr txBox="1">
            <a:spLocks/>
          </p:cNvSpPr>
          <p:nvPr/>
        </p:nvSpPr>
        <p:spPr>
          <a:xfrm>
            <a:off x="2572407" y="1660712"/>
            <a:ext cx="7047186"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1pPr>
            <a:lvl2pPr marR="0" lvl="1"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nSpc>
                <a:spcPct val="107000"/>
              </a:lnSpc>
            </a:pPr>
            <a:r>
              <a:rPr lang="vi-VN" sz="2700" dirty="0">
                <a:solidFill>
                  <a:schemeClr val="tx1"/>
                </a:solidFill>
                <a:latin typeface="UTM Avo" panose="02040603050506020204" pitchFamily="18"/>
                <a:cs typeface="Arial" panose="020B0604020202020204" pitchFamily="34" charset="0"/>
              </a:rPr>
              <a:t>Quan sát một số bộ sưu tập nông sản</a:t>
            </a:r>
          </a:p>
        </p:txBody>
      </p:sp>
      <p:pic>
        <p:nvPicPr>
          <p:cNvPr id="3" name="Picture 6">
            <a:extLst>
              <a:ext uri="{FF2B5EF4-FFF2-40B4-BE49-F238E27FC236}">
                <a16:creationId xmlns:a16="http://schemas.microsoft.com/office/drawing/2014/main" id="{F5D7A25E-478A-ADE2-C834-7496252BA9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9428" y="2386769"/>
            <a:ext cx="5599386" cy="3751589"/>
          </a:xfrm>
          <a:prstGeom prst="roundRect">
            <a:avLst>
              <a:gd name="adj" fmla="val 595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1CFF2C1-7470-E352-59E1-CE1DA7CBE078}"/>
              </a:ext>
            </a:extLst>
          </p:cNvPr>
          <p:cNvSpPr txBox="1"/>
          <p:nvPr/>
        </p:nvSpPr>
        <p:spPr>
          <a:xfrm>
            <a:off x="7252989" y="3080367"/>
            <a:ext cx="3009948" cy="1675843"/>
          </a:xfrm>
          <a:prstGeom prst="rect">
            <a:avLst/>
          </a:prstGeom>
          <a:noFill/>
        </p:spPr>
        <p:txBody>
          <a:bodyPr wrap="square">
            <a:spAutoFit/>
          </a:bodyPr>
          <a:lstStyle/>
          <a:p>
            <a:pPr algn="ctr">
              <a:lnSpc>
                <a:spcPct val="150000"/>
              </a:lnSpc>
            </a:pPr>
            <a:r>
              <a:rPr lang="vi-VN" sz="2400" i="1" dirty="0">
                <a:solidFill>
                  <a:schemeClr val="tx1"/>
                </a:solidFill>
                <a:effectLst/>
                <a:latin typeface="UTM Avo" panose="02040603050506020204" pitchFamily="18"/>
                <a:cs typeface="Arial" panose="020B0604020202020204" pitchFamily="34" charset="0"/>
              </a:rPr>
              <a:t>Bộ sưu tập trái cây </a:t>
            </a:r>
          </a:p>
          <a:p>
            <a:pPr algn="ctr">
              <a:lnSpc>
                <a:spcPct val="150000"/>
              </a:lnSpc>
            </a:pPr>
            <a:r>
              <a:rPr lang="vi-VN" sz="2400" dirty="0">
                <a:solidFill>
                  <a:schemeClr val="tx1"/>
                </a:solidFill>
                <a:effectLst/>
                <a:latin typeface="UTM Avo" panose="02040603050506020204" pitchFamily="18"/>
                <a:cs typeface="Arial" panose="020B0604020202020204" pitchFamily="34" charset="0"/>
              </a:rPr>
              <a:t>Lễ hội trái cây Nam Bộ</a:t>
            </a:r>
          </a:p>
        </p:txBody>
      </p:sp>
    </p:spTree>
    <p:extLst>
      <p:ext uri="{BB962C8B-B14F-4D97-AF65-F5344CB8AC3E}">
        <p14:creationId xmlns:p14="http://schemas.microsoft.com/office/powerpoint/2010/main" val="284663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8" name="Picture 3">
            <a:extLst>
              <a:ext uri="{FF2B5EF4-FFF2-40B4-BE49-F238E27FC236}">
                <a16:creationId xmlns:a16="http://schemas.microsoft.com/office/drawing/2014/main" id="{A84B397B-96EA-47AF-9DD7-9D5B6709645E}"/>
              </a:ext>
            </a:extLst>
          </p:cNvPr>
          <p:cNvPicPr>
            <a:picLocks noChangeAspect="1"/>
          </p:cNvPicPr>
          <p:nvPr/>
        </p:nvPicPr>
        <p:blipFill>
          <a:blip r:embed="rId3"/>
          <a:srcRect/>
          <a:stretch>
            <a:fillRect/>
          </a:stretch>
        </p:blipFill>
        <p:spPr>
          <a:xfrm>
            <a:off x="0" y="5525486"/>
            <a:ext cx="12642778" cy="2285008"/>
          </a:xfrm>
          <a:prstGeom prst="rect">
            <a:avLst/>
          </a:prstGeom>
        </p:spPr>
      </p:pic>
      <p:grpSp>
        <p:nvGrpSpPr>
          <p:cNvPr id="2" name="Google Shape;1306;p40">
            <a:extLst>
              <a:ext uri="{FF2B5EF4-FFF2-40B4-BE49-F238E27FC236}">
                <a16:creationId xmlns:a16="http://schemas.microsoft.com/office/drawing/2014/main" id="{FB9EF5BC-0690-5A35-9000-9C28A8342C80}"/>
              </a:ext>
            </a:extLst>
          </p:cNvPr>
          <p:cNvGrpSpPr/>
          <p:nvPr/>
        </p:nvGrpSpPr>
        <p:grpSpPr>
          <a:xfrm>
            <a:off x="8284788" y="1891397"/>
            <a:ext cx="2947091" cy="3641827"/>
            <a:chOff x="5158846" y="314604"/>
            <a:chExt cx="3518795" cy="4348303"/>
          </a:xfrm>
        </p:grpSpPr>
        <p:grpSp>
          <p:nvGrpSpPr>
            <p:cNvPr id="3" name="Google Shape;1307;p40">
              <a:extLst>
                <a:ext uri="{FF2B5EF4-FFF2-40B4-BE49-F238E27FC236}">
                  <a16:creationId xmlns:a16="http://schemas.microsoft.com/office/drawing/2014/main" id="{8F698020-B7DC-2676-8D8E-777545AD1A5F}"/>
                </a:ext>
              </a:extLst>
            </p:cNvPr>
            <p:cNvGrpSpPr/>
            <p:nvPr/>
          </p:nvGrpSpPr>
          <p:grpSpPr>
            <a:xfrm>
              <a:off x="5158846" y="314604"/>
              <a:ext cx="3518795" cy="4348303"/>
              <a:chOff x="5158846" y="314604"/>
              <a:chExt cx="3518795" cy="4348303"/>
            </a:xfrm>
          </p:grpSpPr>
          <p:pic>
            <p:nvPicPr>
              <p:cNvPr id="5" name="Google Shape;1308;p40">
                <a:extLst>
                  <a:ext uri="{FF2B5EF4-FFF2-40B4-BE49-F238E27FC236}">
                    <a16:creationId xmlns:a16="http://schemas.microsoft.com/office/drawing/2014/main" id="{B86AEFD4-685E-4C82-4802-D72995358810}"/>
                  </a:ext>
                </a:extLst>
              </p:cNvPr>
              <p:cNvPicPr preferRelativeResize="0"/>
              <p:nvPr/>
            </p:nvPicPr>
            <p:blipFill rotWithShape="1">
              <a:blip r:embed="rId4">
                <a:alphaModFix/>
              </a:blip>
              <a:srcRect l="23471" t="5803" r="17966" b="64035"/>
              <a:stretch/>
            </p:blipFill>
            <p:spPr>
              <a:xfrm rot="686862" flipH="1">
                <a:off x="7028074" y="463200"/>
                <a:ext cx="1581763" cy="841801"/>
              </a:xfrm>
              <a:prstGeom prst="rect">
                <a:avLst/>
              </a:prstGeom>
              <a:noFill/>
              <a:ln>
                <a:noFill/>
              </a:ln>
            </p:spPr>
          </p:pic>
          <p:pic>
            <p:nvPicPr>
              <p:cNvPr id="6" name="Google Shape;1309;p40">
                <a:extLst>
                  <a:ext uri="{FF2B5EF4-FFF2-40B4-BE49-F238E27FC236}">
                    <a16:creationId xmlns:a16="http://schemas.microsoft.com/office/drawing/2014/main" id="{8B318BA6-DB1D-39E6-5578-BB49AB60812E}"/>
                  </a:ext>
                </a:extLst>
              </p:cNvPr>
              <p:cNvPicPr preferRelativeResize="0"/>
              <p:nvPr/>
            </p:nvPicPr>
            <p:blipFill rotWithShape="1">
              <a:blip r:embed="rId4">
                <a:alphaModFix/>
              </a:blip>
              <a:srcRect l="23471" t="5803" r="17966" b="64035"/>
              <a:stretch/>
            </p:blipFill>
            <p:spPr>
              <a:xfrm rot="-7192602" flipH="1">
                <a:off x="5135054" y="3682806"/>
                <a:ext cx="1177726" cy="626776"/>
              </a:xfrm>
              <a:prstGeom prst="rect">
                <a:avLst/>
              </a:prstGeom>
              <a:noFill/>
              <a:ln>
                <a:noFill/>
              </a:ln>
            </p:spPr>
          </p:pic>
          <p:pic>
            <p:nvPicPr>
              <p:cNvPr id="7" name="Google Shape;1310;p40">
                <a:extLst>
                  <a:ext uri="{FF2B5EF4-FFF2-40B4-BE49-F238E27FC236}">
                    <a16:creationId xmlns:a16="http://schemas.microsoft.com/office/drawing/2014/main" id="{B32A083D-1FF9-0328-43F1-6396A7027FC6}"/>
                  </a:ext>
                </a:extLst>
              </p:cNvPr>
              <p:cNvPicPr preferRelativeResize="0"/>
              <p:nvPr/>
            </p:nvPicPr>
            <p:blipFill rotWithShape="1">
              <a:blip r:embed="rId4">
                <a:alphaModFix/>
              </a:blip>
              <a:srcRect l="23471" t="5803" r="17966" b="64035"/>
              <a:stretch/>
            </p:blipFill>
            <p:spPr>
              <a:xfrm rot="-7192554" flipH="1">
                <a:off x="7598092" y="3615855"/>
                <a:ext cx="848892" cy="451766"/>
              </a:xfrm>
              <a:prstGeom prst="rect">
                <a:avLst/>
              </a:prstGeom>
              <a:noFill/>
              <a:ln>
                <a:noFill/>
              </a:ln>
            </p:spPr>
          </p:pic>
        </p:grpSp>
        <p:pic>
          <p:nvPicPr>
            <p:cNvPr id="4" name="Google Shape;1311;p40">
              <a:extLst>
                <a:ext uri="{FF2B5EF4-FFF2-40B4-BE49-F238E27FC236}">
                  <a16:creationId xmlns:a16="http://schemas.microsoft.com/office/drawing/2014/main" id="{EF53693B-6E61-DD5F-4FE8-7B621FBB705A}"/>
                </a:ext>
              </a:extLst>
            </p:cNvPr>
            <p:cNvPicPr preferRelativeResize="0"/>
            <p:nvPr/>
          </p:nvPicPr>
          <p:blipFill rotWithShape="1">
            <a:blip r:embed="rId5">
              <a:alphaModFix/>
            </a:blip>
            <a:srcRect l="7022" t="6156" r="7957" b="8809"/>
            <a:stretch/>
          </p:blipFill>
          <p:spPr>
            <a:xfrm>
              <a:off x="5487900" y="1133985"/>
              <a:ext cx="2641700" cy="2730181"/>
            </a:xfrm>
            <a:prstGeom prst="rect">
              <a:avLst/>
            </a:prstGeom>
            <a:noFill/>
            <a:ln>
              <a:noFill/>
            </a:ln>
          </p:spPr>
        </p:pic>
      </p:grpSp>
      <p:grpSp>
        <p:nvGrpSpPr>
          <p:cNvPr id="9" name="Group 8">
            <a:extLst>
              <a:ext uri="{FF2B5EF4-FFF2-40B4-BE49-F238E27FC236}">
                <a16:creationId xmlns:a16="http://schemas.microsoft.com/office/drawing/2014/main" id="{DD3861DC-6106-1A50-7E46-70B852320854}"/>
              </a:ext>
            </a:extLst>
          </p:cNvPr>
          <p:cNvGrpSpPr/>
          <p:nvPr/>
        </p:nvGrpSpPr>
        <p:grpSpPr>
          <a:xfrm>
            <a:off x="1042686" y="1948378"/>
            <a:ext cx="7066916" cy="2130806"/>
            <a:chOff x="567756" y="1493975"/>
            <a:chExt cx="5178420" cy="1445938"/>
          </a:xfrm>
        </p:grpSpPr>
        <p:sp>
          <p:nvSpPr>
            <p:cNvPr id="11" name="Speech Bubble: Rectangle with Corners Rounded 6">
              <a:extLst>
                <a:ext uri="{FF2B5EF4-FFF2-40B4-BE49-F238E27FC236}">
                  <a16:creationId xmlns:a16="http://schemas.microsoft.com/office/drawing/2014/main" id="{99D84B1E-050F-3E85-FE18-C41B5E3749DF}"/>
                </a:ext>
              </a:extLst>
            </p:cNvPr>
            <p:cNvSpPr/>
            <p:nvPr/>
          </p:nvSpPr>
          <p:spPr>
            <a:xfrm>
              <a:off x="567756" y="1864470"/>
              <a:ext cx="5178420" cy="1075443"/>
            </a:xfrm>
            <a:prstGeom prst="wedgeRoundRectCallout">
              <a:avLst>
                <a:gd name="adj1" fmla="val -21017"/>
                <a:gd name="adj2" fmla="val 57635"/>
                <a:gd name="adj3" fmla="val 16667"/>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just">
                <a:lnSpc>
                  <a:spcPct val="130000"/>
                </a:lnSpc>
              </a:pPr>
              <a:r>
                <a:rPr lang="vi-VN" sz="2400" dirty="0">
                  <a:solidFill>
                    <a:srgbClr val="000000"/>
                  </a:solidFill>
                  <a:effectLst/>
                  <a:latin typeface="UTM Avo" panose="02040603050506020204" pitchFamily="18"/>
                  <a:cs typeface="Arial" panose="020B0604020202020204" pitchFamily="34" charset="0"/>
                </a:rPr>
                <a:t>Vẽ hoặc xé, cắt, dán tạo kho sản phẩm của cá nhân về hình ảnh nông sản theo ý thích.</a:t>
              </a:r>
              <a:endParaRPr lang="vi-VN" sz="2400" dirty="0">
                <a:effectLst/>
                <a:latin typeface="UTM Avo" panose="02040603050506020204" pitchFamily="18"/>
                <a:cs typeface="Arial" panose="020B0604020202020204" pitchFamily="34" charset="0"/>
              </a:endParaRPr>
            </a:p>
          </p:txBody>
        </p:sp>
        <p:sp>
          <p:nvSpPr>
            <p:cNvPr id="12" name="Speech Bubble: Rectangle with Corners Rounded 7">
              <a:extLst>
                <a:ext uri="{FF2B5EF4-FFF2-40B4-BE49-F238E27FC236}">
                  <a16:creationId xmlns:a16="http://schemas.microsoft.com/office/drawing/2014/main" id="{BAB5609A-3C78-2AA0-3FBD-4E612F4CA281}"/>
                </a:ext>
              </a:extLst>
            </p:cNvPr>
            <p:cNvSpPr/>
            <p:nvPr/>
          </p:nvSpPr>
          <p:spPr>
            <a:xfrm>
              <a:off x="878031" y="1493975"/>
              <a:ext cx="1738116" cy="417661"/>
            </a:xfrm>
            <a:prstGeom prst="wedgeRoundRectCallout">
              <a:avLst>
                <a:gd name="adj1" fmla="val -21017"/>
                <a:gd name="adj2" fmla="val 57635"/>
                <a:gd name="adj3" fmla="val 16667"/>
              </a:avLst>
            </a:prstGeom>
            <a:solidFill>
              <a:srgbClr val="ED5469"/>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30000"/>
                </a:lnSpc>
              </a:pPr>
              <a:r>
                <a:rPr lang="vi-VN" sz="2400" b="1" dirty="0">
                  <a:solidFill>
                    <a:srgbClr val="FFFFFF"/>
                  </a:solidFill>
                  <a:effectLst/>
                  <a:latin typeface="UTM Avo" panose="02040603050506020204" pitchFamily="18"/>
                  <a:cs typeface="Arial" panose="020B0604020202020204" pitchFamily="34" charset="0"/>
                </a:rPr>
                <a:t>Cá nhân</a:t>
              </a:r>
            </a:p>
          </p:txBody>
        </p:sp>
      </p:grpSp>
      <p:grpSp>
        <p:nvGrpSpPr>
          <p:cNvPr id="13" name="Group 12">
            <a:extLst>
              <a:ext uri="{FF2B5EF4-FFF2-40B4-BE49-F238E27FC236}">
                <a16:creationId xmlns:a16="http://schemas.microsoft.com/office/drawing/2014/main" id="{569BA48F-8539-66D8-BB73-AF96CBB9198E}"/>
              </a:ext>
            </a:extLst>
          </p:cNvPr>
          <p:cNvGrpSpPr/>
          <p:nvPr/>
        </p:nvGrpSpPr>
        <p:grpSpPr>
          <a:xfrm>
            <a:off x="1042686" y="4293983"/>
            <a:ext cx="7066916" cy="2016576"/>
            <a:chOff x="573390" y="1369682"/>
            <a:chExt cx="5178420" cy="1368423"/>
          </a:xfrm>
        </p:grpSpPr>
        <p:sp>
          <p:nvSpPr>
            <p:cNvPr id="14" name="Speech Bubble: Rectangle with Corners Rounded 10">
              <a:extLst>
                <a:ext uri="{FF2B5EF4-FFF2-40B4-BE49-F238E27FC236}">
                  <a16:creationId xmlns:a16="http://schemas.microsoft.com/office/drawing/2014/main" id="{3B061242-DCCE-7272-8009-3BBB1871A193}"/>
                </a:ext>
              </a:extLst>
            </p:cNvPr>
            <p:cNvSpPr/>
            <p:nvPr/>
          </p:nvSpPr>
          <p:spPr>
            <a:xfrm>
              <a:off x="573390" y="1662662"/>
              <a:ext cx="5178420" cy="1075443"/>
            </a:xfrm>
            <a:prstGeom prst="wedgeRoundRectCallout">
              <a:avLst>
                <a:gd name="adj1" fmla="val -21017"/>
                <a:gd name="adj2" fmla="val 57635"/>
                <a:gd name="adj3" fmla="val 16667"/>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72000" rtlCol="0" anchor="ctr"/>
            <a:lstStyle/>
            <a:p>
              <a:pPr algn="just">
                <a:lnSpc>
                  <a:spcPct val="130000"/>
                </a:lnSpc>
              </a:pPr>
              <a:r>
                <a:rPr lang="vi-VN" sz="2400" dirty="0">
                  <a:solidFill>
                    <a:srgbClr val="000000"/>
                  </a:solidFill>
                  <a:effectLst/>
                  <a:latin typeface="UTM Avo" panose="02040603050506020204" pitchFamily="18"/>
                  <a:cs typeface="Arial" panose="020B0604020202020204" pitchFamily="34" charset="0"/>
                </a:rPr>
                <a:t>Tạo bộ sưu tập hình ảnh nông sản của cá nhân/nhóm.</a:t>
              </a:r>
              <a:endParaRPr lang="vi-VN" sz="2400" dirty="0">
                <a:effectLst/>
                <a:latin typeface="UTM Avo" panose="02040603050506020204" pitchFamily="18"/>
                <a:cs typeface="Arial" panose="020B0604020202020204" pitchFamily="34" charset="0"/>
              </a:endParaRPr>
            </a:p>
          </p:txBody>
        </p:sp>
        <p:sp>
          <p:nvSpPr>
            <p:cNvPr id="15" name="Speech Bubble: Rectangle with Corners Rounded 11">
              <a:extLst>
                <a:ext uri="{FF2B5EF4-FFF2-40B4-BE49-F238E27FC236}">
                  <a16:creationId xmlns:a16="http://schemas.microsoft.com/office/drawing/2014/main" id="{013382C3-9EE7-91A6-BE55-34B80B85C305}"/>
                </a:ext>
              </a:extLst>
            </p:cNvPr>
            <p:cNvSpPr/>
            <p:nvPr/>
          </p:nvSpPr>
          <p:spPr>
            <a:xfrm>
              <a:off x="883665" y="1369682"/>
              <a:ext cx="1738116" cy="417661"/>
            </a:xfrm>
            <a:prstGeom prst="wedgeRoundRectCallout">
              <a:avLst>
                <a:gd name="adj1" fmla="val -21017"/>
                <a:gd name="adj2" fmla="val 57635"/>
                <a:gd name="adj3" fmla="val 16667"/>
              </a:avLst>
            </a:prstGeom>
            <a:solidFill>
              <a:srgbClr val="ED5469"/>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30000"/>
                </a:lnSpc>
              </a:pPr>
              <a:r>
                <a:rPr lang="vi-VN" sz="2400" b="1" dirty="0">
                  <a:solidFill>
                    <a:srgbClr val="FFFFFF"/>
                  </a:solidFill>
                  <a:effectLst/>
                  <a:latin typeface="UTM Avo" panose="02040603050506020204" pitchFamily="18"/>
                  <a:cs typeface="Arial" panose="020B0604020202020204" pitchFamily="34" charset="0"/>
                </a:rPr>
                <a:t>Nhóm</a:t>
              </a:r>
            </a:p>
          </p:txBody>
        </p:sp>
      </p:grpSp>
    </p:spTree>
    <p:extLst>
      <p:ext uri="{BB962C8B-B14F-4D97-AF65-F5344CB8AC3E}">
        <p14:creationId xmlns:p14="http://schemas.microsoft.com/office/powerpoint/2010/main" val="7940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par>
                                <p:cTn id="9" presetID="1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9" name="Google Shape;1464;p44">
            <a:extLst>
              <a:ext uri="{FF2B5EF4-FFF2-40B4-BE49-F238E27FC236}">
                <a16:creationId xmlns:a16="http://schemas.microsoft.com/office/drawing/2014/main" id="{FBA61787-E768-837B-2DF6-61546DCE473C}"/>
              </a:ext>
            </a:extLst>
          </p:cNvPr>
          <p:cNvSpPr txBox="1">
            <a:spLocks/>
          </p:cNvSpPr>
          <p:nvPr/>
        </p:nvSpPr>
        <p:spPr>
          <a:xfrm>
            <a:off x="3684269" y="1699075"/>
            <a:ext cx="4823460" cy="52574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7000"/>
              </a:lnSpc>
            </a:pPr>
            <a:r>
              <a:rPr lang="vi-VN" sz="2700" b="1" dirty="0">
                <a:latin typeface="UTM Avo" panose="02040603050506020204" pitchFamily="18"/>
                <a:cs typeface="Arial" panose="020B0604020202020204" pitchFamily="34" charset="0"/>
              </a:rPr>
              <a:t>Gợi ý ý tưởng thực hành</a:t>
            </a:r>
          </a:p>
        </p:txBody>
      </p:sp>
      <p:pic>
        <p:nvPicPr>
          <p:cNvPr id="20" name="Picture 2" descr="Vector trái cây rau củ quả 28 - Free.Vector6.com">
            <a:extLst>
              <a:ext uri="{FF2B5EF4-FFF2-40B4-BE49-F238E27FC236}">
                <a16:creationId xmlns:a16="http://schemas.microsoft.com/office/drawing/2014/main" id="{511D220A-50E6-1D61-5A01-4F20B8107C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6008" y="2313947"/>
            <a:ext cx="3467735" cy="3738922"/>
          </a:xfrm>
          <a:prstGeom prst="roundRect">
            <a:avLst>
              <a:gd name="adj" fmla="val 721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1" name="Picture 4" descr="Vector trái cây rau củ quả 15 - Free.Vector6.com">
            <a:extLst>
              <a:ext uri="{FF2B5EF4-FFF2-40B4-BE49-F238E27FC236}">
                <a16:creationId xmlns:a16="http://schemas.microsoft.com/office/drawing/2014/main" id="{CC2BB50A-9C3A-8848-16D9-E8E3EB5C0C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9" y="2315693"/>
            <a:ext cx="4155878" cy="3737176"/>
          </a:xfrm>
          <a:prstGeom prst="roundRect">
            <a:avLst>
              <a:gd name="adj" fmla="val 545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F7FD5233-9574-2847-E7FD-C4FD79391712}"/>
              </a:ext>
            </a:extLst>
          </p:cNvPr>
          <p:cNvPicPr>
            <a:picLocks noChangeAspect="1"/>
          </p:cNvPicPr>
          <p:nvPr/>
        </p:nvPicPr>
        <p:blipFill>
          <a:blip r:embed="rId5"/>
          <a:srcRect/>
          <a:stretch>
            <a:fillRect/>
          </a:stretch>
        </p:blipFill>
        <p:spPr>
          <a:xfrm>
            <a:off x="-195036" y="3853541"/>
            <a:ext cx="12582068" cy="3328589"/>
          </a:xfrm>
          <a:prstGeom prst="rect">
            <a:avLst/>
          </a:prstGeom>
        </p:spPr>
      </p:pic>
    </p:spTree>
    <p:extLst>
      <p:ext uri="{BB962C8B-B14F-4D97-AF65-F5344CB8AC3E}">
        <p14:creationId xmlns:p14="http://schemas.microsoft.com/office/powerpoint/2010/main" val="413016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vertical)">
                                      <p:cBhvr>
                                        <p:cTn id="12" dur="500"/>
                                        <p:tgtEl>
                                          <p:spTgt spid="20"/>
                                        </p:tgtEl>
                                      </p:cBhvr>
                                    </p:animEffect>
                                  </p:childTnLst>
                                </p:cTn>
                              </p:par>
                              <p:par>
                                <p:cTn id="13" presetID="14" presetClass="entr" presetSubtype="5"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randombar(vertical)">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9" name="Google Shape;1464;p44">
            <a:extLst>
              <a:ext uri="{FF2B5EF4-FFF2-40B4-BE49-F238E27FC236}">
                <a16:creationId xmlns:a16="http://schemas.microsoft.com/office/drawing/2014/main" id="{FBA61787-E768-837B-2DF6-61546DCE473C}"/>
              </a:ext>
            </a:extLst>
          </p:cNvPr>
          <p:cNvSpPr txBox="1">
            <a:spLocks/>
          </p:cNvSpPr>
          <p:nvPr/>
        </p:nvSpPr>
        <p:spPr>
          <a:xfrm>
            <a:off x="3684269" y="1699075"/>
            <a:ext cx="4823460" cy="52574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7000"/>
              </a:lnSpc>
            </a:pPr>
            <a:r>
              <a:rPr lang="vi-VN" sz="2700" b="1" dirty="0">
                <a:latin typeface="UTM Avo" panose="02040603050506020204" pitchFamily="18"/>
                <a:cs typeface="Arial" panose="020B0604020202020204" pitchFamily="34" charset="0"/>
              </a:rPr>
              <a:t>Gợi ý ý tưởng thực hành</a:t>
            </a:r>
          </a:p>
        </p:txBody>
      </p:sp>
      <p:pic>
        <p:nvPicPr>
          <p:cNvPr id="22" name="Picture 21">
            <a:extLst>
              <a:ext uri="{FF2B5EF4-FFF2-40B4-BE49-F238E27FC236}">
                <a16:creationId xmlns:a16="http://schemas.microsoft.com/office/drawing/2014/main" id="{F7FD5233-9574-2847-E7FD-C4FD79391712}"/>
              </a:ext>
            </a:extLst>
          </p:cNvPr>
          <p:cNvPicPr>
            <a:picLocks noChangeAspect="1"/>
          </p:cNvPicPr>
          <p:nvPr/>
        </p:nvPicPr>
        <p:blipFill>
          <a:blip r:embed="rId3"/>
          <a:srcRect/>
          <a:stretch>
            <a:fillRect/>
          </a:stretch>
        </p:blipFill>
        <p:spPr>
          <a:xfrm>
            <a:off x="-195036" y="3853541"/>
            <a:ext cx="12582068" cy="3328589"/>
          </a:xfrm>
          <a:prstGeom prst="rect">
            <a:avLst/>
          </a:prstGeom>
        </p:spPr>
      </p:pic>
      <p:pic>
        <p:nvPicPr>
          <p:cNvPr id="2" name="Picture 2" descr="Trái Cây Quả Mọng Và Bộ Sưu Tập Trái Cây Kỳ Lạ Dinh Dưỡng Hữu Cơ Tự Nhiên  Thực Phẩm Lành Mạnh Sản Phẩm Ăn Kiêng Sản Phẩm Tạp Hóa Vitamin Tươi Vector  Minh Họa Theo Phong Cách Phẳng Hình minh họa Sẵn có - Tải xuống Hình ảnh  Ngay ...">
            <a:extLst>
              <a:ext uri="{FF2B5EF4-FFF2-40B4-BE49-F238E27FC236}">
                <a16:creationId xmlns:a16="http://schemas.microsoft.com/office/drawing/2014/main" id="{43456408-06F0-E1BB-F6DB-EC59DB5FD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9257" y="2336741"/>
            <a:ext cx="4979670" cy="3151823"/>
          </a:xfrm>
          <a:prstGeom prst="roundRect">
            <a:avLst>
              <a:gd name="adj" fmla="val 446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 name="Picture 4" descr="Biểu Tượng Trái Cây Và Rau Quả Mẫu Trái Cây Và Rau Quả Hữu Cơ Hình minh họa  Sẵn có - Tải xuống Hình ảnh Ngay bây giờ - iStock">
            <a:extLst>
              <a:ext uri="{FF2B5EF4-FFF2-40B4-BE49-F238E27FC236}">
                <a16:creationId xmlns:a16="http://schemas.microsoft.com/office/drawing/2014/main" id="{424FB5FD-4077-2659-78B3-940CF65033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9867" y="2224822"/>
            <a:ext cx="3375660" cy="3375660"/>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58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vertical)">
                                      <p:cBhvr>
                                        <p:cTn id="12" dur="500"/>
                                        <p:tgtEl>
                                          <p:spTgt spid="2"/>
                                        </p:tgtEl>
                                      </p:cBhvr>
                                    </p:animEffect>
                                  </p:childTnLst>
                                </p:cTn>
                              </p:par>
                              <p:par>
                                <p:cTn id="13" presetID="14" presetClass="entr" presetSubtype="5"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vertic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14242FC-0617-0A68-DA3D-6624EA51B16F}"/>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18" name="Picture 3">
            <a:extLst>
              <a:ext uri="{FF2B5EF4-FFF2-40B4-BE49-F238E27FC236}">
                <a16:creationId xmlns:a16="http://schemas.microsoft.com/office/drawing/2014/main" id="{A84B397B-96EA-47AF-9DD7-9D5B6709645E}"/>
              </a:ext>
            </a:extLst>
          </p:cNvPr>
          <p:cNvPicPr>
            <a:picLocks noChangeAspect="1"/>
          </p:cNvPicPr>
          <p:nvPr/>
        </p:nvPicPr>
        <p:blipFill>
          <a:blip r:embed="rId3"/>
          <a:srcRect/>
          <a:stretch>
            <a:fillRect/>
          </a:stretch>
        </p:blipFill>
        <p:spPr>
          <a:xfrm>
            <a:off x="0" y="5803939"/>
            <a:ext cx="12642778" cy="2285008"/>
          </a:xfrm>
          <a:prstGeom prst="rect">
            <a:avLst/>
          </a:prstGeom>
        </p:spPr>
      </p:pic>
      <p:sp>
        <p:nvSpPr>
          <p:cNvPr id="19" name="Google Shape;1464;p44">
            <a:extLst>
              <a:ext uri="{FF2B5EF4-FFF2-40B4-BE49-F238E27FC236}">
                <a16:creationId xmlns:a16="http://schemas.microsoft.com/office/drawing/2014/main" id="{8F0B734C-B78B-C488-BC95-57B7E0371C15}"/>
              </a:ext>
            </a:extLst>
          </p:cNvPr>
          <p:cNvSpPr txBox="1">
            <a:spLocks noGrp="1"/>
          </p:cNvSpPr>
          <p:nvPr>
            <p:ph type="title"/>
          </p:nvPr>
        </p:nvSpPr>
        <p:spPr>
          <a:xfrm>
            <a:off x="2268160" y="1733877"/>
            <a:ext cx="7567448" cy="572700"/>
          </a:xfrm>
          <a:prstGeom prst="rect">
            <a:avLst/>
          </a:prstGeom>
        </p:spPr>
        <p:txBody>
          <a:bodyPr spcFirstLastPara="1" wrap="square" lIns="91425" tIns="91425" rIns="91425" bIns="91425" anchor="ctr" anchorCtr="0">
            <a:noAutofit/>
          </a:bodyPr>
          <a:lstStyle/>
          <a:p>
            <a:pPr algn="ctr">
              <a:lnSpc>
                <a:spcPct val="107000"/>
              </a:lnSpc>
            </a:pPr>
            <a:r>
              <a:rPr lang="vi-VN" sz="2600" b="1" dirty="0">
                <a:effectLst/>
                <a:latin typeface="UTM Avo" panose="02040603050506020204" pitchFamily="18"/>
                <a:cs typeface="Arial" panose="020B0604020202020204" pitchFamily="34" charset="0"/>
              </a:rPr>
              <a:t>Tham khảo một số sản phẩm của học sinh</a:t>
            </a:r>
          </a:p>
        </p:txBody>
      </p:sp>
      <p:pic>
        <p:nvPicPr>
          <p:cNvPr id="20" name="Picture 19">
            <a:extLst>
              <a:ext uri="{FF2B5EF4-FFF2-40B4-BE49-F238E27FC236}">
                <a16:creationId xmlns:a16="http://schemas.microsoft.com/office/drawing/2014/main" id="{77A66412-3A64-AC3D-F7C1-E386E3B2EF45}"/>
              </a:ext>
            </a:extLst>
          </p:cNvPr>
          <p:cNvPicPr>
            <a:picLocks noChangeAspect="1"/>
          </p:cNvPicPr>
          <p:nvPr/>
        </p:nvPicPr>
        <p:blipFill rotWithShape="1">
          <a:blip r:embed="rId4"/>
          <a:srcRect l="3073" t="15972" r="3073" b="21273"/>
          <a:stretch/>
        </p:blipFill>
        <p:spPr>
          <a:xfrm>
            <a:off x="5028121" y="2779021"/>
            <a:ext cx="5535600" cy="1707791"/>
          </a:xfrm>
          <a:prstGeom prst="rect">
            <a:avLst/>
          </a:prstGeom>
        </p:spPr>
      </p:pic>
      <p:pic>
        <p:nvPicPr>
          <p:cNvPr id="21" name="Picture 20">
            <a:extLst>
              <a:ext uri="{FF2B5EF4-FFF2-40B4-BE49-F238E27FC236}">
                <a16:creationId xmlns:a16="http://schemas.microsoft.com/office/drawing/2014/main" id="{ED5D0C42-C405-CDEF-C23C-2423EDFDE78B}"/>
              </a:ext>
            </a:extLst>
          </p:cNvPr>
          <p:cNvPicPr>
            <a:picLocks noChangeAspect="1"/>
          </p:cNvPicPr>
          <p:nvPr/>
        </p:nvPicPr>
        <p:blipFill rotWithShape="1">
          <a:blip r:embed="rId5"/>
          <a:srcRect l="17396" t="1668" r="17396" b="26257"/>
          <a:stretch/>
        </p:blipFill>
        <p:spPr>
          <a:xfrm>
            <a:off x="2085935" y="2356485"/>
            <a:ext cx="1924129" cy="2435775"/>
          </a:xfrm>
          <a:prstGeom prst="rect">
            <a:avLst/>
          </a:prstGeom>
        </p:spPr>
      </p:pic>
      <p:sp>
        <p:nvSpPr>
          <p:cNvPr id="22" name="TextBox 21">
            <a:extLst>
              <a:ext uri="{FF2B5EF4-FFF2-40B4-BE49-F238E27FC236}">
                <a16:creationId xmlns:a16="http://schemas.microsoft.com/office/drawing/2014/main" id="{BA8AFAEB-5C02-8A83-344E-B538FA533F2E}"/>
              </a:ext>
            </a:extLst>
          </p:cNvPr>
          <p:cNvSpPr txBox="1"/>
          <p:nvPr/>
        </p:nvSpPr>
        <p:spPr>
          <a:xfrm>
            <a:off x="1042968" y="4822937"/>
            <a:ext cx="4010064" cy="950325"/>
          </a:xfrm>
          <a:prstGeom prst="rect">
            <a:avLst/>
          </a:prstGeom>
          <a:noFill/>
        </p:spPr>
        <p:txBody>
          <a:bodyPr wrap="square">
            <a:spAutoFit/>
          </a:bodyPr>
          <a:lstStyle/>
          <a:p>
            <a:pPr algn="ctr">
              <a:lnSpc>
                <a:spcPct val="150000"/>
              </a:lnSpc>
            </a:pPr>
            <a:r>
              <a:rPr lang="vi-VN" sz="2000" i="1" dirty="0">
                <a:solidFill>
                  <a:srgbClr val="000000"/>
                </a:solidFill>
                <a:effectLst/>
                <a:latin typeface="UTM Avo" panose="02040603050506020204" pitchFamily="18"/>
                <a:cs typeface="Arial" panose="020B0604020202020204" pitchFamily="34" charset="0"/>
              </a:rPr>
              <a:t>Hộp quà </a:t>
            </a:r>
            <a:endParaRPr lang="en-US" sz="2000" i="1" dirty="0">
              <a:solidFill>
                <a:srgbClr val="000000"/>
              </a:solidFill>
              <a:effectLst/>
              <a:latin typeface="UTM Avo" panose="02040603050506020204" pitchFamily="18"/>
              <a:cs typeface="Arial" panose="020B0604020202020204" pitchFamily="34" charset="0"/>
            </a:endParaRPr>
          </a:p>
          <a:p>
            <a:pPr algn="ctr">
              <a:lnSpc>
                <a:spcPct val="150000"/>
              </a:lnSpc>
            </a:pPr>
            <a:r>
              <a:rPr lang="vi-VN" sz="2000" dirty="0">
                <a:latin typeface="UTM Avo" panose="02040603050506020204" pitchFamily="18"/>
                <a:cs typeface="Arial" panose="020B0604020202020204" pitchFamily="34" charset="0"/>
              </a:rPr>
              <a:t>Cẩm Nhung</a:t>
            </a:r>
            <a:endParaRPr lang="vi-VN" sz="2000" dirty="0">
              <a:effectLst/>
              <a:latin typeface="UTM Avo" panose="02040603050506020204" pitchFamily="18"/>
              <a:cs typeface="Arial" panose="020B0604020202020204" pitchFamily="34" charset="0"/>
            </a:endParaRPr>
          </a:p>
        </p:txBody>
      </p:sp>
      <p:sp>
        <p:nvSpPr>
          <p:cNvPr id="23" name="TextBox 22">
            <a:extLst>
              <a:ext uri="{FF2B5EF4-FFF2-40B4-BE49-F238E27FC236}">
                <a16:creationId xmlns:a16="http://schemas.microsoft.com/office/drawing/2014/main" id="{7C5351A2-1D24-2C2F-FA49-54C13578EED6}"/>
              </a:ext>
            </a:extLst>
          </p:cNvPr>
          <p:cNvSpPr txBox="1"/>
          <p:nvPr/>
        </p:nvSpPr>
        <p:spPr>
          <a:xfrm>
            <a:off x="5214608" y="4484126"/>
            <a:ext cx="5162626" cy="950260"/>
          </a:xfrm>
          <a:prstGeom prst="rect">
            <a:avLst/>
          </a:prstGeom>
          <a:noFill/>
        </p:spPr>
        <p:txBody>
          <a:bodyPr wrap="square">
            <a:spAutoFit/>
          </a:bodyPr>
          <a:lstStyle/>
          <a:p>
            <a:pPr algn="ctr">
              <a:lnSpc>
                <a:spcPct val="150000"/>
              </a:lnSpc>
            </a:pPr>
            <a:r>
              <a:rPr lang="vi-VN" sz="2000" i="1" dirty="0">
                <a:solidFill>
                  <a:srgbClr val="000000"/>
                </a:solidFill>
                <a:effectLst/>
                <a:latin typeface="UTM Avo" panose="02040603050506020204" pitchFamily="18"/>
                <a:cs typeface="Arial" panose="020B0604020202020204" pitchFamily="34" charset="0"/>
              </a:rPr>
              <a:t>Nông sản ba miền</a:t>
            </a:r>
          </a:p>
          <a:p>
            <a:pPr algn="ctr">
              <a:lnSpc>
                <a:spcPct val="150000"/>
              </a:lnSpc>
            </a:pPr>
            <a:r>
              <a:rPr lang="vi-VN" sz="2000" dirty="0">
                <a:effectLst/>
                <a:latin typeface="UTM Avo" panose="02040603050506020204" pitchFamily="18"/>
                <a:cs typeface="Arial" panose="020B0604020202020204" pitchFamily="34" charset="0"/>
              </a:rPr>
              <a:t>Hoàng Vũ, Phan Lương, Thùy Dung</a:t>
            </a:r>
          </a:p>
        </p:txBody>
      </p:sp>
    </p:spTree>
    <p:extLst>
      <p:ext uri="{BB962C8B-B14F-4D97-AF65-F5344CB8AC3E}">
        <p14:creationId xmlns:p14="http://schemas.microsoft.com/office/powerpoint/2010/main" val="1816260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ppt_y</p:attrName>
                                        </p:attrNameLst>
                                      </p:cBhvr>
                                      <p:tavLst>
                                        <p:tav tm="0">
                                          <p:val>
                                            <p:strVal val="#ppt_y+#ppt_h*1.125000"/>
                                          </p:val>
                                        </p:tav>
                                        <p:tav tm="100000">
                                          <p:val>
                                            <p:strVal val="#ppt_y"/>
                                          </p:val>
                                        </p:tav>
                                      </p:tavLst>
                                    </p:anim>
                                    <p:animEffect transition="in" filter="wipe(up)">
                                      <p:cBhvr>
                                        <p:cTn id="13" dur="500"/>
                                        <p:tgtEl>
                                          <p:spTgt spid="20"/>
                                        </p:tgtEl>
                                      </p:cBhvr>
                                    </p:animEffect>
                                  </p:childTnLst>
                                </p:cTn>
                              </p:par>
                              <p:par>
                                <p:cTn id="14" presetID="12" presetClass="entr" presetSubtype="4"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p:tgtEl>
                                          <p:spTgt spid="21"/>
                                        </p:tgtEl>
                                        <p:attrNameLst>
                                          <p:attrName>ppt_y</p:attrName>
                                        </p:attrNameLst>
                                      </p:cBhvr>
                                      <p:tavLst>
                                        <p:tav tm="0">
                                          <p:val>
                                            <p:strVal val="#ppt_y+#ppt_h*1.125000"/>
                                          </p:val>
                                        </p:tav>
                                        <p:tav tm="100000">
                                          <p:val>
                                            <p:strVal val="#ppt_y"/>
                                          </p:val>
                                        </p:tav>
                                      </p:tavLst>
                                    </p:anim>
                                    <p:animEffect transition="in" filter="wipe(up)">
                                      <p:cBhvr>
                                        <p:cTn id="17" dur="500"/>
                                        <p:tgtEl>
                                          <p:spTgt spid="21"/>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p:tgtEl>
                                          <p:spTgt spid="22"/>
                                        </p:tgtEl>
                                        <p:attrNameLst>
                                          <p:attrName>ppt_y</p:attrName>
                                        </p:attrNameLst>
                                      </p:cBhvr>
                                      <p:tavLst>
                                        <p:tav tm="0">
                                          <p:val>
                                            <p:strVal val="#ppt_y+#ppt_h*1.125000"/>
                                          </p:val>
                                        </p:tav>
                                        <p:tav tm="100000">
                                          <p:val>
                                            <p:strVal val="#ppt_y"/>
                                          </p:val>
                                        </p:tav>
                                      </p:tavLst>
                                    </p:anim>
                                    <p:animEffect transition="in" filter="wipe(up)">
                                      <p:cBhvr>
                                        <p:cTn id="21" dur="500"/>
                                        <p:tgtEl>
                                          <p:spTgt spid="22"/>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ppt_y</p:attrName>
                                        </p:attrNameLst>
                                      </p:cBhvr>
                                      <p:tavLst>
                                        <p:tav tm="0">
                                          <p:val>
                                            <p:strVal val="#ppt_y+#ppt_h*1.125000"/>
                                          </p:val>
                                        </p:tav>
                                        <p:tav tm="100000">
                                          <p:val>
                                            <p:strVal val="#ppt_y"/>
                                          </p:val>
                                        </p:tav>
                                      </p:tavLst>
                                    </p:anim>
                                    <p:animEffect transition="in" filter="wipe(up)">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3"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6EC304B-2EF9-9603-2432-30BC69005AA3}"/>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798891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093BF1-2CDE-5B5F-D2BD-331FC7636B23}"/>
              </a:ext>
            </a:extLst>
          </p:cNvPr>
          <p:cNvSpPr/>
          <p:nvPr/>
        </p:nvSpPr>
        <p:spPr>
          <a:xfrm>
            <a:off x="6088691" y="1091662"/>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3" name="Picture 3">
            <a:extLst>
              <a:ext uri="{FF2B5EF4-FFF2-40B4-BE49-F238E27FC236}">
                <a16:creationId xmlns:a16="http://schemas.microsoft.com/office/drawing/2014/main" id="{AECFC497-5DC9-6E08-9568-CF2C84734CFB}"/>
              </a:ext>
            </a:extLst>
          </p:cNvPr>
          <p:cNvPicPr>
            <a:picLocks noChangeAspect="1"/>
          </p:cNvPicPr>
          <p:nvPr/>
        </p:nvPicPr>
        <p:blipFill>
          <a:blip r:embed="rId4"/>
          <a:srcRect/>
          <a:stretch>
            <a:fillRect/>
          </a:stretch>
        </p:blipFill>
        <p:spPr>
          <a:xfrm>
            <a:off x="-225389" y="5978462"/>
            <a:ext cx="12642778" cy="2285008"/>
          </a:xfrm>
          <a:prstGeom prst="rect">
            <a:avLst/>
          </a:prstGeom>
        </p:spPr>
      </p:pic>
      <p:cxnSp>
        <p:nvCxnSpPr>
          <p:cNvPr id="7" name="Google Shape;1323;p41">
            <a:extLst>
              <a:ext uri="{FF2B5EF4-FFF2-40B4-BE49-F238E27FC236}">
                <a16:creationId xmlns:a16="http://schemas.microsoft.com/office/drawing/2014/main" id="{8C6AA4E2-515C-1939-BE7B-06B279685094}"/>
              </a:ext>
            </a:extLst>
          </p:cNvPr>
          <p:cNvCxnSpPr/>
          <p:nvPr/>
        </p:nvCxnSpPr>
        <p:spPr>
          <a:xfrm rot="10800000">
            <a:off x="5941523" y="3106626"/>
            <a:ext cx="150900" cy="0"/>
          </a:xfrm>
          <a:prstGeom prst="straightConnector1">
            <a:avLst/>
          </a:prstGeom>
          <a:noFill/>
          <a:ln w="9525" cap="flat" cmpd="sng">
            <a:solidFill>
              <a:srgbClr val="FF8087"/>
            </a:solidFill>
            <a:prstDash val="solid"/>
            <a:round/>
            <a:headEnd type="none" w="med" len="med"/>
            <a:tailEnd type="none" w="med" len="med"/>
          </a:ln>
        </p:spPr>
      </p:cxnSp>
      <p:cxnSp>
        <p:nvCxnSpPr>
          <p:cNvPr id="8" name="Google Shape;1324;p41">
            <a:extLst>
              <a:ext uri="{FF2B5EF4-FFF2-40B4-BE49-F238E27FC236}">
                <a16:creationId xmlns:a16="http://schemas.microsoft.com/office/drawing/2014/main" id="{C4EC5A32-312B-337A-E2F0-97E6740830DD}"/>
              </a:ext>
            </a:extLst>
          </p:cNvPr>
          <p:cNvCxnSpPr/>
          <p:nvPr/>
        </p:nvCxnSpPr>
        <p:spPr>
          <a:xfrm rot="10800000">
            <a:off x="6089873" y="3754401"/>
            <a:ext cx="150900" cy="0"/>
          </a:xfrm>
          <a:prstGeom prst="straightConnector1">
            <a:avLst/>
          </a:prstGeom>
          <a:noFill/>
          <a:ln w="9525" cap="flat" cmpd="sng">
            <a:solidFill>
              <a:srgbClr val="FF8087"/>
            </a:solidFill>
            <a:prstDash val="solid"/>
            <a:round/>
            <a:headEnd type="none" w="med" len="med"/>
            <a:tailEnd type="none" w="med" len="med"/>
          </a:ln>
        </p:spPr>
      </p:cxnSp>
      <p:cxnSp>
        <p:nvCxnSpPr>
          <p:cNvPr id="9" name="Google Shape;1325;p41">
            <a:extLst>
              <a:ext uri="{FF2B5EF4-FFF2-40B4-BE49-F238E27FC236}">
                <a16:creationId xmlns:a16="http://schemas.microsoft.com/office/drawing/2014/main" id="{F910FA76-57B0-B7AB-100C-89D8B74BCD1F}"/>
              </a:ext>
            </a:extLst>
          </p:cNvPr>
          <p:cNvCxnSpPr/>
          <p:nvPr/>
        </p:nvCxnSpPr>
        <p:spPr>
          <a:xfrm rot="10800000">
            <a:off x="5941523" y="4421601"/>
            <a:ext cx="150900" cy="0"/>
          </a:xfrm>
          <a:prstGeom prst="straightConnector1">
            <a:avLst/>
          </a:prstGeom>
          <a:noFill/>
          <a:ln w="9525" cap="flat" cmpd="sng">
            <a:solidFill>
              <a:srgbClr val="FF8087"/>
            </a:solidFill>
            <a:prstDash val="solid"/>
            <a:round/>
            <a:headEnd type="none" w="med" len="med"/>
            <a:tailEnd type="none" w="med" len="med"/>
          </a:ln>
        </p:spPr>
      </p:cxnSp>
      <p:cxnSp>
        <p:nvCxnSpPr>
          <p:cNvPr id="10" name="Google Shape;1326;p41">
            <a:extLst>
              <a:ext uri="{FF2B5EF4-FFF2-40B4-BE49-F238E27FC236}">
                <a16:creationId xmlns:a16="http://schemas.microsoft.com/office/drawing/2014/main" id="{59C39944-82B5-EB58-1BA5-9D2BA691ED99}"/>
              </a:ext>
            </a:extLst>
          </p:cNvPr>
          <p:cNvCxnSpPr/>
          <p:nvPr/>
        </p:nvCxnSpPr>
        <p:spPr>
          <a:xfrm rot="10800000">
            <a:off x="6089873" y="5085451"/>
            <a:ext cx="150900" cy="0"/>
          </a:xfrm>
          <a:prstGeom prst="straightConnector1">
            <a:avLst/>
          </a:prstGeom>
          <a:noFill/>
          <a:ln w="9525" cap="flat" cmpd="sng">
            <a:solidFill>
              <a:srgbClr val="FF8087"/>
            </a:solidFill>
            <a:prstDash val="solid"/>
            <a:round/>
            <a:headEnd type="none" w="med" len="med"/>
            <a:tailEnd type="none" w="med" len="med"/>
          </a:ln>
        </p:spPr>
      </p:cxnSp>
      <p:sp>
        <p:nvSpPr>
          <p:cNvPr id="11" name="Google Shape;1327;p41">
            <a:extLst>
              <a:ext uri="{FF2B5EF4-FFF2-40B4-BE49-F238E27FC236}">
                <a16:creationId xmlns:a16="http://schemas.microsoft.com/office/drawing/2014/main" id="{91A2BE46-EC70-E227-137A-B2299451630D}"/>
              </a:ext>
            </a:extLst>
          </p:cNvPr>
          <p:cNvSpPr/>
          <p:nvPr/>
        </p:nvSpPr>
        <p:spPr>
          <a:xfrm rot="9840868" flipH="1">
            <a:off x="6658296" y="3409410"/>
            <a:ext cx="495057" cy="310712"/>
          </a:xfrm>
          <a:custGeom>
            <a:avLst/>
            <a:gdLst/>
            <a:ahLst/>
            <a:cxnLst/>
            <a:rect l="l" t="t" r="r" b="b"/>
            <a:pathLst>
              <a:path w="25735" h="16152" extrusionOk="0">
                <a:moveTo>
                  <a:pt x="0" y="0"/>
                </a:moveTo>
                <a:cubicBezTo>
                  <a:pt x="0" y="3898"/>
                  <a:pt x="2438" y="9305"/>
                  <a:pt x="6297" y="9855"/>
                </a:cubicBezTo>
                <a:cubicBezTo>
                  <a:pt x="9306" y="10283"/>
                  <a:pt x="15747" y="5395"/>
                  <a:pt x="13141" y="3832"/>
                </a:cubicBezTo>
                <a:cubicBezTo>
                  <a:pt x="11087" y="2600"/>
                  <a:pt x="9762" y="8597"/>
                  <a:pt x="10951" y="10677"/>
                </a:cubicBezTo>
                <a:cubicBezTo>
                  <a:pt x="13559" y="15240"/>
                  <a:pt x="20480" y="16152"/>
                  <a:pt x="25735" y="16152"/>
                </a:cubicBezTo>
              </a:path>
            </a:pathLst>
          </a:custGeom>
          <a:noFill/>
          <a:ln w="9525" cap="flat" cmpd="sng">
            <a:solidFill>
              <a:srgbClr val="FF8087"/>
            </a:solidFill>
            <a:prstDash val="solid"/>
            <a:round/>
            <a:headEnd type="none" w="med" len="med"/>
            <a:tailEnd type="stealth" w="med" len="med"/>
          </a:ln>
        </p:spPr>
        <p:txBody>
          <a:bodyPr/>
          <a:lstStyle/>
          <a:p>
            <a:endParaRPr lang="en-US">
              <a:latin typeface="UTM Avo" panose="02040603050506020204" pitchFamily="18"/>
            </a:endParaRPr>
          </a:p>
        </p:txBody>
      </p:sp>
      <p:sp>
        <p:nvSpPr>
          <p:cNvPr id="12" name="Google Shape;1328;p41">
            <a:extLst>
              <a:ext uri="{FF2B5EF4-FFF2-40B4-BE49-F238E27FC236}">
                <a16:creationId xmlns:a16="http://schemas.microsoft.com/office/drawing/2014/main" id="{DE75CDF1-63B5-ABDC-860E-80B7D4E84182}"/>
              </a:ext>
            </a:extLst>
          </p:cNvPr>
          <p:cNvSpPr/>
          <p:nvPr/>
        </p:nvSpPr>
        <p:spPr>
          <a:xfrm rot="10955948" flipH="1">
            <a:off x="6572443" y="4679926"/>
            <a:ext cx="495057" cy="310712"/>
          </a:xfrm>
          <a:custGeom>
            <a:avLst/>
            <a:gdLst/>
            <a:ahLst/>
            <a:cxnLst/>
            <a:rect l="l" t="t" r="r" b="b"/>
            <a:pathLst>
              <a:path w="25735" h="16152" extrusionOk="0">
                <a:moveTo>
                  <a:pt x="0" y="0"/>
                </a:moveTo>
                <a:cubicBezTo>
                  <a:pt x="0" y="3898"/>
                  <a:pt x="2438" y="9305"/>
                  <a:pt x="6297" y="9855"/>
                </a:cubicBezTo>
                <a:cubicBezTo>
                  <a:pt x="9306" y="10283"/>
                  <a:pt x="15747" y="5395"/>
                  <a:pt x="13141" y="3832"/>
                </a:cubicBezTo>
                <a:cubicBezTo>
                  <a:pt x="11087" y="2600"/>
                  <a:pt x="9762" y="8597"/>
                  <a:pt x="10951" y="10677"/>
                </a:cubicBezTo>
                <a:cubicBezTo>
                  <a:pt x="13559" y="15240"/>
                  <a:pt x="20480" y="16152"/>
                  <a:pt x="25735" y="16152"/>
                </a:cubicBezTo>
              </a:path>
            </a:pathLst>
          </a:custGeom>
          <a:noFill/>
          <a:ln w="9525" cap="flat" cmpd="sng">
            <a:solidFill>
              <a:srgbClr val="FF8087"/>
            </a:solidFill>
            <a:prstDash val="solid"/>
            <a:round/>
            <a:headEnd type="none" w="med" len="med"/>
            <a:tailEnd type="stealth" w="med" len="med"/>
          </a:ln>
        </p:spPr>
        <p:txBody>
          <a:bodyPr/>
          <a:lstStyle/>
          <a:p>
            <a:endParaRPr lang="en-US">
              <a:latin typeface="UTM Avo" panose="02040603050506020204" pitchFamily="18"/>
            </a:endParaRPr>
          </a:p>
        </p:txBody>
      </p:sp>
      <p:sp>
        <p:nvSpPr>
          <p:cNvPr id="13" name="Google Shape;1329;p41">
            <a:extLst>
              <a:ext uri="{FF2B5EF4-FFF2-40B4-BE49-F238E27FC236}">
                <a16:creationId xmlns:a16="http://schemas.microsoft.com/office/drawing/2014/main" id="{3AC81A36-630C-945C-7EAE-D6DBB7FC4DE3}"/>
              </a:ext>
            </a:extLst>
          </p:cNvPr>
          <p:cNvSpPr/>
          <p:nvPr/>
        </p:nvSpPr>
        <p:spPr>
          <a:xfrm rot="9000179">
            <a:off x="4951366" y="2930226"/>
            <a:ext cx="495057" cy="310712"/>
          </a:xfrm>
          <a:custGeom>
            <a:avLst/>
            <a:gdLst/>
            <a:ahLst/>
            <a:cxnLst/>
            <a:rect l="l" t="t" r="r" b="b"/>
            <a:pathLst>
              <a:path w="25735" h="16152" extrusionOk="0">
                <a:moveTo>
                  <a:pt x="0" y="0"/>
                </a:moveTo>
                <a:cubicBezTo>
                  <a:pt x="0" y="3898"/>
                  <a:pt x="2438" y="9305"/>
                  <a:pt x="6297" y="9855"/>
                </a:cubicBezTo>
                <a:cubicBezTo>
                  <a:pt x="9306" y="10283"/>
                  <a:pt x="15747" y="5395"/>
                  <a:pt x="13141" y="3832"/>
                </a:cubicBezTo>
                <a:cubicBezTo>
                  <a:pt x="11087" y="2600"/>
                  <a:pt x="9762" y="8597"/>
                  <a:pt x="10951" y="10677"/>
                </a:cubicBezTo>
                <a:cubicBezTo>
                  <a:pt x="13559" y="15240"/>
                  <a:pt x="20480" y="16152"/>
                  <a:pt x="25735" y="16152"/>
                </a:cubicBezTo>
              </a:path>
            </a:pathLst>
          </a:custGeom>
          <a:noFill/>
          <a:ln w="9525" cap="flat" cmpd="sng">
            <a:solidFill>
              <a:srgbClr val="FF8087"/>
            </a:solidFill>
            <a:prstDash val="solid"/>
            <a:round/>
            <a:headEnd type="none" w="med" len="med"/>
            <a:tailEnd type="stealth" w="med" len="med"/>
          </a:ln>
        </p:spPr>
        <p:txBody>
          <a:bodyPr/>
          <a:lstStyle/>
          <a:p>
            <a:endParaRPr lang="en-US">
              <a:latin typeface="UTM Avo" panose="02040603050506020204" pitchFamily="18"/>
            </a:endParaRPr>
          </a:p>
        </p:txBody>
      </p:sp>
      <p:sp>
        <p:nvSpPr>
          <p:cNvPr id="14" name="Google Shape;1330;p41">
            <a:extLst>
              <a:ext uri="{FF2B5EF4-FFF2-40B4-BE49-F238E27FC236}">
                <a16:creationId xmlns:a16="http://schemas.microsoft.com/office/drawing/2014/main" id="{4606DFBC-13F3-4F30-C9F1-9767C3A2A286}"/>
              </a:ext>
            </a:extLst>
          </p:cNvPr>
          <p:cNvSpPr/>
          <p:nvPr/>
        </p:nvSpPr>
        <p:spPr>
          <a:xfrm rot="9000179">
            <a:off x="4951366" y="4298595"/>
            <a:ext cx="495057" cy="310712"/>
          </a:xfrm>
          <a:custGeom>
            <a:avLst/>
            <a:gdLst/>
            <a:ahLst/>
            <a:cxnLst/>
            <a:rect l="l" t="t" r="r" b="b"/>
            <a:pathLst>
              <a:path w="25735" h="16152" extrusionOk="0">
                <a:moveTo>
                  <a:pt x="0" y="0"/>
                </a:moveTo>
                <a:cubicBezTo>
                  <a:pt x="0" y="3898"/>
                  <a:pt x="2438" y="9305"/>
                  <a:pt x="6297" y="9855"/>
                </a:cubicBezTo>
                <a:cubicBezTo>
                  <a:pt x="9306" y="10283"/>
                  <a:pt x="15747" y="5395"/>
                  <a:pt x="13141" y="3832"/>
                </a:cubicBezTo>
                <a:cubicBezTo>
                  <a:pt x="11087" y="2600"/>
                  <a:pt x="9762" y="8597"/>
                  <a:pt x="10951" y="10677"/>
                </a:cubicBezTo>
                <a:cubicBezTo>
                  <a:pt x="13559" y="15240"/>
                  <a:pt x="20480" y="16152"/>
                  <a:pt x="25735" y="16152"/>
                </a:cubicBezTo>
              </a:path>
            </a:pathLst>
          </a:custGeom>
          <a:noFill/>
          <a:ln w="9525" cap="flat" cmpd="sng">
            <a:solidFill>
              <a:srgbClr val="FF8087"/>
            </a:solidFill>
            <a:prstDash val="solid"/>
            <a:round/>
            <a:headEnd type="none" w="med" len="med"/>
            <a:tailEnd type="stealth" w="med" len="med"/>
          </a:ln>
        </p:spPr>
        <p:txBody>
          <a:bodyPr/>
          <a:lstStyle/>
          <a:p>
            <a:endParaRPr lang="en-US">
              <a:latin typeface="UTM Avo" panose="02040603050506020204" pitchFamily="18"/>
            </a:endParaRPr>
          </a:p>
        </p:txBody>
      </p:sp>
      <p:sp>
        <p:nvSpPr>
          <p:cNvPr id="15" name="Google Shape;1331;p41">
            <a:extLst>
              <a:ext uri="{FF2B5EF4-FFF2-40B4-BE49-F238E27FC236}">
                <a16:creationId xmlns:a16="http://schemas.microsoft.com/office/drawing/2014/main" id="{2FE05BB1-513D-F3BA-C8D1-889DFE711816}"/>
              </a:ext>
            </a:extLst>
          </p:cNvPr>
          <p:cNvSpPr/>
          <p:nvPr/>
        </p:nvSpPr>
        <p:spPr>
          <a:xfrm rot="-4499979" flipH="1">
            <a:off x="5450782" y="2784009"/>
            <a:ext cx="543811" cy="619844"/>
          </a:xfrm>
          <a:custGeom>
            <a:avLst/>
            <a:gdLst/>
            <a:ahLst/>
            <a:cxnLst/>
            <a:rect l="l" t="t" r="r" b="b"/>
            <a:pathLst>
              <a:path w="6408" h="7304" extrusionOk="0">
                <a:moveTo>
                  <a:pt x="3096" y="2710"/>
                </a:moveTo>
                <a:cubicBezTo>
                  <a:pt x="3124" y="2710"/>
                  <a:pt x="3163" y="2727"/>
                  <a:pt x="3208" y="2775"/>
                </a:cubicBezTo>
                <a:lnTo>
                  <a:pt x="3208" y="2775"/>
                </a:lnTo>
                <a:cubicBezTo>
                  <a:pt x="3167" y="2791"/>
                  <a:pt x="3134" y="2798"/>
                  <a:pt x="3110" y="2798"/>
                </a:cubicBezTo>
                <a:cubicBezTo>
                  <a:pt x="3018" y="2798"/>
                  <a:pt x="3030" y="2710"/>
                  <a:pt x="3096" y="2710"/>
                </a:cubicBezTo>
                <a:close/>
                <a:moveTo>
                  <a:pt x="3961" y="4475"/>
                </a:moveTo>
                <a:cubicBezTo>
                  <a:pt x="3962" y="4482"/>
                  <a:pt x="3963" y="4489"/>
                  <a:pt x="3964" y="4496"/>
                </a:cubicBezTo>
                <a:cubicBezTo>
                  <a:pt x="3963" y="4489"/>
                  <a:pt x="3962" y="4482"/>
                  <a:pt x="3961" y="4475"/>
                </a:cubicBezTo>
                <a:close/>
                <a:moveTo>
                  <a:pt x="3134" y="0"/>
                </a:moveTo>
                <a:cubicBezTo>
                  <a:pt x="2980" y="0"/>
                  <a:pt x="2829" y="16"/>
                  <a:pt x="2683" y="49"/>
                </a:cubicBezTo>
                <a:cubicBezTo>
                  <a:pt x="1825" y="242"/>
                  <a:pt x="1257" y="871"/>
                  <a:pt x="955" y="1668"/>
                </a:cubicBezTo>
                <a:cubicBezTo>
                  <a:pt x="641" y="2514"/>
                  <a:pt x="242" y="3179"/>
                  <a:pt x="158" y="4098"/>
                </a:cubicBezTo>
                <a:cubicBezTo>
                  <a:pt x="0" y="5814"/>
                  <a:pt x="1275" y="7303"/>
                  <a:pt x="2914" y="7303"/>
                </a:cubicBezTo>
                <a:cubicBezTo>
                  <a:pt x="3168" y="7303"/>
                  <a:pt x="3431" y="7267"/>
                  <a:pt x="3698" y="7191"/>
                </a:cubicBezTo>
                <a:cubicBezTo>
                  <a:pt x="5486" y="6671"/>
                  <a:pt x="6369" y="5221"/>
                  <a:pt x="6405" y="3432"/>
                </a:cubicBezTo>
                <a:cubicBezTo>
                  <a:pt x="6408" y="3260"/>
                  <a:pt x="6377" y="3094"/>
                  <a:pt x="6320" y="2939"/>
                </a:cubicBezTo>
                <a:lnTo>
                  <a:pt x="6320" y="2939"/>
                </a:lnTo>
                <a:cubicBezTo>
                  <a:pt x="6320" y="2926"/>
                  <a:pt x="6321" y="2913"/>
                  <a:pt x="6321" y="2901"/>
                </a:cubicBezTo>
                <a:cubicBezTo>
                  <a:pt x="6343" y="1455"/>
                  <a:pt x="4618" y="0"/>
                  <a:pt x="3134" y="0"/>
                </a:cubicBezTo>
                <a:close/>
              </a:path>
            </a:pathLst>
          </a:custGeom>
          <a:solidFill>
            <a:srgbClr val="8CB4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6" name="Google Shape;1332;p41">
            <a:extLst>
              <a:ext uri="{FF2B5EF4-FFF2-40B4-BE49-F238E27FC236}">
                <a16:creationId xmlns:a16="http://schemas.microsoft.com/office/drawing/2014/main" id="{167EF29C-886B-EFE1-A1FF-81FBCD406995}"/>
              </a:ext>
            </a:extLst>
          </p:cNvPr>
          <p:cNvSpPr/>
          <p:nvPr/>
        </p:nvSpPr>
        <p:spPr>
          <a:xfrm rot="-4499979" flipH="1">
            <a:off x="6190257" y="3447848"/>
            <a:ext cx="543811" cy="619844"/>
          </a:xfrm>
          <a:custGeom>
            <a:avLst/>
            <a:gdLst/>
            <a:ahLst/>
            <a:cxnLst/>
            <a:rect l="l" t="t" r="r" b="b"/>
            <a:pathLst>
              <a:path w="6408" h="7304" extrusionOk="0">
                <a:moveTo>
                  <a:pt x="3096" y="2710"/>
                </a:moveTo>
                <a:cubicBezTo>
                  <a:pt x="3124" y="2710"/>
                  <a:pt x="3163" y="2727"/>
                  <a:pt x="3208" y="2775"/>
                </a:cubicBezTo>
                <a:lnTo>
                  <a:pt x="3208" y="2775"/>
                </a:lnTo>
                <a:cubicBezTo>
                  <a:pt x="3167" y="2791"/>
                  <a:pt x="3134" y="2798"/>
                  <a:pt x="3110" y="2798"/>
                </a:cubicBezTo>
                <a:cubicBezTo>
                  <a:pt x="3018" y="2798"/>
                  <a:pt x="3030" y="2710"/>
                  <a:pt x="3096" y="2710"/>
                </a:cubicBezTo>
                <a:close/>
                <a:moveTo>
                  <a:pt x="3961" y="4475"/>
                </a:moveTo>
                <a:cubicBezTo>
                  <a:pt x="3962" y="4482"/>
                  <a:pt x="3963" y="4489"/>
                  <a:pt x="3964" y="4496"/>
                </a:cubicBezTo>
                <a:cubicBezTo>
                  <a:pt x="3963" y="4489"/>
                  <a:pt x="3962" y="4482"/>
                  <a:pt x="3961" y="4475"/>
                </a:cubicBezTo>
                <a:close/>
                <a:moveTo>
                  <a:pt x="3134" y="0"/>
                </a:moveTo>
                <a:cubicBezTo>
                  <a:pt x="2980" y="0"/>
                  <a:pt x="2829" y="16"/>
                  <a:pt x="2683" y="49"/>
                </a:cubicBezTo>
                <a:cubicBezTo>
                  <a:pt x="1825" y="242"/>
                  <a:pt x="1257" y="871"/>
                  <a:pt x="955" y="1668"/>
                </a:cubicBezTo>
                <a:cubicBezTo>
                  <a:pt x="641" y="2514"/>
                  <a:pt x="242" y="3179"/>
                  <a:pt x="158" y="4098"/>
                </a:cubicBezTo>
                <a:cubicBezTo>
                  <a:pt x="0" y="5814"/>
                  <a:pt x="1275" y="7303"/>
                  <a:pt x="2914" y="7303"/>
                </a:cubicBezTo>
                <a:cubicBezTo>
                  <a:pt x="3168" y="7303"/>
                  <a:pt x="3431" y="7267"/>
                  <a:pt x="3698" y="7191"/>
                </a:cubicBezTo>
                <a:cubicBezTo>
                  <a:pt x="5486" y="6671"/>
                  <a:pt x="6369" y="5221"/>
                  <a:pt x="6405" y="3432"/>
                </a:cubicBezTo>
                <a:cubicBezTo>
                  <a:pt x="6408" y="3260"/>
                  <a:pt x="6377" y="3094"/>
                  <a:pt x="6320" y="2939"/>
                </a:cubicBezTo>
                <a:lnTo>
                  <a:pt x="6320" y="2939"/>
                </a:lnTo>
                <a:cubicBezTo>
                  <a:pt x="6320" y="2926"/>
                  <a:pt x="6321" y="2913"/>
                  <a:pt x="6321" y="2901"/>
                </a:cubicBezTo>
                <a:cubicBezTo>
                  <a:pt x="6343" y="1455"/>
                  <a:pt x="4618" y="0"/>
                  <a:pt x="3134" y="0"/>
                </a:cubicBezTo>
                <a:close/>
              </a:path>
            </a:pathLst>
          </a:custGeom>
          <a:solidFill>
            <a:srgbClr val="AA9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7" name="Google Shape;1333;p41">
            <a:extLst>
              <a:ext uri="{FF2B5EF4-FFF2-40B4-BE49-F238E27FC236}">
                <a16:creationId xmlns:a16="http://schemas.microsoft.com/office/drawing/2014/main" id="{60D60A42-1F3F-025F-FED8-26FDCAECFD9E}"/>
              </a:ext>
            </a:extLst>
          </p:cNvPr>
          <p:cNvSpPr/>
          <p:nvPr/>
        </p:nvSpPr>
        <p:spPr>
          <a:xfrm rot="-4499979" flipH="1">
            <a:off x="6190257" y="4775525"/>
            <a:ext cx="543811" cy="619844"/>
          </a:xfrm>
          <a:custGeom>
            <a:avLst/>
            <a:gdLst/>
            <a:ahLst/>
            <a:cxnLst/>
            <a:rect l="l" t="t" r="r" b="b"/>
            <a:pathLst>
              <a:path w="6408" h="7304" extrusionOk="0">
                <a:moveTo>
                  <a:pt x="3096" y="2710"/>
                </a:moveTo>
                <a:cubicBezTo>
                  <a:pt x="3124" y="2710"/>
                  <a:pt x="3163" y="2727"/>
                  <a:pt x="3208" y="2775"/>
                </a:cubicBezTo>
                <a:lnTo>
                  <a:pt x="3208" y="2775"/>
                </a:lnTo>
                <a:cubicBezTo>
                  <a:pt x="3167" y="2791"/>
                  <a:pt x="3134" y="2798"/>
                  <a:pt x="3110" y="2798"/>
                </a:cubicBezTo>
                <a:cubicBezTo>
                  <a:pt x="3018" y="2798"/>
                  <a:pt x="3030" y="2710"/>
                  <a:pt x="3096" y="2710"/>
                </a:cubicBezTo>
                <a:close/>
                <a:moveTo>
                  <a:pt x="3961" y="4475"/>
                </a:moveTo>
                <a:cubicBezTo>
                  <a:pt x="3962" y="4482"/>
                  <a:pt x="3963" y="4489"/>
                  <a:pt x="3964" y="4496"/>
                </a:cubicBezTo>
                <a:cubicBezTo>
                  <a:pt x="3963" y="4489"/>
                  <a:pt x="3962" y="4482"/>
                  <a:pt x="3961" y="4475"/>
                </a:cubicBezTo>
                <a:close/>
                <a:moveTo>
                  <a:pt x="3134" y="0"/>
                </a:moveTo>
                <a:cubicBezTo>
                  <a:pt x="2980" y="0"/>
                  <a:pt x="2829" y="16"/>
                  <a:pt x="2683" y="49"/>
                </a:cubicBezTo>
                <a:cubicBezTo>
                  <a:pt x="1825" y="242"/>
                  <a:pt x="1257" y="871"/>
                  <a:pt x="955" y="1668"/>
                </a:cubicBezTo>
                <a:cubicBezTo>
                  <a:pt x="641" y="2514"/>
                  <a:pt x="242" y="3179"/>
                  <a:pt x="158" y="4098"/>
                </a:cubicBezTo>
                <a:cubicBezTo>
                  <a:pt x="0" y="5814"/>
                  <a:pt x="1275" y="7303"/>
                  <a:pt x="2914" y="7303"/>
                </a:cubicBezTo>
                <a:cubicBezTo>
                  <a:pt x="3168" y="7303"/>
                  <a:pt x="3431" y="7267"/>
                  <a:pt x="3698" y="7191"/>
                </a:cubicBezTo>
                <a:cubicBezTo>
                  <a:pt x="5486" y="6671"/>
                  <a:pt x="6369" y="5221"/>
                  <a:pt x="6405" y="3432"/>
                </a:cubicBezTo>
                <a:cubicBezTo>
                  <a:pt x="6408" y="3260"/>
                  <a:pt x="6377" y="3094"/>
                  <a:pt x="6320" y="2939"/>
                </a:cubicBezTo>
                <a:lnTo>
                  <a:pt x="6320" y="2939"/>
                </a:lnTo>
                <a:cubicBezTo>
                  <a:pt x="6320" y="2926"/>
                  <a:pt x="6321" y="2913"/>
                  <a:pt x="6321" y="2901"/>
                </a:cubicBezTo>
                <a:cubicBezTo>
                  <a:pt x="6343" y="1455"/>
                  <a:pt x="4618" y="0"/>
                  <a:pt x="3134" y="0"/>
                </a:cubicBez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8" name="Google Shape;1334;p41">
            <a:extLst>
              <a:ext uri="{FF2B5EF4-FFF2-40B4-BE49-F238E27FC236}">
                <a16:creationId xmlns:a16="http://schemas.microsoft.com/office/drawing/2014/main" id="{D0E00C5B-C747-3C48-B512-1FCA581994DF}"/>
              </a:ext>
            </a:extLst>
          </p:cNvPr>
          <p:cNvSpPr/>
          <p:nvPr/>
        </p:nvSpPr>
        <p:spPr>
          <a:xfrm rot="-4499979" flipH="1">
            <a:off x="5450782" y="4111686"/>
            <a:ext cx="543811" cy="619844"/>
          </a:xfrm>
          <a:custGeom>
            <a:avLst/>
            <a:gdLst/>
            <a:ahLst/>
            <a:cxnLst/>
            <a:rect l="l" t="t" r="r" b="b"/>
            <a:pathLst>
              <a:path w="6408" h="7304" extrusionOk="0">
                <a:moveTo>
                  <a:pt x="3096" y="2710"/>
                </a:moveTo>
                <a:cubicBezTo>
                  <a:pt x="3124" y="2710"/>
                  <a:pt x="3163" y="2727"/>
                  <a:pt x="3208" y="2775"/>
                </a:cubicBezTo>
                <a:lnTo>
                  <a:pt x="3208" y="2775"/>
                </a:lnTo>
                <a:cubicBezTo>
                  <a:pt x="3167" y="2791"/>
                  <a:pt x="3134" y="2798"/>
                  <a:pt x="3110" y="2798"/>
                </a:cubicBezTo>
                <a:cubicBezTo>
                  <a:pt x="3018" y="2798"/>
                  <a:pt x="3030" y="2710"/>
                  <a:pt x="3096" y="2710"/>
                </a:cubicBezTo>
                <a:close/>
                <a:moveTo>
                  <a:pt x="3961" y="4475"/>
                </a:moveTo>
                <a:cubicBezTo>
                  <a:pt x="3962" y="4482"/>
                  <a:pt x="3963" y="4489"/>
                  <a:pt x="3964" y="4496"/>
                </a:cubicBezTo>
                <a:cubicBezTo>
                  <a:pt x="3963" y="4489"/>
                  <a:pt x="3962" y="4482"/>
                  <a:pt x="3961" y="4475"/>
                </a:cubicBezTo>
                <a:close/>
                <a:moveTo>
                  <a:pt x="3134" y="0"/>
                </a:moveTo>
                <a:cubicBezTo>
                  <a:pt x="2980" y="0"/>
                  <a:pt x="2829" y="16"/>
                  <a:pt x="2683" y="49"/>
                </a:cubicBezTo>
                <a:cubicBezTo>
                  <a:pt x="1825" y="242"/>
                  <a:pt x="1257" y="871"/>
                  <a:pt x="955" y="1668"/>
                </a:cubicBezTo>
                <a:cubicBezTo>
                  <a:pt x="641" y="2514"/>
                  <a:pt x="242" y="3179"/>
                  <a:pt x="158" y="4098"/>
                </a:cubicBezTo>
                <a:cubicBezTo>
                  <a:pt x="0" y="5814"/>
                  <a:pt x="1275" y="7303"/>
                  <a:pt x="2914" y="7303"/>
                </a:cubicBezTo>
                <a:cubicBezTo>
                  <a:pt x="3168" y="7303"/>
                  <a:pt x="3431" y="7267"/>
                  <a:pt x="3698" y="7191"/>
                </a:cubicBezTo>
                <a:cubicBezTo>
                  <a:pt x="5486" y="6671"/>
                  <a:pt x="6369" y="5221"/>
                  <a:pt x="6405" y="3432"/>
                </a:cubicBezTo>
                <a:cubicBezTo>
                  <a:pt x="6408" y="3260"/>
                  <a:pt x="6377" y="3094"/>
                  <a:pt x="6320" y="2939"/>
                </a:cubicBezTo>
                <a:lnTo>
                  <a:pt x="6320" y="2939"/>
                </a:lnTo>
                <a:cubicBezTo>
                  <a:pt x="6320" y="2926"/>
                  <a:pt x="6321" y="2913"/>
                  <a:pt x="6321" y="2901"/>
                </a:cubicBezTo>
                <a:cubicBezTo>
                  <a:pt x="6343" y="1455"/>
                  <a:pt x="4618" y="0"/>
                  <a:pt x="3134" y="0"/>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nvGrpSpPr>
          <p:cNvPr id="19" name="Google Shape;1339;p41">
            <a:extLst>
              <a:ext uri="{FF2B5EF4-FFF2-40B4-BE49-F238E27FC236}">
                <a16:creationId xmlns:a16="http://schemas.microsoft.com/office/drawing/2014/main" id="{1A639CA0-E42C-466C-24D3-8785230636D5}"/>
              </a:ext>
            </a:extLst>
          </p:cNvPr>
          <p:cNvGrpSpPr/>
          <p:nvPr/>
        </p:nvGrpSpPr>
        <p:grpSpPr>
          <a:xfrm>
            <a:off x="5489292" y="4282750"/>
            <a:ext cx="466789" cy="406348"/>
            <a:chOff x="4823711" y="2733879"/>
            <a:chExt cx="384632" cy="334856"/>
          </a:xfrm>
        </p:grpSpPr>
        <p:sp>
          <p:nvSpPr>
            <p:cNvPr id="20" name="Google Shape;1340;p41">
              <a:extLst>
                <a:ext uri="{FF2B5EF4-FFF2-40B4-BE49-F238E27FC236}">
                  <a16:creationId xmlns:a16="http://schemas.microsoft.com/office/drawing/2014/main" id="{8C3467DA-2EC1-68FE-E275-1EB80DDB8DF8}"/>
                </a:ext>
              </a:extLst>
            </p:cNvPr>
            <p:cNvSpPr/>
            <p:nvPr/>
          </p:nvSpPr>
          <p:spPr>
            <a:xfrm>
              <a:off x="4823711" y="2733879"/>
              <a:ext cx="117921" cy="272986"/>
            </a:xfrm>
            <a:custGeom>
              <a:avLst/>
              <a:gdLst/>
              <a:ahLst/>
              <a:cxnLst/>
              <a:rect l="l" t="t" r="r" b="b"/>
              <a:pathLst>
                <a:path w="4378" h="10135" extrusionOk="0">
                  <a:moveTo>
                    <a:pt x="4377" y="0"/>
                  </a:moveTo>
                  <a:cubicBezTo>
                    <a:pt x="1956" y="0"/>
                    <a:pt x="0" y="2747"/>
                    <a:pt x="0" y="5060"/>
                  </a:cubicBezTo>
                  <a:cubicBezTo>
                    <a:pt x="0" y="7372"/>
                    <a:pt x="1956" y="10135"/>
                    <a:pt x="4377" y="10135"/>
                  </a:cubicBezTo>
                  <a:lnTo>
                    <a:pt x="4377" y="0"/>
                  </a:lnTo>
                  <a:close/>
                </a:path>
              </a:pathLst>
            </a:custGeom>
            <a:solidFill>
              <a:srgbClr val="AA9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1" name="Google Shape;1341;p41">
              <a:extLst>
                <a:ext uri="{FF2B5EF4-FFF2-40B4-BE49-F238E27FC236}">
                  <a16:creationId xmlns:a16="http://schemas.microsoft.com/office/drawing/2014/main" id="{632863AB-15E9-2BAD-2F79-AF2E87200F41}"/>
                </a:ext>
              </a:extLst>
            </p:cNvPr>
            <p:cNvSpPr/>
            <p:nvPr/>
          </p:nvSpPr>
          <p:spPr>
            <a:xfrm>
              <a:off x="4854632" y="2733879"/>
              <a:ext cx="87000" cy="272986"/>
            </a:xfrm>
            <a:custGeom>
              <a:avLst/>
              <a:gdLst/>
              <a:ahLst/>
              <a:cxnLst/>
              <a:rect l="l" t="t" r="r" b="b"/>
              <a:pathLst>
                <a:path w="3230" h="10135" extrusionOk="0">
                  <a:moveTo>
                    <a:pt x="3229" y="0"/>
                  </a:moveTo>
                  <a:cubicBezTo>
                    <a:pt x="1444" y="0"/>
                    <a:pt x="1" y="2747"/>
                    <a:pt x="1" y="5060"/>
                  </a:cubicBezTo>
                  <a:cubicBezTo>
                    <a:pt x="1" y="7372"/>
                    <a:pt x="1444" y="10135"/>
                    <a:pt x="3229" y="10135"/>
                  </a:cubicBezTo>
                  <a:lnTo>
                    <a:pt x="3229" y="0"/>
                  </a:lnTo>
                  <a:close/>
                </a:path>
              </a:pathLst>
            </a:custGeom>
            <a:solidFill>
              <a:srgbClr val="AA9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2" name="Google Shape;1342;p41">
              <a:extLst>
                <a:ext uri="{FF2B5EF4-FFF2-40B4-BE49-F238E27FC236}">
                  <a16:creationId xmlns:a16="http://schemas.microsoft.com/office/drawing/2014/main" id="{CE41F0B5-9398-D320-2EFC-6B8D6A6FA1A3}"/>
                </a:ext>
              </a:extLst>
            </p:cNvPr>
            <p:cNvSpPr/>
            <p:nvPr/>
          </p:nvSpPr>
          <p:spPr>
            <a:xfrm>
              <a:off x="4941605" y="2733879"/>
              <a:ext cx="117921" cy="272986"/>
            </a:xfrm>
            <a:custGeom>
              <a:avLst/>
              <a:gdLst/>
              <a:ahLst/>
              <a:cxnLst/>
              <a:rect l="l" t="t" r="r" b="b"/>
              <a:pathLst>
                <a:path w="4378" h="10135" extrusionOk="0">
                  <a:moveTo>
                    <a:pt x="0" y="0"/>
                  </a:moveTo>
                  <a:lnTo>
                    <a:pt x="0" y="10135"/>
                  </a:lnTo>
                  <a:cubicBezTo>
                    <a:pt x="2405" y="10135"/>
                    <a:pt x="4377" y="7372"/>
                    <a:pt x="4377" y="5060"/>
                  </a:cubicBezTo>
                  <a:cubicBezTo>
                    <a:pt x="4377" y="2747"/>
                    <a:pt x="2405" y="0"/>
                    <a:pt x="0" y="0"/>
                  </a:cubicBezTo>
                  <a:close/>
                </a:path>
              </a:pathLst>
            </a:custGeom>
            <a:solidFill>
              <a:srgbClr val="AA9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3" name="Google Shape;1343;p41">
              <a:extLst>
                <a:ext uri="{FF2B5EF4-FFF2-40B4-BE49-F238E27FC236}">
                  <a16:creationId xmlns:a16="http://schemas.microsoft.com/office/drawing/2014/main" id="{86535610-AC34-49B2-7810-B21763BC9499}"/>
                </a:ext>
              </a:extLst>
            </p:cNvPr>
            <p:cNvSpPr/>
            <p:nvPr/>
          </p:nvSpPr>
          <p:spPr>
            <a:xfrm>
              <a:off x="4941605" y="2733879"/>
              <a:ext cx="86542" cy="272986"/>
            </a:xfrm>
            <a:custGeom>
              <a:avLst/>
              <a:gdLst/>
              <a:ahLst/>
              <a:cxnLst/>
              <a:rect l="l" t="t" r="r" b="b"/>
              <a:pathLst>
                <a:path w="3213" h="10135" extrusionOk="0">
                  <a:moveTo>
                    <a:pt x="0" y="0"/>
                  </a:moveTo>
                  <a:lnTo>
                    <a:pt x="0" y="10135"/>
                  </a:lnTo>
                  <a:cubicBezTo>
                    <a:pt x="1770" y="10135"/>
                    <a:pt x="3213" y="7372"/>
                    <a:pt x="3213" y="5060"/>
                  </a:cubicBezTo>
                  <a:cubicBezTo>
                    <a:pt x="3213" y="2747"/>
                    <a:pt x="1770" y="0"/>
                    <a:pt x="0" y="0"/>
                  </a:cubicBezTo>
                  <a:close/>
                </a:path>
              </a:pathLst>
            </a:custGeom>
            <a:solidFill>
              <a:srgbClr val="AA9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4" name="Google Shape;1344;p41">
              <a:extLst>
                <a:ext uri="{FF2B5EF4-FFF2-40B4-BE49-F238E27FC236}">
                  <a16:creationId xmlns:a16="http://schemas.microsoft.com/office/drawing/2014/main" id="{DA04333F-D8EA-C060-2165-F808B5149E31}"/>
                </a:ext>
              </a:extLst>
            </p:cNvPr>
            <p:cNvSpPr/>
            <p:nvPr/>
          </p:nvSpPr>
          <p:spPr>
            <a:xfrm>
              <a:off x="4898132" y="2733879"/>
              <a:ext cx="86973" cy="272986"/>
            </a:xfrm>
            <a:custGeom>
              <a:avLst/>
              <a:gdLst/>
              <a:ahLst/>
              <a:cxnLst/>
              <a:rect l="l" t="t" r="r" b="b"/>
              <a:pathLst>
                <a:path w="3229" h="10135" extrusionOk="0">
                  <a:moveTo>
                    <a:pt x="1614" y="0"/>
                  </a:moveTo>
                  <a:cubicBezTo>
                    <a:pt x="714" y="0"/>
                    <a:pt x="0" y="2747"/>
                    <a:pt x="0" y="5060"/>
                  </a:cubicBezTo>
                  <a:cubicBezTo>
                    <a:pt x="0" y="7372"/>
                    <a:pt x="714" y="10135"/>
                    <a:pt x="1614" y="10135"/>
                  </a:cubicBezTo>
                  <a:cubicBezTo>
                    <a:pt x="2498" y="10135"/>
                    <a:pt x="3229" y="7372"/>
                    <a:pt x="3229" y="5060"/>
                  </a:cubicBezTo>
                  <a:cubicBezTo>
                    <a:pt x="3229" y="2747"/>
                    <a:pt x="2498" y="0"/>
                    <a:pt x="1614" y="0"/>
                  </a:cubicBezTo>
                  <a:close/>
                </a:path>
              </a:pathLst>
            </a:custGeom>
            <a:solidFill>
              <a:srgbClr val="AA91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5" name="Google Shape;1345;p41">
              <a:extLst>
                <a:ext uri="{FF2B5EF4-FFF2-40B4-BE49-F238E27FC236}">
                  <a16:creationId xmlns:a16="http://schemas.microsoft.com/office/drawing/2014/main" id="{57B373E7-33F9-5E72-E26B-A8B309FBE0BB}"/>
                </a:ext>
              </a:extLst>
            </p:cNvPr>
            <p:cNvSpPr/>
            <p:nvPr/>
          </p:nvSpPr>
          <p:spPr>
            <a:xfrm>
              <a:off x="4972527" y="2832946"/>
              <a:ext cx="235816" cy="235789"/>
            </a:xfrm>
            <a:custGeom>
              <a:avLst/>
              <a:gdLst/>
              <a:ahLst/>
              <a:cxnLst/>
              <a:rect l="l" t="t" r="r" b="b"/>
              <a:pathLst>
                <a:path w="8755" h="8754" extrusionOk="0">
                  <a:moveTo>
                    <a:pt x="4378" y="0"/>
                  </a:moveTo>
                  <a:cubicBezTo>
                    <a:pt x="1957" y="0"/>
                    <a:pt x="1" y="1972"/>
                    <a:pt x="1" y="4377"/>
                  </a:cubicBezTo>
                  <a:cubicBezTo>
                    <a:pt x="1" y="6798"/>
                    <a:pt x="1957" y="8754"/>
                    <a:pt x="4378" y="8754"/>
                  </a:cubicBezTo>
                  <a:cubicBezTo>
                    <a:pt x="6799" y="8754"/>
                    <a:pt x="8755" y="6798"/>
                    <a:pt x="8755" y="4377"/>
                  </a:cubicBezTo>
                  <a:cubicBezTo>
                    <a:pt x="8755" y="1972"/>
                    <a:pt x="6799" y="0"/>
                    <a:pt x="4378" y="0"/>
                  </a:cubicBezTo>
                  <a:close/>
                </a:path>
              </a:pathLst>
            </a:custGeom>
            <a:solidFill>
              <a:srgbClr val="8CB4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6" name="Google Shape;1346;p41">
              <a:extLst>
                <a:ext uri="{FF2B5EF4-FFF2-40B4-BE49-F238E27FC236}">
                  <a16:creationId xmlns:a16="http://schemas.microsoft.com/office/drawing/2014/main" id="{1B5D0676-3D0C-9BAE-31E0-152B56B43CC9}"/>
                </a:ext>
              </a:extLst>
            </p:cNvPr>
            <p:cNvSpPr/>
            <p:nvPr/>
          </p:nvSpPr>
          <p:spPr>
            <a:xfrm>
              <a:off x="4972527" y="2853443"/>
              <a:ext cx="215318" cy="215291"/>
            </a:xfrm>
            <a:custGeom>
              <a:avLst/>
              <a:gdLst/>
              <a:ahLst/>
              <a:cxnLst/>
              <a:rect l="l" t="t" r="r" b="b"/>
              <a:pathLst>
                <a:path w="7994" h="7993" extrusionOk="0">
                  <a:moveTo>
                    <a:pt x="1909" y="0"/>
                  </a:moveTo>
                  <a:lnTo>
                    <a:pt x="1909" y="0"/>
                  </a:lnTo>
                  <a:cubicBezTo>
                    <a:pt x="761" y="791"/>
                    <a:pt x="1" y="2111"/>
                    <a:pt x="1" y="3616"/>
                  </a:cubicBezTo>
                  <a:cubicBezTo>
                    <a:pt x="1" y="6037"/>
                    <a:pt x="1957" y="7993"/>
                    <a:pt x="4378" y="7993"/>
                  </a:cubicBezTo>
                  <a:cubicBezTo>
                    <a:pt x="5883" y="7993"/>
                    <a:pt x="7203" y="7233"/>
                    <a:pt x="7994" y="6085"/>
                  </a:cubicBezTo>
                  <a:lnTo>
                    <a:pt x="7994" y="6085"/>
                  </a:lnTo>
                  <a:cubicBezTo>
                    <a:pt x="7296" y="6565"/>
                    <a:pt x="6442" y="6844"/>
                    <a:pt x="5526" y="6844"/>
                  </a:cubicBezTo>
                  <a:cubicBezTo>
                    <a:pt x="3105" y="6844"/>
                    <a:pt x="1149" y="4889"/>
                    <a:pt x="1149" y="2468"/>
                  </a:cubicBezTo>
                  <a:cubicBezTo>
                    <a:pt x="1149" y="1552"/>
                    <a:pt x="1429" y="698"/>
                    <a:pt x="1909" y="0"/>
                  </a:cubicBezTo>
                  <a:close/>
                </a:path>
              </a:pathLst>
            </a:custGeom>
            <a:solidFill>
              <a:srgbClr val="8CB4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7" name="Google Shape;1347;p41">
              <a:extLst>
                <a:ext uri="{FF2B5EF4-FFF2-40B4-BE49-F238E27FC236}">
                  <a16:creationId xmlns:a16="http://schemas.microsoft.com/office/drawing/2014/main" id="{E7CE19CE-4470-61C1-0F1C-94065976BF63}"/>
                </a:ext>
              </a:extLst>
            </p:cNvPr>
            <p:cNvSpPr/>
            <p:nvPr/>
          </p:nvSpPr>
          <p:spPr>
            <a:xfrm>
              <a:off x="4990923" y="2851773"/>
              <a:ext cx="198592" cy="198592"/>
            </a:xfrm>
            <a:custGeom>
              <a:avLst/>
              <a:gdLst/>
              <a:ahLst/>
              <a:cxnLst/>
              <a:rect l="l" t="t" r="r" b="b"/>
              <a:pathLst>
                <a:path w="7373" h="7373" extrusionOk="0">
                  <a:moveTo>
                    <a:pt x="3695" y="0"/>
                  </a:moveTo>
                  <a:cubicBezTo>
                    <a:pt x="1661" y="0"/>
                    <a:pt x="1" y="1645"/>
                    <a:pt x="1" y="3678"/>
                  </a:cubicBezTo>
                  <a:cubicBezTo>
                    <a:pt x="1" y="5712"/>
                    <a:pt x="1661" y="7372"/>
                    <a:pt x="3695" y="7372"/>
                  </a:cubicBezTo>
                  <a:cubicBezTo>
                    <a:pt x="5727" y="7372"/>
                    <a:pt x="7373" y="5712"/>
                    <a:pt x="7373" y="3678"/>
                  </a:cubicBezTo>
                  <a:cubicBezTo>
                    <a:pt x="7373" y="1645"/>
                    <a:pt x="5727" y="0"/>
                    <a:pt x="3695" y="0"/>
                  </a:cubicBezTo>
                  <a:close/>
                </a:path>
              </a:pathLst>
            </a:custGeom>
            <a:solidFill>
              <a:srgbClr val="FFF3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8" name="Google Shape;1348;p41">
              <a:extLst>
                <a:ext uri="{FF2B5EF4-FFF2-40B4-BE49-F238E27FC236}">
                  <a16:creationId xmlns:a16="http://schemas.microsoft.com/office/drawing/2014/main" id="{1C723DD5-F5F4-DFB7-5387-C1C3B380D866}"/>
                </a:ext>
              </a:extLst>
            </p:cNvPr>
            <p:cNvSpPr/>
            <p:nvPr/>
          </p:nvSpPr>
          <p:spPr>
            <a:xfrm>
              <a:off x="5003475" y="2863867"/>
              <a:ext cx="173946" cy="173946"/>
            </a:xfrm>
            <a:custGeom>
              <a:avLst/>
              <a:gdLst/>
              <a:ahLst/>
              <a:cxnLst/>
              <a:rect l="l" t="t" r="r" b="b"/>
              <a:pathLst>
                <a:path w="6458" h="6458" extrusionOk="0">
                  <a:moveTo>
                    <a:pt x="3229" y="1"/>
                  </a:moveTo>
                  <a:cubicBezTo>
                    <a:pt x="1443" y="1"/>
                    <a:pt x="0" y="1460"/>
                    <a:pt x="0" y="3229"/>
                  </a:cubicBezTo>
                  <a:cubicBezTo>
                    <a:pt x="0" y="5015"/>
                    <a:pt x="1443" y="6457"/>
                    <a:pt x="3229" y="6457"/>
                  </a:cubicBezTo>
                  <a:cubicBezTo>
                    <a:pt x="5013" y="6457"/>
                    <a:pt x="6457" y="5015"/>
                    <a:pt x="6457" y="3229"/>
                  </a:cubicBezTo>
                  <a:cubicBezTo>
                    <a:pt x="6457" y="1460"/>
                    <a:pt x="5013" y="1"/>
                    <a:pt x="3229" y="1"/>
                  </a:cubicBezTo>
                  <a:close/>
                </a:path>
              </a:pathLst>
            </a:custGeom>
            <a:solidFill>
              <a:srgbClr val="FFFB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29" name="Google Shape;1349;p41">
              <a:extLst>
                <a:ext uri="{FF2B5EF4-FFF2-40B4-BE49-F238E27FC236}">
                  <a16:creationId xmlns:a16="http://schemas.microsoft.com/office/drawing/2014/main" id="{ECAFDB53-1255-8B94-1582-B21F7F63F6D8}"/>
                </a:ext>
              </a:extLst>
            </p:cNvPr>
            <p:cNvSpPr/>
            <p:nvPr/>
          </p:nvSpPr>
          <p:spPr>
            <a:xfrm>
              <a:off x="5032726" y="2900849"/>
              <a:ext cx="115416" cy="106151"/>
            </a:xfrm>
            <a:custGeom>
              <a:avLst/>
              <a:gdLst/>
              <a:ahLst/>
              <a:cxnLst/>
              <a:rect l="l" t="t" r="r" b="b"/>
              <a:pathLst>
                <a:path w="4285" h="3941" extrusionOk="0">
                  <a:moveTo>
                    <a:pt x="1988" y="0"/>
                  </a:moveTo>
                  <a:cubicBezTo>
                    <a:pt x="964" y="0"/>
                    <a:pt x="134" y="409"/>
                    <a:pt x="63" y="1407"/>
                  </a:cubicBezTo>
                  <a:cubicBezTo>
                    <a:pt x="1" y="2477"/>
                    <a:pt x="870" y="3859"/>
                    <a:pt x="2003" y="3936"/>
                  </a:cubicBezTo>
                  <a:cubicBezTo>
                    <a:pt x="2058" y="3939"/>
                    <a:pt x="2112" y="3940"/>
                    <a:pt x="2166" y="3940"/>
                  </a:cubicBezTo>
                  <a:cubicBezTo>
                    <a:pt x="3244" y="3940"/>
                    <a:pt x="4148" y="3356"/>
                    <a:pt x="4223" y="2322"/>
                  </a:cubicBezTo>
                  <a:cubicBezTo>
                    <a:pt x="4285" y="1235"/>
                    <a:pt x="3399" y="87"/>
                    <a:pt x="2267" y="10"/>
                  </a:cubicBezTo>
                  <a:cubicBezTo>
                    <a:pt x="2173" y="3"/>
                    <a:pt x="2080" y="0"/>
                    <a:pt x="1988" y="0"/>
                  </a:cubicBezTo>
                  <a:close/>
                </a:path>
              </a:pathLst>
            </a:custGeom>
            <a:solidFill>
              <a:srgbClr val="FFF3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0" name="Google Shape;1350;p41">
              <a:extLst>
                <a:ext uri="{FF2B5EF4-FFF2-40B4-BE49-F238E27FC236}">
                  <a16:creationId xmlns:a16="http://schemas.microsoft.com/office/drawing/2014/main" id="{9E41472F-B568-101A-9F1F-257965C8E9F3}"/>
                </a:ext>
              </a:extLst>
            </p:cNvPr>
            <p:cNvSpPr/>
            <p:nvPr/>
          </p:nvSpPr>
          <p:spPr>
            <a:xfrm>
              <a:off x="5038598" y="2900849"/>
              <a:ext cx="109545" cy="97262"/>
            </a:xfrm>
            <a:custGeom>
              <a:avLst/>
              <a:gdLst/>
              <a:ahLst/>
              <a:cxnLst/>
              <a:rect l="l" t="t" r="r" b="b"/>
              <a:pathLst>
                <a:path w="4067" h="3611" extrusionOk="0">
                  <a:moveTo>
                    <a:pt x="1769" y="0"/>
                  </a:moveTo>
                  <a:cubicBezTo>
                    <a:pt x="971" y="0"/>
                    <a:pt x="292" y="247"/>
                    <a:pt x="0" y="832"/>
                  </a:cubicBezTo>
                  <a:cubicBezTo>
                    <a:pt x="326" y="649"/>
                    <a:pt x="752" y="576"/>
                    <a:pt x="1211" y="576"/>
                  </a:cubicBezTo>
                  <a:cubicBezTo>
                    <a:pt x="1298" y="576"/>
                    <a:pt x="1386" y="578"/>
                    <a:pt x="1474" y="583"/>
                  </a:cubicBezTo>
                  <a:cubicBezTo>
                    <a:pt x="2608" y="662"/>
                    <a:pt x="3492" y="1810"/>
                    <a:pt x="3430" y="2897"/>
                  </a:cubicBezTo>
                  <a:cubicBezTo>
                    <a:pt x="3415" y="3160"/>
                    <a:pt x="3337" y="3408"/>
                    <a:pt x="3212" y="3611"/>
                  </a:cubicBezTo>
                  <a:cubicBezTo>
                    <a:pt x="3663" y="3346"/>
                    <a:pt x="3957" y="2897"/>
                    <a:pt x="4005" y="2322"/>
                  </a:cubicBezTo>
                  <a:cubicBezTo>
                    <a:pt x="4067" y="1235"/>
                    <a:pt x="3181" y="87"/>
                    <a:pt x="2049" y="10"/>
                  </a:cubicBezTo>
                  <a:cubicBezTo>
                    <a:pt x="1954" y="3"/>
                    <a:pt x="1861" y="0"/>
                    <a:pt x="1769" y="0"/>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31" name="Google Shape;1351;p41">
            <a:extLst>
              <a:ext uri="{FF2B5EF4-FFF2-40B4-BE49-F238E27FC236}">
                <a16:creationId xmlns:a16="http://schemas.microsoft.com/office/drawing/2014/main" id="{2C6AE33A-3CEF-DA10-9A45-7DF9E8B69F7A}"/>
              </a:ext>
            </a:extLst>
          </p:cNvPr>
          <p:cNvGrpSpPr/>
          <p:nvPr/>
        </p:nvGrpSpPr>
        <p:grpSpPr>
          <a:xfrm>
            <a:off x="6263225" y="3557094"/>
            <a:ext cx="397875" cy="444336"/>
            <a:chOff x="7230057" y="1550166"/>
            <a:chExt cx="352444" cy="393601"/>
          </a:xfrm>
        </p:grpSpPr>
        <p:sp>
          <p:nvSpPr>
            <p:cNvPr id="32" name="Google Shape;1352;p41">
              <a:extLst>
                <a:ext uri="{FF2B5EF4-FFF2-40B4-BE49-F238E27FC236}">
                  <a16:creationId xmlns:a16="http://schemas.microsoft.com/office/drawing/2014/main" id="{FD3709F4-B789-E66F-96D7-9BAECCDDA5D3}"/>
                </a:ext>
              </a:extLst>
            </p:cNvPr>
            <p:cNvSpPr/>
            <p:nvPr/>
          </p:nvSpPr>
          <p:spPr>
            <a:xfrm>
              <a:off x="7460297" y="1622918"/>
              <a:ext cx="28147" cy="38652"/>
            </a:xfrm>
            <a:custGeom>
              <a:avLst/>
              <a:gdLst/>
              <a:ahLst/>
              <a:cxnLst/>
              <a:rect l="l" t="t" r="r" b="b"/>
              <a:pathLst>
                <a:path w="1045" h="1435" extrusionOk="0">
                  <a:moveTo>
                    <a:pt x="127" y="0"/>
                  </a:moveTo>
                  <a:cubicBezTo>
                    <a:pt x="62" y="0"/>
                    <a:pt x="1" y="61"/>
                    <a:pt x="35" y="131"/>
                  </a:cubicBezTo>
                  <a:cubicBezTo>
                    <a:pt x="190" y="441"/>
                    <a:pt x="377" y="876"/>
                    <a:pt x="532" y="1435"/>
                  </a:cubicBezTo>
                  <a:lnTo>
                    <a:pt x="1045" y="892"/>
                  </a:lnTo>
                  <a:cubicBezTo>
                    <a:pt x="749" y="534"/>
                    <a:pt x="424" y="240"/>
                    <a:pt x="190" y="23"/>
                  </a:cubicBezTo>
                  <a:cubicBezTo>
                    <a:pt x="171" y="7"/>
                    <a:pt x="149" y="0"/>
                    <a:pt x="127" y="0"/>
                  </a:cubicBezTo>
                  <a:close/>
                </a:path>
              </a:pathLst>
            </a:custGeom>
            <a:solidFill>
              <a:srgbClr val="CDF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3" name="Google Shape;1353;p41">
              <a:extLst>
                <a:ext uri="{FF2B5EF4-FFF2-40B4-BE49-F238E27FC236}">
                  <a16:creationId xmlns:a16="http://schemas.microsoft.com/office/drawing/2014/main" id="{CA453464-E32F-9E32-B39D-DF0515C06F96}"/>
                </a:ext>
              </a:extLst>
            </p:cNvPr>
            <p:cNvSpPr/>
            <p:nvPr/>
          </p:nvSpPr>
          <p:spPr>
            <a:xfrm>
              <a:off x="7484242" y="1658634"/>
              <a:ext cx="33480" cy="68630"/>
            </a:xfrm>
            <a:custGeom>
              <a:avLst/>
              <a:gdLst/>
              <a:ahLst/>
              <a:cxnLst/>
              <a:rect l="l" t="t" r="r" b="b"/>
              <a:pathLst>
                <a:path w="1243" h="2548" extrusionOk="0">
                  <a:moveTo>
                    <a:pt x="497" y="1"/>
                  </a:moveTo>
                  <a:cubicBezTo>
                    <a:pt x="497" y="1"/>
                    <a:pt x="108" y="730"/>
                    <a:pt x="0" y="2174"/>
                  </a:cubicBezTo>
                  <a:cubicBezTo>
                    <a:pt x="132" y="2371"/>
                    <a:pt x="354" y="2547"/>
                    <a:pt x="704" y="2547"/>
                  </a:cubicBezTo>
                  <a:cubicBezTo>
                    <a:pt x="766" y="2547"/>
                    <a:pt x="831" y="2542"/>
                    <a:pt x="901" y="2530"/>
                  </a:cubicBezTo>
                  <a:cubicBezTo>
                    <a:pt x="1102" y="2499"/>
                    <a:pt x="1242" y="2329"/>
                    <a:pt x="1242" y="2126"/>
                  </a:cubicBezTo>
                  <a:cubicBezTo>
                    <a:pt x="1242" y="1335"/>
                    <a:pt x="915" y="605"/>
                    <a:pt x="497" y="1"/>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4" name="Google Shape;1354;p41">
              <a:extLst>
                <a:ext uri="{FF2B5EF4-FFF2-40B4-BE49-F238E27FC236}">
                  <a16:creationId xmlns:a16="http://schemas.microsoft.com/office/drawing/2014/main" id="{228B4842-DBF7-BA74-BDF1-B526B9F0482B}"/>
                </a:ext>
              </a:extLst>
            </p:cNvPr>
            <p:cNvSpPr/>
            <p:nvPr/>
          </p:nvSpPr>
          <p:spPr>
            <a:xfrm>
              <a:off x="7450789" y="1632183"/>
              <a:ext cx="57021" cy="81532"/>
            </a:xfrm>
            <a:custGeom>
              <a:avLst/>
              <a:gdLst/>
              <a:ahLst/>
              <a:cxnLst/>
              <a:rect l="l" t="t" r="r" b="b"/>
              <a:pathLst>
                <a:path w="2117" h="3027" extrusionOk="0">
                  <a:moveTo>
                    <a:pt x="1996" y="0"/>
                  </a:moveTo>
                  <a:cubicBezTo>
                    <a:pt x="1977" y="0"/>
                    <a:pt x="1958" y="6"/>
                    <a:pt x="1940" y="20"/>
                  </a:cubicBezTo>
                  <a:cubicBezTo>
                    <a:pt x="1444" y="408"/>
                    <a:pt x="497" y="1231"/>
                    <a:pt x="125" y="2270"/>
                  </a:cubicBezTo>
                  <a:cubicBezTo>
                    <a:pt x="1" y="2597"/>
                    <a:pt x="202" y="2969"/>
                    <a:pt x="559" y="3015"/>
                  </a:cubicBezTo>
                  <a:lnTo>
                    <a:pt x="636" y="3015"/>
                  </a:lnTo>
                  <a:cubicBezTo>
                    <a:pt x="676" y="3023"/>
                    <a:pt x="716" y="3026"/>
                    <a:pt x="754" y="3026"/>
                  </a:cubicBezTo>
                  <a:cubicBezTo>
                    <a:pt x="1031" y="3026"/>
                    <a:pt x="1263" y="2836"/>
                    <a:pt x="1304" y="2550"/>
                  </a:cubicBezTo>
                  <a:cubicBezTo>
                    <a:pt x="1460" y="1510"/>
                    <a:pt x="1739" y="983"/>
                    <a:pt x="1739" y="983"/>
                  </a:cubicBezTo>
                  <a:cubicBezTo>
                    <a:pt x="1863" y="625"/>
                    <a:pt x="1987" y="346"/>
                    <a:pt x="2081" y="145"/>
                  </a:cubicBezTo>
                  <a:cubicBezTo>
                    <a:pt x="2116" y="72"/>
                    <a:pt x="2059" y="0"/>
                    <a:pt x="1996" y="0"/>
                  </a:cubicBezTo>
                  <a:close/>
                </a:path>
              </a:pathLst>
            </a:custGeom>
            <a:solidFill>
              <a:srgbClr val="6FD7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5" name="Google Shape;1355;p41">
              <a:extLst>
                <a:ext uri="{FF2B5EF4-FFF2-40B4-BE49-F238E27FC236}">
                  <a16:creationId xmlns:a16="http://schemas.microsoft.com/office/drawing/2014/main" id="{2E405D6E-E131-4B38-6430-D47E498F67BF}"/>
                </a:ext>
              </a:extLst>
            </p:cNvPr>
            <p:cNvSpPr/>
            <p:nvPr/>
          </p:nvSpPr>
          <p:spPr>
            <a:xfrm>
              <a:off x="7305205" y="1550166"/>
              <a:ext cx="27716" cy="37844"/>
            </a:xfrm>
            <a:custGeom>
              <a:avLst/>
              <a:gdLst/>
              <a:ahLst/>
              <a:cxnLst/>
              <a:rect l="l" t="t" r="r" b="b"/>
              <a:pathLst>
                <a:path w="1029" h="1405" extrusionOk="0">
                  <a:moveTo>
                    <a:pt x="113" y="1"/>
                  </a:moveTo>
                  <a:cubicBezTo>
                    <a:pt x="52" y="1"/>
                    <a:pt x="0" y="62"/>
                    <a:pt x="35" y="131"/>
                  </a:cubicBezTo>
                  <a:cubicBezTo>
                    <a:pt x="174" y="427"/>
                    <a:pt x="361" y="861"/>
                    <a:pt x="516" y="1404"/>
                  </a:cubicBezTo>
                  <a:lnTo>
                    <a:pt x="1029" y="876"/>
                  </a:lnTo>
                  <a:cubicBezTo>
                    <a:pt x="733" y="520"/>
                    <a:pt x="423" y="224"/>
                    <a:pt x="174" y="23"/>
                  </a:cubicBezTo>
                  <a:cubicBezTo>
                    <a:pt x="155" y="8"/>
                    <a:pt x="134" y="1"/>
                    <a:pt x="113" y="1"/>
                  </a:cubicBezTo>
                  <a:close/>
                </a:path>
              </a:pathLst>
            </a:custGeom>
            <a:solidFill>
              <a:srgbClr val="CDF5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6" name="Google Shape;1356;p41">
              <a:extLst>
                <a:ext uri="{FF2B5EF4-FFF2-40B4-BE49-F238E27FC236}">
                  <a16:creationId xmlns:a16="http://schemas.microsoft.com/office/drawing/2014/main" id="{F5175FFA-CDB8-07E4-1E59-CF7C58646F5E}"/>
                </a:ext>
              </a:extLst>
            </p:cNvPr>
            <p:cNvSpPr/>
            <p:nvPr/>
          </p:nvSpPr>
          <p:spPr>
            <a:xfrm>
              <a:off x="7232966" y="1559378"/>
              <a:ext cx="189838" cy="306655"/>
            </a:xfrm>
            <a:custGeom>
              <a:avLst/>
              <a:gdLst/>
              <a:ahLst/>
              <a:cxnLst/>
              <a:rect l="l" t="t" r="r" b="b"/>
              <a:pathLst>
                <a:path w="7048" h="11385" extrusionOk="0">
                  <a:moveTo>
                    <a:pt x="4300" y="0"/>
                  </a:moveTo>
                  <a:cubicBezTo>
                    <a:pt x="4279" y="0"/>
                    <a:pt x="4258" y="7"/>
                    <a:pt x="4238" y="23"/>
                  </a:cubicBezTo>
                  <a:cubicBezTo>
                    <a:pt x="3601" y="503"/>
                    <a:pt x="2283" y="1683"/>
                    <a:pt x="2283" y="3096"/>
                  </a:cubicBezTo>
                  <a:lnTo>
                    <a:pt x="2283" y="3158"/>
                  </a:lnTo>
                  <a:cubicBezTo>
                    <a:pt x="2283" y="3514"/>
                    <a:pt x="2097" y="3841"/>
                    <a:pt x="1801" y="4027"/>
                  </a:cubicBezTo>
                  <a:cubicBezTo>
                    <a:pt x="731" y="4710"/>
                    <a:pt x="1" y="5983"/>
                    <a:pt x="1" y="7457"/>
                  </a:cubicBezTo>
                  <a:cubicBezTo>
                    <a:pt x="1" y="9630"/>
                    <a:pt x="1584" y="11384"/>
                    <a:pt x="3525" y="11384"/>
                  </a:cubicBezTo>
                  <a:cubicBezTo>
                    <a:pt x="5464" y="11384"/>
                    <a:pt x="7047" y="9630"/>
                    <a:pt x="7047" y="7457"/>
                  </a:cubicBezTo>
                  <a:cubicBezTo>
                    <a:pt x="7047" y="5983"/>
                    <a:pt x="6318" y="4710"/>
                    <a:pt x="5247" y="4027"/>
                  </a:cubicBezTo>
                  <a:cubicBezTo>
                    <a:pt x="4952" y="3841"/>
                    <a:pt x="4766" y="3514"/>
                    <a:pt x="4766" y="3158"/>
                  </a:cubicBezTo>
                  <a:lnTo>
                    <a:pt x="4766" y="3034"/>
                  </a:lnTo>
                  <a:cubicBezTo>
                    <a:pt x="4766" y="2258"/>
                    <a:pt x="4440" y="1544"/>
                    <a:pt x="4036" y="954"/>
                  </a:cubicBezTo>
                  <a:cubicBezTo>
                    <a:pt x="4160" y="613"/>
                    <a:pt x="4284" y="333"/>
                    <a:pt x="4378" y="131"/>
                  </a:cubicBezTo>
                  <a:cubicBezTo>
                    <a:pt x="4413" y="61"/>
                    <a:pt x="4360" y="0"/>
                    <a:pt x="4300" y="0"/>
                  </a:cubicBez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7" name="Google Shape;1357;p41">
              <a:extLst>
                <a:ext uri="{FF2B5EF4-FFF2-40B4-BE49-F238E27FC236}">
                  <a16:creationId xmlns:a16="http://schemas.microsoft.com/office/drawing/2014/main" id="{5E914DDB-AC02-970C-2898-D032C67978E5}"/>
                </a:ext>
              </a:extLst>
            </p:cNvPr>
            <p:cNvSpPr/>
            <p:nvPr/>
          </p:nvSpPr>
          <p:spPr>
            <a:xfrm>
              <a:off x="7327885" y="1585047"/>
              <a:ext cx="94919" cy="229540"/>
            </a:xfrm>
            <a:custGeom>
              <a:avLst/>
              <a:gdLst/>
              <a:ahLst/>
              <a:cxnLst/>
              <a:rect l="l" t="t" r="r" b="b"/>
              <a:pathLst>
                <a:path w="3524" h="8522" extrusionOk="0">
                  <a:moveTo>
                    <a:pt x="512" y="1"/>
                  </a:moveTo>
                  <a:cubicBezTo>
                    <a:pt x="512" y="1"/>
                    <a:pt x="1" y="947"/>
                    <a:pt x="1" y="2826"/>
                  </a:cubicBezTo>
                  <a:lnTo>
                    <a:pt x="1" y="8521"/>
                  </a:lnTo>
                  <a:lnTo>
                    <a:pt x="3026" y="8521"/>
                  </a:lnTo>
                  <a:cubicBezTo>
                    <a:pt x="3337" y="7932"/>
                    <a:pt x="3523" y="7234"/>
                    <a:pt x="3523" y="6504"/>
                  </a:cubicBezTo>
                  <a:cubicBezTo>
                    <a:pt x="3523" y="5030"/>
                    <a:pt x="2794" y="3757"/>
                    <a:pt x="1723" y="3074"/>
                  </a:cubicBezTo>
                  <a:cubicBezTo>
                    <a:pt x="1428" y="2888"/>
                    <a:pt x="1242" y="2561"/>
                    <a:pt x="1242" y="2205"/>
                  </a:cubicBezTo>
                  <a:lnTo>
                    <a:pt x="1242" y="2081"/>
                  </a:lnTo>
                  <a:cubicBezTo>
                    <a:pt x="1242" y="1305"/>
                    <a:pt x="916" y="591"/>
                    <a:pt x="512" y="1"/>
                  </a:cubicBezTo>
                  <a:close/>
                </a:path>
              </a:pathLst>
            </a:custGeom>
            <a:solidFill>
              <a:srgbClr val="ED54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8" name="Google Shape;1358;p41">
              <a:extLst>
                <a:ext uri="{FF2B5EF4-FFF2-40B4-BE49-F238E27FC236}">
                  <a16:creationId xmlns:a16="http://schemas.microsoft.com/office/drawing/2014/main" id="{3D2A6E17-00CC-2711-3536-1328D2556BE8}"/>
                </a:ext>
              </a:extLst>
            </p:cNvPr>
            <p:cNvSpPr/>
            <p:nvPr/>
          </p:nvSpPr>
          <p:spPr>
            <a:xfrm>
              <a:off x="7328720" y="1585047"/>
              <a:ext cx="32645" cy="67230"/>
            </a:xfrm>
            <a:custGeom>
              <a:avLst/>
              <a:gdLst/>
              <a:ahLst/>
              <a:cxnLst/>
              <a:rect l="l" t="t" r="r" b="b"/>
              <a:pathLst>
                <a:path w="1212" h="2496" extrusionOk="0">
                  <a:moveTo>
                    <a:pt x="481" y="1"/>
                  </a:moveTo>
                  <a:cubicBezTo>
                    <a:pt x="481" y="1"/>
                    <a:pt x="94" y="715"/>
                    <a:pt x="1" y="2112"/>
                  </a:cubicBezTo>
                  <a:cubicBezTo>
                    <a:pt x="122" y="2315"/>
                    <a:pt x="352" y="2496"/>
                    <a:pt x="710" y="2496"/>
                  </a:cubicBezTo>
                  <a:cubicBezTo>
                    <a:pt x="760" y="2496"/>
                    <a:pt x="814" y="2492"/>
                    <a:pt x="870" y="2484"/>
                  </a:cubicBezTo>
                  <a:cubicBezTo>
                    <a:pt x="1071" y="2453"/>
                    <a:pt x="1211" y="2282"/>
                    <a:pt x="1211" y="2081"/>
                  </a:cubicBezTo>
                  <a:cubicBezTo>
                    <a:pt x="1211" y="1305"/>
                    <a:pt x="885" y="591"/>
                    <a:pt x="481" y="1"/>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9" name="Google Shape;1359;p41">
              <a:extLst>
                <a:ext uri="{FF2B5EF4-FFF2-40B4-BE49-F238E27FC236}">
                  <a16:creationId xmlns:a16="http://schemas.microsoft.com/office/drawing/2014/main" id="{EDFF1D28-A13C-CD4A-2421-90423115D8BC}"/>
                </a:ext>
              </a:extLst>
            </p:cNvPr>
            <p:cNvSpPr/>
            <p:nvPr/>
          </p:nvSpPr>
          <p:spPr>
            <a:xfrm>
              <a:off x="7273530" y="1661139"/>
              <a:ext cx="108306" cy="181461"/>
            </a:xfrm>
            <a:custGeom>
              <a:avLst/>
              <a:gdLst/>
              <a:ahLst/>
              <a:cxnLst/>
              <a:rect l="l" t="t" r="r" b="b"/>
              <a:pathLst>
                <a:path w="4021" h="6737" extrusionOk="0">
                  <a:moveTo>
                    <a:pt x="2019" y="1"/>
                  </a:moveTo>
                  <a:cubicBezTo>
                    <a:pt x="1723" y="311"/>
                    <a:pt x="1630" y="1149"/>
                    <a:pt x="1599" y="1708"/>
                  </a:cubicBezTo>
                  <a:cubicBezTo>
                    <a:pt x="1568" y="2064"/>
                    <a:pt x="1444" y="2406"/>
                    <a:pt x="1226" y="2701"/>
                  </a:cubicBezTo>
                  <a:lnTo>
                    <a:pt x="16" y="4362"/>
                  </a:lnTo>
                  <a:cubicBezTo>
                    <a:pt x="16" y="4362"/>
                    <a:pt x="1" y="5293"/>
                    <a:pt x="78" y="5355"/>
                  </a:cubicBezTo>
                  <a:cubicBezTo>
                    <a:pt x="156" y="5402"/>
                    <a:pt x="2064" y="6737"/>
                    <a:pt x="2064" y="6737"/>
                  </a:cubicBezTo>
                  <a:lnTo>
                    <a:pt x="4020" y="4564"/>
                  </a:lnTo>
                  <a:lnTo>
                    <a:pt x="4020" y="4362"/>
                  </a:lnTo>
                  <a:lnTo>
                    <a:pt x="2809" y="2701"/>
                  </a:lnTo>
                  <a:cubicBezTo>
                    <a:pt x="2592" y="2406"/>
                    <a:pt x="2468" y="2064"/>
                    <a:pt x="2437" y="1708"/>
                  </a:cubicBezTo>
                  <a:cubicBezTo>
                    <a:pt x="2406" y="1149"/>
                    <a:pt x="2298" y="311"/>
                    <a:pt x="2019" y="1"/>
                  </a:cubicBez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0" name="Google Shape;1360;p41">
              <a:extLst>
                <a:ext uri="{FF2B5EF4-FFF2-40B4-BE49-F238E27FC236}">
                  <a16:creationId xmlns:a16="http://schemas.microsoft.com/office/drawing/2014/main" id="{BA9A2107-56C0-2876-6749-12F4221BF8B9}"/>
                </a:ext>
              </a:extLst>
            </p:cNvPr>
            <p:cNvSpPr/>
            <p:nvPr/>
          </p:nvSpPr>
          <p:spPr>
            <a:xfrm>
              <a:off x="7230057" y="1659442"/>
              <a:ext cx="32214" cy="148439"/>
            </a:xfrm>
            <a:custGeom>
              <a:avLst/>
              <a:gdLst/>
              <a:ahLst/>
              <a:cxnLst/>
              <a:rect l="l" t="t" r="r" b="b"/>
              <a:pathLst>
                <a:path w="1196" h="5511" extrusionOk="0">
                  <a:moveTo>
                    <a:pt x="714" y="1"/>
                  </a:moveTo>
                  <a:cubicBezTo>
                    <a:pt x="647" y="1"/>
                    <a:pt x="579" y="28"/>
                    <a:pt x="528" y="79"/>
                  </a:cubicBezTo>
                  <a:cubicBezTo>
                    <a:pt x="512" y="110"/>
                    <a:pt x="1" y="716"/>
                    <a:pt x="63" y="1693"/>
                  </a:cubicBezTo>
                  <a:cubicBezTo>
                    <a:pt x="94" y="2096"/>
                    <a:pt x="109" y="2485"/>
                    <a:pt x="78" y="2889"/>
                  </a:cubicBezTo>
                  <a:cubicBezTo>
                    <a:pt x="32" y="3540"/>
                    <a:pt x="63" y="4611"/>
                    <a:pt x="481" y="5511"/>
                  </a:cubicBezTo>
                  <a:cubicBezTo>
                    <a:pt x="512" y="5511"/>
                    <a:pt x="1164" y="3245"/>
                    <a:pt x="1195" y="3245"/>
                  </a:cubicBezTo>
                  <a:cubicBezTo>
                    <a:pt x="1195" y="3245"/>
                    <a:pt x="746" y="2624"/>
                    <a:pt x="621" y="2113"/>
                  </a:cubicBezTo>
                  <a:cubicBezTo>
                    <a:pt x="357" y="1072"/>
                    <a:pt x="885" y="420"/>
                    <a:pt x="901" y="405"/>
                  </a:cubicBezTo>
                  <a:cubicBezTo>
                    <a:pt x="994" y="296"/>
                    <a:pt x="978" y="141"/>
                    <a:pt x="870" y="64"/>
                  </a:cubicBezTo>
                  <a:cubicBezTo>
                    <a:pt x="827" y="21"/>
                    <a:pt x="771" y="1"/>
                    <a:pt x="714" y="1"/>
                  </a:cubicBezTo>
                  <a:close/>
                </a:path>
              </a:pathLst>
            </a:custGeom>
            <a:solidFill>
              <a:srgbClr val="ED54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1" name="Google Shape;1361;p41">
              <a:extLst>
                <a:ext uri="{FF2B5EF4-FFF2-40B4-BE49-F238E27FC236}">
                  <a16:creationId xmlns:a16="http://schemas.microsoft.com/office/drawing/2014/main" id="{C6505D37-7555-07FE-48C4-457816DB7AE0}"/>
                </a:ext>
              </a:extLst>
            </p:cNvPr>
            <p:cNvSpPr/>
            <p:nvPr/>
          </p:nvSpPr>
          <p:spPr>
            <a:xfrm>
              <a:off x="7393498" y="1659442"/>
              <a:ext cx="32241" cy="148439"/>
            </a:xfrm>
            <a:custGeom>
              <a:avLst/>
              <a:gdLst/>
              <a:ahLst/>
              <a:cxnLst/>
              <a:rect l="l" t="t" r="r" b="b"/>
              <a:pathLst>
                <a:path w="1197" h="5511" extrusionOk="0">
                  <a:moveTo>
                    <a:pt x="479" y="1"/>
                  </a:moveTo>
                  <a:cubicBezTo>
                    <a:pt x="421" y="1"/>
                    <a:pt x="361" y="21"/>
                    <a:pt x="311" y="64"/>
                  </a:cubicBezTo>
                  <a:cubicBezTo>
                    <a:pt x="218" y="141"/>
                    <a:pt x="203" y="296"/>
                    <a:pt x="296" y="405"/>
                  </a:cubicBezTo>
                  <a:cubicBezTo>
                    <a:pt x="311" y="420"/>
                    <a:pt x="839" y="1072"/>
                    <a:pt x="576" y="2113"/>
                  </a:cubicBezTo>
                  <a:cubicBezTo>
                    <a:pt x="435" y="2624"/>
                    <a:pt x="1" y="3245"/>
                    <a:pt x="1" y="3245"/>
                  </a:cubicBezTo>
                  <a:cubicBezTo>
                    <a:pt x="17" y="3245"/>
                    <a:pt x="684" y="5511"/>
                    <a:pt x="700" y="5511"/>
                  </a:cubicBezTo>
                  <a:cubicBezTo>
                    <a:pt x="1134" y="4596"/>
                    <a:pt x="1165" y="3540"/>
                    <a:pt x="1118" y="2889"/>
                  </a:cubicBezTo>
                  <a:cubicBezTo>
                    <a:pt x="1087" y="2485"/>
                    <a:pt x="1103" y="2096"/>
                    <a:pt x="1134" y="1693"/>
                  </a:cubicBezTo>
                  <a:cubicBezTo>
                    <a:pt x="1196" y="716"/>
                    <a:pt x="684" y="110"/>
                    <a:pt x="653" y="79"/>
                  </a:cubicBezTo>
                  <a:cubicBezTo>
                    <a:pt x="611" y="28"/>
                    <a:pt x="547" y="1"/>
                    <a:pt x="479" y="1"/>
                  </a:cubicBez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2" name="Google Shape;1362;p41">
              <a:extLst>
                <a:ext uri="{FF2B5EF4-FFF2-40B4-BE49-F238E27FC236}">
                  <a16:creationId xmlns:a16="http://schemas.microsoft.com/office/drawing/2014/main" id="{9EAD2F16-C4A2-21A2-0F15-C39EBA33DC0D}"/>
                </a:ext>
              </a:extLst>
            </p:cNvPr>
            <p:cNvSpPr/>
            <p:nvPr/>
          </p:nvSpPr>
          <p:spPr>
            <a:xfrm>
              <a:off x="7324949" y="1725082"/>
              <a:ext cx="92818" cy="140951"/>
            </a:xfrm>
            <a:custGeom>
              <a:avLst/>
              <a:gdLst/>
              <a:ahLst/>
              <a:cxnLst/>
              <a:rect l="l" t="t" r="r" b="b"/>
              <a:pathLst>
                <a:path w="3446" h="5233" extrusionOk="0">
                  <a:moveTo>
                    <a:pt x="2236" y="1"/>
                  </a:moveTo>
                  <a:cubicBezTo>
                    <a:pt x="2151" y="1"/>
                    <a:pt x="2075" y="79"/>
                    <a:pt x="2096" y="187"/>
                  </a:cubicBezTo>
                  <a:cubicBezTo>
                    <a:pt x="2204" y="545"/>
                    <a:pt x="2282" y="1041"/>
                    <a:pt x="2173" y="1507"/>
                  </a:cubicBezTo>
                  <a:cubicBezTo>
                    <a:pt x="1894" y="2670"/>
                    <a:pt x="714" y="3214"/>
                    <a:pt x="0" y="3897"/>
                  </a:cubicBezTo>
                  <a:lnTo>
                    <a:pt x="186" y="5232"/>
                  </a:lnTo>
                  <a:cubicBezTo>
                    <a:pt x="1521" y="5201"/>
                    <a:pt x="2670" y="4347"/>
                    <a:pt x="3245" y="3090"/>
                  </a:cubicBezTo>
                  <a:cubicBezTo>
                    <a:pt x="3446" y="1522"/>
                    <a:pt x="2794" y="545"/>
                    <a:pt x="2345" y="48"/>
                  </a:cubicBezTo>
                  <a:cubicBezTo>
                    <a:pt x="2312" y="15"/>
                    <a:pt x="2273" y="1"/>
                    <a:pt x="2236" y="1"/>
                  </a:cubicBezTo>
                  <a:close/>
                </a:path>
              </a:pathLst>
            </a:custGeom>
            <a:solidFill>
              <a:srgbClr val="ED54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3" name="Google Shape;1363;p41">
              <a:extLst>
                <a:ext uri="{FF2B5EF4-FFF2-40B4-BE49-F238E27FC236}">
                  <a16:creationId xmlns:a16="http://schemas.microsoft.com/office/drawing/2014/main" id="{B8F40060-B1E4-30D3-D1B7-D69D94543153}"/>
                </a:ext>
              </a:extLst>
            </p:cNvPr>
            <p:cNvSpPr/>
            <p:nvPr/>
          </p:nvSpPr>
          <p:spPr>
            <a:xfrm>
              <a:off x="7237572" y="1724328"/>
              <a:ext cx="107902" cy="141705"/>
            </a:xfrm>
            <a:custGeom>
              <a:avLst/>
              <a:gdLst/>
              <a:ahLst/>
              <a:cxnLst/>
              <a:rect l="l" t="t" r="r" b="b"/>
              <a:pathLst>
                <a:path w="4006" h="5261" extrusionOk="0">
                  <a:moveTo>
                    <a:pt x="1220" y="0"/>
                  </a:moveTo>
                  <a:cubicBezTo>
                    <a:pt x="1185" y="0"/>
                    <a:pt x="1149" y="14"/>
                    <a:pt x="1118" y="45"/>
                  </a:cubicBezTo>
                  <a:cubicBezTo>
                    <a:pt x="653" y="526"/>
                    <a:pt x="1" y="1504"/>
                    <a:pt x="202" y="3102"/>
                  </a:cubicBezTo>
                  <a:cubicBezTo>
                    <a:pt x="792" y="4391"/>
                    <a:pt x="1972" y="5260"/>
                    <a:pt x="3354" y="5260"/>
                  </a:cubicBezTo>
                  <a:cubicBezTo>
                    <a:pt x="3571" y="5260"/>
                    <a:pt x="3788" y="5244"/>
                    <a:pt x="4005" y="5198"/>
                  </a:cubicBezTo>
                  <a:cubicBezTo>
                    <a:pt x="3788" y="3474"/>
                    <a:pt x="1692" y="3257"/>
                    <a:pt x="1274" y="1535"/>
                  </a:cubicBezTo>
                  <a:cubicBezTo>
                    <a:pt x="1164" y="1053"/>
                    <a:pt x="1258" y="542"/>
                    <a:pt x="1367" y="184"/>
                  </a:cubicBezTo>
                  <a:cubicBezTo>
                    <a:pt x="1389" y="85"/>
                    <a:pt x="1308" y="0"/>
                    <a:pt x="1220" y="0"/>
                  </a:cubicBezTo>
                  <a:close/>
                </a:path>
              </a:pathLst>
            </a:custGeom>
            <a:solidFill>
              <a:srgbClr val="ED54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4" name="Google Shape;1364;p41">
              <a:extLst>
                <a:ext uri="{FF2B5EF4-FFF2-40B4-BE49-F238E27FC236}">
                  <a16:creationId xmlns:a16="http://schemas.microsoft.com/office/drawing/2014/main" id="{8F90084A-65E7-21E7-A35C-674894F57C53}"/>
                </a:ext>
              </a:extLst>
            </p:cNvPr>
            <p:cNvSpPr/>
            <p:nvPr/>
          </p:nvSpPr>
          <p:spPr>
            <a:xfrm>
              <a:off x="7231727" y="1659442"/>
              <a:ext cx="25103" cy="47756"/>
            </a:xfrm>
            <a:custGeom>
              <a:avLst/>
              <a:gdLst/>
              <a:ahLst/>
              <a:cxnLst/>
              <a:rect l="l" t="t" r="r" b="b"/>
              <a:pathLst>
                <a:path w="932" h="1773" extrusionOk="0">
                  <a:moveTo>
                    <a:pt x="652" y="1"/>
                  </a:moveTo>
                  <a:cubicBezTo>
                    <a:pt x="585" y="1"/>
                    <a:pt x="517" y="28"/>
                    <a:pt x="466" y="79"/>
                  </a:cubicBezTo>
                  <a:cubicBezTo>
                    <a:pt x="450" y="110"/>
                    <a:pt x="1" y="654"/>
                    <a:pt x="1" y="1538"/>
                  </a:cubicBezTo>
                  <a:cubicBezTo>
                    <a:pt x="1" y="1631"/>
                    <a:pt x="63" y="1724"/>
                    <a:pt x="156" y="1755"/>
                  </a:cubicBezTo>
                  <a:cubicBezTo>
                    <a:pt x="186" y="1767"/>
                    <a:pt x="217" y="1773"/>
                    <a:pt x="247" y="1773"/>
                  </a:cubicBezTo>
                  <a:cubicBezTo>
                    <a:pt x="371" y="1773"/>
                    <a:pt x="481" y="1676"/>
                    <a:pt x="481" y="1538"/>
                  </a:cubicBezTo>
                  <a:cubicBezTo>
                    <a:pt x="481" y="840"/>
                    <a:pt x="823" y="420"/>
                    <a:pt x="839" y="405"/>
                  </a:cubicBezTo>
                  <a:cubicBezTo>
                    <a:pt x="932" y="296"/>
                    <a:pt x="916" y="141"/>
                    <a:pt x="808" y="64"/>
                  </a:cubicBezTo>
                  <a:cubicBezTo>
                    <a:pt x="765" y="21"/>
                    <a:pt x="709" y="1"/>
                    <a:pt x="652" y="1"/>
                  </a:cubicBezTo>
                  <a:close/>
                </a:path>
              </a:pathLst>
            </a:custGeom>
            <a:solidFill>
              <a:srgbClr val="6FD7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5" name="Google Shape;1365;p41">
              <a:extLst>
                <a:ext uri="{FF2B5EF4-FFF2-40B4-BE49-F238E27FC236}">
                  <a16:creationId xmlns:a16="http://schemas.microsoft.com/office/drawing/2014/main" id="{32744FAA-02FB-5BCF-060E-D5DA1126FF61}"/>
                </a:ext>
              </a:extLst>
            </p:cNvPr>
            <p:cNvSpPr/>
            <p:nvPr/>
          </p:nvSpPr>
          <p:spPr>
            <a:xfrm>
              <a:off x="7398966" y="1659442"/>
              <a:ext cx="25103" cy="47756"/>
            </a:xfrm>
            <a:custGeom>
              <a:avLst/>
              <a:gdLst/>
              <a:ahLst/>
              <a:cxnLst/>
              <a:rect l="l" t="t" r="r" b="b"/>
              <a:pathLst>
                <a:path w="932" h="1773" extrusionOk="0">
                  <a:moveTo>
                    <a:pt x="279" y="1"/>
                  </a:moveTo>
                  <a:cubicBezTo>
                    <a:pt x="223" y="1"/>
                    <a:pt x="167" y="21"/>
                    <a:pt x="124" y="64"/>
                  </a:cubicBezTo>
                  <a:cubicBezTo>
                    <a:pt x="15" y="141"/>
                    <a:pt x="0" y="296"/>
                    <a:pt x="93" y="405"/>
                  </a:cubicBezTo>
                  <a:cubicBezTo>
                    <a:pt x="108" y="420"/>
                    <a:pt x="450" y="840"/>
                    <a:pt x="450" y="1538"/>
                  </a:cubicBezTo>
                  <a:cubicBezTo>
                    <a:pt x="450" y="1676"/>
                    <a:pt x="561" y="1773"/>
                    <a:pt x="685" y="1773"/>
                  </a:cubicBezTo>
                  <a:cubicBezTo>
                    <a:pt x="715" y="1773"/>
                    <a:pt x="746" y="1767"/>
                    <a:pt x="776" y="1755"/>
                  </a:cubicBezTo>
                  <a:cubicBezTo>
                    <a:pt x="869" y="1724"/>
                    <a:pt x="931" y="1631"/>
                    <a:pt x="931" y="1538"/>
                  </a:cubicBezTo>
                  <a:cubicBezTo>
                    <a:pt x="931" y="654"/>
                    <a:pt x="481" y="110"/>
                    <a:pt x="450" y="79"/>
                  </a:cubicBezTo>
                  <a:cubicBezTo>
                    <a:pt x="408" y="28"/>
                    <a:pt x="344" y="1"/>
                    <a:pt x="279" y="1"/>
                  </a:cubicBezTo>
                  <a:close/>
                </a:path>
              </a:pathLst>
            </a:custGeom>
            <a:solidFill>
              <a:srgbClr val="6FD7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6" name="Google Shape;1366;p41">
              <a:extLst>
                <a:ext uri="{FF2B5EF4-FFF2-40B4-BE49-F238E27FC236}">
                  <a16:creationId xmlns:a16="http://schemas.microsoft.com/office/drawing/2014/main" id="{92221645-740F-35D1-8A53-38DE39A6F932}"/>
                </a:ext>
              </a:extLst>
            </p:cNvPr>
            <p:cNvSpPr/>
            <p:nvPr/>
          </p:nvSpPr>
          <p:spPr>
            <a:xfrm>
              <a:off x="7251362" y="1724328"/>
              <a:ext cx="23622" cy="33346"/>
            </a:xfrm>
            <a:custGeom>
              <a:avLst/>
              <a:gdLst/>
              <a:ahLst/>
              <a:cxnLst/>
              <a:rect l="l" t="t" r="r" b="b"/>
              <a:pathLst>
                <a:path w="877" h="1238" extrusionOk="0">
                  <a:moveTo>
                    <a:pt x="708" y="0"/>
                  </a:moveTo>
                  <a:cubicBezTo>
                    <a:pt x="673" y="0"/>
                    <a:pt x="637" y="14"/>
                    <a:pt x="606" y="45"/>
                  </a:cubicBezTo>
                  <a:cubicBezTo>
                    <a:pt x="451" y="215"/>
                    <a:pt x="265" y="449"/>
                    <a:pt x="94" y="743"/>
                  </a:cubicBezTo>
                  <a:cubicBezTo>
                    <a:pt x="1" y="898"/>
                    <a:pt x="63" y="1100"/>
                    <a:pt x="218" y="1194"/>
                  </a:cubicBezTo>
                  <a:cubicBezTo>
                    <a:pt x="270" y="1224"/>
                    <a:pt x="326" y="1237"/>
                    <a:pt x="379" y="1237"/>
                  </a:cubicBezTo>
                  <a:cubicBezTo>
                    <a:pt x="548" y="1237"/>
                    <a:pt x="703" y="1102"/>
                    <a:pt x="714" y="914"/>
                  </a:cubicBezTo>
                  <a:cubicBezTo>
                    <a:pt x="731" y="650"/>
                    <a:pt x="793" y="386"/>
                    <a:pt x="855" y="184"/>
                  </a:cubicBezTo>
                  <a:cubicBezTo>
                    <a:pt x="877" y="85"/>
                    <a:pt x="796" y="0"/>
                    <a:pt x="708" y="0"/>
                  </a:cubicBezTo>
                  <a:close/>
                </a:path>
              </a:pathLst>
            </a:custGeom>
            <a:solidFill>
              <a:srgbClr val="6FD7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7" name="Google Shape;1367;p41">
              <a:extLst>
                <a:ext uri="{FF2B5EF4-FFF2-40B4-BE49-F238E27FC236}">
                  <a16:creationId xmlns:a16="http://schemas.microsoft.com/office/drawing/2014/main" id="{948C342B-7536-F9C9-88C2-360378912A31}"/>
                </a:ext>
              </a:extLst>
            </p:cNvPr>
            <p:cNvSpPr/>
            <p:nvPr/>
          </p:nvSpPr>
          <p:spPr>
            <a:xfrm>
              <a:off x="7380489" y="1724328"/>
              <a:ext cx="23514" cy="33346"/>
            </a:xfrm>
            <a:custGeom>
              <a:avLst/>
              <a:gdLst/>
              <a:ahLst/>
              <a:cxnLst/>
              <a:rect l="l" t="t" r="r" b="b"/>
              <a:pathLst>
                <a:path w="873" h="1238" extrusionOk="0">
                  <a:moveTo>
                    <a:pt x="165" y="0"/>
                  </a:moveTo>
                  <a:cubicBezTo>
                    <a:pt x="78" y="0"/>
                    <a:pt x="0" y="85"/>
                    <a:pt x="34" y="184"/>
                  </a:cubicBezTo>
                  <a:cubicBezTo>
                    <a:pt x="96" y="386"/>
                    <a:pt x="142" y="650"/>
                    <a:pt x="158" y="914"/>
                  </a:cubicBezTo>
                  <a:cubicBezTo>
                    <a:pt x="170" y="1102"/>
                    <a:pt x="333" y="1237"/>
                    <a:pt x="506" y="1237"/>
                  </a:cubicBezTo>
                  <a:cubicBezTo>
                    <a:pt x="561" y="1237"/>
                    <a:pt x="617" y="1224"/>
                    <a:pt x="670" y="1194"/>
                  </a:cubicBezTo>
                  <a:cubicBezTo>
                    <a:pt x="825" y="1100"/>
                    <a:pt x="872" y="898"/>
                    <a:pt x="794" y="743"/>
                  </a:cubicBezTo>
                  <a:cubicBezTo>
                    <a:pt x="624" y="449"/>
                    <a:pt x="438" y="215"/>
                    <a:pt x="266" y="45"/>
                  </a:cubicBezTo>
                  <a:cubicBezTo>
                    <a:pt x="236" y="14"/>
                    <a:pt x="200" y="0"/>
                    <a:pt x="165" y="0"/>
                  </a:cubicBezTo>
                  <a:close/>
                </a:path>
              </a:pathLst>
            </a:custGeom>
            <a:solidFill>
              <a:srgbClr val="6FD7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8" name="Google Shape;1368;p41">
              <a:extLst>
                <a:ext uri="{FF2B5EF4-FFF2-40B4-BE49-F238E27FC236}">
                  <a16:creationId xmlns:a16="http://schemas.microsoft.com/office/drawing/2014/main" id="{7213F4A0-CE5C-67DC-168E-4DA6FF09DECB}"/>
                </a:ext>
              </a:extLst>
            </p:cNvPr>
            <p:cNvSpPr/>
            <p:nvPr/>
          </p:nvSpPr>
          <p:spPr>
            <a:xfrm>
              <a:off x="7316168" y="1661139"/>
              <a:ext cx="23460" cy="56052"/>
            </a:xfrm>
            <a:custGeom>
              <a:avLst/>
              <a:gdLst/>
              <a:ahLst/>
              <a:cxnLst/>
              <a:rect l="l" t="t" r="r" b="b"/>
              <a:pathLst>
                <a:path w="871" h="2081" extrusionOk="0">
                  <a:moveTo>
                    <a:pt x="436" y="1"/>
                  </a:moveTo>
                  <a:cubicBezTo>
                    <a:pt x="140" y="311"/>
                    <a:pt x="47" y="1149"/>
                    <a:pt x="16" y="1708"/>
                  </a:cubicBezTo>
                  <a:cubicBezTo>
                    <a:pt x="1" y="1909"/>
                    <a:pt x="140" y="2081"/>
                    <a:pt x="342" y="2081"/>
                  </a:cubicBezTo>
                  <a:lnTo>
                    <a:pt x="529" y="2081"/>
                  </a:lnTo>
                  <a:cubicBezTo>
                    <a:pt x="730" y="2081"/>
                    <a:pt x="870" y="1909"/>
                    <a:pt x="854" y="1708"/>
                  </a:cubicBezTo>
                  <a:cubicBezTo>
                    <a:pt x="823" y="1149"/>
                    <a:pt x="715" y="311"/>
                    <a:pt x="436" y="1"/>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9" name="Google Shape;1369;p41">
              <a:extLst>
                <a:ext uri="{FF2B5EF4-FFF2-40B4-BE49-F238E27FC236}">
                  <a16:creationId xmlns:a16="http://schemas.microsoft.com/office/drawing/2014/main" id="{090B19DB-443A-DB14-33F7-42AD44EC8B59}"/>
                </a:ext>
              </a:extLst>
            </p:cNvPr>
            <p:cNvSpPr/>
            <p:nvPr/>
          </p:nvSpPr>
          <p:spPr>
            <a:xfrm>
              <a:off x="7295670" y="1559378"/>
              <a:ext cx="56159" cy="79512"/>
            </a:xfrm>
            <a:custGeom>
              <a:avLst/>
              <a:gdLst/>
              <a:ahLst/>
              <a:cxnLst/>
              <a:rect l="l" t="t" r="r" b="b"/>
              <a:pathLst>
                <a:path w="2085" h="2952" extrusionOk="0">
                  <a:moveTo>
                    <a:pt x="1972" y="0"/>
                  </a:moveTo>
                  <a:cubicBezTo>
                    <a:pt x="1951" y="0"/>
                    <a:pt x="1930" y="7"/>
                    <a:pt x="1910" y="23"/>
                  </a:cubicBezTo>
                  <a:cubicBezTo>
                    <a:pt x="1414" y="395"/>
                    <a:pt x="497" y="1202"/>
                    <a:pt x="125" y="2211"/>
                  </a:cubicBezTo>
                  <a:cubicBezTo>
                    <a:pt x="1" y="2537"/>
                    <a:pt x="218" y="2893"/>
                    <a:pt x="560" y="2941"/>
                  </a:cubicBezTo>
                  <a:lnTo>
                    <a:pt x="638" y="2941"/>
                  </a:lnTo>
                  <a:cubicBezTo>
                    <a:pt x="676" y="2948"/>
                    <a:pt x="713" y="2952"/>
                    <a:pt x="750" y="2952"/>
                  </a:cubicBezTo>
                  <a:cubicBezTo>
                    <a:pt x="1016" y="2952"/>
                    <a:pt x="1248" y="2763"/>
                    <a:pt x="1290" y="2490"/>
                  </a:cubicBezTo>
                  <a:cubicBezTo>
                    <a:pt x="1429" y="1466"/>
                    <a:pt x="1708" y="954"/>
                    <a:pt x="1708" y="954"/>
                  </a:cubicBezTo>
                  <a:cubicBezTo>
                    <a:pt x="1832" y="613"/>
                    <a:pt x="1956" y="333"/>
                    <a:pt x="2050" y="131"/>
                  </a:cubicBezTo>
                  <a:cubicBezTo>
                    <a:pt x="2085" y="61"/>
                    <a:pt x="2032" y="0"/>
                    <a:pt x="1972" y="0"/>
                  </a:cubicBezTo>
                  <a:close/>
                </a:path>
              </a:pathLst>
            </a:custGeom>
            <a:solidFill>
              <a:srgbClr val="6FD7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0" name="Google Shape;1370;p41">
              <a:extLst>
                <a:ext uri="{FF2B5EF4-FFF2-40B4-BE49-F238E27FC236}">
                  <a16:creationId xmlns:a16="http://schemas.microsoft.com/office/drawing/2014/main" id="{50D76F46-0A36-B058-C51C-61C66DCF1E99}"/>
                </a:ext>
              </a:extLst>
            </p:cNvPr>
            <p:cNvSpPr/>
            <p:nvPr/>
          </p:nvSpPr>
          <p:spPr>
            <a:xfrm>
              <a:off x="7388084" y="1697932"/>
              <a:ext cx="194417" cy="245836"/>
            </a:xfrm>
            <a:custGeom>
              <a:avLst/>
              <a:gdLst/>
              <a:ahLst/>
              <a:cxnLst/>
              <a:rect l="l" t="t" r="r" b="b"/>
              <a:pathLst>
                <a:path w="7218" h="9127" extrusionOk="0">
                  <a:moveTo>
                    <a:pt x="2887" y="1"/>
                  </a:moveTo>
                  <a:cubicBezTo>
                    <a:pt x="2623" y="1"/>
                    <a:pt x="2406" y="218"/>
                    <a:pt x="2406" y="481"/>
                  </a:cubicBezTo>
                  <a:lnTo>
                    <a:pt x="2406" y="715"/>
                  </a:lnTo>
                  <a:cubicBezTo>
                    <a:pt x="2406" y="1056"/>
                    <a:pt x="2236" y="1366"/>
                    <a:pt x="1940" y="1537"/>
                  </a:cubicBezTo>
                  <a:cubicBezTo>
                    <a:pt x="791" y="2205"/>
                    <a:pt x="1" y="3539"/>
                    <a:pt x="1" y="5106"/>
                  </a:cubicBezTo>
                  <a:cubicBezTo>
                    <a:pt x="1" y="7326"/>
                    <a:pt x="1615" y="9127"/>
                    <a:pt x="3616" y="9127"/>
                  </a:cubicBezTo>
                  <a:cubicBezTo>
                    <a:pt x="5603" y="9127"/>
                    <a:pt x="7217" y="7326"/>
                    <a:pt x="7217" y="5106"/>
                  </a:cubicBezTo>
                  <a:cubicBezTo>
                    <a:pt x="7217" y="3539"/>
                    <a:pt x="6426" y="2205"/>
                    <a:pt x="5278" y="1537"/>
                  </a:cubicBezTo>
                  <a:cubicBezTo>
                    <a:pt x="4982" y="1366"/>
                    <a:pt x="4812" y="1056"/>
                    <a:pt x="4812" y="715"/>
                  </a:cubicBezTo>
                  <a:lnTo>
                    <a:pt x="4812" y="481"/>
                  </a:lnTo>
                  <a:cubicBezTo>
                    <a:pt x="4812" y="218"/>
                    <a:pt x="4595" y="1"/>
                    <a:pt x="4330" y="1"/>
                  </a:cubicBezTo>
                  <a:close/>
                </a:path>
              </a:pathLst>
            </a:custGeom>
            <a:solidFill>
              <a:srgbClr val="ED54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1" name="Google Shape;1371;p41">
              <a:extLst>
                <a:ext uri="{FF2B5EF4-FFF2-40B4-BE49-F238E27FC236}">
                  <a16:creationId xmlns:a16="http://schemas.microsoft.com/office/drawing/2014/main" id="{F7108B8B-E2BB-67A8-F0A8-2F983D9B494C}"/>
                </a:ext>
              </a:extLst>
            </p:cNvPr>
            <p:cNvSpPr/>
            <p:nvPr/>
          </p:nvSpPr>
          <p:spPr>
            <a:xfrm>
              <a:off x="7407720" y="1717163"/>
              <a:ext cx="155146" cy="209904"/>
            </a:xfrm>
            <a:custGeom>
              <a:avLst/>
              <a:gdLst/>
              <a:ahLst/>
              <a:cxnLst/>
              <a:rect l="l" t="t" r="r" b="b"/>
              <a:pathLst>
                <a:path w="5760" h="7793" extrusionOk="0">
                  <a:moveTo>
                    <a:pt x="2407" y="1"/>
                  </a:moveTo>
                  <a:cubicBezTo>
                    <a:pt x="2407" y="621"/>
                    <a:pt x="2018" y="1257"/>
                    <a:pt x="1490" y="1584"/>
                  </a:cubicBezTo>
                  <a:cubicBezTo>
                    <a:pt x="575" y="2174"/>
                    <a:pt x="0" y="3275"/>
                    <a:pt x="0" y="4485"/>
                  </a:cubicBezTo>
                  <a:cubicBezTo>
                    <a:pt x="0" y="6302"/>
                    <a:pt x="1289" y="7792"/>
                    <a:pt x="2887" y="7792"/>
                  </a:cubicBezTo>
                  <a:cubicBezTo>
                    <a:pt x="4470" y="7792"/>
                    <a:pt x="5759" y="6302"/>
                    <a:pt x="5759" y="4485"/>
                  </a:cubicBezTo>
                  <a:cubicBezTo>
                    <a:pt x="5759" y="3275"/>
                    <a:pt x="5184" y="2174"/>
                    <a:pt x="4269" y="1584"/>
                  </a:cubicBezTo>
                  <a:cubicBezTo>
                    <a:pt x="3742" y="1257"/>
                    <a:pt x="3369" y="621"/>
                    <a:pt x="3369" y="1"/>
                  </a:cubicBezTo>
                  <a:close/>
                </a:path>
              </a:pathLst>
            </a:custGeom>
            <a:solidFill>
              <a:srgbClr val="FFFB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2" name="Google Shape;1372;p41">
              <a:extLst>
                <a:ext uri="{FF2B5EF4-FFF2-40B4-BE49-F238E27FC236}">
                  <a16:creationId xmlns:a16="http://schemas.microsoft.com/office/drawing/2014/main" id="{195AF723-63D8-85C5-7566-47D5A378E61B}"/>
                </a:ext>
              </a:extLst>
            </p:cNvPr>
            <p:cNvSpPr/>
            <p:nvPr/>
          </p:nvSpPr>
          <p:spPr>
            <a:xfrm>
              <a:off x="7433631" y="1840068"/>
              <a:ext cx="13010" cy="12983"/>
            </a:xfrm>
            <a:custGeom>
              <a:avLst/>
              <a:gdLst/>
              <a:ahLst/>
              <a:cxnLst/>
              <a:rect l="l" t="t" r="r" b="b"/>
              <a:pathLst>
                <a:path w="483" h="482" extrusionOk="0">
                  <a:moveTo>
                    <a:pt x="234" y="1"/>
                  </a:moveTo>
                  <a:cubicBezTo>
                    <a:pt x="110" y="1"/>
                    <a:pt x="1" y="109"/>
                    <a:pt x="1" y="249"/>
                  </a:cubicBezTo>
                  <a:cubicBezTo>
                    <a:pt x="1" y="388"/>
                    <a:pt x="110" y="481"/>
                    <a:pt x="234" y="481"/>
                  </a:cubicBezTo>
                  <a:cubicBezTo>
                    <a:pt x="373" y="481"/>
                    <a:pt x="482" y="388"/>
                    <a:pt x="482" y="249"/>
                  </a:cubicBezTo>
                  <a:cubicBezTo>
                    <a:pt x="482" y="109"/>
                    <a:pt x="373" y="1"/>
                    <a:pt x="234" y="1"/>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3" name="Google Shape;1373;p41">
              <a:extLst>
                <a:ext uri="{FF2B5EF4-FFF2-40B4-BE49-F238E27FC236}">
                  <a16:creationId xmlns:a16="http://schemas.microsoft.com/office/drawing/2014/main" id="{4D667E94-D06F-CE62-9792-21F61E5F8B5D}"/>
                </a:ext>
              </a:extLst>
            </p:cNvPr>
            <p:cNvSpPr/>
            <p:nvPr/>
          </p:nvSpPr>
          <p:spPr>
            <a:xfrm>
              <a:off x="7465846" y="1807853"/>
              <a:ext cx="12956" cy="13010"/>
            </a:xfrm>
            <a:custGeom>
              <a:avLst/>
              <a:gdLst/>
              <a:ahLst/>
              <a:cxnLst/>
              <a:rect l="l" t="t" r="r" b="b"/>
              <a:pathLst>
                <a:path w="481" h="483" extrusionOk="0">
                  <a:moveTo>
                    <a:pt x="249" y="1"/>
                  </a:moveTo>
                  <a:cubicBezTo>
                    <a:pt x="108" y="1"/>
                    <a:pt x="0" y="110"/>
                    <a:pt x="0" y="249"/>
                  </a:cubicBezTo>
                  <a:cubicBezTo>
                    <a:pt x="0" y="373"/>
                    <a:pt x="108" y="483"/>
                    <a:pt x="249" y="483"/>
                  </a:cubicBezTo>
                  <a:cubicBezTo>
                    <a:pt x="373" y="483"/>
                    <a:pt x="481" y="373"/>
                    <a:pt x="481" y="249"/>
                  </a:cubicBezTo>
                  <a:cubicBezTo>
                    <a:pt x="481" y="110"/>
                    <a:pt x="373" y="1"/>
                    <a:pt x="249" y="1"/>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4" name="Google Shape;1374;p41">
              <a:extLst>
                <a:ext uri="{FF2B5EF4-FFF2-40B4-BE49-F238E27FC236}">
                  <a16:creationId xmlns:a16="http://schemas.microsoft.com/office/drawing/2014/main" id="{30BD7CA9-E953-D814-81ED-93B6989CE15F}"/>
                </a:ext>
              </a:extLst>
            </p:cNvPr>
            <p:cNvSpPr/>
            <p:nvPr/>
          </p:nvSpPr>
          <p:spPr>
            <a:xfrm>
              <a:off x="7517696" y="1807853"/>
              <a:ext cx="12956" cy="13010"/>
            </a:xfrm>
            <a:custGeom>
              <a:avLst/>
              <a:gdLst/>
              <a:ahLst/>
              <a:cxnLst/>
              <a:rect l="l" t="t" r="r" b="b"/>
              <a:pathLst>
                <a:path w="481" h="483" extrusionOk="0">
                  <a:moveTo>
                    <a:pt x="232" y="1"/>
                  </a:moveTo>
                  <a:cubicBezTo>
                    <a:pt x="108" y="1"/>
                    <a:pt x="0" y="110"/>
                    <a:pt x="0" y="249"/>
                  </a:cubicBezTo>
                  <a:cubicBezTo>
                    <a:pt x="0" y="373"/>
                    <a:pt x="108" y="483"/>
                    <a:pt x="232" y="483"/>
                  </a:cubicBezTo>
                  <a:cubicBezTo>
                    <a:pt x="373" y="483"/>
                    <a:pt x="481" y="373"/>
                    <a:pt x="481" y="249"/>
                  </a:cubicBezTo>
                  <a:cubicBezTo>
                    <a:pt x="481" y="110"/>
                    <a:pt x="373" y="1"/>
                    <a:pt x="232" y="1"/>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5" name="Google Shape;1375;p41">
              <a:extLst>
                <a:ext uri="{FF2B5EF4-FFF2-40B4-BE49-F238E27FC236}">
                  <a16:creationId xmlns:a16="http://schemas.microsoft.com/office/drawing/2014/main" id="{A4BC1600-9428-57DA-F801-8B98A4C73F5A}"/>
                </a:ext>
              </a:extLst>
            </p:cNvPr>
            <p:cNvSpPr/>
            <p:nvPr/>
          </p:nvSpPr>
          <p:spPr>
            <a:xfrm>
              <a:off x="7485481" y="1840068"/>
              <a:ext cx="13010" cy="12983"/>
            </a:xfrm>
            <a:custGeom>
              <a:avLst/>
              <a:gdLst/>
              <a:ahLst/>
              <a:cxnLst/>
              <a:rect l="l" t="t" r="r" b="b"/>
              <a:pathLst>
                <a:path w="483" h="482" extrusionOk="0">
                  <a:moveTo>
                    <a:pt x="234" y="1"/>
                  </a:moveTo>
                  <a:cubicBezTo>
                    <a:pt x="93" y="1"/>
                    <a:pt x="0" y="109"/>
                    <a:pt x="0" y="249"/>
                  </a:cubicBezTo>
                  <a:cubicBezTo>
                    <a:pt x="0" y="388"/>
                    <a:pt x="110" y="481"/>
                    <a:pt x="234" y="481"/>
                  </a:cubicBezTo>
                  <a:cubicBezTo>
                    <a:pt x="373" y="481"/>
                    <a:pt x="482" y="388"/>
                    <a:pt x="482" y="249"/>
                  </a:cubicBezTo>
                  <a:cubicBezTo>
                    <a:pt x="482" y="109"/>
                    <a:pt x="373" y="1"/>
                    <a:pt x="234" y="1"/>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6" name="Google Shape;1376;p41">
              <a:extLst>
                <a:ext uri="{FF2B5EF4-FFF2-40B4-BE49-F238E27FC236}">
                  <a16:creationId xmlns:a16="http://schemas.microsoft.com/office/drawing/2014/main" id="{0E0E66A7-0920-BA73-C2DB-6AC4C49E1715}"/>
                </a:ext>
              </a:extLst>
            </p:cNvPr>
            <p:cNvSpPr/>
            <p:nvPr/>
          </p:nvSpPr>
          <p:spPr>
            <a:xfrm>
              <a:off x="7472526" y="1697932"/>
              <a:ext cx="25965" cy="32214"/>
            </a:xfrm>
            <a:custGeom>
              <a:avLst/>
              <a:gdLst/>
              <a:ahLst/>
              <a:cxnLst/>
              <a:rect l="l" t="t" r="r" b="b"/>
              <a:pathLst>
                <a:path w="964" h="1196" extrusionOk="0">
                  <a:moveTo>
                    <a:pt x="1" y="1"/>
                  </a:moveTo>
                  <a:lnTo>
                    <a:pt x="1" y="715"/>
                  </a:lnTo>
                  <a:cubicBezTo>
                    <a:pt x="1" y="978"/>
                    <a:pt x="202" y="1195"/>
                    <a:pt x="481" y="1195"/>
                  </a:cubicBezTo>
                  <a:cubicBezTo>
                    <a:pt x="746" y="1195"/>
                    <a:pt x="963" y="978"/>
                    <a:pt x="963" y="715"/>
                  </a:cubicBezTo>
                  <a:lnTo>
                    <a:pt x="963" y="1"/>
                  </a:ln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7" name="Google Shape;1377;p41">
              <a:extLst>
                <a:ext uri="{FF2B5EF4-FFF2-40B4-BE49-F238E27FC236}">
                  <a16:creationId xmlns:a16="http://schemas.microsoft.com/office/drawing/2014/main" id="{E733266A-5697-8633-603B-1DCDBAF1AD03}"/>
                </a:ext>
              </a:extLst>
            </p:cNvPr>
            <p:cNvSpPr/>
            <p:nvPr/>
          </p:nvSpPr>
          <p:spPr>
            <a:xfrm>
              <a:off x="7485077" y="1788649"/>
              <a:ext cx="13414" cy="12983"/>
            </a:xfrm>
            <a:custGeom>
              <a:avLst/>
              <a:gdLst/>
              <a:ahLst/>
              <a:cxnLst/>
              <a:rect l="l" t="t" r="r" b="b"/>
              <a:pathLst>
                <a:path w="498" h="482" extrusionOk="0">
                  <a:moveTo>
                    <a:pt x="249" y="0"/>
                  </a:moveTo>
                  <a:cubicBezTo>
                    <a:pt x="108" y="0"/>
                    <a:pt x="0" y="109"/>
                    <a:pt x="0" y="233"/>
                  </a:cubicBezTo>
                  <a:cubicBezTo>
                    <a:pt x="0" y="373"/>
                    <a:pt x="108" y="482"/>
                    <a:pt x="249" y="482"/>
                  </a:cubicBezTo>
                  <a:cubicBezTo>
                    <a:pt x="388" y="482"/>
                    <a:pt x="497" y="373"/>
                    <a:pt x="497" y="233"/>
                  </a:cubicBezTo>
                  <a:cubicBezTo>
                    <a:pt x="497" y="109"/>
                    <a:pt x="388" y="0"/>
                    <a:pt x="249" y="0"/>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8" name="Google Shape;1378;p41">
              <a:extLst>
                <a:ext uri="{FF2B5EF4-FFF2-40B4-BE49-F238E27FC236}">
                  <a16:creationId xmlns:a16="http://schemas.microsoft.com/office/drawing/2014/main" id="{31E98713-72F9-AAA7-406C-8752E298F796}"/>
                </a:ext>
              </a:extLst>
            </p:cNvPr>
            <p:cNvSpPr/>
            <p:nvPr/>
          </p:nvSpPr>
          <p:spPr>
            <a:xfrm>
              <a:off x="7498464" y="1878935"/>
              <a:ext cx="12956" cy="13010"/>
            </a:xfrm>
            <a:custGeom>
              <a:avLst/>
              <a:gdLst/>
              <a:ahLst/>
              <a:cxnLst/>
              <a:rect l="l" t="t" r="r" b="b"/>
              <a:pathLst>
                <a:path w="481" h="483" extrusionOk="0">
                  <a:moveTo>
                    <a:pt x="232" y="1"/>
                  </a:moveTo>
                  <a:cubicBezTo>
                    <a:pt x="93" y="1"/>
                    <a:pt x="0" y="110"/>
                    <a:pt x="0" y="249"/>
                  </a:cubicBezTo>
                  <a:cubicBezTo>
                    <a:pt x="0" y="373"/>
                    <a:pt x="108" y="482"/>
                    <a:pt x="232" y="482"/>
                  </a:cubicBezTo>
                  <a:cubicBezTo>
                    <a:pt x="373" y="482"/>
                    <a:pt x="481" y="373"/>
                    <a:pt x="481" y="249"/>
                  </a:cubicBezTo>
                  <a:cubicBezTo>
                    <a:pt x="481" y="110"/>
                    <a:pt x="373" y="1"/>
                    <a:pt x="232" y="1"/>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9" name="Google Shape;1379;p41">
              <a:extLst>
                <a:ext uri="{FF2B5EF4-FFF2-40B4-BE49-F238E27FC236}">
                  <a16:creationId xmlns:a16="http://schemas.microsoft.com/office/drawing/2014/main" id="{41407113-1836-C861-394B-C0BD63B6045D}"/>
                </a:ext>
              </a:extLst>
            </p:cNvPr>
            <p:cNvSpPr/>
            <p:nvPr/>
          </p:nvSpPr>
          <p:spPr>
            <a:xfrm>
              <a:off x="7452863" y="1781942"/>
              <a:ext cx="13010" cy="13010"/>
            </a:xfrm>
            <a:custGeom>
              <a:avLst/>
              <a:gdLst/>
              <a:ahLst/>
              <a:cxnLst/>
              <a:rect l="l" t="t" r="r" b="b"/>
              <a:pathLst>
                <a:path w="483" h="483" extrusionOk="0">
                  <a:moveTo>
                    <a:pt x="234" y="1"/>
                  </a:moveTo>
                  <a:cubicBezTo>
                    <a:pt x="110" y="1"/>
                    <a:pt x="1" y="110"/>
                    <a:pt x="1" y="249"/>
                  </a:cubicBezTo>
                  <a:cubicBezTo>
                    <a:pt x="1" y="373"/>
                    <a:pt x="110" y="482"/>
                    <a:pt x="249" y="482"/>
                  </a:cubicBezTo>
                  <a:cubicBezTo>
                    <a:pt x="373" y="482"/>
                    <a:pt x="482" y="373"/>
                    <a:pt x="482" y="249"/>
                  </a:cubicBezTo>
                  <a:cubicBezTo>
                    <a:pt x="482" y="110"/>
                    <a:pt x="373" y="1"/>
                    <a:pt x="249" y="1"/>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0" name="Google Shape;1380;p41">
              <a:extLst>
                <a:ext uri="{FF2B5EF4-FFF2-40B4-BE49-F238E27FC236}">
                  <a16:creationId xmlns:a16="http://schemas.microsoft.com/office/drawing/2014/main" id="{D075D1E3-3F98-EAEB-4009-A79465C8F476}"/>
                </a:ext>
              </a:extLst>
            </p:cNvPr>
            <p:cNvSpPr/>
            <p:nvPr/>
          </p:nvSpPr>
          <p:spPr>
            <a:xfrm>
              <a:off x="7465846" y="1866006"/>
              <a:ext cx="12956" cy="12956"/>
            </a:xfrm>
            <a:custGeom>
              <a:avLst/>
              <a:gdLst/>
              <a:ahLst/>
              <a:cxnLst/>
              <a:rect l="l" t="t" r="r" b="b"/>
              <a:pathLst>
                <a:path w="481" h="481" extrusionOk="0">
                  <a:moveTo>
                    <a:pt x="249" y="0"/>
                  </a:moveTo>
                  <a:cubicBezTo>
                    <a:pt x="108" y="0"/>
                    <a:pt x="0" y="108"/>
                    <a:pt x="0" y="248"/>
                  </a:cubicBezTo>
                  <a:cubicBezTo>
                    <a:pt x="0" y="373"/>
                    <a:pt x="108" y="481"/>
                    <a:pt x="249" y="481"/>
                  </a:cubicBezTo>
                  <a:cubicBezTo>
                    <a:pt x="373" y="481"/>
                    <a:pt x="481" y="373"/>
                    <a:pt x="481" y="248"/>
                  </a:cubicBezTo>
                  <a:cubicBezTo>
                    <a:pt x="481" y="108"/>
                    <a:pt x="373" y="0"/>
                    <a:pt x="249" y="0"/>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61" name="Google Shape;1381;p41">
            <a:extLst>
              <a:ext uri="{FF2B5EF4-FFF2-40B4-BE49-F238E27FC236}">
                <a16:creationId xmlns:a16="http://schemas.microsoft.com/office/drawing/2014/main" id="{5C7F4914-E22B-253F-CF43-95E72A1CCD52}"/>
              </a:ext>
            </a:extLst>
          </p:cNvPr>
          <p:cNvGrpSpPr/>
          <p:nvPr/>
        </p:nvGrpSpPr>
        <p:grpSpPr>
          <a:xfrm flipH="1">
            <a:off x="5596312" y="2825839"/>
            <a:ext cx="252750" cy="555628"/>
            <a:chOff x="7322875" y="2718499"/>
            <a:chExt cx="180626" cy="397076"/>
          </a:xfrm>
        </p:grpSpPr>
        <p:sp>
          <p:nvSpPr>
            <p:cNvPr id="62" name="Google Shape;1382;p41">
              <a:extLst>
                <a:ext uri="{FF2B5EF4-FFF2-40B4-BE49-F238E27FC236}">
                  <a16:creationId xmlns:a16="http://schemas.microsoft.com/office/drawing/2014/main" id="{52086051-EC87-80DA-1041-1D8E39BA6039}"/>
                </a:ext>
              </a:extLst>
            </p:cNvPr>
            <p:cNvSpPr/>
            <p:nvPr/>
          </p:nvSpPr>
          <p:spPr>
            <a:xfrm>
              <a:off x="7387249" y="2718499"/>
              <a:ext cx="51877" cy="74341"/>
            </a:xfrm>
            <a:custGeom>
              <a:avLst/>
              <a:gdLst/>
              <a:ahLst/>
              <a:cxnLst/>
              <a:rect l="l" t="t" r="r" b="b"/>
              <a:pathLst>
                <a:path w="1926" h="2760" extrusionOk="0">
                  <a:moveTo>
                    <a:pt x="968" y="1"/>
                  </a:moveTo>
                  <a:cubicBezTo>
                    <a:pt x="927" y="1"/>
                    <a:pt x="885" y="20"/>
                    <a:pt x="854" y="59"/>
                  </a:cubicBezTo>
                  <a:cubicBezTo>
                    <a:pt x="419" y="741"/>
                    <a:pt x="156" y="1362"/>
                    <a:pt x="0" y="1859"/>
                  </a:cubicBezTo>
                  <a:lnTo>
                    <a:pt x="963" y="2759"/>
                  </a:lnTo>
                  <a:lnTo>
                    <a:pt x="1925" y="1859"/>
                  </a:lnTo>
                  <a:cubicBezTo>
                    <a:pt x="1770" y="1362"/>
                    <a:pt x="1505" y="741"/>
                    <a:pt x="1071" y="59"/>
                  </a:cubicBezTo>
                  <a:cubicBezTo>
                    <a:pt x="1048" y="20"/>
                    <a:pt x="1009" y="1"/>
                    <a:pt x="968" y="1"/>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3" name="Google Shape;1383;p41">
              <a:extLst>
                <a:ext uri="{FF2B5EF4-FFF2-40B4-BE49-F238E27FC236}">
                  <a16:creationId xmlns:a16="http://schemas.microsoft.com/office/drawing/2014/main" id="{47F1AA36-0C80-BCE1-3BA1-2F83648C6067}"/>
                </a:ext>
              </a:extLst>
            </p:cNvPr>
            <p:cNvSpPr/>
            <p:nvPr/>
          </p:nvSpPr>
          <p:spPr>
            <a:xfrm>
              <a:off x="7351964" y="2745488"/>
              <a:ext cx="122420" cy="86246"/>
            </a:xfrm>
            <a:custGeom>
              <a:avLst/>
              <a:gdLst/>
              <a:ahLst/>
              <a:cxnLst/>
              <a:rect l="l" t="t" r="r" b="b"/>
              <a:pathLst>
                <a:path w="4545" h="3202" extrusionOk="0">
                  <a:moveTo>
                    <a:pt x="121" y="1"/>
                  </a:moveTo>
                  <a:cubicBezTo>
                    <a:pt x="52" y="1"/>
                    <a:pt x="0" y="85"/>
                    <a:pt x="38" y="159"/>
                  </a:cubicBezTo>
                  <a:lnTo>
                    <a:pt x="1015" y="2130"/>
                  </a:lnTo>
                  <a:lnTo>
                    <a:pt x="2273" y="3201"/>
                  </a:lnTo>
                  <a:lnTo>
                    <a:pt x="3529" y="2130"/>
                  </a:lnTo>
                  <a:lnTo>
                    <a:pt x="4508" y="159"/>
                  </a:lnTo>
                  <a:cubicBezTo>
                    <a:pt x="4544" y="85"/>
                    <a:pt x="4483" y="1"/>
                    <a:pt x="4410" y="1"/>
                  </a:cubicBezTo>
                  <a:cubicBezTo>
                    <a:pt x="4391" y="1"/>
                    <a:pt x="4372" y="6"/>
                    <a:pt x="4353" y="19"/>
                  </a:cubicBezTo>
                  <a:cubicBezTo>
                    <a:pt x="3577" y="470"/>
                    <a:pt x="2940" y="966"/>
                    <a:pt x="2428" y="1416"/>
                  </a:cubicBezTo>
                  <a:cubicBezTo>
                    <a:pt x="2381" y="1455"/>
                    <a:pt x="2323" y="1474"/>
                    <a:pt x="2265" y="1474"/>
                  </a:cubicBezTo>
                  <a:cubicBezTo>
                    <a:pt x="2206" y="1474"/>
                    <a:pt x="2148" y="1455"/>
                    <a:pt x="2101" y="1416"/>
                  </a:cubicBezTo>
                  <a:cubicBezTo>
                    <a:pt x="1605" y="966"/>
                    <a:pt x="969" y="470"/>
                    <a:pt x="177" y="19"/>
                  </a:cubicBezTo>
                  <a:cubicBezTo>
                    <a:pt x="158" y="6"/>
                    <a:pt x="139" y="1"/>
                    <a:pt x="121" y="1"/>
                  </a:cubicBezTo>
                  <a:close/>
                </a:path>
              </a:pathLst>
            </a:custGeom>
            <a:solidFill>
              <a:srgbClr val="6FD7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4" name="Google Shape;1384;p41">
              <a:extLst>
                <a:ext uri="{FF2B5EF4-FFF2-40B4-BE49-F238E27FC236}">
                  <a16:creationId xmlns:a16="http://schemas.microsoft.com/office/drawing/2014/main" id="{D34022C4-A76E-5356-C266-90ED4A0AD9F3}"/>
                </a:ext>
              </a:extLst>
            </p:cNvPr>
            <p:cNvSpPr/>
            <p:nvPr/>
          </p:nvSpPr>
          <p:spPr>
            <a:xfrm>
              <a:off x="7335238" y="2777621"/>
              <a:ext cx="162607" cy="95485"/>
            </a:xfrm>
            <a:custGeom>
              <a:avLst/>
              <a:gdLst/>
              <a:ahLst/>
              <a:cxnLst/>
              <a:rect l="l" t="t" r="r" b="b"/>
              <a:pathLst>
                <a:path w="6037" h="3545" extrusionOk="0">
                  <a:moveTo>
                    <a:pt x="155" y="0"/>
                  </a:moveTo>
                  <a:cubicBezTo>
                    <a:pt x="64" y="0"/>
                    <a:pt x="0" y="95"/>
                    <a:pt x="69" y="177"/>
                  </a:cubicBezTo>
                  <a:cubicBezTo>
                    <a:pt x="410" y="595"/>
                    <a:pt x="1031" y="1387"/>
                    <a:pt x="1652" y="2365"/>
                  </a:cubicBezTo>
                  <a:lnTo>
                    <a:pt x="3018" y="3544"/>
                  </a:lnTo>
                  <a:lnTo>
                    <a:pt x="4384" y="2365"/>
                  </a:lnTo>
                  <a:cubicBezTo>
                    <a:pt x="5005" y="1387"/>
                    <a:pt x="5626" y="595"/>
                    <a:pt x="5982" y="177"/>
                  </a:cubicBezTo>
                  <a:cubicBezTo>
                    <a:pt x="6037" y="95"/>
                    <a:pt x="5971" y="0"/>
                    <a:pt x="5891" y="0"/>
                  </a:cubicBezTo>
                  <a:cubicBezTo>
                    <a:pt x="5880" y="0"/>
                    <a:pt x="5869" y="2"/>
                    <a:pt x="5858" y="5"/>
                  </a:cubicBezTo>
                  <a:cubicBezTo>
                    <a:pt x="4709" y="502"/>
                    <a:pt x="3809" y="1123"/>
                    <a:pt x="3173" y="1651"/>
                  </a:cubicBezTo>
                  <a:cubicBezTo>
                    <a:pt x="3127" y="1690"/>
                    <a:pt x="3072" y="1709"/>
                    <a:pt x="3018" y="1709"/>
                  </a:cubicBezTo>
                  <a:cubicBezTo>
                    <a:pt x="2964" y="1709"/>
                    <a:pt x="2909" y="1690"/>
                    <a:pt x="2863" y="1651"/>
                  </a:cubicBezTo>
                  <a:cubicBezTo>
                    <a:pt x="2242" y="1123"/>
                    <a:pt x="1342" y="502"/>
                    <a:pt x="193" y="5"/>
                  </a:cubicBezTo>
                  <a:cubicBezTo>
                    <a:pt x="180" y="2"/>
                    <a:pt x="167" y="0"/>
                    <a:pt x="155" y="0"/>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5" name="Google Shape;1385;p41">
              <a:extLst>
                <a:ext uri="{FF2B5EF4-FFF2-40B4-BE49-F238E27FC236}">
                  <a16:creationId xmlns:a16="http://schemas.microsoft.com/office/drawing/2014/main" id="{42305386-0BC6-718E-336C-AA2D9B1213CD}"/>
                </a:ext>
              </a:extLst>
            </p:cNvPr>
            <p:cNvSpPr/>
            <p:nvPr/>
          </p:nvSpPr>
          <p:spPr>
            <a:xfrm>
              <a:off x="7343534" y="2822764"/>
              <a:ext cx="145907" cy="78758"/>
            </a:xfrm>
            <a:custGeom>
              <a:avLst/>
              <a:gdLst/>
              <a:ahLst/>
              <a:cxnLst/>
              <a:rect l="l" t="t" r="r" b="b"/>
              <a:pathLst>
                <a:path w="5417" h="2924" extrusionOk="0">
                  <a:moveTo>
                    <a:pt x="147" y="0"/>
                  </a:moveTo>
                  <a:cubicBezTo>
                    <a:pt x="66" y="0"/>
                    <a:pt x="1" y="95"/>
                    <a:pt x="55" y="177"/>
                  </a:cubicBezTo>
                  <a:cubicBezTo>
                    <a:pt x="397" y="581"/>
                    <a:pt x="987" y="1326"/>
                    <a:pt x="1545" y="2210"/>
                  </a:cubicBezTo>
                  <a:lnTo>
                    <a:pt x="2694" y="2924"/>
                  </a:lnTo>
                  <a:lnTo>
                    <a:pt x="2710" y="2924"/>
                  </a:lnTo>
                  <a:lnTo>
                    <a:pt x="3873" y="2210"/>
                  </a:lnTo>
                  <a:cubicBezTo>
                    <a:pt x="4417" y="1326"/>
                    <a:pt x="5022" y="581"/>
                    <a:pt x="5349" y="177"/>
                  </a:cubicBezTo>
                  <a:cubicBezTo>
                    <a:pt x="5416" y="95"/>
                    <a:pt x="5352" y="0"/>
                    <a:pt x="5262" y="0"/>
                  </a:cubicBezTo>
                  <a:cubicBezTo>
                    <a:pt x="5250" y="0"/>
                    <a:pt x="5237" y="2"/>
                    <a:pt x="5224" y="6"/>
                  </a:cubicBezTo>
                  <a:cubicBezTo>
                    <a:pt x="4215" y="440"/>
                    <a:pt x="3424" y="999"/>
                    <a:pt x="2865" y="1465"/>
                  </a:cubicBezTo>
                  <a:cubicBezTo>
                    <a:pt x="2819" y="1504"/>
                    <a:pt x="2764" y="1523"/>
                    <a:pt x="2710" y="1523"/>
                  </a:cubicBezTo>
                  <a:cubicBezTo>
                    <a:pt x="2656" y="1523"/>
                    <a:pt x="2601" y="1504"/>
                    <a:pt x="2555" y="1465"/>
                  </a:cubicBezTo>
                  <a:cubicBezTo>
                    <a:pt x="1996" y="999"/>
                    <a:pt x="1204" y="440"/>
                    <a:pt x="179" y="6"/>
                  </a:cubicBezTo>
                  <a:cubicBezTo>
                    <a:pt x="168" y="2"/>
                    <a:pt x="157" y="0"/>
                    <a:pt x="147" y="0"/>
                  </a:cubicBezTo>
                  <a:close/>
                </a:path>
              </a:pathLst>
            </a:custGeom>
            <a:solidFill>
              <a:srgbClr val="6FD7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6" name="Google Shape;1386;p41">
              <a:extLst>
                <a:ext uri="{FF2B5EF4-FFF2-40B4-BE49-F238E27FC236}">
                  <a16:creationId xmlns:a16="http://schemas.microsoft.com/office/drawing/2014/main" id="{1AE45875-85C1-B8B3-43DC-8A766A1AD0B0}"/>
                </a:ext>
              </a:extLst>
            </p:cNvPr>
            <p:cNvSpPr/>
            <p:nvPr/>
          </p:nvSpPr>
          <p:spPr>
            <a:xfrm>
              <a:off x="7362038" y="2869039"/>
              <a:ext cx="57856" cy="39998"/>
            </a:xfrm>
            <a:custGeom>
              <a:avLst/>
              <a:gdLst/>
              <a:ahLst/>
              <a:cxnLst/>
              <a:rect l="l" t="t" r="r" b="b"/>
              <a:pathLst>
                <a:path w="2148" h="1485" extrusionOk="0">
                  <a:moveTo>
                    <a:pt x="144" y="1"/>
                  </a:moveTo>
                  <a:cubicBezTo>
                    <a:pt x="58" y="1"/>
                    <a:pt x="1" y="102"/>
                    <a:pt x="67" y="181"/>
                  </a:cubicBezTo>
                  <a:cubicBezTo>
                    <a:pt x="316" y="477"/>
                    <a:pt x="672" y="942"/>
                    <a:pt x="936" y="1485"/>
                  </a:cubicBezTo>
                  <a:lnTo>
                    <a:pt x="2147" y="1253"/>
                  </a:lnTo>
                  <a:cubicBezTo>
                    <a:pt x="2147" y="1253"/>
                    <a:pt x="1231" y="523"/>
                    <a:pt x="191" y="11"/>
                  </a:cubicBezTo>
                  <a:cubicBezTo>
                    <a:pt x="175" y="4"/>
                    <a:pt x="159" y="1"/>
                    <a:pt x="144" y="1"/>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7" name="Google Shape;1387;p41">
              <a:extLst>
                <a:ext uri="{FF2B5EF4-FFF2-40B4-BE49-F238E27FC236}">
                  <a16:creationId xmlns:a16="http://schemas.microsoft.com/office/drawing/2014/main" id="{BB80BA55-81C6-A652-04BD-9963BF87D8AC}"/>
                </a:ext>
              </a:extLst>
            </p:cNvPr>
            <p:cNvSpPr/>
            <p:nvPr/>
          </p:nvSpPr>
          <p:spPr>
            <a:xfrm>
              <a:off x="7413161" y="2863867"/>
              <a:ext cx="65264" cy="45170"/>
            </a:xfrm>
            <a:custGeom>
              <a:avLst/>
              <a:gdLst/>
              <a:ahLst/>
              <a:cxnLst/>
              <a:rect l="l" t="t" r="r" b="b"/>
              <a:pathLst>
                <a:path w="2423" h="1677" extrusionOk="0">
                  <a:moveTo>
                    <a:pt x="2422" y="1"/>
                  </a:moveTo>
                  <a:lnTo>
                    <a:pt x="2422" y="1"/>
                  </a:lnTo>
                  <a:cubicBezTo>
                    <a:pt x="1195" y="482"/>
                    <a:pt x="1" y="1445"/>
                    <a:pt x="1" y="1445"/>
                  </a:cubicBezTo>
                  <a:lnTo>
                    <a:pt x="1195" y="1677"/>
                  </a:lnTo>
                  <a:cubicBezTo>
                    <a:pt x="1677" y="715"/>
                    <a:pt x="2422" y="1"/>
                    <a:pt x="2422" y="1"/>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8" name="Google Shape;1388;p41">
              <a:extLst>
                <a:ext uri="{FF2B5EF4-FFF2-40B4-BE49-F238E27FC236}">
                  <a16:creationId xmlns:a16="http://schemas.microsoft.com/office/drawing/2014/main" id="{09E68280-1EBB-3E10-19C6-C4482EE2BAC0}"/>
                </a:ext>
              </a:extLst>
            </p:cNvPr>
            <p:cNvSpPr/>
            <p:nvPr/>
          </p:nvSpPr>
          <p:spPr>
            <a:xfrm>
              <a:off x="7322875" y="2896081"/>
              <a:ext cx="180626" cy="219493"/>
            </a:xfrm>
            <a:custGeom>
              <a:avLst/>
              <a:gdLst/>
              <a:ahLst/>
              <a:cxnLst/>
              <a:rect l="l" t="t" r="r" b="b"/>
              <a:pathLst>
                <a:path w="6706" h="8149" extrusionOk="0">
                  <a:moveTo>
                    <a:pt x="3353" y="0"/>
                  </a:moveTo>
                  <a:cubicBezTo>
                    <a:pt x="714" y="0"/>
                    <a:pt x="0" y="1832"/>
                    <a:pt x="0" y="4082"/>
                  </a:cubicBezTo>
                  <a:cubicBezTo>
                    <a:pt x="0" y="6333"/>
                    <a:pt x="714" y="8148"/>
                    <a:pt x="3353" y="8148"/>
                  </a:cubicBezTo>
                  <a:cubicBezTo>
                    <a:pt x="6006" y="8148"/>
                    <a:pt x="6705" y="6333"/>
                    <a:pt x="6705" y="4082"/>
                  </a:cubicBezTo>
                  <a:cubicBezTo>
                    <a:pt x="6705" y="1832"/>
                    <a:pt x="6006" y="0"/>
                    <a:pt x="3353" y="0"/>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69" name="Google Shape;1389;p41">
              <a:extLst>
                <a:ext uri="{FF2B5EF4-FFF2-40B4-BE49-F238E27FC236}">
                  <a16:creationId xmlns:a16="http://schemas.microsoft.com/office/drawing/2014/main" id="{F649625C-A6C3-8AA9-8030-C997046EE376}"/>
                </a:ext>
              </a:extLst>
            </p:cNvPr>
            <p:cNvSpPr/>
            <p:nvPr/>
          </p:nvSpPr>
          <p:spPr>
            <a:xfrm>
              <a:off x="7322875" y="2902761"/>
              <a:ext cx="162634" cy="212813"/>
            </a:xfrm>
            <a:custGeom>
              <a:avLst/>
              <a:gdLst/>
              <a:ahLst/>
              <a:cxnLst/>
              <a:rect l="l" t="t" r="r" b="b"/>
              <a:pathLst>
                <a:path w="6038" h="7901" extrusionOk="0">
                  <a:moveTo>
                    <a:pt x="1878" y="1"/>
                  </a:moveTo>
                  <a:lnTo>
                    <a:pt x="1878" y="1"/>
                  </a:lnTo>
                  <a:cubicBezTo>
                    <a:pt x="435" y="574"/>
                    <a:pt x="0" y="2081"/>
                    <a:pt x="0" y="3834"/>
                  </a:cubicBezTo>
                  <a:cubicBezTo>
                    <a:pt x="0" y="6085"/>
                    <a:pt x="714" y="7900"/>
                    <a:pt x="3353" y="7900"/>
                  </a:cubicBezTo>
                  <a:cubicBezTo>
                    <a:pt x="4688" y="7900"/>
                    <a:pt x="5541" y="7435"/>
                    <a:pt x="6037" y="6690"/>
                  </a:cubicBezTo>
                  <a:lnTo>
                    <a:pt x="6037" y="6690"/>
                  </a:lnTo>
                  <a:cubicBezTo>
                    <a:pt x="5634" y="6845"/>
                    <a:pt x="5137" y="6938"/>
                    <a:pt x="4547" y="6938"/>
                  </a:cubicBezTo>
                  <a:cubicBezTo>
                    <a:pt x="1909" y="6938"/>
                    <a:pt x="1195" y="5123"/>
                    <a:pt x="1195" y="2872"/>
                  </a:cubicBezTo>
                  <a:cubicBezTo>
                    <a:pt x="1195" y="1754"/>
                    <a:pt x="1381" y="746"/>
                    <a:pt x="1878" y="1"/>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0" name="Google Shape;1390;p41">
              <a:extLst>
                <a:ext uri="{FF2B5EF4-FFF2-40B4-BE49-F238E27FC236}">
                  <a16:creationId xmlns:a16="http://schemas.microsoft.com/office/drawing/2014/main" id="{969822ED-C773-10E3-8C68-354C205F3D47}"/>
                </a:ext>
              </a:extLst>
            </p:cNvPr>
            <p:cNvSpPr/>
            <p:nvPr/>
          </p:nvSpPr>
          <p:spPr>
            <a:xfrm>
              <a:off x="7335803" y="3070405"/>
              <a:ext cx="155146" cy="25938"/>
            </a:xfrm>
            <a:custGeom>
              <a:avLst/>
              <a:gdLst/>
              <a:ahLst/>
              <a:cxnLst/>
              <a:rect l="l" t="t" r="r" b="b"/>
              <a:pathLst>
                <a:path w="5760" h="963" extrusionOk="0">
                  <a:moveTo>
                    <a:pt x="1755" y="0"/>
                  </a:moveTo>
                  <a:cubicBezTo>
                    <a:pt x="1383" y="0"/>
                    <a:pt x="1197" y="171"/>
                    <a:pt x="1041" y="296"/>
                  </a:cubicBezTo>
                  <a:cubicBezTo>
                    <a:pt x="917" y="404"/>
                    <a:pt x="824" y="482"/>
                    <a:pt x="638" y="482"/>
                  </a:cubicBezTo>
                  <a:cubicBezTo>
                    <a:pt x="452" y="482"/>
                    <a:pt x="358" y="404"/>
                    <a:pt x="234" y="296"/>
                  </a:cubicBezTo>
                  <a:cubicBezTo>
                    <a:pt x="172" y="233"/>
                    <a:pt x="94" y="171"/>
                    <a:pt x="1" y="124"/>
                  </a:cubicBezTo>
                  <a:lnTo>
                    <a:pt x="1" y="124"/>
                  </a:lnTo>
                  <a:cubicBezTo>
                    <a:pt x="156" y="435"/>
                    <a:pt x="358" y="730"/>
                    <a:pt x="622" y="962"/>
                  </a:cubicBezTo>
                  <a:lnTo>
                    <a:pt x="638" y="962"/>
                  </a:lnTo>
                  <a:cubicBezTo>
                    <a:pt x="1010" y="962"/>
                    <a:pt x="1197" y="792"/>
                    <a:pt x="1352" y="668"/>
                  </a:cubicBezTo>
                  <a:cubicBezTo>
                    <a:pt x="1476" y="559"/>
                    <a:pt x="1569" y="482"/>
                    <a:pt x="1755" y="482"/>
                  </a:cubicBezTo>
                  <a:cubicBezTo>
                    <a:pt x="1942" y="482"/>
                    <a:pt x="2035" y="559"/>
                    <a:pt x="2159" y="668"/>
                  </a:cubicBezTo>
                  <a:cubicBezTo>
                    <a:pt x="2314" y="792"/>
                    <a:pt x="2500" y="962"/>
                    <a:pt x="2873" y="962"/>
                  </a:cubicBezTo>
                  <a:cubicBezTo>
                    <a:pt x="3245" y="962"/>
                    <a:pt x="3432" y="792"/>
                    <a:pt x="3587" y="668"/>
                  </a:cubicBezTo>
                  <a:cubicBezTo>
                    <a:pt x="3711" y="559"/>
                    <a:pt x="3804" y="482"/>
                    <a:pt x="3990" y="482"/>
                  </a:cubicBezTo>
                  <a:cubicBezTo>
                    <a:pt x="4177" y="482"/>
                    <a:pt x="4270" y="559"/>
                    <a:pt x="4394" y="668"/>
                  </a:cubicBezTo>
                  <a:cubicBezTo>
                    <a:pt x="4549" y="792"/>
                    <a:pt x="4735" y="962"/>
                    <a:pt x="5108" y="962"/>
                  </a:cubicBezTo>
                  <a:lnTo>
                    <a:pt x="5123" y="962"/>
                  </a:lnTo>
                  <a:cubicBezTo>
                    <a:pt x="5387" y="730"/>
                    <a:pt x="5605" y="435"/>
                    <a:pt x="5760" y="124"/>
                  </a:cubicBezTo>
                  <a:lnTo>
                    <a:pt x="5760" y="124"/>
                  </a:lnTo>
                  <a:cubicBezTo>
                    <a:pt x="5667" y="171"/>
                    <a:pt x="5588" y="233"/>
                    <a:pt x="5511" y="296"/>
                  </a:cubicBezTo>
                  <a:cubicBezTo>
                    <a:pt x="5387" y="404"/>
                    <a:pt x="5309" y="482"/>
                    <a:pt x="5108" y="482"/>
                  </a:cubicBezTo>
                  <a:cubicBezTo>
                    <a:pt x="4922" y="482"/>
                    <a:pt x="4828" y="404"/>
                    <a:pt x="4704" y="296"/>
                  </a:cubicBezTo>
                  <a:cubicBezTo>
                    <a:pt x="4549" y="171"/>
                    <a:pt x="4363" y="0"/>
                    <a:pt x="3990" y="0"/>
                  </a:cubicBezTo>
                  <a:cubicBezTo>
                    <a:pt x="3618" y="0"/>
                    <a:pt x="3432" y="171"/>
                    <a:pt x="3276" y="296"/>
                  </a:cubicBezTo>
                  <a:cubicBezTo>
                    <a:pt x="3152" y="404"/>
                    <a:pt x="3059" y="482"/>
                    <a:pt x="2873" y="482"/>
                  </a:cubicBezTo>
                  <a:cubicBezTo>
                    <a:pt x="2687" y="482"/>
                    <a:pt x="2593" y="404"/>
                    <a:pt x="2469" y="296"/>
                  </a:cubicBezTo>
                  <a:cubicBezTo>
                    <a:pt x="2314" y="171"/>
                    <a:pt x="2128" y="0"/>
                    <a:pt x="1755" y="0"/>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1" name="Google Shape;1391;p41">
              <a:extLst>
                <a:ext uri="{FF2B5EF4-FFF2-40B4-BE49-F238E27FC236}">
                  <a16:creationId xmlns:a16="http://schemas.microsoft.com/office/drawing/2014/main" id="{421D319E-A827-879C-D25E-4C38C9C1F6C9}"/>
                </a:ext>
              </a:extLst>
            </p:cNvPr>
            <p:cNvSpPr/>
            <p:nvPr/>
          </p:nvSpPr>
          <p:spPr>
            <a:xfrm>
              <a:off x="7336638" y="2915717"/>
              <a:ext cx="153045" cy="25534"/>
            </a:xfrm>
            <a:custGeom>
              <a:avLst/>
              <a:gdLst/>
              <a:ahLst/>
              <a:cxnLst/>
              <a:rect l="l" t="t" r="r" b="b"/>
              <a:pathLst>
                <a:path w="5682" h="948" extrusionOk="0">
                  <a:moveTo>
                    <a:pt x="1724" y="0"/>
                  </a:moveTo>
                  <a:cubicBezTo>
                    <a:pt x="1352" y="0"/>
                    <a:pt x="1166" y="156"/>
                    <a:pt x="1010" y="296"/>
                  </a:cubicBezTo>
                  <a:cubicBezTo>
                    <a:pt x="886" y="404"/>
                    <a:pt x="793" y="466"/>
                    <a:pt x="607" y="466"/>
                  </a:cubicBezTo>
                  <a:cubicBezTo>
                    <a:pt x="452" y="466"/>
                    <a:pt x="373" y="420"/>
                    <a:pt x="265" y="342"/>
                  </a:cubicBezTo>
                  <a:cubicBezTo>
                    <a:pt x="172" y="466"/>
                    <a:pt x="79" y="606"/>
                    <a:pt x="1" y="745"/>
                  </a:cubicBezTo>
                  <a:cubicBezTo>
                    <a:pt x="141" y="855"/>
                    <a:pt x="327" y="948"/>
                    <a:pt x="607" y="948"/>
                  </a:cubicBezTo>
                  <a:cubicBezTo>
                    <a:pt x="979" y="948"/>
                    <a:pt x="1166" y="793"/>
                    <a:pt x="1321" y="652"/>
                  </a:cubicBezTo>
                  <a:cubicBezTo>
                    <a:pt x="1445" y="544"/>
                    <a:pt x="1538" y="466"/>
                    <a:pt x="1724" y="466"/>
                  </a:cubicBezTo>
                  <a:cubicBezTo>
                    <a:pt x="1911" y="466"/>
                    <a:pt x="2004" y="544"/>
                    <a:pt x="2128" y="652"/>
                  </a:cubicBezTo>
                  <a:cubicBezTo>
                    <a:pt x="2283" y="793"/>
                    <a:pt x="2469" y="948"/>
                    <a:pt x="2842" y="948"/>
                  </a:cubicBezTo>
                  <a:cubicBezTo>
                    <a:pt x="3214" y="948"/>
                    <a:pt x="3401" y="793"/>
                    <a:pt x="3556" y="652"/>
                  </a:cubicBezTo>
                  <a:cubicBezTo>
                    <a:pt x="3680" y="544"/>
                    <a:pt x="3773" y="466"/>
                    <a:pt x="3959" y="466"/>
                  </a:cubicBezTo>
                  <a:cubicBezTo>
                    <a:pt x="4146" y="466"/>
                    <a:pt x="4239" y="544"/>
                    <a:pt x="4363" y="652"/>
                  </a:cubicBezTo>
                  <a:cubicBezTo>
                    <a:pt x="4518" y="793"/>
                    <a:pt x="4704" y="948"/>
                    <a:pt x="5077" y="948"/>
                  </a:cubicBezTo>
                  <a:cubicBezTo>
                    <a:pt x="5371" y="948"/>
                    <a:pt x="5542" y="855"/>
                    <a:pt x="5682" y="745"/>
                  </a:cubicBezTo>
                  <a:cubicBezTo>
                    <a:pt x="5605" y="606"/>
                    <a:pt x="5526" y="466"/>
                    <a:pt x="5418" y="342"/>
                  </a:cubicBezTo>
                  <a:cubicBezTo>
                    <a:pt x="5325" y="420"/>
                    <a:pt x="5232" y="466"/>
                    <a:pt x="5077" y="466"/>
                  </a:cubicBezTo>
                  <a:cubicBezTo>
                    <a:pt x="4891" y="466"/>
                    <a:pt x="4797" y="404"/>
                    <a:pt x="4673" y="296"/>
                  </a:cubicBezTo>
                  <a:cubicBezTo>
                    <a:pt x="4518" y="156"/>
                    <a:pt x="4332" y="0"/>
                    <a:pt x="3959" y="0"/>
                  </a:cubicBezTo>
                  <a:cubicBezTo>
                    <a:pt x="3587" y="0"/>
                    <a:pt x="3401" y="156"/>
                    <a:pt x="3245" y="296"/>
                  </a:cubicBezTo>
                  <a:cubicBezTo>
                    <a:pt x="3121" y="404"/>
                    <a:pt x="3028" y="466"/>
                    <a:pt x="2842" y="466"/>
                  </a:cubicBezTo>
                  <a:cubicBezTo>
                    <a:pt x="2656" y="466"/>
                    <a:pt x="2562" y="404"/>
                    <a:pt x="2438" y="296"/>
                  </a:cubicBezTo>
                  <a:cubicBezTo>
                    <a:pt x="2283" y="156"/>
                    <a:pt x="2097" y="0"/>
                    <a:pt x="1724" y="0"/>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2" name="Google Shape;1392;p41">
              <a:extLst>
                <a:ext uri="{FF2B5EF4-FFF2-40B4-BE49-F238E27FC236}">
                  <a16:creationId xmlns:a16="http://schemas.microsoft.com/office/drawing/2014/main" id="{D1248B7A-6327-925A-A573-03AEE02FDEE7}"/>
                </a:ext>
              </a:extLst>
            </p:cNvPr>
            <p:cNvSpPr/>
            <p:nvPr/>
          </p:nvSpPr>
          <p:spPr>
            <a:xfrm>
              <a:off x="7324545" y="3031537"/>
              <a:ext cx="177690" cy="25938"/>
            </a:xfrm>
            <a:custGeom>
              <a:avLst/>
              <a:gdLst/>
              <a:ahLst/>
              <a:cxnLst/>
              <a:rect l="l" t="t" r="r" b="b"/>
              <a:pathLst>
                <a:path w="6597" h="963" extrusionOk="0">
                  <a:moveTo>
                    <a:pt x="2173" y="0"/>
                  </a:moveTo>
                  <a:cubicBezTo>
                    <a:pt x="1801" y="0"/>
                    <a:pt x="1615" y="170"/>
                    <a:pt x="1459" y="311"/>
                  </a:cubicBezTo>
                  <a:cubicBezTo>
                    <a:pt x="1335" y="419"/>
                    <a:pt x="1242" y="481"/>
                    <a:pt x="1056" y="481"/>
                  </a:cubicBezTo>
                  <a:cubicBezTo>
                    <a:pt x="870" y="481"/>
                    <a:pt x="776" y="419"/>
                    <a:pt x="652" y="311"/>
                  </a:cubicBezTo>
                  <a:cubicBezTo>
                    <a:pt x="512" y="170"/>
                    <a:pt x="326" y="31"/>
                    <a:pt x="0" y="15"/>
                  </a:cubicBezTo>
                  <a:lnTo>
                    <a:pt x="0" y="15"/>
                  </a:lnTo>
                  <a:cubicBezTo>
                    <a:pt x="15" y="170"/>
                    <a:pt x="31" y="342"/>
                    <a:pt x="62" y="497"/>
                  </a:cubicBezTo>
                  <a:cubicBezTo>
                    <a:pt x="170" y="528"/>
                    <a:pt x="249" y="590"/>
                    <a:pt x="342" y="667"/>
                  </a:cubicBezTo>
                  <a:cubicBezTo>
                    <a:pt x="497" y="807"/>
                    <a:pt x="683" y="963"/>
                    <a:pt x="1056" y="963"/>
                  </a:cubicBezTo>
                  <a:cubicBezTo>
                    <a:pt x="1428" y="963"/>
                    <a:pt x="1615" y="807"/>
                    <a:pt x="1770" y="667"/>
                  </a:cubicBezTo>
                  <a:cubicBezTo>
                    <a:pt x="1894" y="559"/>
                    <a:pt x="1987" y="481"/>
                    <a:pt x="2173" y="481"/>
                  </a:cubicBezTo>
                  <a:cubicBezTo>
                    <a:pt x="2360" y="481"/>
                    <a:pt x="2453" y="559"/>
                    <a:pt x="2577" y="667"/>
                  </a:cubicBezTo>
                  <a:cubicBezTo>
                    <a:pt x="2732" y="807"/>
                    <a:pt x="2918" y="963"/>
                    <a:pt x="3291" y="963"/>
                  </a:cubicBezTo>
                  <a:cubicBezTo>
                    <a:pt x="3663" y="963"/>
                    <a:pt x="3850" y="807"/>
                    <a:pt x="4005" y="667"/>
                  </a:cubicBezTo>
                  <a:cubicBezTo>
                    <a:pt x="4129" y="559"/>
                    <a:pt x="4222" y="481"/>
                    <a:pt x="4408" y="481"/>
                  </a:cubicBezTo>
                  <a:cubicBezTo>
                    <a:pt x="4595" y="481"/>
                    <a:pt x="4688" y="559"/>
                    <a:pt x="4812" y="667"/>
                  </a:cubicBezTo>
                  <a:cubicBezTo>
                    <a:pt x="4967" y="807"/>
                    <a:pt x="5153" y="963"/>
                    <a:pt x="5526" y="963"/>
                  </a:cubicBezTo>
                  <a:cubicBezTo>
                    <a:pt x="5898" y="963"/>
                    <a:pt x="6085" y="807"/>
                    <a:pt x="6240" y="667"/>
                  </a:cubicBezTo>
                  <a:cubicBezTo>
                    <a:pt x="6333" y="590"/>
                    <a:pt x="6410" y="528"/>
                    <a:pt x="6519" y="497"/>
                  </a:cubicBezTo>
                  <a:cubicBezTo>
                    <a:pt x="6550" y="342"/>
                    <a:pt x="6581" y="170"/>
                    <a:pt x="6596" y="15"/>
                  </a:cubicBezTo>
                  <a:lnTo>
                    <a:pt x="6596" y="15"/>
                  </a:lnTo>
                  <a:cubicBezTo>
                    <a:pt x="6271" y="31"/>
                    <a:pt x="6085" y="170"/>
                    <a:pt x="5929" y="311"/>
                  </a:cubicBezTo>
                  <a:cubicBezTo>
                    <a:pt x="5805" y="419"/>
                    <a:pt x="5727" y="481"/>
                    <a:pt x="5526" y="481"/>
                  </a:cubicBezTo>
                  <a:cubicBezTo>
                    <a:pt x="5340" y="481"/>
                    <a:pt x="5246" y="419"/>
                    <a:pt x="5122" y="311"/>
                  </a:cubicBezTo>
                  <a:cubicBezTo>
                    <a:pt x="4967" y="170"/>
                    <a:pt x="4781" y="0"/>
                    <a:pt x="4408" y="0"/>
                  </a:cubicBezTo>
                  <a:cubicBezTo>
                    <a:pt x="4036" y="0"/>
                    <a:pt x="3850" y="170"/>
                    <a:pt x="3694" y="311"/>
                  </a:cubicBezTo>
                  <a:cubicBezTo>
                    <a:pt x="3570" y="419"/>
                    <a:pt x="3477" y="481"/>
                    <a:pt x="3291" y="481"/>
                  </a:cubicBezTo>
                  <a:cubicBezTo>
                    <a:pt x="3105" y="481"/>
                    <a:pt x="3011" y="419"/>
                    <a:pt x="2887" y="311"/>
                  </a:cubicBezTo>
                  <a:cubicBezTo>
                    <a:pt x="2732" y="170"/>
                    <a:pt x="2546" y="0"/>
                    <a:pt x="2173" y="0"/>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3" name="Google Shape;1393;p41">
              <a:extLst>
                <a:ext uri="{FF2B5EF4-FFF2-40B4-BE49-F238E27FC236}">
                  <a16:creationId xmlns:a16="http://schemas.microsoft.com/office/drawing/2014/main" id="{8C06EA5B-D963-C938-F73D-77BABD478AFB}"/>
                </a:ext>
              </a:extLst>
            </p:cNvPr>
            <p:cNvSpPr/>
            <p:nvPr/>
          </p:nvSpPr>
          <p:spPr>
            <a:xfrm>
              <a:off x="7326215" y="2954180"/>
              <a:ext cx="174350" cy="25938"/>
            </a:xfrm>
            <a:custGeom>
              <a:avLst/>
              <a:gdLst/>
              <a:ahLst/>
              <a:cxnLst/>
              <a:rect l="l" t="t" r="r" b="b"/>
              <a:pathLst>
                <a:path w="6473" h="963" extrusionOk="0">
                  <a:moveTo>
                    <a:pt x="2111" y="0"/>
                  </a:moveTo>
                  <a:cubicBezTo>
                    <a:pt x="1739" y="0"/>
                    <a:pt x="1553" y="172"/>
                    <a:pt x="1397" y="296"/>
                  </a:cubicBezTo>
                  <a:cubicBezTo>
                    <a:pt x="1273" y="404"/>
                    <a:pt x="1180" y="482"/>
                    <a:pt x="994" y="482"/>
                  </a:cubicBezTo>
                  <a:cubicBezTo>
                    <a:pt x="808" y="482"/>
                    <a:pt x="714" y="404"/>
                    <a:pt x="590" y="296"/>
                  </a:cubicBezTo>
                  <a:cubicBezTo>
                    <a:pt x="481" y="203"/>
                    <a:pt x="326" y="78"/>
                    <a:pt x="108" y="31"/>
                  </a:cubicBezTo>
                  <a:cubicBezTo>
                    <a:pt x="63" y="186"/>
                    <a:pt x="31" y="342"/>
                    <a:pt x="0" y="497"/>
                  </a:cubicBezTo>
                  <a:cubicBezTo>
                    <a:pt x="108" y="528"/>
                    <a:pt x="187" y="575"/>
                    <a:pt x="280" y="668"/>
                  </a:cubicBezTo>
                  <a:cubicBezTo>
                    <a:pt x="435" y="792"/>
                    <a:pt x="621" y="963"/>
                    <a:pt x="994" y="963"/>
                  </a:cubicBezTo>
                  <a:cubicBezTo>
                    <a:pt x="1366" y="963"/>
                    <a:pt x="1553" y="792"/>
                    <a:pt x="1708" y="668"/>
                  </a:cubicBezTo>
                  <a:cubicBezTo>
                    <a:pt x="1832" y="559"/>
                    <a:pt x="1925" y="482"/>
                    <a:pt x="2111" y="482"/>
                  </a:cubicBezTo>
                  <a:cubicBezTo>
                    <a:pt x="2298" y="482"/>
                    <a:pt x="2391" y="559"/>
                    <a:pt x="2515" y="668"/>
                  </a:cubicBezTo>
                  <a:cubicBezTo>
                    <a:pt x="2670" y="792"/>
                    <a:pt x="2856" y="963"/>
                    <a:pt x="3229" y="963"/>
                  </a:cubicBezTo>
                  <a:cubicBezTo>
                    <a:pt x="3601" y="963"/>
                    <a:pt x="3788" y="792"/>
                    <a:pt x="3943" y="668"/>
                  </a:cubicBezTo>
                  <a:cubicBezTo>
                    <a:pt x="4067" y="559"/>
                    <a:pt x="4160" y="482"/>
                    <a:pt x="4346" y="482"/>
                  </a:cubicBezTo>
                  <a:cubicBezTo>
                    <a:pt x="4533" y="482"/>
                    <a:pt x="4626" y="559"/>
                    <a:pt x="4750" y="668"/>
                  </a:cubicBezTo>
                  <a:cubicBezTo>
                    <a:pt x="4905" y="792"/>
                    <a:pt x="5091" y="963"/>
                    <a:pt x="5464" y="963"/>
                  </a:cubicBezTo>
                  <a:cubicBezTo>
                    <a:pt x="5836" y="963"/>
                    <a:pt x="6023" y="792"/>
                    <a:pt x="6178" y="668"/>
                  </a:cubicBezTo>
                  <a:cubicBezTo>
                    <a:pt x="6286" y="575"/>
                    <a:pt x="6348" y="528"/>
                    <a:pt x="6472" y="497"/>
                  </a:cubicBezTo>
                  <a:cubicBezTo>
                    <a:pt x="6441" y="342"/>
                    <a:pt x="6395" y="172"/>
                    <a:pt x="6348" y="31"/>
                  </a:cubicBezTo>
                  <a:cubicBezTo>
                    <a:pt x="6131" y="78"/>
                    <a:pt x="5992" y="203"/>
                    <a:pt x="5867" y="296"/>
                  </a:cubicBezTo>
                  <a:cubicBezTo>
                    <a:pt x="5743" y="404"/>
                    <a:pt x="5665" y="482"/>
                    <a:pt x="5464" y="482"/>
                  </a:cubicBezTo>
                  <a:cubicBezTo>
                    <a:pt x="5278" y="482"/>
                    <a:pt x="5184" y="404"/>
                    <a:pt x="5060" y="296"/>
                  </a:cubicBezTo>
                  <a:cubicBezTo>
                    <a:pt x="4905" y="172"/>
                    <a:pt x="4719" y="0"/>
                    <a:pt x="4346" y="0"/>
                  </a:cubicBezTo>
                  <a:cubicBezTo>
                    <a:pt x="3974" y="0"/>
                    <a:pt x="3788" y="172"/>
                    <a:pt x="3632" y="296"/>
                  </a:cubicBezTo>
                  <a:cubicBezTo>
                    <a:pt x="3508" y="404"/>
                    <a:pt x="3415" y="482"/>
                    <a:pt x="3229" y="482"/>
                  </a:cubicBezTo>
                  <a:cubicBezTo>
                    <a:pt x="3043" y="482"/>
                    <a:pt x="2949" y="404"/>
                    <a:pt x="2825" y="296"/>
                  </a:cubicBezTo>
                  <a:cubicBezTo>
                    <a:pt x="2670" y="172"/>
                    <a:pt x="2484" y="0"/>
                    <a:pt x="2111" y="0"/>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4" name="Google Shape;1394;p41">
              <a:extLst>
                <a:ext uri="{FF2B5EF4-FFF2-40B4-BE49-F238E27FC236}">
                  <a16:creationId xmlns:a16="http://schemas.microsoft.com/office/drawing/2014/main" id="{D9BDF633-23A0-76FA-201C-8E8285D8192D}"/>
                </a:ext>
              </a:extLst>
            </p:cNvPr>
            <p:cNvSpPr/>
            <p:nvPr/>
          </p:nvSpPr>
          <p:spPr>
            <a:xfrm>
              <a:off x="7322875" y="2993074"/>
              <a:ext cx="180626" cy="25938"/>
            </a:xfrm>
            <a:custGeom>
              <a:avLst/>
              <a:gdLst/>
              <a:ahLst/>
              <a:cxnLst/>
              <a:rect l="l" t="t" r="r" b="b"/>
              <a:pathLst>
                <a:path w="6706" h="963" extrusionOk="0">
                  <a:moveTo>
                    <a:pt x="15" y="0"/>
                  </a:moveTo>
                  <a:cubicBezTo>
                    <a:pt x="0" y="156"/>
                    <a:pt x="0" y="311"/>
                    <a:pt x="0" y="481"/>
                  </a:cubicBezTo>
                  <a:cubicBezTo>
                    <a:pt x="187" y="481"/>
                    <a:pt x="280" y="543"/>
                    <a:pt x="404" y="652"/>
                  </a:cubicBezTo>
                  <a:cubicBezTo>
                    <a:pt x="559" y="791"/>
                    <a:pt x="745" y="963"/>
                    <a:pt x="1118" y="963"/>
                  </a:cubicBezTo>
                  <a:cubicBezTo>
                    <a:pt x="1490" y="963"/>
                    <a:pt x="1677" y="791"/>
                    <a:pt x="1832" y="652"/>
                  </a:cubicBezTo>
                  <a:cubicBezTo>
                    <a:pt x="1956" y="543"/>
                    <a:pt x="2049" y="481"/>
                    <a:pt x="2235" y="481"/>
                  </a:cubicBezTo>
                  <a:cubicBezTo>
                    <a:pt x="2422" y="481"/>
                    <a:pt x="2515" y="543"/>
                    <a:pt x="2639" y="652"/>
                  </a:cubicBezTo>
                  <a:cubicBezTo>
                    <a:pt x="2794" y="791"/>
                    <a:pt x="2980" y="963"/>
                    <a:pt x="3353" y="963"/>
                  </a:cubicBezTo>
                  <a:cubicBezTo>
                    <a:pt x="3725" y="963"/>
                    <a:pt x="3912" y="791"/>
                    <a:pt x="4067" y="652"/>
                  </a:cubicBezTo>
                  <a:cubicBezTo>
                    <a:pt x="4191" y="543"/>
                    <a:pt x="4284" y="481"/>
                    <a:pt x="4470" y="481"/>
                  </a:cubicBezTo>
                  <a:cubicBezTo>
                    <a:pt x="4657" y="481"/>
                    <a:pt x="4750" y="543"/>
                    <a:pt x="4874" y="652"/>
                  </a:cubicBezTo>
                  <a:cubicBezTo>
                    <a:pt x="5029" y="791"/>
                    <a:pt x="5215" y="963"/>
                    <a:pt x="5588" y="963"/>
                  </a:cubicBezTo>
                  <a:cubicBezTo>
                    <a:pt x="5960" y="963"/>
                    <a:pt x="6147" y="791"/>
                    <a:pt x="6302" y="652"/>
                  </a:cubicBezTo>
                  <a:cubicBezTo>
                    <a:pt x="6441" y="543"/>
                    <a:pt x="6519" y="481"/>
                    <a:pt x="6705" y="481"/>
                  </a:cubicBezTo>
                  <a:cubicBezTo>
                    <a:pt x="6705" y="311"/>
                    <a:pt x="6705" y="156"/>
                    <a:pt x="6689" y="0"/>
                  </a:cubicBezTo>
                  <a:cubicBezTo>
                    <a:pt x="6333" y="0"/>
                    <a:pt x="6147" y="170"/>
                    <a:pt x="5991" y="295"/>
                  </a:cubicBezTo>
                  <a:cubicBezTo>
                    <a:pt x="5867" y="404"/>
                    <a:pt x="5789" y="481"/>
                    <a:pt x="5588" y="481"/>
                  </a:cubicBezTo>
                  <a:cubicBezTo>
                    <a:pt x="5402" y="481"/>
                    <a:pt x="5308" y="404"/>
                    <a:pt x="5184" y="295"/>
                  </a:cubicBezTo>
                  <a:cubicBezTo>
                    <a:pt x="5029" y="156"/>
                    <a:pt x="4843" y="0"/>
                    <a:pt x="4470" y="0"/>
                  </a:cubicBezTo>
                  <a:cubicBezTo>
                    <a:pt x="4098" y="0"/>
                    <a:pt x="3912" y="156"/>
                    <a:pt x="3756" y="295"/>
                  </a:cubicBezTo>
                  <a:cubicBezTo>
                    <a:pt x="3632" y="404"/>
                    <a:pt x="3539" y="481"/>
                    <a:pt x="3353" y="481"/>
                  </a:cubicBezTo>
                  <a:cubicBezTo>
                    <a:pt x="3167" y="481"/>
                    <a:pt x="3073" y="404"/>
                    <a:pt x="2949" y="295"/>
                  </a:cubicBezTo>
                  <a:cubicBezTo>
                    <a:pt x="2794" y="156"/>
                    <a:pt x="2608" y="0"/>
                    <a:pt x="2235" y="0"/>
                  </a:cubicBezTo>
                  <a:cubicBezTo>
                    <a:pt x="1863" y="0"/>
                    <a:pt x="1677" y="156"/>
                    <a:pt x="1521" y="295"/>
                  </a:cubicBezTo>
                  <a:cubicBezTo>
                    <a:pt x="1397" y="404"/>
                    <a:pt x="1304" y="481"/>
                    <a:pt x="1118" y="481"/>
                  </a:cubicBezTo>
                  <a:cubicBezTo>
                    <a:pt x="932" y="481"/>
                    <a:pt x="838" y="404"/>
                    <a:pt x="714" y="295"/>
                  </a:cubicBezTo>
                  <a:cubicBezTo>
                    <a:pt x="559" y="170"/>
                    <a:pt x="373" y="0"/>
                    <a:pt x="15" y="0"/>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5" name="Google Shape;1395;p41">
              <a:extLst>
                <a:ext uri="{FF2B5EF4-FFF2-40B4-BE49-F238E27FC236}">
                  <a16:creationId xmlns:a16="http://schemas.microsoft.com/office/drawing/2014/main" id="{0ECC7B38-AF0A-89D1-555A-E1903B7C9323}"/>
                </a:ext>
              </a:extLst>
            </p:cNvPr>
            <p:cNvSpPr/>
            <p:nvPr/>
          </p:nvSpPr>
          <p:spPr>
            <a:xfrm>
              <a:off x="7336638" y="2924498"/>
              <a:ext cx="26396" cy="16754"/>
            </a:xfrm>
            <a:custGeom>
              <a:avLst/>
              <a:gdLst/>
              <a:ahLst/>
              <a:cxnLst/>
              <a:rect l="l" t="t" r="r" b="b"/>
              <a:pathLst>
                <a:path w="980" h="622" extrusionOk="0">
                  <a:moveTo>
                    <a:pt x="979" y="1"/>
                  </a:moveTo>
                  <a:lnTo>
                    <a:pt x="979" y="1"/>
                  </a:lnTo>
                  <a:cubicBezTo>
                    <a:pt x="870" y="94"/>
                    <a:pt x="777" y="140"/>
                    <a:pt x="607" y="140"/>
                  </a:cubicBezTo>
                  <a:cubicBezTo>
                    <a:pt x="452" y="140"/>
                    <a:pt x="358" y="94"/>
                    <a:pt x="265" y="16"/>
                  </a:cubicBezTo>
                  <a:cubicBezTo>
                    <a:pt x="172" y="140"/>
                    <a:pt x="79" y="280"/>
                    <a:pt x="1" y="419"/>
                  </a:cubicBezTo>
                  <a:cubicBezTo>
                    <a:pt x="141" y="529"/>
                    <a:pt x="327" y="622"/>
                    <a:pt x="607" y="622"/>
                  </a:cubicBezTo>
                  <a:cubicBezTo>
                    <a:pt x="684" y="622"/>
                    <a:pt x="746" y="622"/>
                    <a:pt x="824" y="606"/>
                  </a:cubicBezTo>
                  <a:cubicBezTo>
                    <a:pt x="855" y="388"/>
                    <a:pt x="917" y="187"/>
                    <a:pt x="979" y="1"/>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6" name="Google Shape;1396;p41">
              <a:extLst>
                <a:ext uri="{FF2B5EF4-FFF2-40B4-BE49-F238E27FC236}">
                  <a16:creationId xmlns:a16="http://schemas.microsoft.com/office/drawing/2014/main" id="{9D50484F-9CC1-A393-38A3-B5F3AF0BCC01}"/>
                </a:ext>
              </a:extLst>
            </p:cNvPr>
            <p:cNvSpPr/>
            <p:nvPr/>
          </p:nvSpPr>
          <p:spPr>
            <a:xfrm>
              <a:off x="7326215" y="2955015"/>
              <a:ext cx="29278" cy="25103"/>
            </a:xfrm>
            <a:custGeom>
              <a:avLst/>
              <a:gdLst/>
              <a:ahLst/>
              <a:cxnLst/>
              <a:rect l="l" t="t" r="r" b="b"/>
              <a:pathLst>
                <a:path w="1087" h="932" extrusionOk="0">
                  <a:moveTo>
                    <a:pt x="108" y="0"/>
                  </a:moveTo>
                  <a:cubicBezTo>
                    <a:pt x="63" y="155"/>
                    <a:pt x="31" y="311"/>
                    <a:pt x="0" y="466"/>
                  </a:cubicBezTo>
                  <a:cubicBezTo>
                    <a:pt x="108" y="482"/>
                    <a:pt x="187" y="544"/>
                    <a:pt x="280" y="637"/>
                  </a:cubicBezTo>
                  <a:cubicBezTo>
                    <a:pt x="435" y="761"/>
                    <a:pt x="621" y="932"/>
                    <a:pt x="994" y="932"/>
                  </a:cubicBezTo>
                  <a:lnTo>
                    <a:pt x="1071" y="932"/>
                  </a:lnTo>
                  <a:cubicBezTo>
                    <a:pt x="1071" y="761"/>
                    <a:pt x="1087" y="606"/>
                    <a:pt x="1087" y="451"/>
                  </a:cubicBezTo>
                  <a:lnTo>
                    <a:pt x="994" y="451"/>
                  </a:lnTo>
                  <a:cubicBezTo>
                    <a:pt x="808" y="451"/>
                    <a:pt x="714" y="373"/>
                    <a:pt x="590" y="265"/>
                  </a:cubicBezTo>
                  <a:cubicBezTo>
                    <a:pt x="481" y="172"/>
                    <a:pt x="326" y="47"/>
                    <a:pt x="108" y="0"/>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7" name="Google Shape;1397;p41">
              <a:extLst>
                <a:ext uri="{FF2B5EF4-FFF2-40B4-BE49-F238E27FC236}">
                  <a16:creationId xmlns:a16="http://schemas.microsoft.com/office/drawing/2014/main" id="{C9C5CF61-2086-D545-E841-8E372A0D78E4}"/>
                </a:ext>
              </a:extLst>
            </p:cNvPr>
            <p:cNvSpPr/>
            <p:nvPr/>
          </p:nvSpPr>
          <p:spPr>
            <a:xfrm>
              <a:off x="7322875" y="2993074"/>
              <a:ext cx="35527" cy="25938"/>
            </a:xfrm>
            <a:custGeom>
              <a:avLst/>
              <a:gdLst/>
              <a:ahLst/>
              <a:cxnLst/>
              <a:rect l="l" t="t" r="r" b="b"/>
              <a:pathLst>
                <a:path w="1319" h="963" extrusionOk="0">
                  <a:moveTo>
                    <a:pt x="15" y="0"/>
                  </a:moveTo>
                  <a:cubicBezTo>
                    <a:pt x="0" y="156"/>
                    <a:pt x="0" y="311"/>
                    <a:pt x="0" y="481"/>
                  </a:cubicBezTo>
                  <a:cubicBezTo>
                    <a:pt x="187" y="481"/>
                    <a:pt x="280" y="543"/>
                    <a:pt x="404" y="652"/>
                  </a:cubicBezTo>
                  <a:cubicBezTo>
                    <a:pt x="559" y="791"/>
                    <a:pt x="745" y="963"/>
                    <a:pt x="1118" y="963"/>
                  </a:cubicBezTo>
                  <a:cubicBezTo>
                    <a:pt x="1195" y="963"/>
                    <a:pt x="1257" y="946"/>
                    <a:pt x="1319" y="932"/>
                  </a:cubicBezTo>
                  <a:cubicBezTo>
                    <a:pt x="1288" y="791"/>
                    <a:pt x="1273" y="621"/>
                    <a:pt x="1242" y="466"/>
                  </a:cubicBezTo>
                  <a:cubicBezTo>
                    <a:pt x="1211" y="466"/>
                    <a:pt x="1164" y="481"/>
                    <a:pt x="1118" y="481"/>
                  </a:cubicBezTo>
                  <a:cubicBezTo>
                    <a:pt x="932" y="481"/>
                    <a:pt x="838" y="404"/>
                    <a:pt x="714" y="295"/>
                  </a:cubicBezTo>
                  <a:cubicBezTo>
                    <a:pt x="559" y="170"/>
                    <a:pt x="373" y="0"/>
                    <a:pt x="15" y="0"/>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8" name="Google Shape;1398;p41">
              <a:extLst>
                <a:ext uri="{FF2B5EF4-FFF2-40B4-BE49-F238E27FC236}">
                  <a16:creationId xmlns:a16="http://schemas.microsoft.com/office/drawing/2014/main" id="{CAF4F0FF-2890-5B9A-7F46-673864404AC3}"/>
                </a:ext>
              </a:extLst>
            </p:cNvPr>
            <p:cNvSpPr/>
            <p:nvPr/>
          </p:nvSpPr>
          <p:spPr>
            <a:xfrm>
              <a:off x="7324114" y="3031941"/>
              <a:ext cx="45601" cy="25534"/>
            </a:xfrm>
            <a:custGeom>
              <a:avLst/>
              <a:gdLst/>
              <a:ahLst/>
              <a:cxnLst/>
              <a:rect l="l" t="t" r="r" b="b"/>
              <a:pathLst>
                <a:path w="1693" h="948" extrusionOk="0">
                  <a:moveTo>
                    <a:pt x="0" y="0"/>
                  </a:moveTo>
                  <a:lnTo>
                    <a:pt x="0" y="0"/>
                  </a:lnTo>
                  <a:cubicBezTo>
                    <a:pt x="31" y="155"/>
                    <a:pt x="47" y="327"/>
                    <a:pt x="78" y="482"/>
                  </a:cubicBezTo>
                  <a:cubicBezTo>
                    <a:pt x="186" y="513"/>
                    <a:pt x="265" y="575"/>
                    <a:pt x="358" y="652"/>
                  </a:cubicBezTo>
                  <a:cubicBezTo>
                    <a:pt x="513" y="792"/>
                    <a:pt x="699" y="948"/>
                    <a:pt x="1072" y="948"/>
                  </a:cubicBezTo>
                  <a:cubicBezTo>
                    <a:pt x="1382" y="948"/>
                    <a:pt x="1552" y="838"/>
                    <a:pt x="1693" y="730"/>
                  </a:cubicBezTo>
                  <a:cubicBezTo>
                    <a:pt x="1614" y="590"/>
                    <a:pt x="1552" y="435"/>
                    <a:pt x="1490" y="280"/>
                  </a:cubicBezTo>
                  <a:cubicBezTo>
                    <a:pt x="1490" y="280"/>
                    <a:pt x="1475" y="280"/>
                    <a:pt x="1475" y="296"/>
                  </a:cubicBezTo>
                  <a:cubicBezTo>
                    <a:pt x="1351" y="404"/>
                    <a:pt x="1258" y="466"/>
                    <a:pt x="1072" y="466"/>
                  </a:cubicBezTo>
                  <a:cubicBezTo>
                    <a:pt x="886" y="466"/>
                    <a:pt x="792" y="404"/>
                    <a:pt x="668" y="296"/>
                  </a:cubicBezTo>
                  <a:cubicBezTo>
                    <a:pt x="528" y="155"/>
                    <a:pt x="342" y="16"/>
                    <a:pt x="0" y="0"/>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79" name="Google Shape;1399;p41">
              <a:extLst>
                <a:ext uri="{FF2B5EF4-FFF2-40B4-BE49-F238E27FC236}">
                  <a16:creationId xmlns:a16="http://schemas.microsoft.com/office/drawing/2014/main" id="{899775B7-0FCF-9324-EE47-D3E0C5A6A28C}"/>
                </a:ext>
              </a:extLst>
            </p:cNvPr>
            <p:cNvSpPr/>
            <p:nvPr/>
          </p:nvSpPr>
          <p:spPr>
            <a:xfrm>
              <a:off x="7335399" y="3070405"/>
              <a:ext cx="96185" cy="25938"/>
            </a:xfrm>
            <a:custGeom>
              <a:avLst/>
              <a:gdLst/>
              <a:ahLst/>
              <a:cxnLst/>
              <a:rect l="l" t="t" r="r" b="b"/>
              <a:pathLst>
                <a:path w="3571" h="963" extrusionOk="0">
                  <a:moveTo>
                    <a:pt x="1770" y="0"/>
                  </a:moveTo>
                  <a:cubicBezTo>
                    <a:pt x="1398" y="0"/>
                    <a:pt x="1212" y="171"/>
                    <a:pt x="1056" y="296"/>
                  </a:cubicBezTo>
                  <a:cubicBezTo>
                    <a:pt x="932" y="404"/>
                    <a:pt x="839" y="482"/>
                    <a:pt x="653" y="482"/>
                  </a:cubicBezTo>
                  <a:cubicBezTo>
                    <a:pt x="467" y="482"/>
                    <a:pt x="373" y="404"/>
                    <a:pt x="249" y="296"/>
                  </a:cubicBezTo>
                  <a:cubicBezTo>
                    <a:pt x="187" y="233"/>
                    <a:pt x="109" y="171"/>
                    <a:pt x="1" y="124"/>
                  </a:cubicBezTo>
                  <a:lnTo>
                    <a:pt x="1" y="124"/>
                  </a:lnTo>
                  <a:cubicBezTo>
                    <a:pt x="171" y="435"/>
                    <a:pt x="373" y="730"/>
                    <a:pt x="637" y="962"/>
                  </a:cubicBezTo>
                  <a:lnTo>
                    <a:pt x="653" y="962"/>
                  </a:lnTo>
                  <a:cubicBezTo>
                    <a:pt x="1025" y="962"/>
                    <a:pt x="1212" y="792"/>
                    <a:pt x="1367" y="668"/>
                  </a:cubicBezTo>
                  <a:cubicBezTo>
                    <a:pt x="1491" y="559"/>
                    <a:pt x="1584" y="482"/>
                    <a:pt x="1770" y="482"/>
                  </a:cubicBezTo>
                  <a:cubicBezTo>
                    <a:pt x="1957" y="482"/>
                    <a:pt x="2050" y="559"/>
                    <a:pt x="2174" y="668"/>
                  </a:cubicBezTo>
                  <a:cubicBezTo>
                    <a:pt x="2329" y="792"/>
                    <a:pt x="2515" y="962"/>
                    <a:pt x="2888" y="962"/>
                  </a:cubicBezTo>
                  <a:cubicBezTo>
                    <a:pt x="3229" y="962"/>
                    <a:pt x="3416" y="823"/>
                    <a:pt x="3571" y="699"/>
                  </a:cubicBezTo>
                  <a:cubicBezTo>
                    <a:pt x="2826" y="621"/>
                    <a:pt x="2267" y="373"/>
                    <a:pt x="1832" y="0"/>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0" name="Google Shape;1400;p41">
              <a:extLst>
                <a:ext uri="{FF2B5EF4-FFF2-40B4-BE49-F238E27FC236}">
                  <a16:creationId xmlns:a16="http://schemas.microsoft.com/office/drawing/2014/main" id="{85BADAC3-14A3-EECB-F0B4-68E7612615D7}"/>
                </a:ext>
              </a:extLst>
            </p:cNvPr>
            <p:cNvSpPr/>
            <p:nvPr/>
          </p:nvSpPr>
          <p:spPr>
            <a:xfrm>
              <a:off x="7455368" y="3082929"/>
              <a:ext cx="30140" cy="13414"/>
            </a:xfrm>
            <a:custGeom>
              <a:avLst/>
              <a:gdLst/>
              <a:ahLst/>
              <a:cxnLst/>
              <a:rect l="l" t="t" r="r" b="b"/>
              <a:pathLst>
                <a:path w="1119" h="498" extrusionOk="0">
                  <a:moveTo>
                    <a:pt x="1118" y="1"/>
                  </a:moveTo>
                  <a:cubicBezTo>
                    <a:pt x="808" y="125"/>
                    <a:pt x="435" y="203"/>
                    <a:pt x="1" y="234"/>
                  </a:cubicBezTo>
                  <a:cubicBezTo>
                    <a:pt x="156" y="358"/>
                    <a:pt x="342" y="497"/>
                    <a:pt x="669" y="497"/>
                  </a:cubicBezTo>
                  <a:lnTo>
                    <a:pt x="684" y="497"/>
                  </a:lnTo>
                  <a:cubicBezTo>
                    <a:pt x="855" y="342"/>
                    <a:pt x="994" y="172"/>
                    <a:pt x="1118" y="1"/>
                  </a:cubicBezTo>
                  <a:close/>
                </a:path>
              </a:pathLst>
            </a:custGeom>
            <a:solidFill>
              <a:srgbClr val="AFD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grpSp>
        <p:nvGrpSpPr>
          <p:cNvPr id="81" name="Google Shape;1401;p41">
            <a:extLst>
              <a:ext uri="{FF2B5EF4-FFF2-40B4-BE49-F238E27FC236}">
                <a16:creationId xmlns:a16="http://schemas.microsoft.com/office/drawing/2014/main" id="{F2FC7795-BBE0-D0B9-A814-2A9EAA7F5590}"/>
              </a:ext>
            </a:extLst>
          </p:cNvPr>
          <p:cNvGrpSpPr/>
          <p:nvPr/>
        </p:nvGrpSpPr>
        <p:grpSpPr>
          <a:xfrm flipH="1">
            <a:off x="6240777" y="4875006"/>
            <a:ext cx="442769" cy="444325"/>
            <a:chOff x="6457049" y="2113000"/>
            <a:chExt cx="367932" cy="369225"/>
          </a:xfrm>
        </p:grpSpPr>
        <p:sp>
          <p:nvSpPr>
            <p:cNvPr id="82" name="Google Shape;1402;p41">
              <a:extLst>
                <a:ext uri="{FF2B5EF4-FFF2-40B4-BE49-F238E27FC236}">
                  <a16:creationId xmlns:a16="http://schemas.microsoft.com/office/drawing/2014/main" id="{C782883C-6F80-F5E3-33C9-E69C9E49C76E}"/>
                </a:ext>
              </a:extLst>
            </p:cNvPr>
            <p:cNvSpPr/>
            <p:nvPr/>
          </p:nvSpPr>
          <p:spPr>
            <a:xfrm>
              <a:off x="6574944" y="2113970"/>
              <a:ext cx="61062" cy="37278"/>
            </a:xfrm>
            <a:custGeom>
              <a:avLst/>
              <a:gdLst/>
              <a:ahLst/>
              <a:cxnLst/>
              <a:rect l="l" t="t" r="r" b="b"/>
              <a:pathLst>
                <a:path w="2267" h="1384" extrusionOk="0">
                  <a:moveTo>
                    <a:pt x="1877" y="0"/>
                  </a:moveTo>
                  <a:cubicBezTo>
                    <a:pt x="1553" y="0"/>
                    <a:pt x="1217" y="85"/>
                    <a:pt x="901" y="262"/>
                  </a:cubicBezTo>
                  <a:cubicBezTo>
                    <a:pt x="451" y="510"/>
                    <a:pt x="141" y="914"/>
                    <a:pt x="0" y="1332"/>
                  </a:cubicBezTo>
                  <a:cubicBezTo>
                    <a:pt x="137" y="1366"/>
                    <a:pt x="280" y="1384"/>
                    <a:pt x="426" y="1384"/>
                  </a:cubicBezTo>
                  <a:cubicBezTo>
                    <a:pt x="744" y="1384"/>
                    <a:pt x="1078" y="1301"/>
                    <a:pt x="1397" y="1131"/>
                  </a:cubicBezTo>
                  <a:cubicBezTo>
                    <a:pt x="1770" y="914"/>
                    <a:pt x="2065" y="587"/>
                    <a:pt x="2221" y="246"/>
                  </a:cubicBezTo>
                  <a:cubicBezTo>
                    <a:pt x="2267" y="138"/>
                    <a:pt x="2204" y="28"/>
                    <a:pt x="2096" y="13"/>
                  </a:cubicBezTo>
                  <a:cubicBezTo>
                    <a:pt x="2024" y="5"/>
                    <a:pt x="1951" y="0"/>
                    <a:pt x="1877" y="0"/>
                  </a:cubicBezTo>
                  <a:close/>
                </a:path>
              </a:pathLst>
            </a:custGeom>
            <a:solidFill>
              <a:srgbClr val="6FD7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3" name="Google Shape;1403;p41">
              <a:extLst>
                <a:ext uri="{FF2B5EF4-FFF2-40B4-BE49-F238E27FC236}">
                  <a16:creationId xmlns:a16="http://schemas.microsoft.com/office/drawing/2014/main" id="{6201CE3C-7D8D-8F6D-16CE-422C5432D6B5}"/>
                </a:ext>
              </a:extLst>
            </p:cNvPr>
            <p:cNvSpPr/>
            <p:nvPr/>
          </p:nvSpPr>
          <p:spPr>
            <a:xfrm>
              <a:off x="6574944" y="2113970"/>
              <a:ext cx="59392" cy="35904"/>
            </a:xfrm>
            <a:custGeom>
              <a:avLst/>
              <a:gdLst/>
              <a:ahLst/>
              <a:cxnLst/>
              <a:rect l="l" t="t" r="r" b="b"/>
              <a:pathLst>
                <a:path w="2205" h="1333" extrusionOk="0">
                  <a:moveTo>
                    <a:pt x="1877" y="0"/>
                  </a:moveTo>
                  <a:cubicBezTo>
                    <a:pt x="1553" y="0"/>
                    <a:pt x="1217" y="85"/>
                    <a:pt x="901" y="262"/>
                  </a:cubicBezTo>
                  <a:cubicBezTo>
                    <a:pt x="451" y="510"/>
                    <a:pt x="141" y="914"/>
                    <a:pt x="0" y="1332"/>
                  </a:cubicBezTo>
                  <a:lnTo>
                    <a:pt x="2204" y="90"/>
                  </a:lnTo>
                  <a:cubicBezTo>
                    <a:pt x="2190" y="59"/>
                    <a:pt x="2142" y="28"/>
                    <a:pt x="2096" y="13"/>
                  </a:cubicBezTo>
                  <a:cubicBezTo>
                    <a:pt x="2024" y="5"/>
                    <a:pt x="1951" y="0"/>
                    <a:pt x="1877" y="0"/>
                  </a:cubicBezTo>
                  <a:close/>
                </a:path>
              </a:pathLst>
            </a:custGeom>
            <a:solidFill>
              <a:srgbClr val="6FD7A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4" name="Google Shape;1404;p41">
              <a:extLst>
                <a:ext uri="{FF2B5EF4-FFF2-40B4-BE49-F238E27FC236}">
                  <a16:creationId xmlns:a16="http://schemas.microsoft.com/office/drawing/2014/main" id="{1D6EA11B-1574-487A-5DA3-EE7E1A3C08A4}"/>
                </a:ext>
              </a:extLst>
            </p:cNvPr>
            <p:cNvSpPr/>
            <p:nvPr/>
          </p:nvSpPr>
          <p:spPr>
            <a:xfrm>
              <a:off x="6551133" y="2113000"/>
              <a:ext cx="30517" cy="78273"/>
            </a:xfrm>
            <a:custGeom>
              <a:avLst/>
              <a:gdLst/>
              <a:ahLst/>
              <a:cxnLst/>
              <a:rect l="l" t="t" r="r" b="b"/>
              <a:pathLst>
                <a:path w="1133" h="2906" extrusionOk="0">
                  <a:moveTo>
                    <a:pt x="257" y="1"/>
                  </a:moveTo>
                  <a:cubicBezTo>
                    <a:pt x="210" y="1"/>
                    <a:pt x="163" y="17"/>
                    <a:pt x="125" y="49"/>
                  </a:cubicBezTo>
                  <a:cubicBezTo>
                    <a:pt x="31" y="126"/>
                    <a:pt x="0" y="267"/>
                    <a:pt x="77" y="360"/>
                  </a:cubicBezTo>
                  <a:cubicBezTo>
                    <a:pt x="94" y="360"/>
                    <a:pt x="698" y="1182"/>
                    <a:pt x="698" y="2361"/>
                  </a:cubicBezTo>
                  <a:lnTo>
                    <a:pt x="698" y="2905"/>
                  </a:lnTo>
                  <a:lnTo>
                    <a:pt x="1133" y="2905"/>
                  </a:lnTo>
                  <a:lnTo>
                    <a:pt x="1133" y="2361"/>
                  </a:lnTo>
                  <a:cubicBezTo>
                    <a:pt x="1133" y="1027"/>
                    <a:pt x="466" y="126"/>
                    <a:pt x="435" y="95"/>
                  </a:cubicBezTo>
                  <a:cubicBezTo>
                    <a:pt x="389" y="32"/>
                    <a:pt x="323" y="1"/>
                    <a:pt x="257" y="1"/>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5" name="Google Shape;1405;p41">
              <a:extLst>
                <a:ext uri="{FF2B5EF4-FFF2-40B4-BE49-F238E27FC236}">
                  <a16:creationId xmlns:a16="http://schemas.microsoft.com/office/drawing/2014/main" id="{3F1D9F43-9B09-0E2A-FBDA-4E757B15B80A}"/>
                </a:ext>
              </a:extLst>
            </p:cNvPr>
            <p:cNvSpPr/>
            <p:nvPr/>
          </p:nvSpPr>
          <p:spPr>
            <a:xfrm>
              <a:off x="6551133" y="2113000"/>
              <a:ext cx="21763" cy="24753"/>
            </a:xfrm>
            <a:custGeom>
              <a:avLst/>
              <a:gdLst/>
              <a:ahLst/>
              <a:cxnLst/>
              <a:rect l="l" t="t" r="r" b="b"/>
              <a:pathLst>
                <a:path w="808" h="919" extrusionOk="0">
                  <a:moveTo>
                    <a:pt x="257" y="1"/>
                  </a:moveTo>
                  <a:cubicBezTo>
                    <a:pt x="210" y="1"/>
                    <a:pt x="163" y="17"/>
                    <a:pt x="125" y="49"/>
                  </a:cubicBezTo>
                  <a:cubicBezTo>
                    <a:pt x="31" y="126"/>
                    <a:pt x="0" y="267"/>
                    <a:pt x="77" y="360"/>
                  </a:cubicBezTo>
                  <a:cubicBezTo>
                    <a:pt x="77" y="360"/>
                    <a:pt x="202" y="515"/>
                    <a:pt x="342" y="794"/>
                  </a:cubicBezTo>
                  <a:cubicBezTo>
                    <a:pt x="373" y="871"/>
                    <a:pt x="450" y="919"/>
                    <a:pt x="528" y="919"/>
                  </a:cubicBezTo>
                  <a:cubicBezTo>
                    <a:pt x="698" y="919"/>
                    <a:pt x="807" y="747"/>
                    <a:pt x="729" y="592"/>
                  </a:cubicBezTo>
                  <a:cubicBezTo>
                    <a:pt x="574" y="282"/>
                    <a:pt x="450" y="111"/>
                    <a:pt x="435" y="95"/>
                  </a:cubicBezTo>
                  <a:cubicBezTo>
                    <a:pt x="389" y="32"/>
                    <a:pt x="323" y="1"/>
                    <a:pt x="257" y="1"/>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6" name="Google Shape;1406;p41">
              <a:extLst>
                <a:ext uri="{FF2B5EF4-FFF2-40B4-BE49-F238E27FC236}">
                  <a16:creationId xmlns:a16="http://schemas.microsoft.com/office/drawing/2014/main" id="{7A707E9C-40F1-D3FA-0D43-1672EBFB4B83}"/>
                </a:ext>
              </a:extLst>
            </p:cNvPr>
            <p:cNvSpPr/>
            <p:nvPr/>
          </p:nvSpPr>
          <p:spPr>
            <a:xfrm>
              <a:off x="6457049" y="2173254"/>
              <a:ext cx="237486" cy="225769"/>
            </a:xfrm>
            <a:custGeom>
              <a:avLst/>
              <a:gdLst/>
              <a:ahLst/>
              <a:cxnLst/>
              <a:rect l="l" t="t" r="r" b="b"/>
              <a:pathLst>
                <a:path w="8817" h="8382" extrusionOk="0">
                  <a:moveTo>
                    <a:pt x="4409" y="0"/>
                  </a:moveTo>
                  <a:cubicBezTo>
                    <a:pt x="1662" y="0"/>
                    <a:pt x="1" y="1879"/>
                    <a:pt x="1" y="4191"/>
                  </a:cubicBezTo>
                  <a:cubicBezTo>
                    <a:pt x="1" y="6504"/>
                    <a:pt x="1662" y="8382"/>
                    <a:pt x="4409" y="8382"/>
                  </a:cubicBezTo>
                  <a:cubicBezTo>
                    <a:pt x="7140" y="8382"/>
                    <a:pt x="8816" y="6504"/>
                    <a:pt x="8816" y="4191"/>
                  </a:cubicBezTo>
                  <a:cubicBezTo>
                    <a:pt x="8816" y="1879"/>
                    <a:pt x="7140" y="0"/>
                    <a:pt x="4409" y="0"/>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7" name="Google Shape;1407;p41">
              <a:extLst>
                <a:ext uri="{FF2B5EF4-FFF2-40B4-BE49-F238E27FC236}">
                  <a16:creationId xmlns:a16="http://schemas.microsoft.com/office/drawing/2014/main" id="{0E9147E2-B864-2807-6CDC-5F5142F7C30F}"/>
                </a:ext>
              </a:extLst>
            </p:cNvPr>
            <p:cNvSpPr/>
            <p:nvPr/>
          </p:nvSpPr>
          <p:spPr>
            <a:xfrm>
              <a:off x="6457049" y="2183273"/>
              <a:ext cx="206160" cy="215749"/>
            </a:xfrm>
            <a:custGeom>
              <a:avLst/>
              <a:gdLst/>
              <a:ahLst/>
              <a:cxnLst/>
              <a:rect l="l" t="t" r="r" b="b"/>
              <a:pathLst>
                <a:path w="7654" h="8010" extrusionOk="0">
                  <a:moveTo>
                    <a:pt x="2469" y="1"/>
                  </a:moveTo>
                  <a:cubicBezTo>
                    <a:pt x="901" y="653"/>
                    <a:pt x="1" y="2112"/>
                    <a:pt x="1" y="3819"/>
                  </a:cubicBezTo>
                  <a:cubicBezTo>
                    <a:pt x="1" y="6132"/>
                    <a:pt x="1662" y="8010"/>
                    <a:pt x="4409" y="8010"/>
                  </a:cubicBezTo>
                  <a:cubicBezTo>
                    <a:pt x="5791" y="8010"/>
                    <a:pt x="6892" y="7529"/>
                    <a:pt x="7653" y="6768"/>
                  </a:cubicBezTo>
                  <a:lnTo>
                    <a:pt x="7653" y="6768"/>
                  </a:lnTo>
                  <a:cubicBezTo>
                    <a:pt x="7094" y="7001"/>
                    <a:pt x="6442" y="7125"/>
                    <a:pt x="5728" y="7125"/>
                  </a:cubicBezTo>
                  <a:cubicBezTo>
                    <a:pt x="2981" y="7125"/>
                    <a:pt x="1320" y="5247"/>
                    <a:pt x="1320" y="2935"/>
                  </a:cubicBezTo>
                  <a:cubicBezTo>
                    <a:pt x="1320" y="1786"/>
                    <a:pt x="1724" y="746"/>
                    <a:pt x="2469" y="1"/>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8" name="Google Shape;1408;p41">
              <a:extLst>
                <a:ext uri="{FF2B5EF4-FFF2-40B4-BE49-F238E27FC236}">
                  <a16:creationId xmlns:a16="http://schemas.microsoft.com/office/drawing/2014/main" id="{8BC407E0-0536-59B9-703A-F4AB3E6D4001}"/>
                </a:ext>
              </a:extLst>
            </p:cNvPr>
            <p:cNvSpPr/>
            <p:nvPr/>
          </p:nvSpPr>
          <p:spPr>
            <a:xfrm>
              <a:off x="6587495" y="2256456"/>
              <a:ext cx="237486" cy="225769"/>
            </a:xfrm>
            <a:custGeom>
              <a:avLst/>
              <a:gdLst/>
              <a:ahLst/>
              <a:cxnLst/>
              <a:rect l="l" t="t" r="r" b="b"/>
              <a:pathLst>
                <a:path w="8817" h="8382" extrusionOk="0">
                  <a:moveTo>
                    <a:pt x="4408" y="1"/>
                  </a:moveTo>
                  <a:cubicBezTo>
                    <a:pt x="1676" y="1"/>
                    <a:pt x="0" y="1878"/>
                    <a:pt x="0" y="4191"/>
                  </a:cubicBezTo>
                  <a:cubicBezTo>
                    <a:pt x="0" y="6503"/>
                    <a:pt x="1676" y="8382"/>
                    <a:pt x="4408" y="8382"/>
                  </a:cubicBezTo>
                  <a:cubicBezTo>
                    <a:pt x="7156" y="8382"/>
                    <a:pt x="8816" y="6503"/>
                    <a:pt x="8816" y="4191"/>
                  </a:cubicBezTo>
                  <a:cubicBezTo>
                    <a:pt x="8816" y="1878"/>
                    <a:pt x="7156" y="1"/>
                    <a:pt x="4408" y="1"/>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9" name="Google Shape;1409;p41">
              <a:extLst>
                <a:ext uri="{FF2B5EF4-FFF2-40B4-BE49-F238E27FC236}">
                  <a16:creationId xmlns:a16="http://schemas.microsoft.com/office/drawing/2014/main" id="{B7FB8BA9-3651-2D20-9AC3-BF714760EDE3}"/>
                </a:ext>
              </a:extLst>
            </p:cNvPr>
            <p:cNvSpPr/>
            <p:nvPr/>
          </p:nvSpPr>
          <p:spPr>
            <a:xfrm>
              <a:off x="6599185" y="2268173"/>
              <a:ext cx="214079" cy="201932"/>
            </a:xfrm>
            <a:custGeom>
              <a:avLst/>
              <a:gdLst/>
              <a:ahLst/>
              <a:cxnLst/>
              <a:rect l="l" t="t" r="r" b="b"/>
              <a:pathLst>
                <a:path w="7948" h="7497" extrusionOk="0">
                  <a:moveTo>
                    <a:pt x="3974" y="0"/>
                  </a:moveTo>
                  <a:cubicBezTo>
                    <a:pt x="1646" y="0"/>
                    <a:pt x="1" y="1552"/>
                    <a:pt x="1" y="3756"/>
                  </a:cubicBezTo>
                  <a:cubicBezTo>
                    <a:pt x="1" y="5960"/>
                    <a:pt x="1646" y="7496"/>
                    <a:pt x="3974" y="7496"/>
                  </a:cubicBezTo>
                  <a:cubicBezTo>
                    <a:pt x="6318" y="7496"/>
                    <a:pt x="7947" y="5960"/>
                    <a:pt x="7947" y="3756"/>
                  </a:cubicBezTo>
                  <a:cubicBezTo>
                    <a:pt x="7947" y="1552"/>
                    <a:pt x="6318" y="0"/>
                    <a:pt x="3974" y="0"/>
                  </a:cubicBezTo>
                  <a:close/>
                </a:path>
              </a:pathLst>
            </a:custGeom>
            <a:solidFill>
              <a:srgbClr val="FFFB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0" name="Google Shape;1410;p41">
              <a:extLst>
                <a:ext uri="{FF2B5EF4-FFF2-40B4-BE49-F238E27FC236}">
                  <a16:creationId xmlns:a16="http://schemas.microsoft.com/office/drawing/2014/main" id="{1F2A7488-F9A1-6723-6D5D-44DE41233C5E}"/>
                </a:ext>
              </a:extLst>
            </p:cNvPr>
            <p:cNvSpPr/>
            <p:nvPr/>
          </p:nvSpPr>
          <p:spPr>
            <a:xfrm>
              <a:off x="6646860" y="2281074"/>
              <a:ext cx="53520" cy="65398"/>
            </a:xfrm>
            <a:custGeom>
              <a:avLst/>
              <a:gdLst/>
              <a:ahLst/>
              <a:cxnLst/>
              <a:rect l="l" t="t" r="r" b="b"/>
              <a:pathLst>
                <a:path w="1987" h="2428" extrusionOk="0">
                  <a:moveTo>
                    <a:pt x="1781" y="0"/>
                  </a:moveTo>
                  <a:cubicBezTo>
                    <a:pt x="1772" y="0"/>
                    <a:pt x="1763" y="1"/>
                    <a:pt x="1755" y="2"/>
                  </a:cubicBezTo>
                  <a:cubicBezTo>
                    <a:pt x="1134" y="49"/>
                    <a:pt x="590" y="235"/>
                    <a:pt x="140" y="514"/>
                  </a:cubicBezTo>
                  <a:cubicBezTo>
                    <a:pt x="16" y="591"/>
                    <a:pt x="0" y="747"/>
                    <a:pt x="93" y="856"/>
                  </a:cubicBezTo>
                  <a:lnTo>
                    <a:pt x="1614" y="2361"/>
                  </a:lnTo>
                  <a:cubicBezTo>
                    <a:pt x="1660" y="2407"/>
                    <a:pt x="1717" y="2428"/>
                    <a:pt x="1771" y="2428"/>
                  </a:cubicBezTo>
                  <a:cubicBezTo>
                    <a:pt x="1882" y="2428"/>
                    <a:pt x="1987" y="2341"/>
                    <a:pt x="1987" y="2206"/>
                  </a:cubicBezTo>
                  <a:lnTo>
                    <a:pt x="1987" y="219"/>
                  </a:lnTo>
                  <a:cubicBezTo>
                    <a:pt x="1987" y="90"/>
                    <a:pt x="1893" y="0"/>
                    <a:pt x="1781" y="0"/>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1" name="Google Shape;1411;p41">
              <a:extLst>
                <a:ext uri="{FF2B5EF4-FFF2-40B4-BE49-F238E27FC236}">
                  <a16:creationId xmlns:a16="http://schemas.microsoft.com/office/drawing/2014/main" id="{0CF76958-B870-6EF2-1411-E54E95A51729}"/>
                </a:ext>
              </a:extLst>
            </p:cNvPr>
            <p:cNvSpPr/>
            <p:nvPr/>
          </p:nvSpPr>
          <p:spPr>
            <a:xfrm>
              <a:off x="6611737" y="2309518"/>
              <a:ext cx="74044" cy="53978"/>
            </a:xfrm>
            <a:custGeom>
              <a:avLst/>
              <a:gdLst/>
              <a:ahLst/>
              <a:cxnLst/>
              <a:rect l="l" t="t" r="r" b="b"/>
              <a:pathLst>
                <a:path w="2749" h="2004" extrusionOk="0">
                  <a:moveTo>
                    <a:pt x="893" y="1"/>
                  </a:moveTo>
                  <a:cubicBezTo>
                    <a:pt x="829" y="1"/>
                    <a:pt x="765" y="29"/>
                    <a:pt x="714" y="79"/>
                  </a:cubicBezTo>
                  <a:cubicBezTo>
                    <a:pt x="342" y="529"/>
                    <a:pt x="93" y="1104"/>
                    <a:pt x="16" y="1756"/>
                  </a:cubicBezTo>
                  <a:cubicBezTo>
                    <a:pt x="0" y="1880"/>
                    <a:pt x="93" y="2004"/>
                    <a:pt x="234" y="2004"/>
                  </a:cubicBezTo>
                  <a:lnTo>
                    <a:pt x="2453" y="2004"/>
                  </a:lnTo>
                  <a:cubicBezTo>
                    <a:pt x="2639" y="2004"/>
                    <a:pt x="2748" y="1756"/>
                    <a:pt x="2608" y="1631"/>
                  </a:cubicBezTo>
                  <a:lnTo>
                    <a:pt x="1041" y="63"/>
                  </a:lnTo>
                  <a:cubicBezTo>
                    <a:pt x="998" y="21"/>
                    <a:pt x="946" y="1"/>
                    <a:pt x="893" y="1"/>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2" name="Google Shape;1412;p41">
              <a:extLst>
                <a:ext uri="{FF2B5EF4-FFF2-40B4-BE49-F238E27FC236}">
                  <a16:creationId xmlns:a16="http://schemas.microsoft.com/office/drawing/2014/main" id="{71159542-445F-274E-04BD-96896B149AE8}"/>
                </a:ext>
              </a:extLst>
            </p:cNvPr>
            <p:cNvSpPr/>
            <p:nvPr/>
          </p:nvSpPr>
          <p:spPr>
            <a:xfrm>
              <a:off x="6611737" y="2375185"/>
              <a:ext cx="74044" cy="53951"/>
            </a:xfrm>
            <a:custGeom>
              <a:avLst/>
              <a:gdLst/>
              <a:ahLst/>
              <a:cxnLst/>
              <a:rect l="l" t="t" r="r" b="b"/>
              <a:pathLst>
                <a:path w="2749" h="2003" extrusionOk="0">
                  <a:moveTo>
                    <a:pt x="234" y="0"/>
                  </a:moveTo>
                  <a:cubicBezTo>
                    <a:pt x="93" y="0"/>
                    <a:pt x="0" y="125"/>
                    <a:pt x="16" y="249"/>
                  </a:cubicBezTo>
                  <a:cubicBezTo>
                    <a:pt x="93" y="901"/>
                    <a:pt x="342" y="1474"/>
                    <a:pt x="714" y="1925"/>
                  </a:cubicBezTo>
                  <a:cubicBezTo>
                    <a:pt x="765" y="1975"/>
                    <a:pt x="829" y="2003"/>
                    <a:pt x="891" y="2003"/>
                  </a:cubicBezTo>
                  <a:cubicBezTo>
                    <a:pt x="945" y="2003"/>
                    <a:pt x="998" y="1983"/>
                    <a:pt x="1041" y="1940"/>
                  </a:cubicBezTo>
                  <a:lnTo>
                    <a:pt x="2608" y="373"/>
                  </a:lnTo>
                  <a:cubicBezTo>
                    <a:pt x="2748" y="233"/>
                    <a:pt x="2639" y="0"/>
                    <a:pt x="2453" y="0"/>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3" name="Google Shape;1413;p41">
              <a:extLst>
                <a:ext uri="{FF2B5EF4-FFF2-40B4-BE49-F238E27FC236}">
                  <a16:creationId xmlns:a16="http://schemas.microsoft.com/office/drawing/2014/main" id="{87AA1A41-2798-C125-5579-C2A3C74FF6A8}"/>
                </a:ext>
              </a:extLst>
            </p:cNvPr>
            <p:cNvSpPr/>
            <p:nvPr/>
          </p:nvSpPr>
          <p:spPr>
            <a:xfrm>
              <a:off x="6712070" y="2281074"/>
              <a:ext cx="53978" cy="65398"/>
            </a:xfrm>
            <a:custGeom>
              <a:avLst/>
              <a:gdLst/>
              <a:ahLst/>
              <a:cxnLst/>
              <a:rect l="l" t="t" r="r" b="b"/>
              <a:pathLst>
                <a:path w="2004" h="2428" extrusionOk="0">
                  <a:moveTo>
                    <a:pt x="220" y="0"/>
                  </a:moveTo>
                  <a:cubicBezTo>
                    <a:pt x="95" y="0"/>
                    <a:pt x="0" y="90"/>
                    <a:pt x="0" y="219"/>
                  </a:cubicBezTo>
                  <a:lnTo>
                    <a:pt x="0" y="2206"/>
                  </a:lnTo>
                  <a:cubicBezTo>
                    <a:pt x="0" y="2341"/>
                    <a:pt x="112" y="2428"/>
                    <a:pt x="228" y="2428"/>
                  </a:cubicBezTo>
                  <a:cubicBezTo>
                    <a:pt x="285" y="2428"/>
                    <a:pt x="343" y="2407"/>
                    <a:pt x="389" y="2361"/>
                  </a:cubicBezTo>
                  <a:lnTo>
                    <a:pt x="1894" y="856"/>
                  </a:lnTo>
                  <a:cubicBezTo>
                    <a:pt x="2003" y="747"/>
                    <a:pt x="1972" y="591"/>
                    <a:pt x="1848" y="514"/>
                  </a:cubicBezTo>
                  <a:cubicBezTo>
                    <a:pt x="1397" y="235"/>
                    <a:pt x="855" y="49"/>
                    <a:pt x="249" y="2"/>
                  </a:cubicBezTo>
                  <a:cubicBezTo>
                    <a:pt x="239" y="1"/>
                    <a:pt x="229" y="0"/>
                    <a:pt x="220" y="0"/>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4" name="Google Shape;1414;p41">
              <a:extLst>
                <a:ext uri="{FF2B5EF4-FFF2-40B4-BE49-F238E27FC236}">
                  <a16:creationId xmlns:a16="http://schemas.microsoft.com/office/drawing/2014/main" id="{B494A74F-C992-F50E-7457-FAAC578F691C}"/>
                </a:ext>
              </a:extLst>
            </p:cNvPr>
            <p:cNvSpPr/>
            <p:nvPr/>
          </p:nvSpPr>
          <p:spPr>
            <a:xfrm>
              <a:off x="6727126" y="2375185"/>
              <a:ext cx="73586" cy="53951"/>
            </a:xfrm>
            <a:custGeom>
              <a:avLst/>
              <a:gdLst/>
              <a:ahLst/>
              <a:cxnLst/>
              <a:rect l="l" t="t" r="r" b="b"/>
              <a:pathLst>
                <a:path w="2732" h="2003" extrusionOk="0">
                  <a:moveTo>
                    <a:pt x="296" y="0"/>
                  </a:moveTo>
                  <a:cubicBezTo>
                    <a:pt x="93" y="0"/>
                    <a:pt x="0" y="233"/>
                    <a:pt x="140" y="373"/>
                  </a:cubicBezTo>
                  <a:lnTo>
                    <a:pt x="1693" y="1940"/>
                  </a:lnTo>
                  <a:cubicBezTo>
                    <a:pt x="1735" y="1983"/>
                    <a:pt x="1791" y="2003"/>
                    <a:pt x="1847" y="2003"/>
                  </a:cubicBezTo>
                  <a:cubicBezTo>
                    <a:pt x="1912" y="2003"/>
                    <a:pt x="1976" y="1975"/>
                    <a:pt x="2018" y="1925"/>
                  </a:cubicBezTo>
                  <a:cubicBezTo>
                    <a:pt x="2407" y="1474"/>
                    <a:pt x="2639" y="901"/>
                    <a:pt x="2717" y="249"/>
                  </a:cubicBezTo>
                  <a:cubicBezTo>
                    <a:pt x="2732" y="125"/>
                    <a:pt x="2639" y="0"/>
                    <a:pt x="2500" y="0"/>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5" name="Google Shape;1415;p41">
              <a:extLst>
                <a:ext uri="{FF2B5EF4-FFF2-40B4-BE49-F238E27FC236}">
                  <a16:creationId xmlns:a16="http://schemas.microsoft.com/office/drawing/2014/main" id="{4413C825-2754-3B9A-381F-1F8BC56EEF6D}"/>
                </a:ext>
              </a:extLst>
            </p:cNvPr>
            <p:cNvSpPr/>
            <p:nvPr/>
          </p:nvSpPr>
          <p:spPr>
            <a:xfrm>
              <a:off x="6727126" y="2309518"/>
              <a:ext cx="73586" cy="53978"/>
            </a:xfrm>
            <a:custGeom>
              <a:avLst/>
              <a:gdLst/>
              <a:ahLst/>
              <a:cxnLst/>
              <a:rect l="l" t="t" r="r" b="b"/>
              <a:pathLst>
                <a:path w="2732" h="2004" extrusionOk="0">
                  <a:moveTo>
                    <a:pt x="1846" y="1"/>
                  </a:moveTo>
                  <a:cubicBezTo>
                    <a:pt x="1791" y="1"/>
                    <a:pt x="1735" y="21"/>
                    <a:pt x="1693" y="63"/>
                  </a:cubicBezTo>
                  <a:lnTo>
                    <a:pt x="140" y="1631"/>
                  </a:lnTo>
                  <a:cubicBezTo>
                    <a:pt x="0" y="1756"/>
                    <a:pt x="93" y="2004"/>
                    <a:pt x="296" y="2004"/>
                  </a:cubicBezTo>
                  <a:lnTo>
                    <a:pt x="2500" y="2004"/>
                  </a:lnTo>
                  <a:cubicBezTo>
                    <a:pt x="2639" y="2004"/>
                    <a:pt x="2732" y="1880"/>
                    <a:pt x="2717" y="1756"/>
                  </a:cubicBezTo>
                  <a:cubicBezTo>
                    <a:pt x="2639" y="1104"/>
                    <a:pt x="2407" y="529"/>
                    <a:pt x="2018" y="79"/>
                  </a:cubicBezTo>
                  <a:cubicBezTo>
                    <a:pt x="1976" y="29"/>
                    <a:pt x="1911" y="1"/>
                    <a:pt x="1846" y="1"/>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6" name="Google Shape;1416;p41">
              <a:extLst>
                <a:ext uri="{FF2B5EF4-FFF2-40B4-BE49-F238E27FC236}">
                  <a16:creationId xmlns:a16="http://schemas.microsoft.com/office/drawing/2014/main" id="{0BE63833-1EC7-4228-C8BB-3D1FB6C91E85}"/>
                </a:ext>
              </a:extLst>
            </p:cNvPr>
            <p:cNvSpPr/>
            <p:nvPr/>
          </p:nvSpPr>
          <p:spPr>
            <a:xfrm>
              <a:off x="6712070" y="2392181"/>
              <a:ext cx="53978" cy="65425"/>
            </a:xfrm>
            <a:custGeom>
              <a:avLst/>
              <a:gdLst/>
              <a:ahLst/>
              <a:cxnLst/>
              <a:rect l="l" t="t" r="r" b="b"/>
              <a:pathLst>
                <a:path w="2004" h="2429" extrusionOk="0">
                  <a:moveTo>
                    <a:pt x="229" y="1"/>
                  </a:moveTo>
                  <a:cubicBezTo>
                    <a:pt x="112" y="1"/>
                    <a:pt x="0" y="87"/>
                    <a:pt x="0" y="222"/>
                  </a:cubicBezTo>
                  <a:lnTo>
                    <a:pt x="0" y="2209"/>
                  </a:lnTo>
                  <a:cubicBezTo>
                    <a:pt x="0" y="2325"/>
                    <a:pt x="96" y="2428"/>
                    <a:pt x="221" y="2428"/>
                  </a:cubicBezTo>
                  <a:cubicBezTo>
                    <a:pt x="230" y="2428"/>
                    <a:pt x="239" y="2428"/>
                    <a:pt x="249" y="2426"/>
                  </a:cubicBezTo>
                  <a:cubicBezTo>
                    <a:pt x="855" y="2380"/>
                    <a:pt x="1397" y="2194"/>
                    <a:pt x="1848" y="1915"/>
                  </a:cubicBezTo>
                  <a:cubicBezTo>
                    <a:pt x="1972" y="1837"/>
                    <a:pt x="2003" y="1667"/>
                    <a:pt x="1894" y="1573"/>
                  </a:cubicBezTo>
                  <a:lnTo>
                    <a:pt x="389" y="67"/>
                  </a:lnTo>
                  <a:cubicBezTo>
                    <a:pt x="343" y="22"/>
                    <a:pt x="285" y="1"/>
                    <a:pt x="229" y="1"/>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7" name="Google Shape;1417;p41">
              <a:extLst>
                <a:ext uri="{FF2B5EF4-FFF2-40B4-BE49-F238E27FC236}">
                  <a16:creationId xmlns:a16="http://schemas.microsoft.com/office/drawing/2014/main" id="{1A34B037-96AB-36C9-B39A-7958E7FE052E}"/>
                </a:ext>
              </a:extLst>
            </p:cNvPr>
            <p:cNvSpPr/>
            <p:nvPr/>
          </p:nvSpPr>
          <p:spPr>
            <a:xfrm>
              <a:off x="6646860" y="2392181"/>
              <a:ext cx="53520" cy="65425"/>
            </a:xfrm>
            <a:custGeom>
              <a:avLst/>
              <a:gdLst/>
              <a:ahLst/>
              <a:cxnLst/>
              <a:rect l="l" t="t" r="r" b="b"/>
              <a:pathLst>
                <a:path w="1987" h="2429" extrusionOk="0">
                  <a:moveTo>
                    <a:pt x="1771" y="1"/>
                  </a:moveTo>
                  <a:cubicBezTo>
                    <a:pt x="1716" y="1"/>
                    <a:pt x="1660" y="22"/>
                    <a:pt x="1614" y="67"/>
                  </a:cubicBezTo>
                  <a:lnTo>
                    <a:pt x="93" y="1573"/>
                  </a:lnTo>
                  <a:cubicBezTo>
                    <a:pt x="0" y="1667"/>
                    <a:pt x="16" y="1837"/>
                    <a:pt x="140" y="1915"/>
                  </a:cubicBezTo>
                  <a:cubicBezTo>
                    <a:pt x="590" y="2194"/>
                    <a:pt x="1134" y="2380"/>
                    <a:pt x="1755" y="2426"/>
                  </a:cubicBezTo>
                  <a:cubicBezTo>
                    <a:pt x="1763" y="2428"/>
                    <a:pt x="1771" y="2428"/>
                    <a:pt x="1779" y="2428"/>
                  </a:cubicBezTo>
                  <a:cubicBezTo>
                    <a:pt x="1893" y="2428"/>
                    <a:pt x="1987" y="2325"/>
                    <a:pt x="1987" y="2209"/>
                  </a:cubicBezTo>
                  <a:lnTo>
                    <a:pt x="1987" y="222"/>
                  </a:lnTo>
                  <a:cubicBezTo>
                    <a:pt x="1987" y="87"/>
                    <a:pt x="1882" y="1"/>
                    <a:pt x="1771" y="1"/>
                  </a:cubicBezTo>
                  <a:close/>
                </a:path>
              </a:pathLst>
            </a:custGeom>
            <a:solidFill>
              <a:srgbClr val="FFE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8" name="Google Shape;1418;p41">
              <a:extLst>
                <a:ext uri="{FF2B5EF4-FFF2-40B4-BE49-F238E27FC236}">
                  <a16:creationId xmlns:a16="http://schemas.microsoft.com/office/drawing/2014/main" id="{CE9C8C49-4608-96AB-3633-432FBFC116B6}"/>
                </a:ext>
              </a:extLst>
            </p:cNvPr>
            <p:cNvSpPr/>
            <p:nvPr/>
          </p:nvSpPr>
          <p:spPr>
            <a:xfrm>
              <a:off x="6661890" y="2304104"/>
              <a:ext cx="38490" cy="42369"/>
            </a:xfrm>
            <a:custGeom>
              <a:avLst/>
              <a:gdLst/>
              <a:ahLst/>
              <a:cxnLst/>
              <a:rect l="l" t="t" r="r" b="b"/>
              <a:pathLst>
                <a:path w="1429" h="1573" extrusionOk="0">
                  <a:moveTo>
                    <a:pt x="1429" y="1"/>
                  </a:moveTo>
                  <a:cubicBezTo>
                    <a:pt x="886" y="47"/>
                    <a:pt x="389" y="202"/>
                    <a:pt x="1" y="467"/>
                  </a:cubicBezTo>
                  <a:lnTo>
                    <a:pt x="1056" y="1506"/>
                  </a:lnTo>
                  <a:cubicBezTo>
                    <a:pt x="1102" y="1552"/>
                    <a:pt x="1159" y="1573"/>
                    <a:pt x="1213" y="1573"/>
                  </a:cubicBezTo>
                  <a:cubicBezTo>
                    <a:pt x="1324" y="1573"/>
                    <a:pt x="1429" y="1486"/>
                    <a:pt x="1429" y="1351"/>
                  </a:cubicBezTo>
                  <a:lnTo>
                    <a:pt x="1429" y="1"/>
                  </a:ln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9" name="Google Shape;1419;p41">
              <a:extLst>
                <a:ext uri="{FF2B5EF4-FFF2-40B4-BE49-F238E27FC236}">
                  <a16:creationId xmlns:a16="http://schemas.microsoft.com/office/drawing/2014/main" id="{18F67804-6847-57AA-A16D-628F078B0E70}"/>
                </a:ext>
              </a:extLst>
            </p:cNvPr>
            <p:cNvSpPr/>
            <p:nvPr/>
          </p:nvSpPr>
          <p:spPr>
            <a:xfrm>
              <a:off x="6712070" y="2304104"/>
              <a:ext cx="38490" cy="42369"/>
            </a:xfrm>
            <a:custGeom>
              <a:avLst/>
              <a:gdLst/>
              <a:ahLst/>
              <a:cxnLst/>
              <a:rect l="l" t="t" r="r" b="b"/>
              <a:pathLst>
                <a:path w="1429" h="1573" extrusionOk="0">
                  <a:moveTo>
                    <a:pt x="0" y="1"/>
                  </a:moveTo>
                  <a:lnTo>
                    <a:pt x="0" y="1351"/>
                  </a:lnTo>
                  <a:cubicBezTo>
                    <a:pt x="0" y="1486"/>
                    <a:pt x="112" y="1573"/>
                    <a:pt x="228" y="1573"/>
                  </a:cubicBezTo>
                  <a:cubicBezTo>
                    <a:pt x="285" y="1573"/>
                    <a:pt x="343" y="1552"/>
                    <a:pt x="389" y="1506"/>
                  </a:cubicBezTo>
                  <a:lnTo>
                    <a:pt x="1428" y="467"/>
                  </a:lnTo>
                  <a:cubicBezTo>
                    <a:pt x="1041" y="202"/>
                    <a:pt x="559" y="47"/>
                    <a:pt x="0" y="1"/>
                  </a:cubicBez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0" name="Google Shape;1420;p41">
              <a:extLst>
                <a:ext uri="{FF2B5EF4-FFF2-40B4-BE49-F238E27FC236}">
                  <a16:creationId xmlns:a16="http://schemas.microsoft.com/office/drawing/2014/main" id="{1DE3B458-6943-EF4A-02DE-80C37B55909B}"/>
                </a:ext>
              </a:extLst>
            </p:cNvPr>
            <p:cNvSpPr/>
            <p:nvPr/>
          </p:nvSpPr>
          <p:spPr>
            <a:xfrm>
              <a:off x="6727126" y="2324170"/>
              <a:ext cx="50180" cy="39325"/>
            </a:xfrm>
            <a:custGeom>
              <a:avLst/>
              <a:gdLst/>
              <a:ahLst/>
              <a:cxnLst/>
              <a:rect l="l" t="t" r="r" b="b"/>
              <a:pathLst>
                <a:path w="1863" h="1460" extrusionOk="0">
                  <a:moveTo>
                    <a:pt x="1211" y="1"/>
                  </a:moveTo>
                  <a:lnTo>
                    <a:pt x="140" y="1087"/>
                  </a:lnTo>
                  <a:cubicBezTo>
                    <a:pt x="0" y="1212"/>
                    <a:pt x="93" y="1460"/>
                    <a:pt x="296" y="1460"/>
                  </a:cubicBezTo>
                  <a:lnTo>
                    <a:pt x="1863" y="1460"/>
                  </a:lnTo>
                  <a:cubicBezTo>
                    <a:pt x="1817" y="870"/>
                    <a:pt x="1583" y="373"/>
                    <a:pt x="1211" y="1"/>
                  </a:cubicBez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1" name="Google Shape;1421;p41">
              <a:extLst>
                <a:ext uri="{FF2B5EF4-FFF2-40B4-BE49-F238E27FC236}">
                  <a16:creationId xmlns:a16="http://schemas.microsoft.com/office/drawing/2014/main" id="{90B0A8BE-72D3-D5EC-89CC-F52F74E803E2}"/>
                </a:ext>
              </a:extLst>
            </p:cNvPr>
            <p:cNvSpPr/>
            <p:nvPr/>
          </p:nvSpPr>
          <p:spPr>
            <a:xfrm>
              <a:off x="6727126" y="2375185"/>
              <a:ext cx="50180" cy="39325"/>
            </a:xfrm>
            <a:custGeom>
              <a:avLst/>
              <a:gdLst/>
              <a:ahLst/>
              <a:cxnLst/>
              <a:rect l="l" t="t" r="r" b="b"/>
              <a:pathLst>
                <a:path w="1863" h="1460" extrusionOk="0">
                  <a:moveTo>
                    <a:pt x="296" y="0"/>
                  </a:moveTo>
                  <a:cubicBezTo>
                    <a:pt x="93" y="0"/>
                    <a:pt x="0" y="233"/>
                    <a:pt x="140" y="373"/>
                  </a:cubicBezTo>
                  <a:lnTo>
                    <a:pt x="1211" y="1459"/>
                  </a:lnTo>
                  <a:cubicBezTo>
                    <a:pt x="1583" y="1071"/>
                    <a:pt x="1817" y="574"/>
                    <a:pt x="1863" y="0"/>
                  </a:cubicBez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2" name="Google Shape;1422;p41">
              <a:extLst>
                <a:ext uri="{FF2B5EF4-FFF2-40B4-BE49-F238E27FC236}">
                  <a16:creationId xmlns:a16="http://schemas.microsoft.com/office/drawing/2014/main" id="{46E47B06-4F24-5ED5-4D07-BABEF59AD0BF}"/>
                </a:ext>
              </a:extLst>
            </p:cNvPr>
            <p:cNvSpPr/>
            <p:nvPr/>
          </p:nvSpPr>
          <p:spPr>
            <a:xfrm>
              <a:off x="6712070" y="2392181"/>
              <a:ext cx="38490" cy="42396"/>
            </a:xfrm>
            <a:custGeom>
              <a:avLst/>
              <a:gdLst/>
              <a:ahLst/>
              <a:cxnLst/>
              <a:rect l="l" t="t" r="r" b="b"/>
              <a:pathLst>
                <a:path w="1429" h="1574" extrusionOk="0">
                  <a:moveTo>
                    <a:pt x="229" y="1"/>
                  </a:moveTo>
                  <a:cubicBezTo>
                    <a:pt x="112" y="1"/>
                    <a:pt x="0" y="87"/>
                    <a:pt x="0" y="222"/>
                  </a:cubicBezTo>
                  <a:lnTo>
                    <a:pt x="0" y="1573"/>
                  </a:lnTo>
                  <a:cubicBezTo>
                    <a:pt x="559" y="1526"/>
                    <a:pt x="1041" y="1371"/>
                    <a:pt x="1428" y="1108"/>
                  </a:cubicBezTo>
                  <a:lnTo>
                    <a:pt x="389" y="67"/>
                  </a:lnTo>
                  <a:cubicBezTo>
                    <a:pt x="343" y="22"/>
                    <a:pt x="285" y="1"/>
                    <a:pt x="229" y="1"/>
                  </a:cubicBez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3" name="Google Shape;1423;p41">
              <a:extLst>
                <a:ext uri="{FF2B5EF4-FFF2-40B4-BE49-F238E27FC236}">
                  <a16:creationId xmlns:a16="http://schemas.microsoft.com/office/drawing/2014/main" id="{A89D605A-CB55-01D7-2D6F-C98FAAB0A9AB}"/>
                </a:ext>
              </a:extLst>
            </p:cNvPr>
            <p:cNvSpPr/>
            <p:nvPr/>
          </p:nvSpPr>
          <p:spPr>
            <a:xfrm>
              <a:off x="6661890" y="2392181"/>
              <a:ext cx="38490" cy="42396"/>
            </a:xfrm>
            <a:custGeom>
              <a:avLst/>
              <a:gdLst/>
              <a:ahLst/>
              <a:cxnLst/>
              <a:rect l="l" t="t" r="r" b="b"/>
              <a:pathLst>
                <a:path w="1429" h="1574" extrusionOk="0">
                  <a:moveTo>
                    <a:pt x="1213" y="1"/>
                  </a:moveTo>
                  <a:cubicBezTo>
                    <a:pt x="1158" y="1"/>
                    <a:pt x="1102" y="22"/>
                    <a:pt x="1056" y="67"/>
                  </a:cubicBezTo>
                  <a:lnTo>
                    <a:pt x="1" y="1108"/>
                  </a:lnTo>
                  <a:cubicBezTo>
                    <a:pt x="389" y="1371"/>
                    <a:pt x="886" y="1526"/>
                    <a:pt x="1429" y="1573"/>
                  </a:cubicBezTo>
                  <a:lnTo>
                    <a:pt x="1429" y="222"/>
                  </a:lnTo>
                  <a:cubicBezTo>
                    <a:pt x="1429" y="87"/>
                    <a:pt x="1324" y="1"/>
                    <a:pt x="1213" y="1"/>
                  </a:cubicBez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4" name="Google Shape;1424;p41">
              <a:extLst>
                <a:ext uri="{FF2B5EF4-FFF2-40B4-BE49-F238E27FC236}">
                  <a16:creationId xmlns:a16="http://schemas.microsoft.com/office/drawing/2014/main" id="{201709A2-DA38-0BBA-7718-1B482FB84EAE}"/>
                </a:ext>
              </a:extLst>
            </p:cNvPr>
            <p:cNvSpPr/>
            <p:nvPr/>
          </p:nvSpPr>
          <p:spPr>
            <a:xfrm>
              <a:off x="6635143" y="2375185"/>
              <a:ext cx="50638" cy="39325"/>
            </a:xfrm>
            <a:custGeom>
              <a:avLst/>
              <a:gdLst/>
              <a:ahLst/>
              <a:cxnLst/>
              <a:rect l="l" t="t" r="r" b="b"/>
              <a:pathLst>
                <a:path w="1880" h="1460" extrusionOk="0">
                  <a:moveTo>
                    <a:pt x="1" y="0"/>
                  </a:moveTo>
                  <a:cubicBezTo>
                    <a:pt x="48" y="574"/>
                    <a:pt x="280" y="1071"/>
                    <a:pt x="652" y="1459"/>
                  </a:cubicBezTo>
                  <a:lnTo>
                    <a:pt x="1739" y="373"/>
                  </a:lnTo>
                  <a:cubicBezTo>
                    <a:pt x="1879" y="233"/>
                    <a:pt x="1770" y="0"/>
                    <a:pt x="1584" y="0"/>
                  </a:cubicBez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5" name="Google Shape;1425;p41">
              <a:extLst>
                <a:ext uri="{FF2B5EF4-FFF2-40B4-BE49-F238E27FC236}">
                  <a16:creationId xmlns:a16="http://schemas.microsoft.com/office/drawing/2014/main" id="{5CD9D292-9443-2621-0044-2983552DEA9F}"/>
                </a:ext>
              </a:extLst>
            </p:cNvPr>
            <p:cNvSpPr/>
            <p:nvPr/>
          </p:nvSpPr>
          <p:spPr>
            <a:xfrm>
              <a:off x="6635143" y="2324170"/>
              <a:ext cx="50638" cy="39325"/>
            </a:xfrm>
            <a:custGeom>
              <a:avLst/>
              <a:gdLst/>
              <a:ahLst/>
              <a:cxnLst/>
              <a:rect l="l" t="t" r="r" b="b"/>
              <a:pathLst>
                <a:path w="1880" h="1460" extrusionOk="0">
                  <a:moveTo>
                    <a:pt x="652" y="1"/>
                  </a:moveTo>
                  <a:cubicBezTo>
                    <a:pt x="280" y="373"/>
                    <a:pt x="48" y="870"/>
                    <a:pt x="1" y="1460"/>
                  </a:cubicBezTo>
                  <a:lnTo>
                    <a:pt x="1584" y="1460"/>
                  </a:lnTo>
                  <a:cubicBezTo>
                    <a:pt x="1770" y="1460"/>
                    <a:pt x="1879" y="1212"/>
                    <a:pt x="1739" y="1087"/>
                  </a:cubicBezTo>
                  <a:lnTo>
                    <a:pt x="652" y="1"/>
                  </a:ln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106" name="Google Shape;1426;p41">
              <a:extLst>
                <a:ext uri="{FF2B5EF4-FFF2-40B4-BE49-F238E27FC236}">
                  <a16:creationId xmlns:a16="http://schemas.microsoft.com/office/drawing/2014/main" id="{9AA9BA49-778E-15EA-4713-0F730A8FA643}"/>
                </a:ext>
              </a:extLst>
            </p:cNvPr>
            <p:cNvSpPr/>
            <p:nvPr/>
          </p:nvSpPr>
          <p:spPr>
            <a:xfrm>
              <a:off x="6691599" y="2354284"/>
              <a:ext cx="29682" cy="29682"/>
            </a:xfrm>
            <a:custGeom>
              <a:avLst/>
              <a:gdLst/>
              <a:ahLst/>
              <a:cxnLst/>
              <a:rect l="l" t="t" r="r" b="b"/>
              <a:pathLst>
                <a:path w="1102" h="1102" extrusionOk="0">
                  <a:moveTo>
                    <a:pt x="543" y="0"/>
                  </a:moveTo>
                  <a:cubicBezTo>
                    <a:pt x="249" y="0"/>
                    <a:pt x="0" y="249"/>
                    <a:pt x="0" y="559"/>
                  </a:cubicBezTo>
                  <a:cubicBezTo>
                    <a:pt x="0" y="870"/>
                    <a:pt x="249" y="1102"/>
                    <a:pt x="543" y="1102"/>
                  </a:cubicBezTo>
                  <a:cubicBezTo>
                    <a:pt x="854" y="1102"/>
                    <a:pt x="1102" y="870"/>
                    <a:pt x="1102" y="559"/>
                  </a:cubicBezTo>
                  <a:cubicBezTo>
                    <a:pt x="1102" y="249"/>
                    <a:pt x="854" y="0"/>
                    <a:pt x="543" y="0"/>
                  </a:cubicBezTo>
                  <a:close/>
                </a:path>
              </a:pathLst>
            </a:custGeom>
            <a:solidFill>
              <a:srgbClr val="FF80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grpSp>
      <p:cxnSp>
        <p:nvCxnSpPr>
          <p:cNvPr id="107" name="Google Shape;1427;p41">
            <a:extLst>
              <a:ext uri="{FF2B5EF4-FFF2-40B4-BE49-F238E27FC236}">
                <a16:creationId xmlns:a16="http://schemas.microsoft.com/office/drawing/2014/main" id="{C8CC9432-C5D4-EA26-1A15-95C4C7B93160}"/>
              </a:ext>
            </a:extLst>
          </p:cNvPr>
          <p:cNvCxnSpPr>
            <a:cxnSpLocks/>
          </p:cNvCxnSpPr>
          <p:nvPr/>
        </p:nvCxnSpPr>
        <p:spPr>
          <a:xfrm>
            <a:off x="6100892" y="2461894"/>
            <a:ext cx="8471" cy="3588909"/>
          </a:xfrm>
          <a:prstGeom prst="straightConnector1">
            <a:avLst/>
          </a:prstGeom>
          <a:noFill/>
          <a:ln w="9525" cap="flat" cmpd="sng">
            <a:solidFill>
              <a:srgbClr val="FF8087"/>
            </a:solidFill>
            <a:prstDash val="solid"/>
            <a:round/>
            <a:headEnd type="triangle" w="med" len="med"/>
            <a:tailEnd type="triangle" w="med" len="med"/>
          </a:ln>
        </p:spPr>
      </p:cxnSp>
      <p:sp>
        <p:nvSpPr>
          <p:cNvPr id="108" name="Google Shape;1464;p44">
            <a:extLst>
              <a:ext uri="{FF2B5EF4-FFF2-40B4-BE49-F238E27FC236}">
                <a16:creationId xmlns:a16="http://schemas.microsoft.com/office/drawing/2014/main" id="{B663E722-EEF6-7332-B2A3-0F24C51B3709}"/>
              </a:ext>
            </a:extLst>
          </p:cNvPr>
          <p:cNvSpPr txBox="1">
            <a:spLocks noGrp="1"/>
          </p:cNvSpPr>
          <p:nvPr>
            <p:ph type="title"/>
          </p:nvPr>
        </p:nvSpPr>
        <p:spPr>
          <a:xfrm>
            <a:off x="2654162" y="1728601"/>
            <a:ext cx="6869059" cy="525747"/>
          </a:xfrm>
          <a:prstGeom prst="rect">
            <a:avLst/>
          </a:prstGeom>
        </p:spPr>
        <p:txBody>
          <a:bodyPr spcFirstLastPara="1" wrap="square" lIns="91425" tIns="91425" rIns="91425" bIns="91425" anchor="ctr" anchorCtr="0">
            <a:noAutofit/>
          </a:bodyPr>
          <a:lstStyle/>
          <a:p>
            <a:pPr algn="ctr">
              <a:lnSpc>
                <a:spcPct val="107000"/>
              </a:lnSpc>
            </a:pPr>
            <a:r>
              <a:rPr lang="vi-VN" sz="2700" b="1" dirty="0">
                <a:effectLst/>
                <a:latin typeface="UTM Avo" panose="02040603050506020204" pitchFamily="18"/>
                <a:cs typeface="Arial" panose="020B0604020202020204" pitchFamily="34" charset="0"/>
              </a:rPr>
              <a:t>Giới thiệu, chia sẻ về sản phẩm</a:t>
            </a:r>
          </a:p>
        </p:txBody>
      </p:sp>
      <p:sp>
        <p:nvSpPr>
          <p:cNvPr id="109" name="TextBox 108">
            <a:extLst>
              <a:ext uri="{FF2B5EF4-FFF2-40B4-BE49-F238E27FC236}">
                <a16:creationId xmlns:a16="http://schemas.microsoft.com/office/drawing/2014/main" id="{0F247B4D-7DD9-22D6-1D69-C589DE4C9FF4}"/>
              </a:ext>
            </a:extLst>
          </p:cNvPr>
          <p:cNvSpPr txBox="1"/>
          <p:nvPr/>
        </p:nvSpPr>
        <p:spPr>
          <a:xfrm>
            <a:off x="1261890" y="2489777"/>
            <a:ext cx="3487378" cy="1078950"/>
          </a:xfrm>
          <a:prstGeom prst="rect">
            <a:avLst/>
          </a:prstGeom>
          <a:noFill/>
        </p:spPr>
        <p:txBody>
          <a:bodyPr wrap="square">
            <a:spAutoFit/>
          </a:bodyPr>
          <a:lstStyle/>
          <a:p>
            <a:pPr algn="ctr">
              <a:lnSpc>
                <a:spcPct val="150000"/>
              </a:lnSpc>
            </a:pPr>
            <a:r>
              <a:rPr lang="vi-VN" sz="2300" dirty="0">
                <a:solidFill>
                  <a:srgbClr val="000000"/>
                </a:solidFill>
                <a:effectLst/>
                <a:latin typeface="UTM Avo" panose="02040603050506020204" pitchFamily="18"/>
                <a:cs typeface="Arial" panose="020B0604020202020204" pitchFamily="34" charset="0"/>
              </a:rPr>
              <a:t>Bộ sưu tập của </a:t>
            </a:r>
          </a:p>
          <a:p>
            <a:pPr algn="ctr">
              <a:lnSpc>
                <a:spcPct val="150000"/>
              </a:lnSpc>
            </a:pPr>
            <a:r>
              <a:rPr lang="vi-VN" sz="2300" dirty="0">
                <a:solidFill>
                  <a:srgbClr val="000000"/>
                </a:solidFill>
                <a:effectLst/>
                <a:latin typeface="UTM Avo" panose="02040603050506020204" pitchFamily="18"/>
                <a:cs typeface="Arial" panose="020B0604020202020204" pitchFamily="34" charset="0"/>
              </a:rPr>
              <a:t>nhóm em có tên là gì?</a:t>
            </a:r>
            <a:endParaRPr lang="vi-VN" sz="2300" dirty="0">
              <a:effectLst/>
              <a:latin typeface="UTM Avo" panose="02040603050506020204" pitchFamily="18"/>
              <a:cs typeface="Arial" panose="020B0604020202020204" pitchFamily="34" charset="0"/>
            </a:endParaRPr>
          </a:p>
        </p:txBody>
      </p:sp>
      <p:sp>
        <p:nvSpPr>
          <p:cNvPr id="110" name="TextBox 109">
            <a:extLst>
              <a:ext uri="{FF2B5EF4-FFF2-40B4-BE49-F238E27FC236}">
                <a16:creationId xmlns:a16="http://schemas.microsoft.com/office/drawing/2014/main" id="{E6ABD047-DCB6-241B-97B9-A7F1960DC918}"/>
              </a:ext>
            </a:extLst>
          </p:cNvPr>
          <p:cNvSpPr txBox="1"/>
          <p:nvPr/>
        </p:nvSpPr>
        <p:spPr>
          <a:xfrm>
            <a:off x="1082290" y="3727290"/>
            <a:ext cx="3694578" cy="1609864"/>
          </a:xfrm>
          <a:prstGeom prst="rect">
            <a:avLst/>
          </a:prstGeom>
          <a:noFill/>
        </p:spPr>
        <p:txBody>
          <a:bodyPr wrap="square">
            <a:spAutoFit/>
          </a:bodyPr>
          <a:lstStyle/>
          <a:p>
            <a:pPr algn="ctr">
              <a:lnSpc>
                <a:spcPct val="150000"/>
              </a:lnSpc>
            </a:pPr>
            <a:r>
              <a:rPr lang="vi-VN" sz="2300" dirty="0">
                <a:solidFill>
                  <a:srgbClr val="000000"/>
                </a:solidFill>
                <a:effectLst/>
                <a:latin typeface="UTM Avo" panose="02040603050506020204" pitchFamily="18"/>
                <a:cs typeface="Arial" panose="020B0604020202020204" pitchFamily="34" charset="0"/>
              </a:rPr>
              <a:t>Những nông sản nào được giới thiệu trong bộ sưu tập của nhóm em?</a:t>
            </a:r>
            <a:endParaRPr lang="vi-VN" sz="2300" dirty="0">
              <a:effectLst/>
              <a:latin typeface="UTM Avo" panose="02040603050506020204" pitchFamily="18"/>
              <a:cs typeface="Arial" panose="020B0604020202020204" pitchFamily="34" charset="0"/>
            </a:endParaRPr>
          </a:p>
        </p:txBody>
      </p:sp>
      <p:sp>
        <p:nvSpPr>
          <p:cNvPr id="111" name="TextBox 110">
            <a:extLst>
              <a:ext uri="{FF2B5EF4-FFF2-40B4-BE49-F238E27FC236}">
                <a16:creationId xmlns:a16="http://schemas.microsoft.com/office/drawing/2014/main" id="{862F8A53-5BCD-DFAB-6327-1C41BC2FF470}"/>
              </a:ext>
            </a:extLst>
          </p:cNvPr>
          <p:cNvSpPr txBox="1"/>
          <p:nvPr/>
        </p:nvSpPr>
        <p:spPr>
          <a:xfrm>
            <a:off x="7063053" y="2762024"/>
            <a:ext cx="4070282" cy="1078950"/>
          </a:xfrm>
          <a:prstGeom prst="rect">
            <a:avLst/>
          </a:prstGeom>
          <a:noFill/>
        </p:spPr>
        <p:txBody>
          <a:bodyPr wrap="square">
            <a:spAutoFit/>
          </a:bodyPr>
          <a:lstStyle/>
          <a:p>
            <a:pPr algn="ctr">
              <a:lnSpc>
                <a:spcPct val="150000"/>
              </a:lnSpc>
            </a:pPr>
            <a:r>
              <a:rPr lang="vi-VN" sz="2300" dirty="0">
                <a:solidFill>
                  <a:srgbClr val="000000"/>
                </a:solidFill>
                <a:effectLst/>
                <a:latin typeface="UTM Avo" panose="02040603050506020204" pitchFamily="18"/>
                <a:cs typeface="Arial" panose="020B0604020202020204" pitchFamily="34" charset="0"/>
              </a:rPr>
              <a:t>Nêu cách tạo kho hình ảnh, cách tạo bỏ sinh tập.</a:t>
            </a:r>
            <a:endParaRPr lang="vi-VN" sz="2300" dirty="0">
              <a:effectLst/>
              <a:latin typeface="UTM Avo" panose="02040603050506020204" pitchFamily="18"/>
              <a:cs typeface="Arial" panose="020B0604020202020204" pitchFamily="34" charset="0"/>
            </a:endParaRPr>
          </a:p>
        </p:txBody>
      </p:sp>
      <p:sp>
        <p:nvSpPr>
          <p:cNvPr id="112" name="TextBox 111">
            <a:extLst>
              <a:ext uri="{FF2B5EF4-FFF2-40B4-BE49-F238E27FC236}">
                <a16:creationId xmlns:a16="http://schemas.microsoft.com/office/drawing/2014/main" id="{9EECCD37-EB94-CD87-66C0-FF91807564E8}"/>
              </a:ext>
            </a:extLst>
          </p:cNvPr>
          <p:cNvSpPr txBox="1"/>
          <p:nvPr/>
        </p:nvSpPr>
        <p:spPr>
          <a:xfrm>
            <a:off x="7168078" y="4047944"/>
            <a:ext cx="3945834" cy="1609864"/>
          </a:xfrm>
          <a:prstGeom prst="rect">
            <a:avLst/>
          </a:prstGeom>
          <a:noFill/>
        </p:spPr>
        <p:txBody>
          <a:bodyPr wrap="square">
            <a:spAutoFit/>
          </a:bodyPr>
          <a:lstStyle/>
          <a:p>
            <a:pPr algn="ctr">
              <a:lnSpc>
                <a:spcPct val="150000"/>
              </a:lnSpc>
            </a:pPr>
            <a:r>
              <a:rPr lang="vi-VN" sz="2300" dirty="0">
                <a:solidFill>
                  <a:srgbClr val="000000"/>
                </a:solidFill>
                <a:effectLst/>
                <a:latin typeface="UTM Avo" panose="02040603050506020204" pitchFamily="18"/>
                <a:cs typeface="Arial" panose="020B0604020202020204" pitchFamily="34" charset="0"/>
              </a:rPr>
              <a:t>Em thích hình ảnh, chi tiết nào trong bộ sưu tập của nhóm mình/nhóm bạn?</a:t>
            </a:r>
            <a:endParaRPr lang="vi-VN" sz="2300" dirty="0">
              <a:effectLst/>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84594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500"/>
                                        <p:tgtEl>
                                          <p:spTgt spid="10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par>
                                <p:cTn id="25" presetID="22" presetClass="entr" presetSubtype="4"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par>
                                <p:cTn id="31" presetID="22" presetClass="entr" presetSubtype="4"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par>
                                <p:cTn id="46" presetID="22" presetClass="entr" presetSubtype="4" fill="hold"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down)">
                                      <p:cBhvr>
                                        <p:cTn id="48" dur="500"/>
                                        <p:tgtEl>
                                          <p:spTgt spid="19"/>
                                        </p:tgtEl>
                                      </p:cBhvr>
                                    </p:animEffect>
                                  </p:childTnLst>
                                </p:cTn>
                              </p:par>
                              <p:par>
                                <p:cTn id="49" presetID="22" presetClass="entr" presetSubtype="4" fill="hold"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par>
                                <p:cTn id="52" presetID="22" presetClass="entr" presetSubtype="4" fill="hold" nodeType="with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ipe(down)">
                                      <p:cBhvr>
                                        <p:cTn id="54" dur="500"/>
                                        <p:tgtEl>
                                          <p:spTgt spid="61"/>
                                        </p:tgtEl>
                                      </p:cBhvr>
                                    </p:animEffect>
                                  </p:childTnLst>
                                </p:cTn>
                              </p:par>
                              <p:par>
                                <p:cTn id="55" presetID="22" presetClass="entr" presetSubtype="4" fill="hold"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down)">
                                      <p:cBhvr>
                                        <p:cTn id="57" dur="500"/>
                                        <p:tgtEl>
                                          <p:spTgt spid="81"/>
                                        </p:tgtEl>
                                      </p:cBhvr>
                                    </p:animEffect>
                                  </p:childTnLst>
                                </p:cTn>
                              </p:par>
                              <p:par>
                                <p:cTn id="58" presetID="22" presetClass="entr" presetSubtype="4" fill="hold" nodeType="withEffect">
                                  <p:stCondLst>
                                    <p:cond delay="0"/>
                                  </p:stCondLst>
                                  <p:childTnLst>
                                    <p:set>
                                      <p:cBhvr>
                                        <p:cTn id="59" dur="1" fill="hold">
                                          <p:stCondLst>
                                            <p:cond delay="0"/>
                                          </p:stCondLst>
                                        </p:cTn>
                                        <p:tgtEl>
                                          <p:spTgt spid="107"/>
                                        </p:tgtEl>
                                        <p:attrNameLst>
                                          <p:attrName>style.visibility</p:attrName>
                                        </p:attrNameLst>
                                      </p:cBhvr>
                                      <p:to>
                                        <p:strVal val="visible"/>
                                      </p:to>
                                    </p:set>
                                    <p:animEffect transition="in" filter="wipe(down)">
                                      <p:cBhvr>
                                        <p:cTn id="60" dur="500"/>
                                        <p:tgtEl>
                                          <p:spTgt spid="107"/>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grpId="0" nodeType="click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wipe(right)">
                                      <p:cBhvr>
                                        <p:cTn id="65" dur="500"/>
                                        <p:tgtEl>
                                          <p:spTgt spid="109"/>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wipe(right)">
                                      <p:cBhvr>
                                        <p:cTn id="68" dur="500"/>
                                        <p:tgtEl>
                                          <p:spTgt spid="110"/>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11"/>
                                        </p:tgtEl>
                                        <p:attrNameLst>
                                          <p:attrName>style.visibility</p:attrName>
                                        </p:attrNameLst>
                                      </p:cBhvr>
                                      <p:to>
                                        <p:strVal val="visible"/>
                                      </p:to>
                                    </p:set>
                                    <p:animEffect transition="in" filter="wipe(left)">
                                      <p:cBhvr>
                                        <p:cTn id="71" dur="500"/>
                                        <p:tgtEl>
                                          <p:spTgt spid="111"/>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12"/>
                                        </p:tgtEl>
                                        <p:attrNameLst>
                                          <p:attrName>style.visibility</p:attrName>
                                        </p:attrNameLst>
                                      </p:cBhvr>
                                      <p:to>
                                        <p:strVal val="visible"/>
                                      </p:to>
                                    </p:set>
                                    <p:animEffect transition="in" filter="wipe(left)">
                                      <p:cBhvr>
                                        <p:cTn id="74"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08" grpId="0"/>
      <p:bldP spid="109" grpId="0"/>
      <p:bldP spid="110" grpId="0"/>
      <p:bldP spid="111" grpId="0"/>
      <p:bldP spid="11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69587F18-2C28-7921-AF84-5D40B106B011}"/>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11" name="Google Shape;1464;p44">
            <a:extLst>
              <a:ext uri="{FF2B5EF4-FFF2-40B4-BE49-F238E27FC236}">
                <a16:creationId xmlns:a16="http://schemas.microsoft.com/office/drawing/2014/main" id="{1F4D8F57-2FAE-365D-3435-519049B3089C}"/>
              </a:ext>
            </a:extLst>
          </p:cNvPr>
          <p:cNvSpPr txBox="1">
            <a:spLocks/>
          </p:cNvSpPr>
          <p:nvPr/>
        </p:nvSpPr>
        <p:spPr>
          <a:xfrm>
            <a:off x="2644139" y="1674919"/>
            <a:ext cx="6903720" cy="52574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07000"/>
              </a:lnSpc>
            </a:pPr>
            <a:r>
              <a:rPr lang="vi-VN" sz="2600" b="1">
                <a:solidFill>
                  <a:schemeClr val="tx1"/>
                </a:solidFill>
                <a:latin typeface="UTM Avo" panose="02040603050506020204" pitchFamily="18"/>
                <a:cs typeface="Arial" panose="020B0604020202020204" pitchFamily="34" charset="0"/>
              </a:rPr>
              <a:t>Chia sẻ ý tưởng vận dụng sản phẩm</a:t>
            </a:r>
            <a:endParaRPr lang="vi-VN" sz="2600" b="1" dirty="0">
              <a:solidFill>
                <a:schemeClr val="tx1"/>
              </a:solidFill>
              <a:latin typeface="UTM Avo" panose="02040603050506020204" pitchFamily="18"/>
              <a:cs typeface="Arial" panose="020B0604020202020204" pitchFamily="34" charset="0"/>
            </a:endParaRPr>
          </a:p>
        </p:txBody>
      </p:sp>
      <p:pic>
        <p:nvPicPr>
          <p:cNvPr id="12" name="Picture 11">
            <a:extLst>
              <a:ext uri="{FF2B5EF4-FFF2-40B4-BE49-F238E27FC236}">
                <a16:creationId xmlns:a16="http://schemas.microsoft.com/office/drawing/2014/main" id="{C2D8BBBE-85D0-449F-6FE2-885F143CC6F1}"/>
              </a:ext>
            </a:extLst>
          </p:cNvPr>
          <p:cNvPicPr>
            <a:picLocks noChangeAspect="1"/>
          </p:cNvPicPr>
          <p:nvPr/>
        </p:nvPicPr>
        <p:blipFill rotWithShape="1">
          <a:blip r:embed="rId4"/>
          <a:srcRect l="3795" t="2905" r="7113" b="13636"/>
          <a:stretch/>
        </p:blipFill>
        <p:spPr>
          <a:xfrm>
            <a:off x="4057968" y="2341068"/>
            <a:ext cx="2127732" cy="3093720"/>
          </a:xfrm>
          <a:prstGeom prst="rect">
            <a:avLst/>
          </a:prstGeom>
        </p:spPr>
      </p:pic>
      <p:pic>
        <p:nvPicPr>
          <p:cNvPr id="13" name="Picture 12">
            <a:extLst>
              <a:ext uri="{FF2B5EF4-FFF2-40B4-BE49-F238E27FC236}">
                <a16:creationId xmlns:a16="http://schemas.microsoft.com/office/drawing/2014/main" id="{B342A86D-DE4F-F70B-4545-3596864CAC66}"/>
              </a:ext>
            </a:extLst>
          </p:cNvPr>
          <p:cNvPicPr>
            <a:picLocks noChangeAspect="1"/>
          </p:cNvPicPr>
          <p:nvPr/>
        </p:nvPicPr>
        <p:blipFill rotWithShape="1">
          <a:blip r:embed="rId5"/>
          <a:srcRect l="21576" t="3966" r="28826" b="23042"/>
          <a:stretch/>
        </p:blipFill>
        <p:spPr>
          <a:xfrm>
            <a:off x="1077371" y="2341068"/>
            <a:ext cx="2195132" cy="3093720"/>
          </a:xfrm>
          <a:prstGeom prst="rect">
            <a:avLst/>
          </a:prstGeom>
        </p:spPr>
      </p:pic>
      <p:sp>
        <p:nvSpPr>
          <p:cNvPr id="14" name="TextBox 13">
            <a:extLst>
              <a:ext uri="{FF2B5EF4-FFF2-40B4-BE49-F238E27FC236}">
                <a16:creationId xmlns:a16="http://schemas.microsoft.com/office/drawing/2014/main" id="{6C173D31-648D-FAAF-A2BC-3D28E9B27A0A}"/>
              </a:ext>
            </a:extLst>
          </p:cNvPr>
          <p:cNvSpPr txBox="1"/>
          <p:nvPr/>
        </p:nvSpPr>
        <p:spPr>
          <a:xfrm>
            <a:off x="837769" y="5443233"/>
            <a:ext cx="2674336" cy="950260"/>
          </a:xfrm>
          <a:prstGeom prst="rect">
            <a:avLst/>
          </a:prstGeom>
          <a:noFill/>
        </p:spPr>
        <p:txBody>
          <a:bodyPr wrap="square">
            <a:spAutoFit/>
          </a:bodyPr>
          <a:lstStyle/>
          <a:p>
            <a:pPr algn="ctr">
              <a:lnSpc>
                <a:spcPct val="150000"/>
              </a:lnSpc>
            </a:pPr>
            <a:r>
              <a:rPr lang="vi-VN" sz="2000" i="1" dirty="0">
                <a:solidFill>
                  <a:schemeClr val="tx1"/>
                </a:solidFill>
                <a:effectLst/>
                <a:latin typeface="UTM Avo" panose="02040603050506020204" pitchFamily="18"/>
                <a:cs typeface="Arial" panose="020B0604020202020204" pitchFamily="34" charset="0"/>
              </a:rPr>
              <a:t>Hoa trái</a:t>
            </a:r>
            <a:r>
              <a:rPr lang="vi-VN" sz="2000" i="1" dirty="0">
                <a:solidFill>
                  <a:schemeClr val="tx1"/>
                </a:solidFill>
                <a:latin typeface="UTM Avo" panose="02040603050506020204" pitchFamily="18"/>
                <a:cs typeface="Arial" panose="020B0604020202020204" pitchFamily="34" charset="0"/>
              </a:rPr>
              <a:t> quê hương</a:t>
            </a:r>
          </a:p>
          <a:p>
            <a:pPr algn="ctr">
              <a:lnSpc>
                <a:spcPct val="150000"/>
              </a:lnSpc>
            </a:pPr>
            <a:r>
              <a:rPr lang="vi-VN" sz="2000" dirty="0">
                <a:solidFill>
                  <a:schemeClr val="tx1"/>
                </a:solidFill>
                <a:effectLst/>
                <a:latin typeface="UTM Avo" panose="02040603050506020204" pitchFamily="18"/>
                <a:cs typeface="Arial" panose="020B0604020202020204" pitchFamily="34" charset="0"/>
              </a:rPr>
              <a:t>Thu Hương</a:t>
            </a:r>
          </a:p>
        </p:txBody>
      </p:sp>
      <p:sp>
        <p:nvSpPr>
          <p:cNvPr id="15" name="TextBox 14">
            <a:extLst>
              <a:ext uri="{FF2B5EF4-FFF2-40B4-BE49-F238E27FC236}">
                <a16:creationId xmlns:a16="http://schemas.microsoft.com/office/drawing/2014/main" id="{46FA9083-3C88-383C-5610-6FD67D8DAB2B}"/>
              </a:ext>
            </a:extLst>
          </p:cNvPr>
          <p:cNvSpPr txBox="1"/>
          <p:nvPr/>
        </p:nvSpPr>
        <p:spPr>
          <a:xfrm>
            <a:off x="4432203" y="5434788"/>
            <a:ext cx="1407068" cy="958660"/>
          </a:xfrm>
          <a:prstGeom prst="rect">
            <a:avLst/>
          </a:prstGeom>
          <a:noFill/>
        </p:spPr>
        <p:txBody>
          <a:bodyPr wrap="square">
            <a:spAutoFit/>
          </a:bodyPr>
          <a:lstStyle/>
          <a:p>
            <a:pPr algn="ctr">
              <a:lnSpc>
                <a:spcPct val="150000"/>
              </a:lnSpc>
            </a:pPr>
            <a:r>
              <a:rPr lang="vi-VN" sz="2000" i="1" dirty="0">
                <a:solidFill>
                  <a:schemeClr val="tx1"/>
                </a:solidFill>
                <a:effectLst/>
                <a:latin typeface="UTM Avo" panose="02040603050506020204" pitchFamily="18"/>
                <a:cs typeface="Arial" panose="020B0604020202020204" pitchFamily="34" charset="0"/>
              </a:rPr>
              <a:t>Quà tặng</a:t>
            </a:r>
          </a:p>
          <a:p>
            <a:pPr algn="ctr">
              <a:lnSpc>
                <a:spcPct val="150000"/>
              </a:lnSpc>
            </a:pPr>
            <a:r>
              <a:rPr lang="vi-VN" sz="2000" dirty="0">
                <a:solidFill>
                  <a:schemeClr val="tx1"/>
                </a:solidFill>
                <a:effectLst/>
                <a:latin typeface="UTM Avo" panose="02040603050506020204" pitchFamily="18"/>
                <a:cs typeface="Arial" panose="020B0604020202020204" pitchFamily="34" charset="0"/>
              </a:rPr>
              <a:t>Hải Nam</a:t>
            </a:r>
          </a:p>
        </p:txBody>
      </p:sp>
      <p:sp>
        <p:nvSpPr>
          <p:cNvPr id="16" name="Speech Bubble: Rectangle with Corners Rounded 23">
            <a:extLst>
              <a:ext uri="{FF2B5EF4-FFF2-40B4-BE49-F238E27FC236}">
                <a16:creationId xmlns:a16="http://schemas.microsoft.com/office/drawing/2014/main" id="{010D12A6-B4A8-F25A-66A1-330B5A2DA796}"/>
              </a:ext>
            </a:extLst>
          </p:cNvPr>
          <p:cNvSpPr/>
          <p:nvPr/>
        </p:nvSpPr>
        <p:spPr>
          <a:xfrm>
            <a:off x="7271871" y="2489934"/>
            <a:ext cx="3744256" cy="1397994"/>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50000"/>
              </a:lnSpc>
            </a:pPr>
            <a:r>
              <a:rPr lang="vi-VN" sz="2000" dirty="0">
                <a:solidFill>
                  <a:schemeClr val="tx1"/>
                </a:solidFill>
                <a:effectLst/>
                <a:latin typeface="UTM Avo" panose="02040603050506020204" pitchFamily="18"/>
                <a:cs typeface="Arial" panose="020B0604020202020204" pitchFamily="34" charset="0"/>
              </a:rPr>
              <a:t>Em sẽ sử dụng sản phẩm của nhóm mình vào trong những việc gì, dịp nào?</a:t>
            </a:r>
          </a:p>
        </p:txBody>
      </p:sp>
      <p:sp>
        <p:nvSpPr>
          <p:cNvPr id="17" name="Speech Bubble: Rectangle with Corners Rounded 24">
            <a:extLst>
              <a:ext uri="{FF2B5EF4-FFF2-40B4-BE49-F238E27FC236}">
                <a16:creationId xmlns:a16="http://schemas.microsoft.com/office/drawing/2014/main" id="{B19110A3-3A0D-50A0-8537-2496E18997B7}"/>
              </a:ext>
            </a:extLst>
          </p:cNvPr>
          <p:cNvSpPr/>
          <p:nvPr/>
        </p:nvSpPr>
        <p:spPr>
          <a:xfrm>
            <a:off x="7271871" y="4484084"/>
            <a:ext cx="3744256" cy="1397994"/>
          </a:xfrm>
          <a:prstGeom prst="wedgeRoundRectCallout">
            <a:avLst/>
          </a:prstGeom>
          <a:solidFill>
            <a:srgbClr val="FFF3EF"/>
          </a:solidFill>
          <a:ln>
            <a:solidFill>
              <a:srgbClr val="ED5469"/>
            </a:solidFill>
          </a:ln>
        </p:spPr>
        <p:style>
          <a:lnRef idx="2">
            <a:schemeClr val="accent1">
              <a:shade val="15000"/>
            </a:schemeClr>
          </a:lnRef>
          <a:fillRef idx="1">
            <a:schemeClr val="accent1"/>
          </a:fillRef>
          <a:effectRef idx="0">
            <a:schemeClr val="accent1"/>
          </a:effectRef>
          <a:fontRef idx="minor">
            <a:schemeClr val="lt1"/>
          </a:fontRef>
        </p:style>
        <p:txBody>
          <a:bodyPr bIns="180000" rtlCol="0" anchor="ctr"/>
          <a:lstStyle/>
          <a:p>
            <a:pPr algn="ctr">
              <a:lnSpc>
                <a:spcPct val="150000"/>
              </a:lnSpc>
            </a:pPr>
            <a:r>
              <a:rPr lang="vi-VN" sz="2000" dirty="0">
                <a:solidFill>
                  <a:schemeClr val="tx1"/>
                </a:solidFill>
                <a:effectLst/>
                <a:latin typeface="UTM Avo" panose="02040603050506020204" pitchFamily="18"/>
                <a:cs typeface="Arial" panose="020B0604020202020204" pitchFamily="34" charset="0"/>
              </a:rPr>
              <a:t>Em có thể sáng tạo thêm bộ sưu tập hình ảnh </a:t>
            </a:r>
          </a:p>
          <a:p>
            <a:pPr algn="ctr">
              <a:lnSpc>
                <a:spcPct val="150000"/>
              </a:lnSpc>
            </a:pPr>
            <a:r>
              <a:rPr lang="vi-VN" sz="2000" dirty="0">
                <a:solidFill>
                  <a:schemeClr val="tx1"/>
                </a:solidFill>
                <a:effectLst/>
                <a:latin typeface="UTM Avo" panose="02040603050506020204" pitchFamily="18"/>
                <a:cs typeface="Arial" panose="020B0604020202020204" pitchFamily="34" charset="0"/>
              </a:rPr>
              <a:t>nông sản nào khác?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ppt_y</p:attrName>
                                        </p:attrNameLst>
                                      </p:cBhvr>
                                      <p:tavLst>
                                        <p:tav tm="0">
                                          <p:val>
                                            <p:strVal val="#ppt_y+#ppt_h*1.125000"/>
                                          </p:val>
                                        </p:tav>
                                        <p:tav tm="100000">
                                          <p:val>
                                            <p:strVal val="#ppt_y"/>
                                          </p:val>
                                        </p:tav>
                                      </p:tavLst>
                                    </p:anim>
                                    <p:animEffect transition="in" filter="wipe(up)">
                                      <p:cBhvr>
                                        <p:cTn id="13" dur="500"/>
                                        <p:tgtEl>
                                          <p:spTgt spid="13"/>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p:tgtEl>
                                          <p:spTgt spid="14"/>
                                        </p:tgtEl>
                                        <p:attrNameLst>
                                          <p:attrName>ppt_y</p:attrName>
                                        </p:attrNameLst>
                                      </p:cBhvr>
                                      <p:tavLst>
                                        <p:tav tm="0">
                                          <p:val>
                                            <p:strVal val="#ppt_y+#ppt_h*1.125000"/>
                                          </p:val>
                                        </p:tav>
                                        <p:tav tm="100000">
                                          <p:val>
                                            <p:strVal val="#ppt_y"/>
                                          </p:val>
                                        </p:tav>
                                      </p:tavLst>
                                    </p:anim>
                                    <p:animEffect transition="in" filter="wipe(up)">
                                      <p:cBhvr>
                                        <p:cTn id="17" dur="500"/>
                                        <p:tgtEl>
                                          <p:spTgt spid="14"/>
                                        </p:tgtEl>
                                      </p:cBhvr>
                                    </p:animEffect>
                                  </p:childTnLst>
                                </p:cTn>
                              </p:par>
                              <p:par>
                                <p:cTn id="18" presetID="1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p:tgtEl>
                                          <p:spTgt spid="12"/>
                                        </p:tgtEl>
                                        <p:attrNameLst>
                                          <p:attrName>ppt_y</p:attrName>
                                        </p:attrNameLst>
                                      </p:cBhvr>
                                      <p:tavLst>
                                        <p:tav tm="0">
                                          <p:val>
                                            <p:strVal val="#ppt_y+#ppt_h*1.125000"/>
                                          </p:val>
                                        </p:tav>
                                        <p:tav tm="100000">
                                          <p:val>
                                            <p:strVal val="#ppt_y"/>
                                          </p:val>
                                        </p:tav>
                                      </p:tavLst>
                                    </p:anim>
                                    <p:animEffect transition="in" filter="wipe(up)">
                                      <p:cBhvr>
                                        <p:cTn id="21" dur="500"/>
                                        <p:tgtEl>
                                          <p:spTgt spid="12"/>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ppt_y</p:attrName>
                                        </p:attrNameLst>
                                      </p:cBhvr>
                                      <p:tavLst>
                                        <p:tav tm="0">
                                          <p:val>
                                            <p:strVal val="#ppt_y+#ppt_h*1.125000"/>
                                          </p:val>
                                        </p:tav>
                                        <p:tav tm="100000">
                                          <p:val>
                                            <p:strVal val="#ppt_y"/>
                                          </p:val>
                                        </p:tav>
                                      </p:tavLst>
                                    </p:anim>
                                    <p:animEffect transition="in" filter="wipe(up)">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500"/>
                                        <p:tgtEl>
                                          <p:spTgt spid="1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16" grpId="0" animBg="1"/>
      <p:bldP spid="1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2" name="Picture 3">
            <a:extLst>
              <a:ext uri="{FF2B5EF4-FFF2-40B4-BE49-F238E27FC236}">
                <a16:creationId xmlns:a16="http://schemas.microsoft.com/office/drawing/2014/main" id="{238BF814-D7AF-04DD-9259-4D8A834405CB}"/>
              </a:ext>
            </a:extLst>
          </p:cNvPr>
          <p:cNvPicPr>
            <a:picLocks noChangeAspect="1"/>
          </p:cNvPicPr>
          <p:nvPr/>
        </p:nvPicPr>
        <p:blipFill>
          <a:blip r:embed="rId4"/>
          <a:srcRect/>
          <a:stretch>
            <a:fillRect/>
          </a:stretch>
        </p:blipFill>
        <p:spPr>
          <a:xfrm>
            <a:off x="-228600" y="5137623"/>
            <a:ext cx="12852400" cy="2285008"/>
          </a:xfrm>
          <a:prstGeom prst="rect">
            <a:avLst/>
          </a:prstGeom>
        </p:spPr>
      </p:pic>
      <p:sp>
        <p:nvSpPr>
          <p:cNvPr id="11" name="Google Shape;1464;p44">
            <a:extLst>
              <a:ext uri="{FF2B5EF4-FFF2-40B4-BE49-F238E27FC236}">
                <a16:creationId xmlns:a16="http://schemas.microsoft.com/office/drawing/2014/main" id="{EE650645-7DD0-D0B4-A282-9A959A0A9B29}"/>
              </a:ext>
            </a:extLst>
          </p:cNvPr>
          <p:cNvSpPr txBox="1">
            <a:spLocks/>
          </p:cNvSpPr>
          <p:nvPr/>
        </p:nvSpPr>
        <p:spPr>
          <a:xfrm>
            <a:off x="5151119" y="1155902"/>
            <a:ext cx="1889760" cy="52574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07000"/>
              </a:lnSpc>
            </a:pPr>
            <a:r>
              <a:rPr lang="vi-VN" sz="2800" b="1" dirty="0">
                <a:solidFill>
                  <a:schemeClr val="tx1"/>
                </a:solidFill>
                <a:latin typeface="UTM Avo" panose="02040603050506020204" pitchFamily="18"/>
                <a:cs typeface="Arial" panose="020B0604020202020204" pitchFamily="34" charset="0"/>
              </a:rPr>
              <a:t>Gợi ý</a:t>
            </a:r>
          </a:p>
        </p:txBody>
      </p:sp>
      <p:pic>
        <p:nvPicPr>
          <p:cNvPr id="12" name="Picture 2" descr="RAU - CỦ - QUẢ MÓC LEN HANDMADE | Shopee Việt Nam">
            <a:extLst>
              <a:ext uri="{FF2B5EF4-FFF2-40B4-BE49-F238E27FC236}">
                <a16:creationId xmlns:a16="http://schemas.microsoft.com/office/drawing/2014/main" id="{735AA140-07D7-F81E-36A4-83E5CB7430A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714" r="10714"/>
          <a:stretch/>
        </p:blipFill>
        <p:spPr bwMode="auto">
          <a:xfrm>
            <a:off x="1523739" y="1863590"/>
            <a:ext cx="2022231" cy="2573748"/>
          </a:xfrm>
          <a:prstGeom prst="roundRect">
            <a:avLst>
              <a:gd name="adj" fmla="val 24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3" name="Picture 4" descr="Móc khóa treo balo Trái cây nhiệt đới CUTE - MixASale">
            <a:extLst>
              <a:ext uri="{FF2B5EF4-FFF2-40B4-BE49-F238E27FC236}">
                <a16:creationId xmlns:a16="http://schemas.microsoft.com/office/drawing/2014/main" id="{DBE0BD56-0897-3084-F485-37443C9E01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39361" y="1863590"/>
            <a:ext cx="2628900" cy="2573748"/>
          </a:xfrm>
          <a:prstGeom prst="roundRect">
            <a:avLst>
              <a:gd name="adj" fmla="val 757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4" name="Picture 6" descr="Móc Len Hoa Quả giá rẻ Tháng 12,2023|BigGo Việt Nam">
            <a:extLst>
              <a:ext uri="{FF2B5EF4-FFF2-40B4-BE49-F238E27FC236}">
                <a16:creationId xmlns:a16="http://schemas.microsoft.com/office/drawing/2014/main" id="{B3E192F1-DB37-24F2-47E8-2FA1DDE3EBD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6761"/>
          <a:stretch/>
        </p:blipFill>
        <p:spPr bwMode="auto">
          <a:xfrm>
            <a:off x="4544397" y="1863590"/>
            <a:ext cx="2496482" cy="2573748"/>
          </a:xfrm>
          <a:prstGeom prst="roundRect">
            <a:avLst>
              <a:gd name="adj" fmla="val 488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4B7D5ED-C330-9585-CAFF-F836E83D0331}"/>
              </a:ext>
            </a:extLst>
          </p:cNvPr>
          <p:cNvSpPr txBox="1"/>
          <p:nvPr/>
        </p:nvSpPr>
        <p:spPr>
          <a:xfrm>
            <a:off x="4074957" y="4627970"/>
            <a:ext cx="4042084" cy="461665"/>
          </a:xfrm>
          <a:prstGeom prst="rect">
            <a:avLst/>
          </a:prstGeom>
          <a:noFill/>
        </p:spPr>
        <p:txBody>
          <a:bodyPr wrap="square">
            <a:spAutoFit/>
          </a:bodyPr>
          <a:lstStyle/>
          <a:p>
            <a:pPr algn="ctr"/>
            <a:r>
              <a:rPr lang="vi-VN" sz="2400" i="1" dirty="0">
                <a:solidFill>
                  <a:schemeClr val="tx1"/>
                </a:solidFill>
                <a:effectLst/>
                <a:latin typeface="UTM Avo" panose="02040603050506020204" pitchFamily="18"/>
                <a:cs typeface="Arial" panose="020B0604020202020204" pitchFamily="34" charset="0"/>
              </a:rPr>
              <a:t>Móc khóa hình nông sản</a:t>
            </a:r>
            <a:endParaRPr lang="vi-VN" sz="2400" dirty="0">
              <a:solidFill>
                <a:schemeClr val="tx1"/>
              </a:solidFill>
              <a:effectLst/>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489397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up)">
                                      <p:cBhvr>
                                        <p:cTn id="13" dur="500"/>
                                        <p:tgtEl>
                                          <p:spTgt spid="12"/>
                                        </p:tgtEl>
                                      </p:cBhvr>
                                    </p:animEffect>
                                  </p:childTnLst>
                                </p:cTn>
                              </p:par>
                              <p:par>
                                <p:cTn id="14" presetID="12" presetClass="entr" presetSubtype="4"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p:tgtEl>
                                          <p:spTgt spid="13"/>
                                        </p:tgtEl>
                                        <p:attrNameLst>
                                          <p:attrName>ppt_y</p:attrName>
                                        </p:attrNameLst>
                                      </p:cBhvr>
                                      <p:tavLst>
                                        <p:tav tm="0">
                                          <p:val>
                                            <p:strVal val="#ppt_y+#ppt_h*1.125000"/>
                                          </p:val>
                                        </p:tav>
                                        <p:tav tm="100000">
                                          <p:val>
                                            <p:strVal val="#ppt_y"/>
                                          </p:val>
                                        </p:tav>
                                      </p:tavLst>
                                    </p:anim>
                                    <p:animEffect transition="in" filter="wipe(up)">
                                      <p:cBhvr>
                                        <p:cTn id="17" dur="500"/>
                                        <p:tgtEl>
                                          <p:spTgt spid="13"/>
                                        </p:tgtEl>
                                      </p:cBhvr>
                                    </p:animEffect>
                                  </p:childTnLst>
                                </p:cTn>
                              </p:par>
                              <p:par>
                                <p:cTn id="18" presetID="12" presetClass="entr" presetSubtype="4"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ppt_y</p:attrName>
                                        </p:attrNameLst>
                                      </p:cBhvr>
                                      <p:tavLst>
                                        <p:tav tm="0">
                                          <p:val>
                                            <p:strVal val="#ppt_y+#ppt_h*1.125000"/>
                                          </p:val>
                                        </p:tav>
                                        <p:tav tm="100000">
                                          <p:val>
                                            <p:strVal val="#ppt_y"/>
                                          </p:val>
                                        </p:tav>
                                      </p:tavLst>
                                    </p:anim>
                                    <p:animEffect transition="in" filter="wipe(up)">
                                      <p:cBhvr>
                                        <p:cTn id="21" dur="500"/>
                                        <p:tgtEl>
                                          <p:spTgt spid="14"/>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ppt_y</p:attrName>
                                        </p:attrNameLst>
                                      </p:cBhvr>
                                      <p:tavLst>
                                        <p:tav tm="0">
                                          <p:val>
                                            <p:strVal val="#ppt_y+#ppt_h*1.125000"/>
                                          </p:val>
                                        </p:tav>
                                        <p:tav tm="100000">
                                          <p:val>
                                            <p:strVal val="#ppt_y"/>
                                          </p:val>
                                        </p:tav>
                                      </p:tavLst>
                                    </p:anim>
                                    <p:animEffect transition="in" filter="wipe(up)">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2" name="Picture 3">
            <a:extLst>
              <a:ext uri="{FF2B5EF4-FFF2-40B4-BE49-F238E27FC236}">
                <a16:creationId xmlns:a16="http://schemas.microsoft.com/office/drawing/2014/main" id="{238BF814-D7AF-04DD-9259-4D8A834405CB}"/>
              </a:ext>
            </a:extLst>
          </p:cNvPr>
          <p:cNvPicPr>
            <a:picLocks noChangeAspect="1"/>
          </p:cNvPicPr>
          <p:nvPr/>
        </p:nvPicPr>
        <p:blipFill>
          <a:blip r:embed="rId4"/>
          <a:srcRect/>
          <a:stretch>
            <a:fillRect/>
          </a:stretch>
        </p:blipFill>
        <p:spPr>
          <a:xfrm>
            <a:off x="-240631" y="5702098"/>
            <a:ext cx="12852400" cy="2285008"/>
          </a:xfrm>
          <a:prstGeom prst="rect">
            <a:avLst/>
          </a:prstGeom>
        </p:spPr>
      </p:pic>
      <p:sp>
        <p:nvSpPr>
          <p:cNvPr id="11" name="Google Shape;1464;p44">
            <a:extLst>
              <a:ext uri="{FF2B5EF4-FFF2-40B4-BE49-F238E27FC236}">
                <a16:creationId xmlns:a16="http://schemas.microsoft.com/office/drawing/2014/main" id="{EE650645-7DD0-D0B4-A282-9A959A0A9B29}"/>
              </a:ext>
            </a:extLst>
          </p:cNvPr>
          <p:cNvSpPr txBox="1">
            <a:spLocks/>
          </p:cNvSpPr>
          <p:nvPr/>
        </p:nvSpPr>
        <p:spPr>
          <a:xfrm>
            <a:off x="5151119" y="1155902"/>
            <a:ext cx="1889760" cy="52574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07000"/>
              </a:lnSpc>
            </a:pPr>
            <a:r>
              <a:rPr lang="vi-VN" sz="2800" b="1" dirty="0">
                <a:solidFill>
                  <a:schemeClr val="tx1"/>
                </a:solidFill>
                <a:latin typeface="UTM Avo" panose="02040603050506020204" pitchFamily="18"/>
                <a:cs typeface="Arial" panose="020B0604020202020204" pitchFamily="34" charset="0"/>
              </a:rPr>
              <a:t>Gợi ý</a:t>
            </a:r>
          </a:p>
        </p:txBody>
      </p:sp>
      <p:sp>
        <p:nvSpPr>
          <p:cNvPr id="3" name="TextBox 2">
            <a:extLst>
              <a:ext uri="{FF2B5EF4-FFF2-40B4-BE49-F238E27FC236}">
                <a16:creationId xmlns:a16="http://schemas.microsoft.com/office/drawing/2014/main" id="{1A692131-FC76-A961-DC73-7D7C1EB41607}"/>
              </a:ext>
            </a:extLst>
          </p:cNvPr>
          <p:cNvSpPr txBox="1"/>
          <p:nvPr/>
        </p:nvSpPr>
        <p:spPr>
          <a:xfrm>
            <a:off x="2140045" y="5271211"/>
            <a:ext cx="7911907" cy="430887"/>
          </a:xfrm>
          <a:prstGeom prst="rect">
            <a:avLst/>
          </a:prstGeom>
          <a:noFill/>
        </p:spPr>
        <p:txBody>
          <a:bodyPr wrap="square">
            <a:spAutoFit/>
          </a:bodyPr>
          <a:lstStyle/>
          <a:p>
            <a:pPr algn="ctr"/>
            <a:r>
              <a:rPr lang="vi-VN" sz="2200" i="1" dirty="0">
                <a:solidFill>
                  <a:srgbClr val="000000"/>
                </a:solidFill>
                <a:effectLst/>
                <a:latin typeface="UTM Avo" panose="02040603050506020204" pitchFamily="18"/>
                <a:cs typeface="Arial" panose="020B0604020202020204" pitchFamily="34" charset="0"/>
              </a:rPr>
              <a:t>Hoa quả dùng để trưng bày và làm dụng cụ học tập</a:t>
            </a:r>
            <a:endParaRPr lang="vi-VN" sz="2200" dirty="0">
              <a:solidFill>
                <a:srgbClr val="000000"/>
              </a:solidFill>
              <a:effectLst/>
              <a:latin typeface="UTM Avo" panose="02040603050506020204" pitchFamily="18"/>
              <a:cs typeface="Arial" panose="020B0604020202020204" pitchFamily="34" charset="0"/>
            </a:endParaRPr>
          </a:p>
        </p:txBody>
      </p:sp>
      <p:pic>
        <p:nvPicPr>
          <p:cNvPr id="4" name="Picture 2" descr="Cách bảo quản trái cây không cần tủ lạnh đúng cách, đơn giản | Cleanipedia">
            <a:extLst>
              <a:ext uri="{FF2B5EF4-FFF2-40B4-BE49-F238E27FC236}">
                <a16:creationId xmlns:a16="http://schemas.microsoft.com/office/drawing/2014/main" id="{27ECE282-5442-964E-FF0B-394C36763C0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933"/>
          <a:stretch/>
        </p:blipFill>
        <p:spPr bwMode="auto">
          <a:xfrm>
            <a:off x="1676705" y="2133864"/>
            <a:ext cx="4419293" cy="2597676"/>
          </a:xfrm>
          <a:prstGeom prst="roundRect">
            <a:avLst>
              <a:gd name="adj" fmla="val 405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 name="Picture 4" descr="Tranh ghép hình nhận dạng trái cây bằng gỗ cho bé lắp ráp">
            <a:extLst>
              <a:ext uri="{FF2B5EF4-FFF2-40B4-BE49-F238E27FC236}">
                <a16:creationId xmlns:a16="http://schemas.microsoft.com/office/drawing/2014/main" id="{5CDB9589-F5B6-B690-724E-88680B7CAD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9263" y="1785176"/>
            <a:ext cx="3176029" cy="3287647"/>
          </a:xfrm>
          <a:prstGeom prst="roundRect">
            <a:avLst>
              <a:gd name="adj" fmla="val 306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9152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par>
                                <p:cTn id="9" presetID="1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ppt_h*1.125000"/>
                                          </p:val>
                                        </p:tav>
                                        <p:tav tm="100000">
                                          <p:val>
                                            <p:strVal val="#ppt_y"/>
                                          </p:val>
                                        </p:tav>
                                      </p:tavLst>
                                    </p:anim>
                                    <p:animEffect transition="in" filter="wipe(up)">
                                      <p:cBhvr>
                                        <p:cTn id="12" dur="500"/>
                                        <p:tgtEl>
                                          <p:spTgt spid="5"/>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2" name="Picture 3">
            <a:extLst>
              <a:ext uri="{FF2B5EF4-FFF2-40B4-BE49-F238E27FC236}">
                <a16:creationId xmlns:a16="http://schemas.microsoft.com/office/drawing/2014/main" id="{238BF814-D7AF-04DD-9259-4D8A834405CB}"/>
              </a:ext>
            </a:extLst>
          </p:cNvPr>
          <p:cNvPicPr>
            <a:picLocks noChangeAspect="1"/>
          </p:cNvPicPr>
          <p:nvPr/>
        </p:nvPicPr>
        <p:blipFill>
          <a:blip r:embed="rId4"/>
          <a:srcRect/>
          <a:stretch>
            <a:fillRect/>
          </a:stretch>
        </p:blipFill>
        <p:spPr>
          <a:xfrm>
            <a:off x="-240631" y="5702098"/>
            <a:ext cx="12852400" cy="2285008"/>
          </a:xfrm>
          <a:prstGeom prst="rect">
            <a:avLst/>
          </a:prstGeom>
        </p:spPr>
      </p:pic>
      <p:sp>
        <p:nvSpPr>
          <p:cNvPr id="11" name="Google Shape;1464;p44">
            <a:extLst>
              <a:ext uri="{FF2B5EF4-FFF2-40B4-BE49-F238E27FC236}">
                <a16:creationId xmlns:a16="http://schemas.microsoft.com/office/drawing/2014/main" id="{EE650645-7DD0-D0B4-A282-9A959A0A9B29}"/>
              </a:ext>
            </a:extLst>
          </p:cNvPr>
          <p:cNvSpPr txBox="1">
            <a:spLocks/>
          </p:cNvSpPr>
          <p:nvPr/>
        </p:nvSpPr>
        <p:spPr>
          <a:xfrm>
            <a:off x="5151119" y="1155902"/>
            <a:ext cx="1889760" cy="52574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07000"/>
              </a:lnSpc>
            </a:pPr>
            <a:r>
              <a:rPr lang="vi-VN" sz="2800" b="1" dirty="0">
                <a:solidFill>
                  <a:schemeClr val="tx1"/>
                </a:solidFill>
                <a:latin typeface="UTM Avo" panose="02040603050506020204" pitchFamily="18"/>
                <a:cs typeface="Arial" panose="020B0604020202020204" pitchFamily="34" charset="0"/>
              </a:rPr>
              <a:t>Gợi ý</a:t>
            </a:r>
          </a:p>
        </p:txBody>
      </p:sp>
      <p:sp>
        <p:nvSpPr>
          <p:cNvPr id="6" name="TextBox 5">
            <a:extLst>
              <a:ext uri="{FF2B5EF4-FFF2-40B4-BE49-F238E27FC236}">
                <a16:creationId xmlns:a16="http://schemas.microsoft.com/office/drawing/2014/main" id="{BB46CD74-8FBD-F8D6-2450-6070A737AEC3}"/>
              </a:ext>
            </a:extLst>
          </p:cNvPr>
          <p:cNvSpPr txBox="1"/>
          <p:nvPr/>
        </p:nvSpPr>
        <p:spPr>
          <a:xfrm>
            <a:off x="2774080" y="5271211"/>
            <a:ext cx="6643838" cy="430887"/>
          </a:xfrm>
          <a:prstGeom prst="rect">
            <a:avLst/>
          </a:prstGeom>
          <a:noFill/>
        </p:spPr>
        <p:txBody>
          <a:bodyPr wrap="square">
            <a:spAutoFit/>
          </a:bodyPr>
          <a:lstStyle/>
          <a:p>
            <a:pPr algn="ctr"/>
            <a:r>
              <a:rPr lang="vi-VN" sz="2200" i="1" dirty="0">
                <a:solidFill>
                  <a:srgbClr val="000000"/>
                </a:solidFill>
                <a:effectLst/>
                <a:latin typeface="UTM Avo" panose="02040603050506020204" pitchFamily="18"/>
                <a:cs typeface="Arial" panose="020B0604020202020204" pitchFamily="34" charset="0"/>
              </a:rPr>
              <a:t>Trái cây dùng làm mẫu vật để vẽ tranh tĩnh vật</a:t>
            </a:r>
            <a:endParaRPr lang="vi-VN" sz="2200" dirty="0">
              <a:solidFill>
                <a:srgbClr val="000000"/>
              </a:solidFill>
              <a:effectLst/>
              <a:latin typeface="UTM Avo" panose="02040603050506020204" pitchFamily="18"/>
              <a:cs typeface="Arial" panose="020B0604020202020204" pitchFamily="34" charset="0"/>
            </a:endParaRPr>
          </a:p>
        </p:txBody>
      </p:sp>
      <p:pic>
        <p:nvPicPr>
          <p:cNvPr id="7" name="Picture 2" descr="Vẫn Còn Sống Với Trái Cây Hình ảnh Sẵn có - Tải xuống Hình ảnh Ngay bây giờ  - Tĩnh vật, Bức tranh - Sản phẩm nghệ thuật, Phục Hưng - iStock">
            <a:extLst>
              <a:ext uri="{FF2B5EF4-FFF2-40B4-BE49-F238E27FC236}">
                <a16:creationId xmlns:a16="http://schemas.microsoft.com/office/drawing/2014/main" id="{631C0CEA-506C-8E87-C8A9-F39AE3C8EC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9953" y="1751966"/>
            <a:ext cx="2515551" cy="3354068"/>
          </a:xfrm>
          <a:prstGeom prst="roundRect">
            <a:avLst>
              <a:gd name="adj" fmla="val 977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 name="Picture 4" descr="Fruit still life in the style of old masters paintings stock photo - OFFSET">
            <a:extLst>
              <a:ext uri="{FF2B5EF4-FFF2-40B4-BE49-F238E27FC236}">
                <a16:creationId xmlns:a16="http://schemas.microsoft.com/office/drawing/2014/main" id="{F943690D-C668-D399-A869-A53861E83D4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21007"/>
          <a:stretch/>
        </p:blipFill>
        <p:spPr bwMode="auto">
          <a:xfrm>
            <a:off x="4741813" y="1753093"/>
            <a:ext cx="2620141" cy="3352941"/>
          </a:xfrm>
          <a:prstGeom prst="roundRect">
            <a:avLst>
              <a:gd name="adj" fmla="val 6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9" name="Picture 6" descr="Hình Ảnh Sáng Tạo Của Trái Cây Độ Tương Phản Hình ảnh Sẵn có - Tải xuống  Hình ảnh Ngay bây giờ - Bóng - Mô tả vật lý, Bố cục thưa,">
            <a:extLst>
              <a:ext uri="{FF2B5EF4-FFF2-40B4-BE49-F238E27FC236}">
                <a16:creationId xmlns:a16="http://schemas.microsoft.com/office/drawing/2014/main" id="{FDF6E3BE-D1BB-72D9-6145-EF4F7DE1C95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739" r="18739"/>
          <a:stretch/>
        </p:blipFill>
        <p:spPr bwMode="auto">
          <a:xfrm>
            <a:off x="7568263" y="1751966"/>
            <a:ext cx="2792002" cy="3346884"/>
          </a:xfrm>
          <a:prstGeom prst="roundRect">
            <a:avLst>
              <a:gd name="adj" fmla="val 59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93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par>
                                <p:cTn id="9" presetID="1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par>
                                <p:cTn id="13" presetID="1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up)">
                                      <p:cBhvr>
                                        <p:cTn id="16" dur="500"/>
                                        <p:tgtEl>
                                          <p:spTgt spid="9"/>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ppt_y</p:attrName>
                                        </p:attrNameLst>
                                      </p:cBhvr>
                                      <p:tavLst>
                                        <p:tav tm="0">
                                          <p:val>
                                            <p:strVal val="#ppt_y+#ppt_h*1.125000"/>
                                          </p:val>
                                        </p:tav>
                                        <p:tav tm="100000">
                                          <p:val>
                                            <p:strVal val="#ppt_y"/>
                                          </p:val>
                                        </p:tav>
                                      </p:tavLst>
                                    </p:anim>
                                    <p:animEffect transition="in" filter="wipe(up)">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2" name="Picture 3">
            <a:extLst>
              <a:ext uri="{FF2B5EF4-FFF2-40B4-BE49-F238E27FC236}">
                <a16:creationId xmlns:a16="http://schemas.microsoft.com/office/drawing/2014/main" id="{238BF814-D7AF-04DD-9259-4D8A834405CB}"/>
              </a:ext>
            </a:extLst>
          </p:cNvPr>
          <p:cNvPicPr>
            <a:picLocks noChangeAspect="1"/>
          </p:cNvPicPr>
          <p:nvPr/>
        </p:nvPicPr>
        <p:blipFill>
          <a:blip r:embed="rId4"/>
          <a:srcRect/>
          <a:stretch>
            <a:fillRect/>
          </a:stretch>
        </p:blipFill>
        <p:spPr>
          <a:xfrm>
            <a:off x="-240631" y="5702098"/>
            <a:ext cx="12852400" cy="2285008"/>
          </a:xfrm>
          <a:prstGeom prst="rect">
            <a:avLst/>
          </a:prstGeom>
        </p:spPr>
      </p:pic>
      <p:sp>
        <p:nvSpPr>
          <p:cNvPr id="11" name="Google Shape;1464;p44">
            <a:extLst>
              <a:ext uri="{FF2B5EF4-FFF2-40B4-BE49-F238E27FC236}">
                <a16:creationId xmlns:a16="http://schemas.microsoft.com/office/drawing/2014/main" id="{EE650645-7DD0-D0B4-A282-9A959A0A9B29}"/>
              </a:ext>
            </a:extLst>
          </p:cNvPr>
          <p:cNvSpPr txBox="1">
            <a:spLocks/>
          </p:cNvSpPr>
          <p:nvPr/>
        </p:nvSpPr>
        <p:spPr>
          <a:xfrm>
            <a:off x="5151119" y="1155902"/>
            <a:ext cx="1889760" cy="52574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07000"/>
              </a:lnSpc>
            </a:pPr>
            <a:r>
              <a:rPr lang="vi-VN" sz="2800" b="1" dirty="0">
                <a:solidFill>
                  <a:schemeClr val="tx1"/>
                </a:solidFill>
                <a:latin typeface="UTM Avo" panose="02040603050506020204" pitchFamily="18"/>
                <a:cs typeface="Arial" panose="020B0604020202020204" pitchFamily="34" charset="0"/>
              </a:rPr>
              <a:t>Gợi ý</a:t>
            </a:r>
          </a:p>
        </p:txBody>
      </p:sp>
      <p:sp>
        <p:nvSpPr>
          <p:cNvPr id="3" name="TextBox 2">
            <a:extLst>
              <a:ext uri="{FF2B5EF4-FFF2-40B4-BE49-F238E27FC236}">
                <a16:creationId xmlns:a16="http://schemas.microsoft.com/office/drawing/2014/main" id="{4225EC28-4B2C-5910-B04D-CE4B2B555732}"/>
              </a:ext>
            </a:extLst>
          </p:cNvPr>
          <p:cNvSpPr txBox="1"/>
          <p:nvPr/>
        </p:nvSpPr>
        <p:spPr>
          <a:xfrm>
            <a:off x="2672668" y="5248419"/>
            <a:ext cx="6846661" cy="446276"/>
          </a:xfrm>
          <a:prstGeom prst="rect">
            <a:avLst/>
          </a:prstGeom>
          <a:noFill/>
        </p:spPr>
        <p:txBody>
          <a:bodyPr wrap="square">
            <a:spAutoFit/>
          </a:bodyPr>
          <a:lstStyle/>
          <a:p>
            <a:pPr algn="ctr"/>
            <a:r>
              <a:rPr lang="vi-VN" sz="2300" i="1" dirty="0">
                <a:solidFill>
                  <a:srgbClr val="000000"/>
                </a:solidFill>
                <a:effectLst/>
                <a:latin typeface="UTM Avo" panose="02040603050506020204" pitchFamily="18"/>
                <a:cs typeface="Arial" panose="020B0604020202020204" pitchFamily="34" charset="0"/>
              </a:rPr>
              <a:t>Sản phẩm dùng để trang trí thiệp quà tặng</a:t>
            </a:r>
            <a:endParaRPr lang="vi-VN" sz="2300" dirty="0">
              <a:solidFill>
                <a:srgbClr val="000000"/>
              </a:solidFill>
              <a:effectLst/>
              <a:latin typeface="UTM Avo" panose="02040603050506020204" pitchFamily="18"/>
              <a:cs typeface="Arial" panose="020B0604020202020204" pitchFamily="34" charset="0"/>
            </a:endParaRPr>
          </a:p>
        </p:txBody>
      </p:sp>
      <p:pic>
        <p:nvPicPr>
          <p:cNvPr id="4" name="Picture 2" descr="Thiệp quilling mẫu hoa quả 10x10 cm | Shopee Việt Nam">
            <a:extLst>
              <a:ext uri="{FF2B5EF4-FFF2-40B4-BE49-F238E27FC236}">
                <a16:creationId xmlns:a16="http://schemas.microsoft.com/office/drawing/2014/main" id="{E725A9E8-0349-9DF8-A548-EB54507753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2668" y="1783080"/>
            <a:ext cx="3291840" cy="3291840"/>
          </a:xfrm>
          <a:prstGeom prst="roundRect">
            <a:avLst>
              <a:gd name="adj" fmla="val 637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6" descr="10 Mẫu Thiệp Sinh Nhật Đẹp /Cảm Ơn /Valentine /Chúc Mừng 8/3">
            <a:extLst>
              <a:ext uri="{FF2B5EF4-FFF2-40B4-BE49-F238E27FC236}">
                <a16:creationId xmlns:a16="http://schemas.microsoft.com/office/drawing/2014/main" id="{60733839-ADB5-5AC5-7366-00B4FD3594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15119" y="1783080"/>
            <a:ext cx="3204210" cy="3291840"/>
          </a:xfrm>
          <a:prstGeom prst="roundRect">
            <a:avLst>
              <a:gd name="adj" fmla="val 644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76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par>
                                <p:cTn id="9" presetID="1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up)">
                                      <p:cBhvr>
                                        <p:cTn id="12" dur="500"/>
                                        <p:tgtEl>
                                          <p:spTgt spid="4"/>
                                        </p:tgtEl>
                                      </p:cBhvr>
                                    </p:animEffect>
                                  </p:childTnLst>
                                </p:cTn>
                              </p:par>
                              <p:par>
                                <p:cTn id="13" presetID="1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ppt_h*1.125000"/>
                                          </p:val>
                                        </p:tav>
                                        <p:tav tm="100000">
                                          <p:val>
                                            <p:strVal val="#ppt_y"/>
                                          </p:val>
                                        </p:tav>
                                      </p:tavLst>
                                    </p:anim>
                                    <p:animEffect transition="in" filter="wipe(up)">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2" name="Picture 3">
            <a:extLst>
              <a:ext uri="{FF2B5EF4-FFF2-40B4-BE49-F238E27FC236}">
                <a16:creationId xmlns:a16="http://schemas.microsoft.com/office/drawing/2014/main" id="{238BF814-D7AF-04DD-9259-4D8A834405CB}"/>
              </a:ext>
            </a:extLst>
          </p:cNvPr>
          <p:cNvPicPr>
            <a:picLocks noChangeAspect="1"/>
          </p:cNvPicPr>
          <p:nvPr/>
        </p:nvPicPr>
        <p:blipFill>
          <a:blip r:embed="rId4"/>
          <a:srcRect/>
          <a:stretch>
            <a:fillRect/>
          </a:stretch>
        </p:blipFill>
        <p:spPr>
          <a:xfrm>
            <a:off x="-240631" y="5702098"/>
            <a:ext cx="12852400" cy="2285008"/>
          </a:xfrm>
          <a:prstGeom prst="rect">
            <a:avLst/>
          </a:prstGeom>
        </p:spPr>
      </p:pic>
      <p:sp>
        <p:nvSpPr>
          <p:cNvPr id="11" name="Google Shape;1464;p44">
            <a:extLst>
              <a:ext uri="{FF2B5EF4-FFF2-40B4-BE49-F238E27FC236}">
                <a16:creationId xmlns:a16="http://schemas.microsoft.com/office/drawing/2014/main" id="{EE650645-7DD0-D0B4-A282-9A959A0A9B29}"/>
              </a:ext>
            </a:extLst>
          </p:cNvPr>
          <p:cNvSpPr txBox="1">
            <a:spLocks/>
          </p:cNvSpPr>
          <p:nvPr/>
        </p:nvSpPr>
        <p:spPr>
          <a:xfrm>
            <a:off x="5151119" y="1155902"/>
            <a:ext cx="1889760" cy="525747"/>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07000"/>
              </a:lnSpc>
            </a:pPr>
            <a:r>
              <a:rPr lang="vi-VN" sz="2800" b="1" dirty="0">
                <a:solidFill>
                  <a:schemeClr val="tx1"/>
                </a:solidFill>
                <a:latin typeface="UTM Avo" panose="02040603050506020204" pitchFamily="18"/>
                <a:cs typeface="Arial" panose="020B0604020202020204" pitchFamily="34" charset="0"/>
              </a:rPr>
              <a:t>Gợi ý</a:t>
            </a:r>
          </a:p>
        </p:txBody>
      </p:sp>
      <p:sp>
        <p:nvSpPr>
          <p:cNvPr id="6" name="TextBox 5">
            <a:extLst>
              <a:ext uri="{FF2B5EF4-FFF2-40B4-BE49-F238E27FC236}">
                <a16:creationId xmlns:a16="http://schemas.microsoft.com/office/drawing/2014/main" id="{EC31A582-A0A2-D0AA-DC1D-706DA38D83F2}"/>
              </a:ext>
            </a:extLst>
          </p:cNvPr>
          <p:cNvSpPr txBox="1"/>
          <p:nvPr/>
        </p:nvSpPr>
        <p:spPr>
          <a:xfrm>
            <a:off x="1940332" y="5238103"/>
            <a:ext cx="8311333" cy="430887"/>
          </a:xfrm>
          <a:prstGeom prst="rect">
            <a:avLst/>
          </a:prstGeom>
          <a:noFill/>
        </p:spPr>
        <p:txBody>
          <a:bodyPr wrap="square">
            <a:spAutoFit/>
          </a:bodyPr>
          <a:lstStyle/>
          <a:p>
            <a:pPr algn="ctr"/>
            <a:r>
              <a:rPr lang="vi-VN" sz="2200" i="1" dirty="0">
                <a:solidFill>
                  <a:srgbClr val="000000"/>
                </a:solidFill>
                <a:effectLst/>
                <a:latin typeface="UTM Avo" panose="02040603050506020204" pitchFamily="18"/>
                <a:cs typeface="Arial" panose="020B0604020202020204" pitchFamily="34" charset="0"/>
              </a:rPr>
              <a:t>Sản phẩm dùng để trang trí hộp bút và để làm móc khóa </a:t>
            </a:r>
            <a:endParaRPr lang="vi-VN" sz="2200" dirty="0">
              <a:solidFill>
                <a:srgbClr val="000000"/>
              </a:solidFill>
              <a:effectLst/>
              <a:latin typeface="UTM Avo" panose="02040603050506020204" pitchFamily="18"/>
              <a:cs typeface="Arial" panose="020B0604020202020204" pitchFamily="34" charset="0"/>
            </a:endParaRPr>
          </a:p>
        </p:txBody>
      </p:sp>
      <p:pic>
        <p:nvPicPr>
          <p:cNvPr id="7" name="Picture 2" descr="hộp bút bóp viết chuối hành giá tốt Tháng 12, 2023 | Mua ngay | Shopee Việt  Nam">
            <a:extLst>
              <a:ext uri="{FF2B5EF4-FFF2-40B4-BE49-F238E27FC236}">
                <a16:creationId xmlns:a16="http://schemas.microsoft.com/office/drawing/2014/main" id="{AAF0E5CB-3117-5A3D-427A-02C18390EB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0963" y="1825316"/>
            <a:ext cx="3207366" cy="3207366"/>
          </a:xfrm>
          <a:prstGeom prst="roundRect">
            <a:avLst>
              <a:gd name="adj" fmla="val 469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 name="Picture 6" descr="Độc đáo các sản phẩm handmade từ len - Báo Long An Online">
            <a:extLst>
              <a:ext uri="{FF2B5EF4-FFF2-40B4-BE49-F238E27FC236}">
                <a16:creationId xmlns:a16="http://schemas.microsoft.com/office/drawing/2014/main" id="{E9A79D2A-DC54-EBAB-5AFA-687D9710F49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6743" b="6743"/>
          <a:stretch/>
        </p:blipFill>
        <p:spPr bwMode="auto">
          <a:xfrm>
            <a:off x="6185569" y="1825316"/>
            <a:ext cx="3795468" cy="3207367"/>
          </a:xfrm>
          <a:prstGeom prst="roundRect">
            <a:avLst>
              <a:gd name="adj" fmla="val 469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78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par>
                                <p:cTn id="9" presetID="1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ppt_y</p:attrName>
                                        </p:attrNameLst>
                                      </p:cBhvr>
                                      <p:tavLst>
                                        <p:tav tm="0">
                                          <p:val>
                                            <p:strVal val="#ppt_y+#ppt_h*1.125000"/>
                                          </p:val>
                                        </p:tav>
                                        <p:tav tm="100000">
                                          <p:val>
                                            <p:strVal val="#ppt_y"/>
                                          </p:val>
                                        </p:tav>
                                      </p:tavLst>
                                    </p:anim>
                                    <p:animEffect transition="in" filter="wipe(up)">
                                      <p:cBhvr>
                                        <p:cTn id="12" dur="500"/>
                                        <p:tgtEl>
                                          <p:spTgt spid="7"/>
                                        </p:tgtEl>
                                      </p:cBhvr>
                                    </p:animEffect>
                                  </p:childTnLst>
                                </p:cTn>
                              </p:par>
                              <p:par>
                                <p:cTn id="13" presetID="1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ppt_y</p:attrName>
                                        </p:attrNameLst>
                                      </p:cBhvr>
                                      <p:tavLst>
                                        <p:tav tm="0">
                                          <p:val>
                                            <p:strVal val="#ppt_y+#ppt_h*1.125000"/>
                                          </p:val>
                                        </p:tav>
                                        <p:tav tm="100000">
                                          <p:val>
                                            <p:strVal val="#ppt_y"/>
                                          </p:val>
                                        </p:tav>
                                      </p:tavLst>
                                    </p:anim>
                                    <p:animEffect transition="in" filter="wipe(up)">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10" name="Rectangle 9">
            <a:extLst>
              <a:ext uri="{FF2B5EF4-FFF2-40B4-BE49-F238E27FC236}">
                <a16:creationId xmlns:a16="http://schemas.microsoft.com/office/drawing/2014/main" id="{99B29B1B-2F1D-96EB-51AD-3B198C5100C1}"/>
              </a:ext>
            </a:extLst>
          </p:cNvPr>
          <p:cNvSpPr/>
          <p:nvPr/>
        </p:nvSpPr>
        <p:spPr>
          <a:xfrm>
            <a:off x="6095999" y="1163305"/>
            <a:ext cx="6096001" cy="570253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pic>
        <p:nvPicPr>
          <p:cNvPr id="2" name="Picture 2">
            <a:extLst>
              <a:ext uri="{FF2B5EF4-FFF2-40B4-BE49-F238E27FC236}">
                <a16:creationId xmlns:a16="http://schemas.microsoft.com/office/drawing/2014/main" id="{FBFBFD2A-880B-AE13-02BD-7324E4E3331A}"/>
              </a:ext>
            </a:extLst>
          </p:cNvPr>
          <p:cNvPicPr>
            <a:picLocks noChangeAspect="1"/>
          </p:cNvPicPr>
          <p:nvPr/>
        </p:nvPicPr>
        <p:blipFill>
          <a:blip r:embed="rId4"/>
          <a:srcRect/>
          <a:stretch>
            <a:fillRect/>
          </a:stretch>
        </p:blipFill>
        <p:spPr>
          <a:xfrm>
            <a:off x="-174739" y="3758546"/>
            <a:ext cx="12582068" cy="3328589"/>
          </a:xfrm>
          <a:prstGeom prst="rect">
            <a:avLst/>
          </a:prstGeom>
        </p:spPr>
      </p:pic>
      <p:pic>
        <p:nvPicPr>
          <p:cNvPr id="3" name="Picture 4">
            <a:extLst>
              <a:ext uri="{FF2B5EF4-FFF2-40B4-BE49-F238E27FC236}">
                <a16:creationId xmlns:a16="http://schemas.microsoft.com/office/drawing/2014/main" id="{74D3DF6D-80D9-788E-37F0-80F8007D3125}"/>
              </a:ext>
            </a:extLst>
          </p:cNvPr>
          <p:cNvPicPr>
            <a:picLocks noChangeAspect="1"/>
          </p:cNvPicPr>
          <p:nvPr/>
        </p:nvPicPr>
        <p:blipFill>
          <a:blip r:embed="rId5"/>
          <a:srcRect/>
          <a:stretch>
            <a:fillRect/>
          </a:stretch>
        </p:blipFill>
        <p:spPr>
          <a:xfrm rot="-700990">
            <a:off x="7538950" y="5582509"/>
            <a:ext cx="885686" cy="1221636"/>
          </a:xfrm>
          <a:prstGeom prst="rect">
            <a:avLst/>
          </a:prstGeom>
        </p:spPr>
      </p:pic>
      <p:pic>
        <p:nvPicPr>
          <p:cNvPr id="4" name="Picture 13">
            <a:extLst>
              <a:ext uri="{FF2B5EF4-FFF2-40B4-BE49-F238E27FC236}">
                <a16:creationId xmlns:a16="http://schemas.microsoft.com/office/drawing/2014/main" id="{CCE7337A-E9D9-5997-A125-6928E9D02DF3}"/>
              </a:ext>
            </a:extLst>
          </p:cNvPr>
          <p:cNvPicPr>
            <a:picLocks noChangeAspect="1"/>
          </p:cNvPicPr>
          <p:nvPr/>
        </p:nvPicPr>
        <p:blipFill>
          <a:blip r:embed="rId6"/>
          <a:srcRect/>
          <a:stretch>
            <a:fillRect/>
          </a:stretch>
        </p:blipFill>
        <p:spPr>
          <a:xfrm rot="1074052">
            <a:off x="962616" y="5294936"/>
            <a:ext cx="902665" cy="1114401"/>
          </a:xfrm>
          <a:prstGeom prst="rect">
            <a:avLst/>
          </a:prstGeom>
        </p:spPr>
      </p:pic>
      <p:pic>
        <p:nvPicPr>
          <p:cNvPr id="5" name="Picture 2">
            <a:extLst>
              <a:ext uri="{FF2B5EF4-FFF2-40B4-BE49-F238E27FC236}">
                <a16:creationId xmlns:a16="http://schemas.microsoft.com/office/drawing/2014/main" id="{CF25C297-F998-F662-947D-07A4067772CF}"/>
              </a:ext>
            </a:extLst>
          </p:cNvPr>
          <p:cNvPicPr>
            <a:picLocks noChangeAspect="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57343">
            <a:off x="1136514" y="1826680"/>
            <a:ext cx="9918971" cy="3863730"/>
          </a:xfrm>
          <a:prstGeom prst="rect">
            <a:avLst/>
          </a:prstGeom>
          <a:effectLst>
            <a:glow rad="139700">
              <a:schemeClr val="accent6">
                <a:satMod val="175000"/>
                <a:alpha val="40000"/>
              </a:schemeClr>
            </a:glow>
          </a:effectLst>
        </p:spPr>
      </p:pic>
      <p:sp>
        <p:nvSpPr>
          <p:cNvPr id="6" name="TextBox 5">
            <a:extLst>
              <a:ext uri="{FF2B5EF4-FFF2-40B4-BE49-F238E27FC236}">
                <a16:creationId xmlns:a16="http://schemas.microsoft.com/office/drawing/2014/main" id="{96096FEC-B83A-E401-3D81-AE0873B7C93C}"/>
              </a:ext>
            </a:extLst>
          </p:cNvPr>
          <p:cNvSpPr txBox="1"/>
          <p:nvPr/>
        </p:nvSpPr>
        <p:spPr>
          <a:xfrm>
            <a:off x="2502569" y="2340151"/>
            <a:ext cx="7784432" cy="2559547"/>
          </a:xfrm>
          <a:prstGeom prst="rect">
            <a:avLst/>
          </a:prstGeom>
          <a:noFill/>
        </p:spPr>
        <p:txBody>
          <a:bodyPr wrap="square" rtlCol="0">
            <a:spAutoFit/>
          </a:bodyPr>
          <a:lstStyle/>
          <a:p>
            <a:pPr>
              <a:lnSpc>
                <a:spcPct val="150000"/>
              </a:lnSpc>
            </a:pPr>
            <a:r>
              <a:rPr lang="vi-VN" sz="2200" dirty="0">
                <a:latin typeface="UTM Avo" panose="02040603050506020204" pitchFamily="18"/>
              </a:rPr>
              <a:t>- Mỗi vùng miền thường có những nông sản đặc trưng.</a:t>
            </a:r>
          </a:p>
          <a:p>
            <a:pPr>
              <a:lnSpc>
                <a:spcPct val="150000"/>
              </a:lnSpc>
            </a:pPr>
            <a:r>
              <a:rPr lang="vi-VN" sz="2200" dirty="0">
                <a:latin typeface="UTM Avo" panose="02040603050506020204" pitchFamily="18"/>
              </a:rPr>
              <a:t>- Có nhiều cách để tạo được bộ sưu tập về hình ảnh nông sản quê hương em như: vẽ, cắt, xé, dán,...</a:t>
            </a:r>
          </a:p>
          <a:p>
            <a:pPr>
              <a:lnSpc>
                <a:spcPct val="150000"/>
              </a:lnSpc>
            </a:pPr>
            <a:r>
              <a:rPr lang="vi-VN" sz="2200" dirty="0">
                <a:latin typeface="UTM Avo" panose="02040603050506020204" pitchFamily="18"/>
              </a:rPr>
              <a:t>- Có thể sử dụng bộ sưu tập nông sản để giới thiệu về quê hương Việt Nam</a:t>
            </a:r>
          </a:p>
        </p:txBody>
      </p:sp>
      <p:pic>
        <p:nvPicPr>
          <p:cNvPr id="7" name="Google Shape;1941;p57">
            <a:extLst>
              <a:ext uri="{FF2B5EF4-FFF2-40B4-BE49-F238E27FC236}">
                <a16:creationId xmlns:a16="http://schemas.microsoft.com/office/drawing/2014/main" id="{221EA56D-82D6-1314-89EA-60ED47DE0C3D}"/>
              </a:ext>
            </a:extLst>
          </p:cNvPr>
          <p:cNvPicPr preferRelativeResize="0"/>
          <p:nvPr/>
        </p:nvPicPr>
        <p:blipFill rotWithShape="1">
          <a:blip r:embed="rId9">
            <a:alphaModFix/>
          </a:blip>
          <a:srcRect l="19219" r="24353" b="9255"/>
          <a:stretch/>
        </p:blipFill>
        <p:spPr>
          <a:xfrm>
            <a:off x="1321897" y="3552029"/>
            <a:ext cx="846453" cy="1404360"/>
          </a:xfrm>
          <a:prstGeom prst="rect">
            <a:avLst/>
          </a:prstGeom>
          <a:noFill/>
          <a:ln>
            <a:noFill/>
          </a:ln>
        </p:spPr>
      </p:pic>
      <p:pic>
        <p:nvPicPr>
          <p:cNvPr id="8" name="Google Shape;1946;p57">
            <a:extLst>
              <a:ext uri="{FF2B5EF4-FFF2-40B4-BE49-F238E27FC236}">
                <a16:creationId xmlns:a16="http://schemas.microsoft.com/office/drawing/2014/main" id="{33F316F2-2BC4-C0A8-D43A-6628DA30067C}"/>
              </a:ext>
            </a:extLst>
          </p:cNvPr>
          <p:cNvPicPr preferRelativeResize="0"/>
          <p:nvPr/>
        </p:nvPicPr>
        <p:blipFill rotWithShape="1">
          <a:blip r:embed="rId10">
            <a:alphaModFix/>
          </a:blip>
          <a:srcRect l="21747" t="2200" r="19109" b="15379"/>
          <a:stretch/>
        </p:blipFill>
        <p:spPr>
          <a:xfrm flipH="1">
            <a:off x="9774767" y="797464"/>
            <a:ext cx="846453" cy="1404360"/>
          </a:xfrm>
          <a:prstGeom prst="rect">
            <a:avLst/>
          </a:prstGeom>
          <a:noFill/>
          <a:ln>
            <a:noFill/>
          </a:ln>
        </p:spPr>
      </p:pic>
      <p:pic>
        <p:nvPicPr>
          <p:cNvPr id="9" name="Google Shape;1434;p42">
            <a:extLst>
              <a:ext uri="{FF2B5EF4-FFF2-40B4-BE49-F238E27FC236}">
                <a16:creationId xmlns:a16="http://schemas.microsoft.com/office/drawing/2014/main" id="{D913F35B-3139-3258-ABF0-9F748827AB33}"/>
              </a:ext>
            </a:extLst>
          </p:cNvPr>
          <p:cNvPicPr preferRelativeResize="0"/>
          <p:nvPr/>
        </p:nvPicPr>
        <p:blipFill rotWithShape="1">
          <a:blip r:embed="rId11">
            <a:alphaModFix/>
          </a:blip>
          <a:srcRect l="23471" t="5803" r="17966" b="64035"/>
          <a:stretch/>
        </p:blipFill>
        <p:spPr>
          <a:xfrm rot="14244133" flipH="1">
            <a:off x="576194" y="4224998"/>
            <a:ext cx="1176525" cy="626127"/>
          </a:xfrm>
          <a:prstGeom prst="rect">
            <a:avLst/>
          </a:prstGeom>
          <a:noFill/>
          <a:ln>
            <a:noFill/>
          </a:ln>
        </p:spPr>
      </p:pic>
      <p:pic>
        <p:nvPicPr>
          <p:cNvPr id="23" name="Google Shape;1436;p42">
            <a:extLst>
              <a:ext uri="{FF2B5EF4-FFF2-40B4-BE49-F238E27FC236}">
                <a16:creationId xmlns:a16="http://schemas.microsoft.com/office/drawing/2014/main" id="{1279F268-A9CD-F46F-E485-9353A95F1C5C}"/>
              </a:ext>
            </a:extLst>
          </p:cNvPr>
          <p:cNvPicPr preferRelativeResize="0"/>
          <p:nvPr/>
        </p:nvPicPr>
        <p:blipFill rotWithShape="1">
          <a:blip r:embed="rId12">
            <a:alphaModFix/>
          </a:blip>
          <a:srcRect l="9795" t="21310" r="18964" b="12857"/>
          <a:stretch/>
        </p:blipFill>
        <p:spPr>
          <a:xfrm rot="1488093">
            <a:off x="10208611" y="1621433"/>
            <a:ext cx="777301" cy="742281"/>
          </a:xfrm>
          <a:prstGeom prst="rect">
            <a:avLst/>
          </a:prstGeom>
          <a:noFill/>
          <a:ln>
            <a:noFill/>
          </a:ln>
        </p:spPr>
      </p:pic>
      <p:pic>
        <p:nvPicPr>
          <p:cNvPr id="24" name="Google Shape;1443;p42">
            <a:extLst>
              <a:ext uri="{FF2B5EF4-FFF2-40B4-BE49-F238E27FC236}">
                <a16:creationId xmlns:a16="http://schemas.microsoft.com/office/drawing/2014/main" id="{9BB85A64-5274-60A2-D4C6-6659658F993A}"/>
              </a:ext>
            </a:extLst>
          </p:cNvPr>
          <p:cNvPicPr preferRelativeResize="0"/>
          <p:nvPr/>
        </p:nvPicPr>
        <p:blipFill rotWithShape="1">
          <a:blip r:embed="rId13">
            <a:alphaModFix/>
          </a:blip>
          <a:srcRect l="7098" t="17773" r="2354" b="19711"/>
          <a:stretch/>
        </p:blipFill>
        <p:spPr>
          <a:xfrm>
            <a:off x="9473252" y="1640886"/>
            <a:ext cx="1147968" cy="819045"/>
          </a:xfrm>
          <a:prstGeom prst="rect">
            <a:avLst/>
          </a:prstGeom>
          <a:noFill/>
          <a:ln>
            <a:noFill/>
          </a:ln>
        </p:spPr>
      </p:pic>
      <p:pic>
        <p:nvPicPr>
          <p:cNvPr id="25" name="Google Shape;2157;p62">
            <a:extLst>
              <a:ext uri="{FF2B5EF4-FFF2-40B4-BE49-F238E27FC236}">
                <a16:creationId xmlns:a16="http://schemas.microsoft.com/office/drawing/2014/main" id="{A2CBEDA9-6583-77DD-8226-E05C8506ABD4}"/>
              </a:ext>
            </a:extLst>
          </p:cNvPr>
          <p:cNvPicPr preferRelativeResize="0"/>
          <p:nvPr/>
        </p:nvPicPr>
        <p:blipFill rotWithShape="1">
          <a:blip r:embed="rId14">
            <a:alphaModFix/>
          </a:blip>
          <a:srcRect l="6049" t="26175" r="6660" b="21868"/>
          <a:stretch/>
        </p:blipFill>
        <p:spPr>
          <a:xfrm rot="1903611" flipH="1">
            <a:off x="1114175" y="4555012"/>
            <a:ext cx="827533" cy="508970"/>
          </a:xfrm>
          <a:prstGeom prst="rect">
            <a:avLst/>
          </a:prstGeom>
          <a:noFill/>
          <a:ln>
            <a:noFill/>
          </a:ln>
        </p:spPr>
      </p:pic>
    </p:spTree>
    <p:extLst>
      <p:ext uri="{BB962C8B-B14F-4D97-AF65-F5344CB8AC3E}">
        <p14:creationId xmlns:p14="http://schemas.microsoft.com/office/powerpoint/2010/main" val="13107424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67B7020-F766-4CB0-DEFD-02702D080BB6}"/>
              </a:ext>
            </a:extLst>
          </p:cNvPr>
          <p:cNvPicPr>
            <a:picLocks noChangeAspect="1"/>
          </p:cNvPicPr>
          <p:nvPr/>
        </p:nvPicPr>
        <p:blipFill>
          <a:blip r:embed="rId3"/>
          <a:srcRect/>
          <a:stretch>
            <a:fillRect/>
          </a:stretch>
        </p:blipFill>
        <p:spPr>
          <a:xfrm>
            <a:off x="-174739" y="3758546"/>
            <a:ext cx="12582068" cy="3328589"/>
          </a:xfrm>
          <a:prstGeom prst="rect">
            <a:avLst/>
          </a:prstGeom>
        </p:spPr>
      </p:pic>
      <p:pic>
        <p:nvPicPr>
          <p:cNvPr id="4" name="Picture 3">
            <a:extLst>
              <a:ext uri="{FF2B5EF4-FFF2-40B4-BE49-F238E27FC236}">
                <a16:creationId xmlns:a16="http://schemas.microsoft.com/office/drawing/2014/main" id="{BA075090-2E66-4EFB-0DA7-3674028CE26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668794" y="889000"/>
            <a:ext cx="509015" cy="502536"/>
          </a:xfrm>
          <a:prstGeom prst="rect">
            <a:avLst/>
          </a:prstGeom>
        </p:spPr>
      </p:pic>
      <p:pic>
        <p:nvPicPr>
          <p:cNvPr id="7" name="Picture 4">
            <a:extLst>
              <a:ext uri="{FF2B5EF4-FFF2-40B4-BE49-F238E27FC236}">
                <a16:creationId xmlns:a16="http://schemas.microsoft.com/office/drawing/2014/main" id="{817E70FA-BDBD-557C-5BAF-FDB90D6455CD}"/>
              </a:ext>
            </a:extLst>
          </p:cNvPr>
          <p:cNvPicPr>
            <a:picLocks noChangeAspect="1"/>
          </p:cNvPicPr>
          <p:nvPr/>
        </p:nvPicPr>
        <p:blipFill>
          <a:blip r:embed="rId6"/>
          <a:srcRect/>
          <a:stretch>
            <a:fillRect/>
          </a:stretch>
        </p:blipFill>
        <p:spPr>
          <a:xfrm rot="-700990">
            <a:off x="7538950" y="5582509"/>
            <a:ext cx="885686" cy="1221636"/>
          </a:xfrm>
          <a:prstGeom prst="rect">
            <a:avLst/>
          </a:prstGeom>
        </p:spPr>
      </p:pic>
      <p:pic>
        <p:nvPicPr>
          <p:cNvPr id="9" name="Picture 13">
            <a:extLst>
              <a:ext uri="{FF2B5EF4-FFF2-40B4-BE49-F238E27FC236}">
                <a16:creationId xmlns:a16="http://schemas.microsoft.com/office/drawing/2014/main" id="{30DFE308-A6AA-EB74-DCB7-66A80EFEB71A}"/>
              </a:ext>
            </a:extLst>
          </p:cNvPr>
          <p:cNvPicPr>
            <a:picLocks noChangeAspect="1"/>
          </p:cNvPicPr>
          <p:nvPr/>
        </p:nvPicPr>
        <p:blipFill>
          <a:blip r:embed="rId7"/>
          <a:srcRect/>
          <a:stretch>
            <a:fillRect/>
          </a:stretch>
        </p:blipFill>
        <p:spPr>
          <a:xfrm rot="1074052">
            <a:off x="962616" y="5294936"/>
            <a:ext cx="902665" cy="1114401"/>
          </a:xfrm>
          <a:prstGeom prst="rect">
            <a:avLst/>
          </a:prstGeom>
        </p:spPr>
      </p:pic>
      <p:sp>
        <p:nvSpPr>
          <p:cNvPr id="10" name="TextBox 9">
            <a:extLst>
              <a:ext uri="{FF2B5EF4-FFF2-40B4-BE49-F238E27FC236}">
                <a16:creationId xmlns:a16="http://schemas.microsoft.com/office/drawing/2014/main" id="{4DF7E70E-041E-09ED-B2A1-6C36EAD4C8DE}"/>
              </a:ext>
            </a:extLst>
          </p:cNvPr>
          <p:cNvSpPr txBox="1"/>
          <p:nvPr/>
        </p:nvSpPr>
        <p:spPr>
          <a:xfrm>
            <a:off x="2794000" y="1055426"/>
            <a:ext cx="6604000" cy="735073"/>
          </a:xfrm>
          <a:prstGeom prst="rect">
            <a:avLst/>
          </a:prstGeom>
          <a:noFill/>
        </p:spPr>
        <p:txBody>
          <a:bodyPr wrap="square" rtlCol="0">
            <a:spAutoFit/>
          </a:bodyPr>
          <a:lstStyle/>
          <a:p>
            <a:pPr algn="ctr">
              <a:lnSpc>
                <a:spcPct val="150000"/>
              </a:lnSpc>
            </a:pPr>
            <a:r>
              <a:rPr lang="en-US" sz="3200" b="1" dirty="0" err="1">
                <a:solidFill>
                  <a:schemeClr val="accent6">
                    <a:lumMod val="75000"/>
                  </a:schemeClr>
                </a:solidFill>
                <a:latin typeface="UTM Avo" panose="02040603050506020204" pitchFamily="18"/>
                <a:cs typeface="Arial" panose="020B0604020202020204" pitchFamily="34" charset="0"/>
              </a:rPr>
              <a:t>Hướng</a:t>
            </a:r>
            <a:r>
              <a:rPr lang="en-US" sz="3200" b="1" dirty="0">
                <a:solidFill>
                  <a:schemeClr val="accent6">
                    <a:lumMod val="75000"/>
                  </a:schemeClr>
                </a:solidFill>
                <a:latin typeface="UTM Avo" panose="02040603050506020204" pitchFamily="18"/>
                <a:cs typeface="Arial" panose="020B0604020202020204" pitchFamily="34" charset="0"/>
              </a:rPr>
              <a:t> </a:t>
            </a:r>
            <a:r>
              <a:rPr lang="en-US" sz="3200" b="1" dirty="0" err="1">
                <a:solidFill>
                  <a:schemeClr val="accent6">
                    <a:lumMod val="75000"/>
                  </a:schemeClr>
                </a:solidFill>
                <a:latin typeface="UTM Avo" panose="02040603050506020204" pitchFamily="18"/>
                <a:cs typeface="Arial" panose="020B0604020202020204" pitchFamily="34" charset="0"/>
              </a:rPr>
              <a:t>dẫn</a:t>
            </a:r>
            <a:r>
              <a:rPr lang="en-US" sz="3200" b="1" dirty="0">
                <a:solidFill>
                  <a:schemeClr val="accent6">
                    <a:lumMod val="75000"/>
                  </a:schemeClr>
                </a:solidFill>
                <a:latin typeface="UTM Avo" panose="02040603050506020204" pitchFamily="18"/>
                <a:cs typeface="Arial" panose="020B0604020202020204" pitchFamily="34" charset="0"/>
              </a:rPr>
              <a:t> </a:t>
            </a:r>
            <a:r>
              <a:rPr lang="en-US" sz="3200" b="1" dirty="0" err="1">
                <a:solidFill>
                  <a:schemeClr val="accent6">
                    <a:lumMod val="75000"/>
                  </a:schemeClr>
                </a:solidFill>
                <a:latin typeface="UTM Avo" panose="02040603050506020204" pitchFamily="18"/>
                <a:cs typeface="Arial" panose="020B0604020202020204" pitchFamily="34" charset="0"/>
              </a:rPr>
              <a:t>về</a:t>
            </a:r>
            <a:r>
              <a:rPr lang="en-US" sz="3200" b="1" dirty="0">
                <a:solidFill>
                  <a:schemeClr val="accent6">
                    <a:lumMod val="75000"/>
                  </a:schemeClr>
                </a:solidFill>
                <a:latin typeface="UTM Avo" panose="02040603050506020204" pitchFamily="18"/>
                <a:cs typeface="Arial" panose="020B0604020202020204" pitchFamily="34" charset="0"/>
              </a:rPr>
              <a:t> </a:t>
            </a:r>
            <a:r>
              <a:rPr lang="en-US" sz="3200" b="1" dirty="0" err="1">
                <a:solidFill>
                  <a:schemeClr val="accent6">
                    <a:lumMod val="75000"/>
                  </a:schemeClr>
                </a:solidFill>
                <a:latin typeface="UTM Avo" panose="02040603050506020204" pitchFamily="18"/>
                <a:cs typeface="Arial" panose="020B0604020202020204" pitchFamily="34" charset="0"/>
              </a:rPr>
              <a:t>nhà</a:t>
            </a:r>
            <a:endParaRPr lang="en-US" sz="3200" b="1" dirty="0">
              <a:solidFill>
                <a:schemeClr val="accent6">
                  <a:lumMod val="75000"/>
                </a:schemeClr>
              </a:solidFill>
              <a:latin typeface="UTM Avo" panose="02040603050506020204" pitchFamily="18"/>
              <a:cs typeface="Arial" panose="020B0604020202020204" pitchFamily="34" charset="0"/>
            </a:endParaRPr>
          </a:p>
        </p:txBody>
      </p:sp>
      <p:grpSp>
        <p:nvGrpSpPr>
          <p:cNvPr id="3" name="Group 2">
            <a:extLst>
              <a:ext uri="{FF2B5EF4-FFF2-40B4-BE49-F238E27FC236}">
                <a16:creationId xmlns:a16="http://schemas.microsoft.com/office/drawing/2014/main" id="{782D8798-B744-702A-61DF-DFB3DAD5C5EC}"/>
              </a:ext>
            </a:extLst>
          </p:cNvPr>
          <p:cNvGrpSpPr/>
          <p:nvPr/>
        </p:nvGrpSpPr>
        <p:grpSpPr>
          <a:xfrm>
            <a:off x="1768642" y="2093495"/>
            <a:ext cx="3952527" cy="3038959"/>
            <a:chOff x="681461" y="1784771"/>
            <a:chExt cx="3631810" cy="2747816"/>
          </a:xfrm>
        </p:grpSpPr>
        <p:grpSp>
          <p:nvGrpSpPr>
            <p:cNvPr id="5" name="Google Shape;2142;p61">
              <a:extLst>
                <a:ext uri="{FF2B5EF4-FFF2-40B4-BE49-F238E27FC236}">
                  <a16:creationId xmlns:a16="http://schemas.microsoft.com/office/drawing/2014/main" id="{3D6F0D13-8DF8-61B6-9DF6-088862CB607D}"/>
                </a:ext>
              </a:extLst>
            </p:cNvPr>
            <p:cNvGrpSpPr/>
            <p:nvPr/>
          </p:nvGrpSpPr>
          <p:grpSpPr>
            <a:xfrm>
              <a:off x="681461" y="1784771"/>
              <a:ext cx="3631810" cy="2747816"/>
              <a:chOff x="4876154" y="1306928"/>
              <a:chExt cx="3343438" cy="2529635"/>
            </a:xfrm>
          </p:grpSpPr>
          <p:grpSp>
            <p:nvGrpSpPr>
              <p:cNvPr id="8" name="Google Shape;2143;p61">
                <a:extLst>
                  <a:ext uri="{FF2B5EF4-FFF2-40B4-BE49-F238E27FC236}">
                    <a16:creationId xmlns:a16="http://schemas.microsoft.com/office/drawing/2014/main" id="{8CA76C67-633A-A597-3E95-55386C12E013}"/>
                  </a:ext>
                </a:extLst>
              </p:cNvPr>
              <p:cNvGrpSpPr/>
              <p:nvPr/>
            </p:nvGrpSpPr>
            <p:grpSpPr>
              <a:xfrm>
                <a:off x="4876154" y="1306928"/>
                <a:ext cx="3343438" cy="2529635"/>
                <a:chOff x="4572001" y="1355552"/>
                <a:chExt cx="3844800" cy="2908964"/>
              </a:xfrm>
            </p:grpSpPr>
            <p:sp>
              <p:nvSpPr>
                <p:cNvPr id="27" name="Google Shape;2144;p61">
                  <a:extLst>
                    <a:ext uri="{FF2B5EF4-FFF2-40B4-BE49-F238E27FC236}">
                      <a16:creationId xmlns:a16="http://schemas.microsoft.com/office/drawing/2014/main" id="{F903E533-2279-A047-7057-C797DD80313D}"/>
                    </a:ext>
                  </a:extLst>
                </p:cNvPr>
                <p:cNvSpPr/>
                <p:nvPr/>
              </p:nvSpPr>
              <p:spPr>
                <a:xfrm>
                  <a:off x="5836269" y="3768613"/>
                  <a:ext cx="1313050" cy="495903"/>
                </a:xfrm>
                <a:custGeom>
                  <a:avLst/>
                  <a:gdLst/>
                  <a:ahLst/>
                  <a:cxnLst/>
                  <a:rect l="l" t="t" r="r" b="b"/>
                  <a:pathLst>
                    <a:path w="65999" h="24926" extrusionOk="0">
                      <a:moveTo>
                        <a:pt x="13372" y="0"/>
                      </a:moveTo>
                      <a:cubicBezTo>
                        <a:pt x="13051" y="1881"/>
                        <a:pt x="12653" y="8225"/>
                        <a:pt x="11445" y="11283"/>
                      </a:cubicBezTo>
                      <a:cubicBezTo>
                        <a:pt x="10237" y="14341"/>
                        <a:pt x="7883" y="16511"/>
                        <a:pt x="6125" y="18346"/>
                      </a:cubicBezTo>
                      <a:cubicBezTo>
                        <a:pt x="4367" y="20181"/>
                        <a:pt x="1875" y="21297"/>
                        <a:pt x="896" y="22291"/>
                      </a:cubicBezTo>
                      <a:cubicBezTo>
                        <a:pt x="-82" y="23285"/>
                        <a:pt x="-174" y="23896"/>
                        <a:pt x="254" y="24309"/>
                      </a:cubicBezTo>
                      <a:cubicBezTo>
                        <a:pt x="682" y="24722"/>
                        <a:pt x="805" y="24692"/>
                        <a:pt x="3465" y="24768"/>
                      </a:cubicBezTo>
                      <a:cubicBezTo>
                        <a:pt x="6125" y="24845"/>
                        <a:pt x="10925" y="24768"/>
                        <a:pt x="16215" y="24768"/>
                      </a:cubicBezTo>
                      <a:cubicBezTo>
                        <a:pt x="21505" y="24768"/>
                        <a:pt x="28630" y="24768"/>
                        <a:pt x="35204" y="24768"/>
                      </a:cubicBezTo>
                      <a:cubicBezTo>
                        <a:pt x="41778" y="24768"/>
                        <a:pt x="50783" y="24768"/>
                        <a:pt x="55660" y="24768"/>
                      </a:cubicBezTo>
                      <a:cubicBezTo>
                        <a:pt x="60537" y="24768"/>
                        <a:pt x="62754" y="25104"/>
                        <a:pt x="64466" y="24768"/>
                      </a:cubicBezTo>
                      <a:cubicBezTo>
                        <a:pt x="66178" y="24432"/>
                        <a:pt x="66056" y="23346"/>
                        <a:pt x="65934" y="22750"/>
                      </a:cubicBezTo>
                      <a:cubicBezTo>
                        <a:pt x="65812" y="22154"/>
                        <a:pt x="65353" y="22765"/>
                        <a:pt x="63732" y="21190"/>
                      </a:cubicBezTo>
                      <a:cubicBezTo>
                        <a:pt x="62111" y="19615"/>
                        <a:pt x="57999" y="16512"/>
                        <a:pt x="56210" y="13301"/>
                      </a:cubicBezTo>
                      <a:cubicBezTo>
                        <a:pt x="54421" y="10091"/>
                        <a:pt x="53505" y="4083"/>
                        <a:pt x="53000" y="1927"/>
                      </a:cubicBezTo>
                      <a:cubicBezTo>
                        <a:pt x="52496" y="-229"/>
                        <a:pt x="53153" y="627"/>
                        <a:pt x="53183" y="367"/>
                      </a:cubicBezTo>
                    </a:path>
                  </a:pathLst>
                </a:custGeom>
                <a:solidFill>
                  <a:schemeClr val="lt2"/>
                </a:solidFill>
                <a:ln w="19050" cap="flat" cmpd="sng">
                  <a:solidFill>
                    <a:schemeClr val="lt1"/>
                  </a:solidFill>
                  <a:prstDash val="solid"/>
                  <a:round/>
                  <a:headEnd type="none" w="med" len="med"/>
                  <a:tailEnd type="none" w="med" len="med"/>
                </a:ln>
              </p:spPr>
              <p:txBody>
                <a:bodyPr/>
                <a:lstStyle/>
                <a:p>
                  <a:pPr algn="ctr"/>
                  <a:endParaRPr lang="en-US" sz="2200">
                    <a:latin typeface="UTM Avo" panose="02040603050506020204" pitchFamily="18"/>
                  </a:endParaRPr>
                </a:p>
              </p:txBody>
            </p:sp>
            <p:sp>
              <p:nvSpPr>
                <p:cNvPr id="28" name="Google Shape;2145;p61">
                  <a:extLst>
                    <a:ext uri="{FF2B5EF4-FFF2-40B4-BE49-F238E27FC236}">
                      <a16:creationId xmlns:a16="http://schemas.microsoft.com/office/drawing/2014/main" id="{45D1E864-03CB-2A71-F4F4-03ED699A5B7C}"/>
                    </a:ext>
                  </a:extLst>
                </p:cNvPr>
                <p:cNvSpPr/>
                <p:nvPr/>
              </p:nvSpPr>
              <p:spPr>
                <a:xfrm>
                  <a:off x="4572001" y="1355552"/>
                  <a:ext cx="3844800" cy="2432400"/>
                </a:xfrm>
                <a:prstGeom prst="roundRect">
                  <a:avLst>
                    <a:gd name="adj" fmla="val 3857"/>
                  </a:avLst>
                </a:prstGeom>
                <a:ln>
                  <a:headEnd type="none" w="sm" len="sm"/>
                  <a:tailEnd type="none" w="sm" len="s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0" lvl="0" indent="0" algn="ctr" rtl="0">
                    <a:spcBef>
                      <a:spcPts val="0"/>
                    </a:spcBef>
                    <a:spcAft>
                      <a:spcPts val="0"/>
                    </a:spcAft>
                    <a:buNone/>
                  </a:pPr>
                  <a:endParaRPr sz="2200" dirty="0">
                    <a:latin typeface="UTM Avo" panose="02040603050506020204" pitchFamily="18"/>
                  </a:endParaRPr>
                </a:p>
              </p:txBody>
            </p:sp>
            <p:cxnSp>
              <p:nvCxnSpPr>
                <p:cNvPr id="29" name="Google Shape;2146;p61">
                  <a:extLst>
                    <a:ext uri="{FF2B5EF4-FFF2-40B4-BE49-F238E27FC236}">
                      <a16:creationId xmlns:a16="http://schemas.microsoft.com/office/drawing/2014/main" id="{1EC4B168-4453-E208-13D0-6F4309FC903B}"/>
                    </a:ext>
                  </a:extLst>
                </p:cNvPr>
                <p:cNvCxnSpPr/>
                <p:nvPr/>
              </p:nvCxnSpPr>
              <p:spPr>
                <a:xfrm>
                  <a:off x="5850458" y="4217537"/>
                  <a:ext cx="1293900" cy="0"/>
                </a:xfrm>
                <a:prstGeom prst="straightConnector1">
                  <a:avLst/>
                </a:prstGeom>
                <a:noFill/>
                <a:ln w="19050" cap="flat" cmpd="sng">
                  <a:solidFill>
                    <a:schemeClr val="lt1"/>
                  </a:solidFill>
                  <a:prstDash val="solid"/>
                  <a:round/>
                  <a:headEnd type="none" w="med" len="med"/>
                  <a:tailEnd type="none" w="med" len="med"/>
                </a:ln>
              </p:spPr>
            </p:cxnSp>
          </p:grpSp>
          <p:sp>
            <p:nvSpPr>
              <p:cNvPr id="26" name="Google Shape;2147;p61">
                <a:extLst>
                  <a:ext uri="{FF2B5EF4-FFF2-40B4-BE49-F238E27FC236}">
                    <a16:creationId xmlns:a16="http://schemas.microsoft.com/office/drawing/2014/main" id="{73CC8612-56A9-4452-3E39-BA8DD2F85A63}"/>
                  </a:ext>
                </a:extLst>
              </p:cNvPr>
              <p:cNvSpPr/>
              <p:nvPr/>
            </p:nvSpPr>
            <p:spPr>
              <a:xfrm>
                <a:off x="4989681" y="1396871"/>
                <a:ext cx="3116400" cy="1900200"/>
              </a:xfrm>
              <a:prstGeom prst="rect">
                <a:avLst/>
              </a:prstGeom>
              <a:solidFill>
                <a:schemeClr val="lt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a:latin typeface="UTM Avo" panose="02040603050506020204" pitchFamily="18"/>
                </a:endParaRPr>
              </a:p>
            </p:txBody>
          </p:sp>
        </p:grpSp>
        <p:sp>
          <p:nvSpPr>
            <p:cNvPr id="6" name="TextBox 5">
              <a:extLst>
                <a:ext uri="{FF2B5EF4-FFF2-40B4-BE49-F238E27FC236}">
                  <a16:creationId xmlns:a16="http://schemas.microsoft.com/office/drawing/2014/main" id="{00FD4573-7889-ACC1-4B53-2B5C5EF8D736}"/>
                </a:ext>
              </a:extLst>
            </p:cNvPr>
            <p:cNvSpPr txBox="1"/>
            <p:nvPr/>
          </p:nvSpPr>
          <p:spPr>
            <a:xfrm>
              <a:off x="977152" y="2234880"/>
              <a:ext cx="3037389" cy="1543884"/>
            </a:xfrm>
            <a:prstGeom prst="rect">
              <a:avLst/>
            </a:prstGeom>
            <a:noFill/>
          </p:spPr>
          <p:txBody>
            <a:bodyPr wrap="square">
              <a:spAutoFit/>
            </a:bodyPr>
            <a:lstStyle/>
            <a:p>
              <a:pPr algn="ctr">
                <a:lnSpc>
                  <a:spcPct val="150000"/>
                </a:lnSpc>
              </a:pPr>
              <a:r>
                <a:rPr lang="vi-VN" sz="2200" dirty="0">
                  <a:effectLst/>
                  <a:latin typeface="UTM Avo" panose="02040603050506020204" pitchFamily="18"/>
                  <a:cs typeface="Arial" panose="020B0604020202020204" pitchFamily="34" charset="0"/>
                </a:rPr>
                <a:t>Quan sát, tìm hiểu thêm các tranh ảnh đề tài về nông sản.</a:t>
              </a:r>
            </a:p>
          </p:txBody>
        </p:sp>
      </p:grpSp>
      <p:grpSp>
        <p:nvGrpSpPr>
          <p:cNvPr id="30" name="Group 29">
            <a:extLst>
              <a:ext uri="{FF2B5EF4-FFF2-40B4-BE49-F238E27FC236}">
                <a16:creationId xmlns:a16="http://schemas.microsoft.com/office/drawing/2014/main" id="{030BC43F-C0B6-5C16-D0E2-7B29DB1168E5}"/>
              </a:ext>
            </a:extLst>
          </p:cNvPr>
          <p:cNvGrpSpPr/>
          <p:nvPr/>
        </p:nvGrpSpPr>
        <p:grpSpPr>
          <a:xfrm>
            <a:off x="5917909" y="2093438"/>
            <a:ext cx="4505444" cy="3038959"/>
            <a:chOff x="4830729" y="1784771"/>
            <a:chExt cx="3947791" cy="2747816"/>
          </a:xfrm>
        </p:grpSpPr>
        <p:grpSp>
          <p:nvGrpSpPr>
            <p:cNvPr id="31" name="Google Shape;2142;p61">
              <a:extLst>
                <a:ext uri="{FF2B5EF4-FFF2-40B4-BE49-F238E27FC236}">
                  <a16:creationId xmlns:a16="http://schemas.microsoft.com/office/drawing/2014/main" id="{4556E1F1-795D-E291-4898-D832C82F2985}"/>
                </a:ext>
              </a:extLst>
            </p:cNvPr>
            <p:cNvGrpSpPr/>
            <p:nvPr/>
          </p:nvGrpSpPr>
          <p:grpSpPr>
            <a:xfrm>
              <a:off x="4830729" y="1784771"/>
              <a:ext cx="3947791" cy="2747816"/>
              <a:chOff x="4876153" y="1306928"/>
              <a:chExt cx="3634330" cy="2529635"/>
            </a:xfrm>
          </p:grpSpPr>
          <p:grpSp>
            <p:nvGrpSpPr>
              <p:cNvPr id="33" name="Google Shape;2143;p61">
                <a:extLst>
                  <a:ext uri="{FF2B5EF4-FFF2-40B4-BE49-F238E27FC236}">
                    <a16:creationId xmlns:a16="http://schemas.microsoft.com/office/drawing/2014/main" id="{D5F7A6E1-6372-1C89-0EA1-EBB249851BA2}"/>
                  </a:ext>
                </a:extLst>
              </p:cNvPr>
              <p:cNvGrpSpPr/>
              <p:nvPr/>
            </p:nvGrpSpPr>
            <p:grpSpPr>
              <a:xfrm>
                <a:off x="4876153" y="1306928"/>
                <a:ext cx="3634330" cy="2529635"/>
                <a:chOff x="4572001" y="1355552"/>
                <a:chExt cx="4179313" cy="2908964"/>
              </a:xfrm>
            </p:grpSpPr>
            <p:sp>
              <p:nvSpPr>
                <p:cNvPr id="35" name="Google Shape;2144;p61">
                  <a:extLst>
                    <a:ext uri="{FF2B5EF4-FFF2-40B4-BE49-F238E27FC236}">
                      <a16:creationId xmlns:a16="http://schemas.microsoft.com/office/drawing/2014/main" id="{D57D68A4-6B80-E8BA-BA0E-E311783F7A4D}"/>
                    </a:ext>
                  </a:extLst>
                </p:cNvPr>
                <p:cNvSpPr/>
                <p:nvPr/>
              </p:nvSpPr>
              <p:spPr>
                <a:xfrm>
                  <a:off x="5836269" y="3768613"/>
                  <a:ext cx="1313050" cy="495903"/>
                </a:xfrm>
                <a:custGeom>
                  <a:avLst/>
                  <a:gdLst/>
                  <a:ahLst/>
                  <a:cxnLst/>
                  <a:rect l="l" t="t" r="r" b="b"/>
                  <a:pathLst>
                    <a:path w="65999" h="24926" extrusionOk="0">
                      <a:moveTo>
                        <a:pt x="13372" y="0"/>
                      </a:moveTo>
                      <a:cubicBezTo>
                        <a:pt x="13051" y="1881"/>
                        <a:pt x="12653" y="8225"/>
                        <a:pt x="11445" y="11283"/>
                      </a:cubicBezTo>
                      <a:cubicBezTo>
                        <a:pt x="10237" y="14341"/>
                        <a:pt x="7883" y="16511"/>
                        <a:pt x="6125" y="18346"/>
                      </a:cubicBezTo>
                      <a:cubicBezTo>
                        <a:pt x="4367" y="20181"/>
                        <a:pt x="1875" y="21297"/>
                        <a:pt x="896" y="22291"/>
                      </a:cubicBezTo>
                      <a:cubicBezTo>
                        <a:pt x="-82" y="23285"/>
                        <a:pt x="-174" y="23896"/>
                        <a:pt x="254" y="24309"/>
                      </a:cubicBezTo>
                      <a:cubicBezTo>
                        <a:pt x="682" y="24722"/>
                        <a:pt x="805" y="24692"/>
                        <a:pt x="3465" y="24768"/>
                      </a:cubicBezTo>
                      <a:cubicBezTo>
                        <a:pt x="6125" y="24845"/>
                        <a:pt x="10925" y="24768"/>
                        <a:pt x="16215" y="24768"/>
                      </a:cubicBezTo>
                      <a:cubicBezTo>
                        <a:pt x="21505" y="24768"/>
                        <a:pt x="28630" y="24768"/>
                        <a:pt x="35204" y="24768"/>
                      </a:cubicBezTo>
                      <a:cubicBezTo>
                        <a:pt x="41778" y="24768"/>
                        <a:pt x="50783" y="24768"/>
                        <a:pt x="55660" y="24768"/>
                      </a:cubicBezTo>
                      <a:cubicBezTo>
                        <a:pt x="60537" y="24768"/>
                        <a:pt x="62754" y="25104"/>
                        <a:pt x="64466" y="24768"/>
                      </a:cubicBezTo>
                      <a:cubicBezTo>
                        <a:pt x="66178" y="24432"/>
                        <a:pt x="66056" y="23346"/>
                        <a:pt x="65934" y="22750"/>
                      </a:cubicBezTo>
                      <a:cubicBezTo>
                        <a:pt x="65812" y="22154"/>
                        <a:pt x="65353" y="22765"/>
                        <a:pt x="63732" y="21190"/>
                      </a:cubicBezTo>
                      <a:cubicBezTo>
                        <a:pt x="62111" y="19615"/>
                        <a:pt x="57999" y="16512"/>
                        <a:pt x="56210" y="13301"/>
                      </a:cubicBezTo>
                      <a:cubicBezTo>
                        <a:pt x="54421" y="10091"/>
                        <a:pt x="53505" y="4083"/>
                        <a:pt x="53000" y="1927"/>
                      </a:cubicBezTo>
                      <a:cubicBezTo>
                        <a:pt x="52496" y="-229"/>
                        <a:pt x="53153" y="627"/>
                        <a:pt x="53183" y="367"/>
                      </a:cubicBezTo>
                    </a:path>
                  </a:pathLst>
                </a:custGeom>
                <a:solidFill>
                  <a:schemeClr val="lt2"/>
                </a:solidFill>
                <a:ln w="19050" cap="flat" cmpd="sng">
                  <a:solidFill>
                    <a:schemeClr val="lt1"/>
                  </a:solidFill>
                  <a:prstDash val="solid"/>
                  <a:round/>
                  <a:headEnd type="none" w="med" len="med"/>
                  <a:tailEnd type="none" w="med" len="med"/>
                </a:ln>
              </p:spPr>
              <p:txBody>
                <a:bodyPr/>
                <a:lstStyle/>
                <a:p>
                  <a:pPr algn="ctr"/>
                  <a:endParaRPr lang="en-US" sz="2200">
                    <a:latin typeface="UTM Avo" panose="02040603050506020204" pitchFamily="18"/>
                  </a:endParaRPr>
                </a:p>
              </p:txBody>
            </p:sp>
            <p:sp>
              <p:nvSpPr>
                <p:cNvPr id="36" name="Google Shape;2145;p61">
                  <a:extLst>
                    <a:ext uri="{FF2B5EF4-FFF2-40B4-BE49-F238E27FC236}">
                      <a16:creationId xmlns:a16="http://schemas.microsoft.com/office/drawing/2014/main" id="{ACFB33B1-FA19-09EE-1AC5-6C905358A0B3}"/>
                    </a:ext>
                  </a:extLst>
                </p:cNvPr>
                <p:cNvSpPr/>
                <p:nvPr/>
              </p:nvSpPr>
              <p:spPr>
                <a:xfrm>
                  <a:off x="4572001" y="1355552"/>
                  <a:ext cx="4179313" cy="2432400"/>
                </a:xfrm>
                <a:prstGeom prst="roundRect">
                  <a:avLst>
                    <a:gd name="adj" fmla="val 3857"/>
                  </a:avLst>
                </a:prstGeom>
                <a:ln>
                  <a:headEnd type="none" w="sm" len="sm"/>
                  <a:tailEnd type="none" w="sm" len="sm"/>
                </a:ln>
              </p:spPr>
              <p:style>
                <a:lnRef idx="2">
                  <a:schemeClr val="accent6"/>
                </a:lnRef>
                <a:fillRef idx="1">
                  <a:schemeClr val="lt1"/>
                </a:fillRef>
                <a:effectRef idx="0">
                  <a:schemeClr val="accent6"/>
                </a:effectRef>
                <a:fontRef idx="minor">
                  <a:schemeClr val="dk1"/>
                </a:fontRef>
              </p:style>
              <p:txBody>
                <a:bodyPr spcFirstLastPara="1" wrap="square" lIns="91425" tIns="91425" rIns="91425" bIns="91425" anchor="ctr" anchorCtr="0">
                  <a:noAutofit/>
                </a:bodyPr>
                <a:lstStyle/>
                <a:p>
                  <a:pPr marL="0" lvl="0" indent="0" algn="ctr" rtl="0">
                    <a:spcBef>
                      <a:spcPts val="0"/>
                    </a:spcBef>
                    <a:spcAft>
                      <a:spcPts val="0"/>
                    </a:spcAft>
                    <a:buNone/>
                  </a:pPr>
                  <a:endParaRPr sz="2200">
                    <a:latin typeface="UTM Avo" panose="02040603050506020204" pitchFamily="18"/>
                  </a:endParaRPr>
                </a:p>
              </p:txBody>
            </p:sp>
            <p:cxnSp>
              <p:nvCxnSpPr>
                <p:cNvPr id="37" name="Google Shape;2146;p61">
                  <a:extLst>
                    <a:ext uri="{FF2B5EF4-FFF2-40B4-BE49-F238E27FC236}">
                      <a16:creationId xmlns:a16="http://schemas.microsoft.com/office/drawing/2014/main" id="{799C12C0-B40F-0871-FC98-AC365CA23D20}"/>
                    </a:ext>
                  </a:extLst>
                </p:cNvPr>
                <p:cNvCxnSpPr/>
                <p:nvPr/>
              </p:nvCxnSpPr>
              <p:spPr>
                <a:xfrm>
                  <a:off x="5850458" y="4217537"/>
                  <a:ext cx="1293900" cy="0"/>
                </a:xfrm>
                <a:prstGeom prst="straightConnector1">
                  <a:avLst/>
                </a:prstGeom>
                <a:noFill/>
                <a:ln w="19050" cap="flat" cmpd="sng">
                  <a:solidFill>
                    <a:schemeClr val="lt1"/>
                  </a:solidFill>
                  <a:prstDash val="solid"/>
                  <a:round/>
                  <a:headEnd type="none" w="med" len="med"/>
                  <a:tailEnd type="none" w="med" len="med"/>
                </a:ln>
              </p:spPr>
            </p:cxnSp>
          </p:grpSp>
          <p:sp>
            <p:nvSpPr>
              <p:cNvPr id="34" name="Google Shape;2147;p61">
                <a:extLst>
                  <a:ext uri="{FF2B5EF4-FFF2-40B4-BE49-F238E27FC236}">
                    <a16:creationId xmlns:a16="http://schemas.microsoft.com/office/drawing/2014/main" id="{D82968BF-3D9C-2BB8-4DB8-ABA3E41DB757}"/>
                  </a:ext>
                </a:extLst>
              </p:cNvPr>
              <p:cNvSpPr/>
              <p:nvPr/>
            </p:nvSpPr>
            <p:spPr>
              <a:xfrm>
                <a:off x="4989681" y="1396871"/>
                <a:ext cx="3412546" cy="1900200"/>
              </a:xfrm>
              <a:prstGeom prst="rect">
                <a:avLst/>
              </a:prstGeom>
              <a:solidFill>
                <a:schemeClr val="lt2"/>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200">
                  <a:latin typeface="UTM Avo" panose="02040603050506020204" pitchFamily="18"/>
                </a:endParaRPr>
              </a:p>
            </p:txBody>
          </p:sp>
        </p:grpSp>
        <p:sp>
          <p:nvSpPr>
            <p:cNvPr id="32" name="TextBox 31">
              <a:extLst>
                <a:ext uri="{FF2B5EF4-FFF2-40B4-BE49-F238E27FC236}">
                  <a16:creationId xmlns:a16="http://schemas.microsoft.com/office/drawing/2014/main" id="{65794C60-E60F-75BD-CBDB-730D85F1450F}"/>
                </a:ext>
              </a:extLst>
            </p:cNvPr>
            <p:cNvSpPr txBox="1"/>
            <p:nvPr/>
          </p:nvSpPr>
          <p:spPr>
            <a:xfrm>
              <a:off x="5129459" y="1973523"/>
              <a:ext cx="3531468" cy="1860604"/>
            </a:xfrm>
            <a:prstGeom prst="rect">
              <a:avLst/>
            </a:prstGeom>
            <a:noFill/>
          </p:spPr>
          <p:txBody>
            <a:bodyPr wrap="square">
              <a:spAutoFit/>
            </a:bodyPr>
            <a:lstStyle/>
            <a:p>
              <a:pPr algn="ctr">
                <a:lnSpc>
                  <a:spcPct val="150000"/>
                </a:lnSpc>
              </a:pPr>
              <a:r>
                <a:rPr lang="vi-VN" sz="2200" dirty="0">
                  <a:effectLst/>
                  <a:latin typeface="UTM Avo" panose="02040603050506020204" pitchFamily="18"/>
                  <a:cs typeface="Arial" panose="020B0604020202020204" pitchFamily="34" charset="0"/>
                </a:rPr>
                <a:t>Đọc trước nội dung tiết sau: </a:t>
              </a:r>
              <a:r>
                <a:rPr lang="vi-VN" sz="2200" b="1" i="1" dirty="0">
                  <a:effectLst/>
                  <a:latin typeface="UTM Avo" panose="02040603050506020204" pitchFamily="18"/>
                  <a:cs typeface="Arial" panose="020B0604020202020204" pitchFamily="34" charset="0"/>
                </a:rPr>
                <a:t>Bài 15 –  Cảnh đẹp </a:t>
              </a:r>
            </a:p>
            <a:p>
              <a:pPr algn="ctr">
                <a:lnSpc>
                  <a:spcPct val="150000"/>
                </a:lnSpc>
              </a:pPr>
              <a:r>
                <a:rPr lang="vi-VN" sz="2200" b="1" i="1" dirty="0">
                  <a:effectLst/>
                  <a:latin typeface="UTM Avo" panose="02040603050506020204" pitchFamily="18"/>
                  <a:cs typeface="Arial" panose="020B0604020202020204" pitchFamily="34" charset="0"/>
                </a:rPr>
                <a:t>quê hương Việt Nam </a:t>
              </a:r>
            </a:p>
            <a:p>
              <a:pPr algn="ctr">
                <a:lnSpc>
                  <a:spcPct val="150000"/>
                </a:lnSpc>
              </a:pPr>
              <a:r>
                <a:rPr lang="vi-VN" sz="2200" b="1" i="1" dirty="0">
                  <a:effectLst/>
                  <a:latin typeface="UTM Avo" panose="02040603050506020204" pitchFamily="18"/>
                  <a:cs typeface="Arial" panose="020B0604020202020204" pitchFamily="34" charset="0"/>
                </a:rPr>
                <a:t>(SGK tr.69)</a:t>
              </a:r>
              <a:endParaRPr lang="vi-VN" sz="2200" b="1" dirty="0">
                <a:effectLst/>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94169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par>
                                <p:cTn id="15" presetID="22" presetClass="entr" presetSubtype="4"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4"/>
        <p:cNvGrpSpPr/>
        <p:nvPr/>
      </p:nvGrpSpPr>
      <p:grpSpPr>
        <a:xfrm>
          <a:off x="0" y="0"/>
          <a:ext cx="0" cy="0"/>
          <a:chOff x="0" y="0"/>
          <a:chExt cx="0" cy="0"/>
        </a:xfrm>
      </p:grpSpPr>
      <p:sp>
        <p:nvSpPr>
          <p:cNvPr id="85" name="Google Shape;85;p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a:ea typeface="Calibri"/>
              <a:cs typeface="Calibri"/>
              <a:sym typeface="Calibri"/>
            </a:endParaRPr>
          </a:p>
        </p:txBody>
      </p:sp>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Để</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kết</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nối</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cộng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đồng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giáo</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viên</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và</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nhận</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thêm</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nhiều</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tài</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liệu</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giảng</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1"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dạy</a:t>
            </a:r>
            <a:r>
              <a:rPr kumimoji="0" lang="en-US" sz="2000" b="1"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mời</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quý</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thầy</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cô</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tham</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gia</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Group Facebook</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theo</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000" b="0" i="0" u="none"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đường</a:t>
            </a:r>
            <a:r>
              <a:rPr kumimoji="0" lang="en-US" sz="2000" b="0" i="0" u="none"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link:  </a:t>
            </a:r>
            <a:endParaRPr kumimoji="0" sz="1400" b="0" i="0" u="none"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a:ea typeface="Calibri"/>
              <a:cs typeface="Calibri"/>
              <a:sym typeface="Calibri"/>
            </a:endParaRPr>
          </a:p>
        </p:txBody>
      </p:sp>
      <p:sp>
        <p:nvSpPr>
          <p:cNvPr id="88" name="Google Shape;88;p1">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Hoc10 –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Đồng</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hành</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cùng</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giáo</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viên</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tiểu</a:t>
            </a:r>
            <a:r>
              <a:rPr kumimoji="0" lang="en-US" sz="2400" b="1" i="0" u="sng" strike="noStrike" kern="0" cap="none" spc="0" normalizeH="0" baseline="0" noProof="0" dirty="0">
                <a:ln>
                  <a:noFill/>
                </a:ln>
                <a:solidFill>
                  <a:srgbClr val="833C0B"/>
                </a:solidFill>
                <a:effectLst/>
                <a:uLnTx/>
                <a:uFillTx/>
                <a:latin typeface="UTM Avo" panose="02040603050506020204" pitchFamily="18"/>
                <a:ea typeface="+mn-ea"/>
                <a:cs typeface="Arial"/>
                <a:sym typeface="Arial"/>
              </a:rPr>
              <a:t> </a:t>
            </a:r>
            <a:r>
              <a:rPr kumimoji="0" lang="en-US" sz="2400" b="1" i="0" u="sng" strike="noStrike" kern="0" cap="none" spc="0" normalizeH="0" baseline="0" noProof="0" dirty="0" err="1">
                <a:ln>
                  <a:noFill/>
                </a:ln>
                <a:solidFill>
                  <a:srgbClr val="833C0B"/>
                </a:solidFill>
                <a:effectLst/>
                <a:uLnTx/>
                <a:uFillTx/>
                <a:latin typeface="UTM Avo" panose="02040603050506020204" pitchFamily="18"/>
                <a:ea typeface="+mn-ea"/>
                <a:cs typeface="Arial"/>
                <a:sym typeface="Arial"/>
              </a:rPr>
              <a:t>học</a:t>
            </a:r>
            <a:endParaRPr kumimoji="0" sz="1400" b="0" i="0" u="sng" strike="noStrike" kern="0" cap="none" spc="0" normalizeH="0" baseline="0" noProof="0" dirty="0">
              <a:ln>
                <a:noFill/>
              </a:ln>
              <a:solidFill>
                <a:srgbClr val="000000"/>
              </a:solidFill>
              <a:effectLst/>
              <a:uLnTx/>
              <a:uFillTx/>
              <a:latin typeface="UTM Avo" panose="02040603050506020204" pitchFamily="18"/>
              <a:ea typeface="+mn-ea"/>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a:ea typeface="+mn-ea"/>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a:ea typeface="+mn-ea"/>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91" name="Google Shape;91;p1"/>
          <p:cNvPicPr preferRelativeResize="0"/>
          <p:nvPr/>
        </p:nvPicPr>
        <p:blipFill rotWithShape="1">
          <a:blip r:embed="rId6">
            <a:alphaModFix/>
          </a:blip>
          <a:srcRect/>
          <a:stretch/>
        </p:blipFill>
        <p:spPr>
          <a:xfrm>
            <a:off x="4905420" y="3722149"/>
            <a:ext cx="2684400" cy="2684400"/>
          </a:xfrm>
          <a:prstGeom prst="roundRect">
            <a:avLst>
              <a:gd name="adj" fmla="val 12957"/>
            </a:avLst>
          </a:prstGeom>
          <a:noFill/>
          <a:ln>
            <a:noFill/>
          </a:ln>
        </p:spPr>
      </p:pic>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1271</Words>
  <Application>Microsoft Office PowerPoint</Application>
  <PresentationFormat>Widescreen</PresentationFormat>
  <Paragraphs>181</Paragraphs>
  <Slides>48</Slides>
  <Notes>31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48</vt:i4>
      </vt:variant>
    </vt:vector>
  </HeadingPairs>
  <TitlesOfParts>
    <vt:vector size="53" baseType="lpstr">
      <vt:lpstr>Calibri</vt:lpstr>
      <vt:lpstr>Arial</vt:lpstr>
      <vt:lpstr>UTM Avo</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Tạo kho hình ảnh về nông sản quê em</vt:lpstr>
      <vt:lpstr>Trả lời câu hỏi</vt:lpstr>
      <vt:lpstr>PowerPoint Presentation</vt:lpstr>
      <vt:lpstr>PowerPoint Presentation</vt:lpstr>
      <vt:lpstr>2. Tạo bộ sưu tập hình ảnh nông sản quê em</vt:lpstr>
      <vt:lpstr>Nhận xét hình ảnh SGK, tr. 67</vt:lpstr>
      <vt:lpstr>Các bước tạo bộ sưu tập hình ảnh nông sản</vt:lpstr>
      <vt:lpstr>Các bước tạo bộ sưu tập hình ảnh nông sản</vt:lpstr>
      <vt:lpstr>Quan sát một số bộ sưu tập nông sản</vt:lpstr>
      <vt:lpstr>PowerPoint Presentation</vt:lpstr>
      <vt:lpstr>PowerPoint Presentation</vt:lpstr>
      <vt:lpstr>PowerPoint Presentation</vt:lpstr>
      <vt:lpstr>PowerPoint Presentation</vt:lpstr>
      <vt:lpstr>Tham khảo một số sản phẩm của học sinh</vt:lpstr>
      <vt:lpstr>PowerPoint Presentation</vt:lpstr>
      <vt:lpstr>Giới thiệu, chia sẻ về sản phẩm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Huy Nguyễn</cp:lastModifiedBy>
  <cp:revision>16</cp:revision>
  <dcterms:modified xsi:type="dcterms:W3CDTF">2024-02-27T09:12:55Z</dcterms:modified>
</cp:coreProperties>
</file>