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56" r:id="rId3"/>
    <p:sldId id="290" r:id="rId4"/>
    <p:sldId id="291" r:id="rId5"/>
    <p:sldId id="292" r:id="rId6"/>
    <p:sldId id="281" r:id="rId7"/>
    <p:sldId id="274" r:id="rId8"/>
    <p:sldId id="258" r:id="rId9"/>
    <p:sldId id="261" r:id="rId10"/>
    <p:sldId id="282" r:id="rId11"/>
    <p:sldId id="275" r:id="rId12"/>
    <p:sldId id="262" r:id="rId13"/>
    <p:sldId id="264" r:id="rId14"/>
    <p:sldId id="263" r:id="rId15"/>
    <p:sldId id="266" r:id="rId16"/>
    <p:sldId id="265" r:id="rId17"/>
    <p:sldId id="283" r:id="rId18"/>
    <p:sldId id="289" r:id="rId19"/>
    <p:sldId id="269" r:id="rId20"/>
    <p:sldId id="268" r:id="rId21"/>
    <p:sldId id="284" r:id="rId22"/>
    <p:sldId id="270" r:id="rId23"/>
    <p:sldId id="271" r:id="rId24"/>
    <p:sldId id="285" r:id="rId25"/>
    <p:sldId id="276" r:id="rId26"/>
    <p:sldId id="28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67FCB4-4668-4239-8BC7-8334B4343CBD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DD0F13FF-DAAE-4708-8551-5EA258D6146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80005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E6D2628-CD4C-4830-BCDD-201011F18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04"/>
            <a:ext cx="9144000" cy="5853234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3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695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Family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D59EA60-C68B-4F26-8535-391A63DBB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74" y="307544"/>
            <a:ext cx="2220381" cy="8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1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32 G1WB Track A32">
            <a:hlinkClick r:id="" action="ppaction://media"/>
            <a:extLst>
              <a:ext uri="{FF2B5EF4-FFF2-40B4-BE49-F238E27FC236}">
                <a16:creationId xmlns:a16="http://schemas.microsoft.com/office/drawing/2014/main" id="{BB9EB698-AD27-44C5-877D-40A706A3E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22111" y="1372044"/>
            <a:ext cx="487363" cy="487363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761908AB-B155-4AD0-9BE3-437540083858}"/>
              </a:ext>
            </a:extLst>
          </p:cNvPr>
          <p:cNvSpPr txBox="1"/>
          <p:nvPr/>
        </p:nvSpPr>
        <p:spPr>
          <a:xfrm>
            <a:off x="317348" y="368765"/>
            <a:ext cx="3717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1	Listen and Look. </a:t>
            </a:r>
            <a:r>
              <a:rPr lang="en-US" altLang="zh-TW" sz="3000" dirty="0">
                <a:latin typeface="Century Gothic" panose="020B0502020202020204" pitchFamily="34" charset="0"/>
              </a:rPr>
              <a:t>Draw a line.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91BC7D-C191-4736-9990-8397B88F621D}"/>
              </a:ext>
            </a:extLst>
          </p:cNvPr>
          <p:cNvSpPr/>
          <p:nvPr/>
        </p:nvSpPr>
        <p:spPr>
          <a:xfrm>
            <a:off x="876273" y="1413233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912D586-5A0D-48AF-AE5B-B4E5DAF4D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8251" y="68064"/>
            <a:ext cx="4948851" cy="6210188"/>
          </a:xfrm>
          <a:prstGeom prst="rect">
            <a:avLst/>
          </a:prstGeom>
        </p:spPr>
      </p:pic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9129BDCE-34C3-4F05-839E-612E802F9DD8}"/>
              </a:ext>
            </a:extLst>
          </p:cNvPr>
          <p:cNvSpPr/>
          <p:nvPr/>
        </p:nvSpPr>
        <p:spPr>
          <a:xfrm>
            <a:off x="5222449" y="461913"/>
            <a:ext cx="952108" cy="2714920"/>
          </a:xfrm>
          <a:custGeom>
            <a:avLst/>
            <a:gdLst>
              <a:gd name="connsiteX0" fmla="*/ 0 w 952108"/>
              <a:gd name="connsiteY0" fmla="*/ 2714920 h 2714920"/>
              <a:gd name="connsiteX1" fmla="*/ 424207 w 952108"/>
              <a:gd name="connsiteY1" fmla="*/ 1894788 h 2714920"/>
              <a:gd name="connsiteX2" fmla="*/ 443060 w 952108"/>
              <a:gd name="connsiteY2" fmla="*/ 641023 h 2714920"/>
              <a:gd name="connsiteX3" fmla="*/ 952108 w 952108"/>
              <a:gd name="connsiteY3" fmla="*/ 0 h 271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108" h="2714920">
                <a:moveTo>
                  <a:pt x="0" y="2714920"/>
                </a:moveTo>
                <a:cubicBezTo>
                  <a:pt x="175182" y="2477678"/>
                  <a:pt x="350364" y="2240437"/>
                  <a:pt x="424207" y="1894788"/>
                </a:cubicBezTo>
                <a:cubicBezTo>
                  <a:pt x="498050" y="1549139"/>
                  <a:pt x="355077" y="956821"/>
                  <a:pt x="443060" y="641023"/>
                </a:cubicBezTo>
                <a:cubicBezTo>
                  <a:pt x="531043" y="325225"/>
                  <a:pt x="741575" y="162612"/>
                  <a:pt x="952108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F9A4A48D-02FE-4B94-B492-1A146363B835}"/>
              </a:ext>
            </a:extLst>
          </p:cNvPr>
          <p:cNvSpPr/>
          <p:nvPr/>
        </p:nvSpPr>
        <p:spPr>
          <a:xfrm>
            <a:off x="6693031" y="1131216"/>
            <a:ext cx="942680" cy="2045617"/>
          </a:xfrm>
          <a:custGeom>
            <a:avLst/>
            <a:gdLst>
              <a:gd name="connsiteX0" fmla="*/ 942680 w 942680"/>
              <a:gd name="connsiteY0" fmla="*/ 2045617 h 2045617"/>
              <a:gd name="connsiteX1" fmla="*/ 480767 w 942680"/>
              <a:gd name="connsiteY1" fmla="*/ 1159497 h 2045617"/>
              <a:gd name="connsiteX2" fmla="*/ 395926 w 942680"/>
              <a:gd name="connsiteY2" fmla="*/ 358219 h 2045617"/>
              <a:gd name="connsiteX3" fmla="*/ 0 w 942680"/>
              <a:gd name="connsiteY3" fmla="*/ 0 h 204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2680" h="2045617">
                <a:moveTo>
                  <a:pt x="942680" y="2045617"/>
                </a:moveTo>
                <a:cubicBezTo>
                  <a:pt x="757286" y="1743173"/>
                  <a:pt x="571893" y="1440730"/>
                  <a:pt x="480767" y="1159497"/>
                </a:cubicBezTo>
                <a:cubicBezTo>
                  <a:pt x="389641" y="878264"/>
                  <a:pt x="476054" y="551468"/>
                  <a:pt x="395926" y="358219"/>
                </a:cubicBezTo>
                <a:cubicBezTo>
                  <a:pt x="315798" y="164970"/>
                  <a:pt x="157899" y="82485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180B191D-7240-4021-BEA1-E16BD80DDDA8}"/>
              </a:ext>
            </a:extLst>
          </p:cNvPr>
          <p:cNvSpPr/>
          <p:nvPr/>
        </p:nvSpPr>
        <p:spPr>
          <a:xfrm>
            <a:off x="6702459" y="1715678"/>
            <a:ext cx="942680" cy="424207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B2116D9E-377F-455E-ADA6-75B37F3DB88E}"/>
              </a:ext>
            </a:extLst>
          </p:cNvPr>
          <p:cNvSpPr/>
          <p:nvPr/>
        </p:nvSpPr>
        <p:spPr>
          <a:xfrm>
            <a:off x="6702458" y="622169"/>
            <a:ext cx="914400" cy="1545996"/>
          </a:xfrm>
          <a:custGeom>
            <a:avLst/>
            <a:gdLst>
              <a:gd name="connsiteX0" fmla="*/ 0 w 914400"/>
              <a:gd name="connsiteY0" fmla="*/ 1545996 h 1545996"/>
              <a:gd name="connsiteX1" fmla="*/ 518474 w 914400"/>
              <a:gd name="connsiteY1" fmla="*/ 1150070 h 1545996"/>
              <a:gd name="connsiteX2" fmla="*/ 688156 w 914400"/>
              <a:gd name="connsiteY2" fmla="*/ 292231 h 1545996"/>
              <a:gd name="connsiteX3" fmla="*/ 914400 w 914400"/>
              <a:gd name="connsiteY3" fmla="*/ 0 h 154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1545996">
                <a:moveTo>
                  <a:pt x="0" y="1545996"/>
                </a:moveTo>
                <a:cubicBezTo>
                  <a:pt x="201890" y="1452513"/>
                  <a:pt x="403781" y="1359031"/>
                  <a:pt x="518474" y="1150070"/>
                </a:cubicBezTo>
                <a:cubicBezTo>
                  <a:pt x="633167" y="941109"/>
                  <a:pt x="622168" y="483909"/>
                  <a:pt x="688156" y="292231"/>
                </a:cubicBezTo>
                <a:cubicBezTo>
                  <a:pt x="754144" y="100553"/>
                  <a:pt x="834272" y="50276"/>
                  <a:pt x="91440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65C38ABB-84AF-4AEC-854F-EB4462E653FC}"/>
              </a:ext>
            </a:extLst>
          </p:cNvPr>
          <p:cNvSpPr/>
          <p:nvPr/>
        </p:nvSpPr>
        <p:spPr>
          <a:xfrm>
            <a:off x="5203595" y="579747"/>
            <a:ext cx="942681" cy="2220013"/>
          </a:xfrm>
          <a:custGeom>
            <a:avLst/>
            <a:gdLst>
              <a:gd name="connsiteX0" fmla="*/ 970961 w 970961"/>
              <a:gd name="connsiteY0" fmla="*/ 2271860 h 2271860"/>
              <a:gd name="connsiteX1" fmla="*/ 367646 w 970961"/>
              <a:gd name="connsiteY1" fmla="*/ 1480008 h 2271860"/>
              <a:gd name="connsiteX2" fmla="*/ 311085 w 970961"/>
              <a:gd name="connsiteY2" fmla="*/ 348792 h 2271860"/>
              <a:gd name="connsiteX3" fmla="*/ 0 w 970961"/>
              <a:gd name="connsiteY3" fmla="*/ 0 h 227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961" h="2271860">
                <a:moveTo>
                  <a:pt x="970961" y="2271860"/>
                </a:moveTo>
                <a:cubicBezTo>
                  <a:pt x="724293" y="2036189"/>
                  <a:pt x="477625" y="1800519"/>
                  <a:pt x="367646" y="1480008"/>
                </a:cubicBezTo>
                <a:cubicBezTo>
                  <a:pt x="257667" y="1159497"/>
                  <a:pt x="372359" y="595460"/>
                  <a:pt x="311085" y="348792"/>
                </a:cubicBezTo>
                <a:cubicBezTo>
                  <a:pt x="249811" y="102124"/>
                  <a:pt x="124905" y="51062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0" name="手繪多邊形: 圖案 29">
            <a:extLst>
              <a:ext uri="{FF2B5EF4-FFF2-40B4-BE49-F238E27FC236}">
                <a16:creationId xmlns:a16="http://schemas.microsoft.com/office/drawing/2014/main" id="{371CF81F-B1C3-4B5D-83A5-7578DC66EF92}"/>
              </a:ext>
            </a:extLst>
          </p:cNvPr>
          <p:cNvSpPr/>
          <p:nvPr/>
        </p:nvSpPr>
        <p:spPr>
          <a:xfrm>
            <a:off x="6693031" y="4161933"/>
            <a:ext cx="923827" cy="362933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1" name="手繪多邊形: 圖案 30">
            <a:extLst>
              <a:ext uri="{FF2B5EF4-FFF2-40B4-BE49-F238E27FC236}">
                <a16:creationId xmlns:a16="http://schemas.microsoft.com/office/drawing/2014/main" id="{8D4E4409-F19F-4D02-8ED5-1316F5CD7837}"/>
              </a:ext>
            </a:extLst>
          </p:cNvPr>
          <p:cNvSpPr/>
          <p:nvPr/>
        </p:nvSpPr>
        <p:spPr>
          <a:xfrm>
            <a:off x="5241303" y="4703974"/>
            <a:ext cx="952108" cy="1178351"/>
          </a:xfrm>
          <a:custGeom>
            <a:avLst/>
            <a:gdLst>
              <a:gd name="connsiteX0" fmla="*/ 0 w 952108"/>
              <a:gd name="connsiteY0" fmla="*/ 2714920 h 2714920"/>
              <a:gd name="connsiteX1" fmla="*/ 424207 w 952108"/>
              <a:gd name="connsiteY1" fmla="*/ 1894788 h 2714920"/>
              <a:gd name="connsiteX2" fmla="*/ 443060 w 952108"/>
              <a:gd name="connsiteY2" fmla="*/ 641023 h 2714920"/>
              <a:gd name="connsiteX3" fmla="*/ 952108 w 952108"/>
              <a:gd name="connsiteY3" fmla="*/ 0 h 271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108" h="2714920">
                <a:moveTo>
                  <a:pt x="0" y="2714920"/>
                </a:moveTo>
                <a:cubicBezTo>
                  <a:pt x="175182" y="2477678"/>
                  <a:pt x="350364" y="2240437"/>
                  <a:pt x="424207" y="1894788"/>
                </a:cubicBezTo>
                <a:cubicBezTo>
                  <a:pt x="498050" y="1549139"/>
                  <a:pt x="355077" y="956821"/>
                  <a:pt x="443060" y="641023"/>
                </a:cubicBezTo>
                <a:cubicBezTo>
                  <a:pt x="531043" y="325225"/>
                  <a:pt x="741575" y="162612"/>
                  <a:pt x="952108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手繪多邊形: 圖案 31">
            <a:extLst>
              <a:ext uri="{FF2B5EF4-FFF2-40B4-BE49-F238E27FC236}">
                <a16:creationId xmlns:a16="http://schemas.microsoft.com/office/drawing/2014/main" id="{C4D6C7B6-DBE8-4FDE-A8CF-4F8FD3777EE1}"/>
              </a:ext>
            </a:extLst>
          </p:cNvPr>
          <p:cNvSpPr/>
          <p:nvPr/>
        </p:nvSpPr>
        <p:spPr>
          <a:xfrm>
            <a:off x="6702458" y="5363851"/>
            <a:ext cx="923827" cy="362933"/>
          </a:xfrm>
          <a:custGeom>
            <a:avLst/>
            <a:gdLst>
              <a:gd name="connsiteX0" fmla="*/ 0 w 904973"/>
              <a:gd name="connsiteY0" fmla="*/ 0 h 377073"/>
              <a:gd name="connsiteX1" fmla="*/ 518474 w 904973"/>
              <a:gd name="connsiteY1" fmla="*/ 160256 h 377073"/>
              <a:gd name="connsiteX2" fmla="*/ 904973 w 904973"/>
              <a:gd name="connsiteY2" fmla="*/ 377073 h 377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973" h="377073">
                <a:moveTo>
                  <a:pt x="0" y="0"/>
                </a:moveTo>
                <a:cubicBezTo>
                  <a:pt x="183822" y="48705"/>
                  <a:pt x="367645" y="97411"/>
                  <a:pt x="518474" y="160256"/>
                </a:cubicBezTo>
                <a:cubicBezTo>
                  <a:pt x="669303" y="223101"/>
                  <a:pt x="787138" y="300087"/>
                  <a:pt x="904973" y="377073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7" name="手繪多邊形: 圖案 26">
            <a:extLst>
              <a:ext uri="{FF2B5EF4-FFF2-40B4-BE49-F238E27FC236}">
                <a16:creationId xmlns:a16="http://schemas.microsoft.com/office/drawing/2014/main" id="{BA199C18-58A9-4C23-9F46-A7A2C437FAD5}"/>
              </a:ext>
            </a:extLst>
          </p:cNvPr>
          <p:cNvSpPr/>
          <p:nvPr/>
        </p:nvSpPr>
        <p:spPr>
          <a:xfrm>
            <a:off x="5241303" y="4421171"/>
            <a:ext cx="933254" cy="1366887"/>
          </a:xfrm>
          <a:custGeom>
            <a:avLst/>
            <a:gdLst>
              <a:gd name="connsiteX0" fmla="*/ 933254 w 933254"/>
              <a:gd name="connsiteY0" fmla="*/ 1366887 h 1366887"/>
              <a:gd name="connsiteX1" fmla="*/ 631596 w 933254"/>
              <a:gd name="connsiteY1" fmla="*/ 659876 h 1366887"/>
              <a:gd name="connsiteX2" fmla="*/ 0 w 933254"/>
              <a:gd name="connsiteY2" fmla="*/ 0 h 1366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254" h="1366887">
                <a:moveTo>
                  <a:pt x="933254" y="1366887"/>
                </a:moveTo>
                <a:cubicBezTo>
                  <a:pt x="860196" y="1127288"/>
                  <a:pt x="787138" y="887690"/>
                  <a:pt x="631596" y="659876"/>
                </a:cubicBezTo>
                <a:cubicBezTo>
                  <a:pt x="476054" y="432062"/>
                  <a:pt x="238027" y="216031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9" name="手繪多邊形: 圖案 38">
            <a:extLst>
              <a:ext uri="{FF2B5EF4-FFF2-40B4-BE49-F238E27FC236}">
                <a16:creationId xmlns:a16="http://schemas.microsoft.com/office/drawing/2014/main" id="{631FCC64-2E69-4721-A7BE-78267B74B63C}"/>
              </a:ext>
            </a:extLst>
          </p:cNvPr>
          <p:cNvSpPr/>
          <p:nvPr/>
        </p:nvSpPr>
        <p:spPr>
          <a:xfrm>
            <a:off x="5222449" y="2007909"/>
            <a:ext cx="933254" cy="1366887"/>
          </a:xfrm>
          <a:custGeom>
            <a:avLst/>
            <a:gdLst>
              <a:gd name="connsiteX0" fmla="*/ 933254 w 933254"/>
              <a:gd name="connsiteY0" fmla="*/ 1366887 h 1366887"/>
              <a:gd name="connsiteX1" fmla="*/ 631596 w 933254"/>
              <a:gd name="connsiteY1" fmla="*/ 659876 h 1366887"/>
              <a:gd name="connsiteX2" fmla="*/ 0 w 933254"/>
              <a:gd name="connsiteY2" fmla="*/ 0 h 1366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254" h="1366887">
                <a:moveTo>
                  <a:pt x="933254" y="1366887"/>
                </a:moveTo>
                <a:cubicBezTo>
                  <a:pt x="860196" y="1127288"/>
                  <a:pt x="787138" y="887690"/>
                  <a:pt x="631596" y="659876"/>
                </a:cubicBezTo>
                <a:cubicBezTo>
                  <a:pt x="476054" y="432062"/>
                  <a:pt x="238027" y="216031"/>
                  <a:pt x="0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32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398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11" grpId="0" animBg="1"/>
      <p:bldP spid="12" grpId="0" animBg="1"/>
      <p:bldP spid="18" grpId="0" animBg="1"/>
      <p:bldP spid="20" grpId="0" animBg="1"/>
      <p:bldP spid="30" grpId="0" animBg="1"/>
      <p:bldP spid="31" grpId="0" animBg="1"/>
      <p:bldP spid="32" grpId="0" animBg="1"/>
      <p:bldP spid="27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BDB7ED-76BE-4A20-9D63-DD10886F7373}"/>
              </a:ext>
            </a:extLst>
          </p:cNvPr>
          <p:cNvSpPr/>
          <p:nvPr/>
        </p:nvSpPr>
        <p:spPr>
          <a:xfrm>
            <a:off x="1875507" y="40486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65110" y="1218235"/>
            <a:ext cx="78545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3	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look.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Draw a line.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7671" y="2900486"/>
            <a:ext cx="37943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sister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grandpa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grandpa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mother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mother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brother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brother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grandma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grandma</a:t>
            </a:r>
          </a:p>
        </p:txBody>
      </p:sp>
      <p:pic>
        <p:nvPicPr>
          <p:cNvPr id="8" name="32 G1WB Track A32">
            <a:hlinkClick r:id="" action="ppaction://media"/>
            <a:extLst>
              <a:ext uri="{FF2B5EF4-FFF2-40B4-BE49-F238E27FC236}">
                <a16:creationId xmlns:a16="http://schemas.microsoft.com/office/drawing/2014/main" id="{FAA40088-E0A0-4E77-A5F5-4635E95DD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491" y="377196"/>
            <a:ext cx="487363" cy="4873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0C6DB0D-6878-4E11-989D-A14F417763A7}"/>
              </a:ext>
            </a:extLst>
          </p:cNvPr>
          <p:cNvSpPr/>
          <p:nvPr/>
        </p:nvSpPr>
        <p:spPr>
          <a:xfrm>
            <a:off x="4769963" y="2900486"/>
            <a:ext cx="39901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father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living room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room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kitchen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kitchen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bathroom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bathroom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bedroom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bedroom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69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98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B1036A9-8436-4BE0-BDAB-7D0E4E9D4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01" y="1820095"/>
            <a:ext cx="3440688" cy="321781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BA4B909-7081-4B10-9579-17B7CC29E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594" y="1922292"/>
            <a:ext cx="2931736" cy="302335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3018A1EA-109B-4227-AF29-658DD72C4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714" y="1263192"/>
            <a:ext cx="2280041" cy="956661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2	Listen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373258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0A5923F-FE28-4417-AB32-CDD754EA30B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33 G1WB Track A33">
            <a:hlinkClick r:id="" action="ppaction://media"/>
            <a:extLst>
              <a:ext uri="{FF2B5EF4-FFF2-40B4-BE49-F238E27FC236}">
                <a16:creationId xmlns:a16="http://schemas.microsoft.com/office/drawing/2014/main" id="{A24B6A97-7AD2-44D0-A860-6B4A99FCC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50242" y="459618"/>
            <a:ext cx="487363" cy="48736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2CB9A7EC-7009-4928-A651-B2ADAB6E27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1330" y="3485877"/>
            <a:ext cx="2520166" cy="99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9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3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9ADADB1-1BCA-4EB9-82CC-0CFA54398E9E}"/>
              </a:ext>
            </a:extLst>
          </p:cNvPr>
          <p:cNvSpPr/>
          <p:nvPr/>
        </p:nvSpPr>
        <p:spPr>
          <a:xfrm>
            <a:off x="1884934" y="4186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72C51D-A977-4EE4-A962-6324CABB4EA4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2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A3669A-DFCE-4DA7-8F0F-D4BFFAA24B07}"/>
              </a:ext>
            </a:extLst>
          </p:cNvPr>
          <p:cNvSpPr/>
          <p:nvPr/>
        </p:nvSpPr>
        <p:spPr>
          <a:xfrm>
            <a:off x="777670" y="2387301"/>
            <a:ext cx="570710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Who’s this?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(Frog) It’s my sister.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33 G1WB Track A33">
            <a:hlinkClick r:id="" action="ppaction://media"/>
            <a:extLst>
              <a:ext uri="{FF2B5EF4-FFF2-40B4-BE49-F238E27FC236}">
                <a16:creationId xmlns:a16="http://schemas.microsoft.com/office/drawing/2014/main" id="{81997DE7-7298-4874-88C4-DB7C2DFFA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014" y="3845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8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3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366C857-CACA-4634-8E1E-8B03D3F22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299" y="1686911"/>
            <a:ext cx="3488343" cy="178278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911AC55-27F7-47B2-A051-5828404D1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533" y="1686911"/>
            <a:ext cx="3563021" cy="17783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A9DA3BE-2542-4477-88E5-9012B4E01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299" y="3975524"/>
            <a:ext cx="3488344" cy="1786084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3	Listen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4D1D637F-23F3-4536-ACF5-DB8F55A2FED2}"/>
              </a:ext>
            </a:extLst>
          </p:cNvPr>
          <p:cNvSpPr/>
          <p:nvPr/>
        </p:nvSpPr>
        <p:spPr>
          <a:xfrm>
            <a:off x="999022" y="1692630"/>
            <a:ext cx="180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463B6F3-C84C-468C-A8C1-668F79E4147C}"/>
              </a:ext>
            </a:extLst>
          </p:cNvPr>
          <p:cNvSpPr/>
          <p:nvPr/>
        </p:nvSpPr>
        <p:spPr>
          <a:xfrm>
            <a:off x="4175647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FB6EA090-0961-4BF4-88B1-28BF7009C835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34 G1WB Track A34">
            <a:hlinkClick r:id="" action="ppaction://media"/>
            <a:extLst>
              <a:ext uri="{FF2B5EF4-FFF2-40B4-BE49-F238E27FC236}">
                <a16:creationId xmlns:a16="http://schemas.microsoft.com/office/drawing/2014/main" id="{CAEF57E0-65DF-4835-816E-F78AAECABD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02631" y="458150"/>
            <a:ext cx="487363" cy="48736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FB2D9C4-144B-47EF-B632-77FD9C9F414D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486EC58-FED8-43F7-892B-F36B1D288593}"/>
              </a:ext>
            </a:extLst>
          </p:cNvPr>
          <p:cNvSpPr/>
          <p:nvPr/>
        </p:nvSpPr>
        <p:spPr>
          <a:xfrm>
            <a:off x="4558421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5838701-9409-4DA1-B2C8-65040F9FF111}"/>
              </a:ext>
            </a:extLst>
          </p:cNvPr>
          <p:cNvSpPr/>
          <p:nvPr/>
        </p:nvSpPr>
        <p:spPr>
          <a:xfrm>
            <a:off x="826812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8C8D2791-692F-462A-9EB2-5066DA19C092}"/>
              </a:ext>
            </a:extLst>
          </p:cNvPr>
          <p:cNvSpPr/>
          <p:nvPr/>
        </p:nvSpPr>
        <p:spPr>
          <a:xfrm>
            <a:off x="6617398" y="1692630"/>
            <a:ext cx="180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54D21F05-84D2-47B6-B116-56225DBCEAE8}"/>
              </a:ext>
            </a:extLst>
          </p:cNvPr>
          <p:cNvSpPr/>
          <p:nvPr/>
        </p:nvSpPr>
        <p:spPr>
          <a:xfrm>
            <a:off x="999022" y="3964955"/>
            <a:ext cx="1800000" cy="180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5266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2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BDB7ED-76BE-4A20-9D63-DD10886F7373}"/>
              </a:ext>
            </a:extLst>
          </p:cNvPr>
          <p:cNvSpPr/>
          <p:nvPr/>
        </p:nvSpPr>
        <p:spPr>
          <a:xfrm>
            <a:off x="1875507" y="40486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7CD532F-5385-4496-8702-472B6EFE50E2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1DB86C-F974-49A4-8720-6F3F8A2A81C5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Who’s this? It’s my mother.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Who’s this? It’s my father.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Who’s this? It’s my grandpa.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34 G1WB Track A34">
            <a:hlinkClick r:id="" action="ppaction://media"/>
            <a:extLst>
              <a:ext uri="{FF2B5EF4-FFF2-40B4-BE49-F238E27FC236}">
                <a16:creationId xmlns:a16="http://schemas.microsoft.com/office/drawing/2014/main" id="{D5A211FF-0BFE-47F5-9A30-08F581BBD6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1918" y="3706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2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CFD747C5-34DB-422E-A44F-267CCFD29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113" y="2967848"/>
            <a:ext cx="3271335" cy="300987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C1F9301-0138-4960-8EA9-B72042501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86" y="1747059"/>
            <a:ext cx="3365370" cy="3167031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4	Listen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373258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0A5923F-FE28-4417-AB32-CDD754EA30B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35 G1WB Track A35">
            <a:hlinkClick r:id="" action="ppaction://media"/>
            <a:extLst>
              <a:ext uri="{FF2B5EF4-FFF2-40B4-BE49-F238E27FC236}">
                <a16:creationId xmlns:a16="http://schemas.microsoft.com/office/drawing/2014/main" id="{6C86ECB4-1637-42A7-9B51-25720EBE4F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59573" y="457785"/>
            <a:ext cx="487363" cy="48736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83F7A6F-3183-4581-B94B-88441B38B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9197" y="1333950"/>
            <a:ext cx="3271335" cy="1236323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362DB2BF-F3F6-47C7-A9E5-44EA7FF8A6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7171" y="3620638"/>
            <a:ext cx="3463181" cy="133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9ADADB1-1BCA-4EB9-82CC-0CFA54398E9E}"/>
              </a:ext>
            </a:extLst>
          </p:cNvPr>
          <p:cNvSpPr/>
          <p:nvPr/>
        </p:nvSpPr>
        <p:spPr>
          <a:xfrm>
            <a:off x="1884934" y="4186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72C51D-A977-4EE4-A962-6324CABB4EA4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4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A3669A-DFCE-4DA7-8F0F-D4BFFAA24B07}"/>
              </a:ext>
            </a:extLst>
          </p:cNvPr>
          <p:cNvSpPr/>
          <p:nvPr/>
        </p:nvSpPr>
        <p:spPr>
          <a:xfrm>
            <a:off x="777670" y="2387301"/>
            <a:ext cx="570710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Where’s Mother?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In the living room.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35 G1WB Track A35">
            <a:hlinkClick r:id="" action="ppaction://media"/>
            <a:extLst>
              <a:ext uri="{FF2B5EF4-FFF2-40B4-BE49-F238E27FC236}">
                <a16:creationId xmlns:a16="http://schemas.microsoft.com/office/drawing/2014/main" id="{DFB9A249-C515-4FE8-80A6-0440C2F7D7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683" y="3887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5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5E6A9BE-E50B-41D7-9D72-DC0BD6041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769" y="4106501"/>
            <a:ext cx="6887375" cy="207667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788F3E3-861B-454C-A613-0922B01C9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2048" y="1741725"/>
            <a:ext cx="5203596" cy="2245489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5	Cut out the cards on page 37. </a:t>
            </a:r>
            <a:r>
              <a:rPr lang="en-US" altLang="zh-TW" sz="3000" dirty="0">
                <a:latin typeface="Century Gothic" panose="020B0502020202020204" pitchFamily="34" charset="0"/>
              </a:rPr>
              <a:t>Listen. Where’s the family? Glue the cards.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878353" y="135426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F14FD423-2F0D-46DA-89CF-DC758812C49B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36 G1WB Track A36">
            <a:hlinkClick r:id="" action="ppaction://media"/>
            <a:extLst>
              <a:ext uri="{FF2B5EF4-FFF2-40B4-BE49-F238E27FC236}">
                <a16:creationId xmlns:a16="http://schemas.microsoft.com/office/drawing/2014/main" id="{E6A486F5-9FD1-4C61-98A1-07B1D3F494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5337" y="1311465"/>
            <a:ext cx="487363" cy="4873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2DD684A-5911-4862-9C80-24695FC5D6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6655" y="1899595"/>
            <a:ext cx="709514" cy="2018942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54167FF6-4C74-43EF-8959-9A673B7B9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7615" y="4681525"/>
            <a:ext cx="474252" cy="134949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9DBD747-E491-4266-96BA-424B2788FA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953" y="1899596"/>
            <a:ext cx="721252" cy="201161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65450C1-1FF8-476F-9AFB-58E7C0931B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2156" y="1906921"/>
            <a:ext cx="771965" cy="201161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8F8BC8E-E55D-454D-AEBC-32C9163429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6243" y="1899595"/>
            <a:ext cx="822678" cy="2011616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AE68869F-00AD-4A2A-BAF6-1D88C254E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9407" y="4632846"/>
            <a:ext cx="515081" cy="1436592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94449D7E-7EB6-4204-9B95-5F19240325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0481" y="4719941"/>
            <a:ext cx="517875" cy="1349498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083F59D-EA5E-4B78-8000-9E7C2DD536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860" y="4719939"/>
            <a:ext cx="551896" cy="134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5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3A98273-30A4-469B-AAF7-33F1AA62DDE0}"/>
              </a:ext>
            </a:extLst>
          </p:cNvPr>
          <p:cNvSpPr/>
          <p:nvPr/>
        </p:nvSpPr>
        <p:spPr>
          <a:xfrm>
            <a:off x="1875507" y="411379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68339" y="2755801"/>
            <a:ext cx="79608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Where’s Grandpa? In the kitchen. 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Where’s Mother? In the bedroom. 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Where’s Father? In the bathroom. 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Where’s Grandma? In the living room.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B2A8F4F-F5DE-4EB4-A02F-A198A6D3EE86}"/>
              </a:ext>
            </a:extLst>
          </p:cNvPr>
          <p:cNvSpPr txBox="1"/>
          <p:nvPr/>
        </p:nvSpPr>
        <p:spPr>
          <a:xfrm>
            <a:off x="765110" y="1218235"/>
            <a:ext cx="78545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Cut out the cards on page 37. </a:t>
            </a:r>
            <a:r>
              <a:rPr lang="en-US" altLang="zh-TW" sz="2400" dirty="0">
                <a:latin typeface="Century Gothic" panose="020B0502020202020204" pitchFamily="34" charset="0"/>
              </a:rPr>
              <a:t>Listen. Where’s the family? Glue the cards.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36 G1WB Track A36">
            <a:hlinkClick r:id="" action="ppaction://media"/>
            <a:extLst>
              <a:ext uri="{FF2B5EF4-FFF2-40B4-BE49-F238E27FC236}">
                <a16:creationId xmlns:a16="http://schemas.microsoft.com/office/drawing/2014/main" id="{F9952A2B-A73B-44DE-823C-CC617B3DC9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014" y="3745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0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13B3589-2ED1-4927-AABC-A9543C1C0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767" y="1175840"/>
            <a:ext cx="2077272" cy="232276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E5813DE-9FFE-4E42-A5AD-CBC2352BE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333" y="1281570"/>
            <a:ext cx="2980972" cy="214743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22B0641-DBA5-43B6-84A4-38E388714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9929" y="3470830"/>
            <a:ext cx="2724073" cy="277069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FA052D2-BBA4-4CCD-89D9-9227DEAAD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1756" y="3581828"/>
            <a:ext cx="2736004" cy="2548698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6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967502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6E9E91B-C419-460A-9FE1-A291C086A1BF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3F7347D-52B0-403F-A195-2C2315B26993}"/>
              </a:ext>
            </a:extLst>
          </p:cNvPr>
          <p:cNvSpPr/>
          <p:nvPr/>
        </p:nvSpPr>
        <p:spPr>
          <a:xfrm>
            <a:off x="4558421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BB57D47-3E94-4499-B3C7-F44A8B6B46E6}"/>
              </a:ext>
            </a:extLst>
          </p:cNvPr>
          <p:cNvSpPr/>
          <p:nvPr/>
        </p:nvSpPr>
        <p:spPr>
          <a:xfrm>
            <a:off x="826812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C2FF1D-27E6-433C-98B8-BC7D44B4D803}"/>
              </a:ext>
            </a:extLst>
          </p:cNvPr>
          <p:cNvSpPr/>
          <p:nvPr/>
        </p:nvSpPr>
        <p:spPr>
          <a:xfrm>
            <a:off x="4558421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45CC2A9E-6C47-43F0-9780-53666872F91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37 G1WB Track A37">
            <a:hlinkClick r:id="" action="ppaction://media"/>
            <a:extLst>
              <a:ext uri="{FF2B5EF4-FFF2-40B4-BE49-F238E27FC236}">
                <a16:creationId xmlns:a16="http://schemas.microsoft.com/office/drawing/2014/main" id="{DD791BF2-8124-4F42-A2F6-3FCBEACED1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94496" y="454153"/>
            <a:ext cx="487363" cy="48736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CA60FD5-A7D5-4D08-A6C8-CDE35FCF97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2999" y="1348033"/>
            <a:ext cx="1882597" cy="213988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523007E-61D7-4F68-A14C-71D57FFCE4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7948" y="1309654"/>
            <a:ext cx="2980972" cy="2052119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DE715C92-8FA2-4C86-8C5F-A1F1D62A3F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9826" y="3470830"/>
            <a:ext cx="2653068" cy="269227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345B7C9D-30FC-4132-80AA-8217645AD3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4217" y="3658482"/>
            <a:ext cx="2622182" cy="251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11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A4ACAA5-3204-4634-8EE6-05958161AC8E}"/>
              </a:ext>
            </a:extLst>
          </p:cNvPr>
          <p:cNvSpPr/>
          <p:nvPr/>
        </p:nvSpPr>
        <p:spPr>
          <a:xfrm>
            <a:off x="1884934" y="40983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BEE4E7-D6D7-4773-B267-96EB5640954E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29F98A-4A42-4A0A-AFDA-9FCA7394CDAE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black pen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an orange car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white balloon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green book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37 G1WB Track A37">
            <a:hlinkClick r:id="" action="ppaction://media"/>
            <a:extLst>
              <a:ext uri="{FF2B5EF4-FFF2-40B4-BE49-F238E27FC236}">
                <a16:creationId xmlns:a16="http://schemas.microsoft.com/office/drawing/2014/main" id="{C1ECCE69-1A65-46BF-AC44-0DE0228066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014" y="3677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1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F6666CB8-CF70-4D70-9C1A-73DC5ED17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32" y="1666998"/>
            <a:ext cx="2951630" cy="262717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ED5CF93-3F86-42F2-885C-24FE0FB01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783" y="1671984"/>
            <a:ext cx="2992186" cy="262717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8FD5D16-524E-4779-BE7A-9FF9A42335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368" y="1624562"/>
            <a:ext cx="2469673" cy="323031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7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Color. Count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28725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A38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19606E62-0DB9-420F-ABB9-1EE3AE5F8B0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38 G1WB Track A38">
            <a:hlinkClick r:id="" action="ppaction://media"/>
            <a:extLst>
              <a:ext uri="{FF2B5EF4-FFF2-40B4-BE49-F238E27FC236}">
                <a16:creationId xmlns:a16="http://schemas.microsoft.com/office/drawing/2014/main" id="{6D94A588-9175-4701-BC0C-F05246BF1C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13804" y="459863"/>
            <a:ext cx="487363" cy="487363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C57BEDBD-50E8-4716-9609-E2D48CDE72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024" y="1624562"/>
            <a:ext cx="2905428" cy="2669612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75560510-072B-4D64-971E-273DDEE962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5672" y="1666997"/>
            <a:ext cx="3023297" cy="273929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AEC96594-CE59-4A76-AE4F-DEBF930C08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0050" y="1658425"/>
            <a:ext cx="2438564" cy="319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8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457481B-39FC-4663-981E-C2B4CBBC34A5}"/>
              </a:ext>
            </a:extLst>
          </p:cNvPr>
          <p:cNvSpPr/>
          <p:nvPr/>
        </p:nvSpPr>
        <p:spPr>
          <a:xfrm>
            <a:off x="1894363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A38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8B0CF89-6210-4CEA-977C-164837A07D8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Color. Count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244D97-1164-434A-BA9A-DB68B8E9E7D4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yellow crayons;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eight black pens;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 blue erasers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38 G1WB Track A38">
            <a:hlinkClick r:id="" action="ppaction://media"/>
            <a:extLst>
              <a:ext uri="{FF2B5EF4-FFF2-40B4-BE49-F238E27FC236}">
                <a16:creationId xmlns:a16="http://schemas.microsoft.com/office/drawing/2014/main" id="{223B29D1-9BD6-4592-A356-057FF0719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774" y="3763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0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8A64A6D2-EE7F-4D5D-9F09-734923E13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394" y="1022443"/>
            <a:ext cx="2985928" cy="213553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A404F106-A32F-4BB8-9224-AB17B5A7C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797" y="1011947"/>
            <a:ext cx="4351019" cy="215621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8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39170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F12DA13-B26E-438D-AEC3-115839F75AE0}"/>
              </a:ext>
            </a:extLst>
          </p:cNvPr>
          <p:cNvSpPr/>
          <p:nvPr/>
        </p:nvSpPr>
        <p:spPr>
          <a:xfrm>
            <a:off x="1665804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BAC5273-1038-4BEA-BB4B-F678E654BF12}"/>
              </a:ext>
            </a:extLst>
          </p:cNvPr>
          <p:cNvSpPr/>
          <p:nvPr/>
        </p:nvSpPr>
        <p:spPr>
          <a:xfrm>
            <a:off x="6194659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5E361DC-8608-4FC7-A759-FEF925490149}"/>
              </a:ext>
            </a:extLst>
          </p:cNvPr>
          <p:cNvSpPr/>
          <p:nvPr/>
        </p:nvSpPr>
        <p:spPr>
          <a:xfrm>
            <a:off x="1665804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E5BEF72-73B6-4741-B007-49BB16D383D0}"/>
              </a:ext>
            </a:extLst>
          </p:cNvPr>
          <p:cNvSpPr/>
          <p:nvPr/>
        </p:nvSpPr>
        <p:spPr>
          <a:xfrm>
            <a:off x="6194659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0E31225-1E47-4F9F-B705-EF37A04AAC57}"/>
              </a:ext>
            </a:extLst>
          </p:cNvPr>
          <p:cNvSpPr/>
          <p:nvPr/>
        </p:nvSpPr>
        <p:spPr>
          <a:xfrm>
            <a:off x="2215533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7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7A90836-3008-42E5-8682-D261C826BB46}"/>
              </a:ext>
            </a:extLst>
          </p:cNvPr>
          <p:cNvSpPr/>
          <p:nvPr/>
        </p:nvSpPr>
        <p:spPr>
          <a:xfrm>
            <a:off x="6713477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3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367C72B-7E41-492F-BE8A-AD903AAFAC8F}"/>
              </a:ext>
            </a:extLst>
          </p:cNvPr>
          <p:cNvSpPr/>
          <p:nvPr/>
        </p:nvSpPr>
        <p:spPr>
          <a:xfrm>
            <a:off x="2177825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5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5C2501D-A35B-4619-B915-642536831670}"/>
              </a:ext>
            </a:extLst>
          </p:cNvPr>
          <p:cNvSpPr/>
          <p:nvPr/>
        </p:nvSpPr>
        <p:spPr>
          <a:xfrm>
            <a:off x="6724763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8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DCE77C00-132B-4DCB-AE27-7382B0FD4AF8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39 G1WB Track A39">
            <a:hlinkClick r:id="" action="ppaction://media"/>
            <a:extLst>
              <a:ext uri="{FF2B5EF4-FFF2-40B4-BE49-F238E27FC236}">
                <a16:creationId xmlns:a16="http://schemas.microsoft.com/office/drawing/2014/main" id="{6FAEDDC7-6C6D-4FDA-B23B-64770D8F8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32637" y="457165"/>
            <a:ext cx="487363" cy="48736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9ABB7F62-BB73-4EA6-BF51-B83B270F2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405" y="3651295"/>
            <a:ext cx="3753171" cy="2123504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4590791B-D020-4A93-B1F5-9CAEAA74EE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978" y="3633313"/>
            <a:ext cx="2589769" cy="215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90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CED4501-5C73-4F9D-8DBA-004FE5ED6939}"/>
              </a:ext>
            </a:extLst>
          </p:cNvPr>
          <p:cNvSpPr/>
          <p:nvPr/>
        </p:nvSpPr>
        <p:spPr>
          <a:xfrm>
            <a:off x="1894363" y="412632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D0069CE-7FF9-4DB0-9CA0-ABC3DDFA1B6B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Count and write.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38B5AF-F17C-4145-B382-D23A7199C3F8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pencils?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teddy bears?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robots?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books?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39 G1WB Track A39">
            <a:hlinkClick r:id="" action="ppaction://media"/>
            <a:extLst>
              <a:ext uri="{FF2B5EF4-FFF2-40B4-BE49-F238E27FC236}">
                <a16:creationId xmlns:a16="http://schemas.microsoft.com/office/drawing/2014/main" id="{86E76498-4E3F-4377-909E-5E55196E84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774" y="3746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0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9	Listen and say.</a:t>
            </a:r>
            <a:r>
              <a:rPr lang="en-US" altLang="zh-TW" sz="3000" dirty="0">
                <a:latin typeface="Century Gothic" panose="020B0502020202020204" pitchFamily="34" charset="0"/>
              </a:rPr>
              <a:t>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3760866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6DAA5A17-7B35-4D7D-9FBA-4851B93F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6574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E34021D-91C4-4C30-8FB6-636AD6DEAA97}"/>
              </a:ext>
            </a:extLst>
          </p:cNvPr>
          <p:cNvSpPr txBox="1"/>
          <p:nvPr/>
        </p:nvSpPr>
        <p:spPr>
          <a:xfrm>
            <a:off x="765110" y="3261638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B7EBE9-B384-4B2C-9A01-447469171487}"/>
              </a:ext>
            </a:extLst>
          </p:cNvPr>
          <p:cNvSpPr/>
          <p:nvPr/>
        </p:nvSpPr>
        <p:spPr>
          <a:xfrm>
            <a:off x="777670" y="4430704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Y  /j/  /j/  Yellow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Yellow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 /æ/  /æ/  Apple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TW" sz="2400" b="1" dirty="0">
                <a:solidFill>
                  <a:srgbClr val="0070C0"/>
                </a:solidFill>
                <a:latin typeface="MS Mincho" panose="02020609040205080304" pitchFamily="49" charset="-128"/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/ɪ/  /ɪ/  Sit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9C372712-E128-4DBD-8F44-1EB3EC510DE7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40 G1WB Track A40">
            <a:hlinkClick r:id="" action="ppaction://media"/>
            <a:extLst>
              <a:ext uri="{FF2B5EF4-FFF2-40B4-BE49-F238E27FC236}">
                <a16:creationId xmlns:a16="http://schemas.microsoft.com/office/drawing/2014/main" id="{A1FE910A-4E52-43D1-8562-55C3C4BC3E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97277" y="4656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7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3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E0B2B4B-56BF-4080-903F-7C8583ECD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939" y="4613592"/>
            <a:ext cx="6371759" cy="167258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CDF5D41-58F8-4D56-A594-5FC819DE6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941" y="2965951"/>
            <a:ext cx="6426331" cy="164974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9BE3FF04-AF44-4762-8F75-A59D1D64A6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5171" y="1365203"/>
            <a:ext cx="6309660" cy="1638628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03448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10	Listen and look. </a:t>
            </a:r>
            <a:r>
              <a:rPr lang="en-US" altLang="zh-TW" sz="3000" dirty="0">
                <a:latin typeface="Century Gothic" panose="020B0502020202020204" pitchFamily="34" charset="0"/>
              </a:rPr>
              <a:t>Which word is different? 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33380" y="86628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A74A3F0-EDD3-4DA9-BB3D-894A0FA9D39B}"/>
              </a:ext>
            </a:extLst>
          </p:cNvPr>
          <p:cNvSpPr/>
          <p:nvPr/>
        </p:nvSpPr>
        <p:spPr>
          <a:xfrm>
            <a:off x="826812" y="1411431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8F614DC-0FF0-426D-B3AC-3D60D0C9F686}"/>
              </a:ext>
            </a:extLst>
          </p:cNvPr>
          <p:cNvSpPr/>
          <p:nvPr/>
        </p:nvSpPr>
        <p:spPr>
          <a:xfrm>
            <a:off x="826812" y="293856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5A3C5EF-F8C7-4D19-A19B-7AC1B88A224A}"/>
              </a:ext>
            </a:extLst>
          </p:cNvPr>
          <p:cNvSpPr/>
          <p:nvPr/>
        </p:nvSpPr>
        <p:spPr>
          <a:xfrm>
            <a:off x="826812" y="459936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B193B86F-A321-48CF-81B4-0CA3F023BF13}"/>
              </a:ext>
            </a:extLst>
          </p:cNvPr>
          <p:cNvSpPr/>
          <p:nvPr/>
        </p:nvSpPr>
        <p:spPr>
          <a:xfrm>
            <a:off x="5976439" y="1355136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2211748A-EE62-4B48-A8B9-F0179B3ABC86}"/>
              </a:ext>
            </a:extLst>
          </p:cNvPr>
          <p:cNvSpPr/>
          <p:nvPr/>
        </p:nvSpPr>
        <p:spPr>
          <a:xfrm>
            <a:off x="1286245" y="2986340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28EAB0F4-1D4B-41DC-B12C-1E9C95DB831E}"/>
              </a:ext>
            </a:extLst>
          </p:cNvPr>
          <p:cNvSpPr/>
          <p:nvPr/>
        </p:nvSpPr>
        <p:spPr>
          <a:xfrm>
            <a:off x="3697629" y="4640589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984BA36-5D7D-4B61-856D-DD10F9228EFA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41 G1WB Track A41">
            <a:hlinkClick r:id="" action="ppaction://media"/>
            <a:extLst>
              <a:ext uri="{FF2B5EF4-FFF2-40B4-BE49-F238E27FC236}">
                <a16:creationId xmlns:a16="http://schemas.microsoft.com/office/drawing/2014/main" id="{A8EB933C-7100-4EB8-B7A0-0A9D20B30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60460" y="8317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5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260B707-1954-40BC-8853-69634FEDE315}"/>
              </a:ext>
            </a:extLst>
          </p:cNvPr>
          <p:cNvSpPr/>
          <p:nvPr/>
        </p:nvSpPr>
        <p:spPr>
          <a:xfrm>
            <a:off x="1894359" y="40320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D405DA6-812F-492E-8198-4FAB878A74D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look. </a:t>
            </a:r>
            <a:r>
              <a:rPr lang="en-US" altLang="zh-TW" sz="2400" dirty="0">
                <a:latin typeface="Century Gothic" panose="020B0502020202020204" pitchFamily="34" charset="0"/>
              </a:rPr>
              <a:t>Which word is different?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D8BA1E-1CDE-4E54-A808-939B961A7957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/j/ yes  /j/ yellow  /j/ kitchen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/æ/ love  /æ/ apple  /æ/ arrow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/ɪ/ sit  /ɪ/ do  /ɪ/ fish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41 G1WB Track A41">
            <a:hlinkClick r:id="" action="ppaction://media"/>
            <a:extLst>
              <a:ext uri="{FF2B5EF4-FFF2-40B4-BE49-F238E27FC236}">
                <a16:creationId xmlns:a16="http://schemas.microsoft.com/office/drawing/2014/main" id="{935920AC-F91C-44A7-B9AA-2AC9B34E9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866" y="3651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0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Listen and chant. </a:t>
            </a:r>
            <a:r>
              <a:rPr lang="en-US" altLang="zh-TW" sz="3000" dirty="0">
                <a:latin typeface="Century Gothic" panose="020B0502020202020204" pitchFamily="34" charset="0"/>
              </a:rPr>
              <a:t>Say a new verse.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7367472" y="48877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478F9EF-12B3-4F63-B792-5D0AB36C772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42 G1WB Track A42">
            <a:hlinkClick r:id="" action="ppaction://media"/>
            <a:extLst>
              <a:ext uri="{FF2B5EF4-FFF2-40B4-BE49-F238E27FC236}">
                <a16:creationId xmlns:a16="http://schemas.microsoft.com/office/drawing/2014/main" id="{B77C2D0E-3736-4208-BAC0-A4753B7E7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9603" y="458895"/>
            <a:ext cx="487363" cy="487363"/>
          </a:xfrm>
          <a:prstGeom prst="rect">
            <a:avLst/>
          </a:prstGeom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id="{0982D5CD-9678-4CC7-9AA8-FC09881DCBC1}"/>
              </a:ext>
            </a:extLst>
          </p:cNvPr>
          <p:cNvGrpSpPr/>
          <p:nvPr/>
        </p:nvGrpSpPr>
        <p:grpSpPr>
          <a:xfrm>
            <a:off x="185371" y="1302646"/>
            <a:ext cx="4320000" cy="4349717"/>
            <a:chOff x="185371" y="1302646"/>
            <a:chExt cx="4320000" cy="4349717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C0AE13CA-CC25-4148-A8F1-63EFA15BFA04}"/>
                </a:ext>
              </a:extLst>
            </p:cNvPr>
            <p:cNvGrpSpPr/>
            <p:nvPr/>
          </p:nvGrpSpPr>
          <p:grpSpPr>
            <a:xfrm>
              <a:off x="185371" y="1302646"/>
              <a:ext cx="4320000" cy="4349717"/>
              <a:chOff x="185371" y="1302646"/>
              <a:chExt cx="4320000" cy="4349717"/>
            </a:xfrm>
          </p:grpSpPr>
          <p:sp>
            <p:nvSpPr>
              <p:cNvPr id="45" name="矩形: 圓角 44">
                <a:extLst>
                  <a:ext uri="{FF2B5EF4-FFF2-40B4-BE49-F238E27FC236}">
                    <a16:creationId xmlns:a16="http://schemas.microsoft.com/office/drawing/2014/main" id="{4575E1F0-F8D2-494D-BCAF-FB5969561081}"/>
                  </a:ext>
                </a:extLst>
              </p:cNvPr>
              <p:cNvSpPr/>
              <p:nvPr/>
            </p:nvSpPr>
            <p:spPr>
              <a:xfrm>
                <a:off x="185371" y="1302646"/>
                <a:ext cx="4320000" cy="4349717"/>
              </a:xfrm>
              <a:prstGeom prst="roundRect">
                <a:avLst>
                  <a:gd name="adj" fmla="val 5834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7" name="圖片 6">
                <a:extLst>
                  <a:ext uri="{FF2B5EF4-FFF2-40B4-BE49-F238E27FC236}">
                    <a16:creationId xmlns:a16="http://schemas.microsoft.com/office/drawing/2014/main" id="{B91A522D-EFF1-43BA-B448-973205949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23435" y="1356469"/>
                <a:ext cx="1185371" cy="1170491"/>
              </a:xfrm>
              <a:prstGeom prst="rect">
                <a:avLst/>
              </a:prstGeom>
            </p:spPr>
          </p:pic>
          <p:pic>
            <p:nvPicPr>
              <p:cNvPr id="8" name="圖片 7">
                <a:extLst>
                  <a:ext uri="{FF2B5EF4-FFF2-40B4-BE49-F238E27FC236}">
                    <a16:creationId xmlns:a16="http://schemas.microsoft.com/office/drawing/2014/main" id="{DD7899FE-85DB-41FD-AC4F-0F3BBBC35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5082" y="3559335"/>
                <a:ext cx="1076839" cy="1081234"/>
              </a:xfrm>
              <a:prstGeom prst="rect">
                <a:avLst/>
              </a:prstGeom>
            </p:spPr>
          </p:pic>
          <p:pic>
            <p:nvPicPr>
              <p:cNvPr id="11" name="圖片 10">
                <a:extLst>
                  <a:ext uri="{FF2B5EF4-FFF2-40B4-BE49-F238E27FC236}">
                    <a16:creationId xmlns:a16="http://schemas.microsoft.com/office/drawing/2014/main" id="{7BC37DA1-0925-49AC-AB4A-19BE226C8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78482" y="3559334"/>
                <a:ext cx="1103210" cy="1081234"/>
              </a:xfrm>
              <a:prstGeom prst="rect">
                <a:avLst/>
              </a:prstGeom>
            </p:spPr>
          </p:pic>
        </p:grp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33CE3666-8352-49F8-8028-DD4BB7AFC569}"/>
                </a:ext>
              </a:extLst>
            </p:cNvPr>
            <p:cNvSpPr/>
            <p:nvPr/>
          </p:nvSpPr>
          <p:spPr>
            <a:xfrm>
              <a:off x="213651" y="1566866"/>
              <a:ext cx="4218012" cy="3984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I love my</a:t>
              </a:r>
            </a:p>
            <a:p>
              <a:pPr>
                <a:lnSpc>
                  <a:spcPts val="4400"/>
                </a:lnSpc>
              </a:pPr>
              <a:endParaRPr lang="en-US" altLang="zh-TW" sz="3000" b="1" dirty="0">
                <a:latin typeface="Century Gothic" panose="020B0502020202020204" pitchFamily="34" charset="0"/>
              </a:endParaRPr>
            </a:p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Oh yes, I do.</a:t>
              </a:r>
            </a:p>
            <a:p>
              <a:pPr>
                <a:lnSpc>
                  <a:spcPts val="4400"/>
                </a:lnSpc>
              </a:pPr>
              <a:endParaRPr lang="en-US" altLang="zh-TW" sz="3000" b="1" dirty="0">
                <a:latin typeface="Century Gothic" panose="020B0502020202020204" pitchFamily="34" charset="0"/>
              </a:endParaRPr>
            </a:p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My          and my</a:t>
              </a:r>
            </a:p>
            <a:p>
              <a:pPr>
                <a:lnSpc>
                  <a:spcPts val="4400"/>
                </a:lnSpc>
              </a:pPr>
              <a:endParaRPr lang="en-US" altLang="zh-TW" sz="3000" b="1" dirty="0">
                <a:latin typeface="Century Gothic" panose="020B0502020202020204" pitchFamily="34" charset="0"/>
              </a:endParaRPr>
            </a:p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love him, too.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AF674666-C5FB-4AAC-B181-A6EE21134F17}"/>
              </a:ext>
            </a:extLst>
          </p:cNvPr>
          <p:cNvGrpSpPr/>
          <p:nvPr/>
        </p:nvGrpSpPr>
        <p:grpSpPr>
          <a:xfrm>
            <a:off x="4652883" y="1302646"/>
            <a:ext cx="4320000" cy="4349717"/>
            <a:chOff x="4652883" y="1302646"/>
            <a:chExt cx="4320000" cy="4349717"/>
          </a:xfrm>
        </p:grpSpPr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636A1F83-005F-4C43-83D9-DFEFBAE463D7}"/>
                </a:ext>
              </a:extLst>
            </p:cNvPr>
            <p:cNvGrpSpPr/>
            <p:nvPr/>
          </p:nvGrpSpPr>
          <p:grpSpPr>
            <a:xfrm>
              <a:off x="4652883" y="1302646"/>
              <a:ext cx="4320000" cy="4349717"/>
              <a:chOff x="4662310" y="1302646"/>
              <a:chExt cx="4320000" cy="4349717"/>
            </a:xfrm>
          </p:grpSpPr>
          <p:sp>
            <p:nvSpPr>
              <p:cNvPr id="58" name="矩形: 圓角 57">
                <a:extLst>
                  <a:ext uri="{FF2B5EF4-FFF2-40B4-BE49-F238E27FC236}">
                    <a16:creationId xmlns:a16="http://schemas.microsoft.com/office/drawing/2014/main" id="{7A54054D-4D2D-4031-BEC3-E2CA98D3CD20}"/>
                  </a:ext>
                </a:extLst>
              </p:cNvPr>
              <p:cNvSpPr/>
              <p:nvPr/>
            </p:nvSpPr>
            <p:spPr>
              <a:xfrm>
                <a:off x="4662310" y="1302646"/>
                <a:ext cx="4320000" cy="4349717"/>
              </a:xfrm>
              <a:prstGeom prst="roundRect">
                <a:avLst>
                  <a:gd name="adj" fmla="val 5834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AE39D96E-61F7-4CCB-BCC6-1D0B6A81D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45751" y="1356468"/>
                <a:ext cx="1248524" cy="1170491"/>
              </a:xfrm>
              <a:prstGeom prst="rect">
                <a:avLst/>
              </a:prstGeom>
            </p:spPr>
          </p:pic>
          <p:pic>
            <p:nvPicPr>
              <p:cNvPr id="62" name="圖片 61">
                <a:extLst>
                  <a:ext uri="{FF2B5EF4-FFF2-40B4-BE49-F238E27FC236}">
                    <a16:creationId xmlns:a16="http://schemas.microsoft.com/office/drawing/2014/main" id="{50A08F31-4817-4A56-8348-6E6926A472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66742" y="3559334"/>
                <a:ext cx="1103210" cy="1081234"/>
              </a:xfrm>
              <a:prstGeom prst="rect">
                <a:avLst/>
              </a:prstGeom>
            </p:spPr>
          </p:pic>
          <p:pic>
            <p:nvPicPr>
              <p:cNvPr id="61" name="圖片 60">
                <a:extLst>
                  <a:ext uri="{FF2B5EF4-FFF2-40B4-BE49-F238E27FC236}">
                    <a16:creationId xmlns:a16="http://schemas.microsoft.com/office/drawing/2014/main" id="{97EF489A-64CF-4443-8551-12F4A1D2E1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96685" y="3559335"/>
                <a:ext cx="1076839" cy="1081234"/>
              </a:xfrm>
              <a:prstGeom prst="rect">
                <a:avLst/>
              </a:prstGeom>
            </p:spPr>
          </p:pic>
        </p:grp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E90C52C3-BF86-4B05-8DEC-1217FE2EA533}"/>
                </a:ext>
              </a:extLst>
            </p:cNvPr>
            <p:cNvSpPr/>
            <p:nvPr/>
          </p:nvSpPr>
          <p:spPr>
            <a:xfrm>
              <a:off x="4681163" y="1566866"/>
              <a:ext cx="4218012" cy="3984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I love my</a:t>
              </a:r>
            </a:p>
            <a:p>
              <a:pPr>
                <a:lnSpc>
                  <a:spcPts val="4400"/>
                </a:lnSpc>
              </a:pPr>
              <a:endParaRPr lang="en-US" altLang="zh-TW" sz="3000" b="1" dirty="0">
                <a:latin typeface="Century Gothic" panose="020B0502020202020204" pitchFamily="34" charset="0"/>
              </a:endParaRPr>
            </a:p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Oh yes, I do.</a:t>
              </a:r>
            </a:p>
            <a:p>
              <a:pPr>
                <a:lnSpc>
                  <a:spcPts val="4400"/>
                </a:lnSpc>
              </a:pPr>
              <a:endParaRPr lang="en-US" altLang="zh-TW" sz="3000" b="1" dirty="0">
                <a:latin typeface="Century Gothic" panose="020B0502020202020204" pitchFamily="34" charset="0"/>
              </a:endParaRPr>
            </a:p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My          </a:t>
              </a:r>
              <a:r>
                <a:rPr lang="en-US" altLang="zh-TW" sz="3000" b="1" spc="-150" dirty="0">
                  <a:latin typeface="Century Gothic" panose="020B0502020202020204" pitchFamily="34" charset="0"/>
                </a:rPr>
                <a:t> </a:t>
              </a:r>
              <a:r>
                <a:rPr lang="en-US" altLang="zh-TW" sz="3000" b="1" dirty="0">
                  <a:latin typeface="Century Gothic" panose="020B0502020202020204" pitchFamily="34" charset="0"/>
                </a:rPr>
                <a:t>and my</a:t>
              </a:r>
            </a:p>
            <a:p>
              <a:pPr>
                <a:lnSpc>
                  <a:spcPts val="4400"/>
                </a:lnSpc>
              </a:pPr>
              <a:endParaRPr lang="en-US" altLang="zh-TW" sz="3000" b="1" dirty="0">
                <a:latin typeface="Century Gothic" panose="020B0502020202020204" pitchFamily="34" charset="0"/>
              </a:endParaRPr>
            </a:p>
            <a:p>
              <a:pPr>
                <a:lnSpc>
                  <a:spcPts val="4400"/>
                </a:lnSpc>
              </a:pPr>
              <a:r>
                <a:rPr lang="en-US" altLang="zh-TW" sz="3000" b="1" dirty="0">
                  <a:latin typeface="Century Gothic" panose="020B0502020202020204" pitchFamily="34" charset="0"/>
                </a:rPr>
                <a:t>love her, too.</a:t>
              </a:r>
              <a:endParaRPr lang="zh-TW" altLang="en-US" sz="3000" b="1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68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B5770DB-7C4F-44E9-B1A4-2894129062E4}"/>
              </a:ext>
            </a:extLst>
          </p:cNvPr>
          <p:cNvSpPr/>
          <p:nvPr/>
        </p:nvSpPr>
        <p:spPr>
          <a:xfrm>
            <a:off x="1894359" y="40011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A42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CD1E32C-E5A6-4DBF-833A-52F3B2FD8E8C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chant. </a:t>
            </a:r>
            <a:r>
              <a:rPr lang="en-US" altLang="zh-TW" sz="2400" dirty="0">
                <a:latin typeface="Century Gothic" panose="020B0502020202020204" pitchFamily="34" charset="0"/>
              </a:rPr>
              <a:t>Say a new verse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5FA85E-2BC7-4ACE-900B-56215A6A6280}"/>
              </a:ext>
            </a:extLst>
          </p:cNvPr>
          <p:cNvSpPr/>
          <p:nvPr/>
        </p:nvSpPr>
        <p:spPr>
          <a:xfrm>
            <a:off x="777670" y="2387301"/>
            <a:ext cx="379433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love my grandpa!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 yes, I do.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brothers and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sisters love him, too.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38A9C2B-8FF6-4535-93A8-26DED2A3821A}"/>
              </a:ext>
            </a:extLst>
          </p:cNvPr>
          <p:cNvSpPr/>
          <p:nvPr/>
        </p:nvSpPr>
        <p:spPr>
          <a:xfrm>
            <a:off x="4758377" y="2387301"/>
            <a:ext cx="420901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love my grandma!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 yes, I do.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sisters and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brothers love her, too.</a:t>
            </a:r>
            <a:endParaRPr lang="zh-TW" alt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42 G1WB Track A42">
            <a:hlinkClick r:id="" action="ppaction://media"/>
            <a:extLst>
              <a:ext uri="{FF2B5EF4-FFF2-40B4-BE49-F238E27FC236}">
                <a16:creationId xmlns:a16="http://schemas.microsoft.com/office/drawing/2014/main" id="{3D6FE4B5-C963-4548-AD5C-4347F3F5CB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535" y="3683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45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3E8ACBD-CA97-4E29-A90E-E7D17B22A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619" y="1003348"/>
            <a:ext cx="7183226" cy="525630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12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4CC5BB2-AE2D-4DC6-83D0-76210A6E435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24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BA19AE1-2582-4A2F-A893-FBAEEDECB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98" b="37784"/>
          <a:stretch/>
        </p:blipFill>
        <p:spPr>
          <a:xfrm>
            <a:off x="438790" y="4041357"/>
            <a:ext cx="2455234" cy="1098612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3EE5A8E2-105E-4625-8DFF-4AEFD672C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32" y="1430657"/>
            <a:ext cx="8533772" cy="254924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12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379403-FF41-41EF-9D8D-09B5CF5F016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24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C82371D-9D79-45DF-B2A2-AE9EC58774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45"/>
          <a:stretch/>
        </p:blipFill>
        <p:spPr>
          <a:xfrm>
            <a:off x="3466346" y="4034676"/>
            <a:ext cx="2156523" cy="176774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D9B867B-D38D-42EE-BB5A-36519F0B7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0924" y="4041357"/>
            <a:ext cx="3351964" cy="90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5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EE062FA6-B51B-4D43-8F18-0D1AE4B619A4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12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9BE6B7F-7CB0-4054-AD10-FCD5046A37C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25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558A6D6-D735-4FB9-880A-18491F1BE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4" y="1119409"/>
            <a:ext cx="7296855" cy="399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12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94F031D3-018C-4C86-B4DF-11C0531584A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25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1732B1E-137B-4555-B151-07D0DAEC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49" y="1431930"/>
            <a:ext cx="8480056" cy="257359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6551AA4F-F040-40C7-829B-B81CA7F0C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22" y="4068191"/>
            <a:ext cx="2272459" cy="107884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552CAC7-CA6E-4F80-84AA-05CF11C7B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401" y="4039994"/>
            <a:ext cx="2131644" cy="110704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51938F4-8E34-4F1D-9B73-1653A387D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841" y="4049337"/>
            <a:ext cx="2312966" cy="108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27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2969</TotalTime>
  <Words>757</Words>
  <Application>Microsoft Office PowerPoint</Application>
  <PresentationFormat>如螢幕大小 (4:3)</PresentationFormat>
  <Paragraphs>170</Paragraphs>
  <Slides>26</Slides>
  <Notes>0</Notes>
  <HiddenSlides>0</HiddenSlides>
  <MMClips>21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MS Mincho</vt:lpstr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116</cp:revision>
  <dcterms:created xsi:type="dcterms:W3CDTF">2019-12-05T07:20:00Z</dcterms:created>
  <dcterms:modified xsi:type="dcterms:W3CDTF">2020-03-09T16:28:34Z</dcterms:modified>
</cp:coreProperties>
</file>