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75" r:id="rId11"/>
    <p:sldId id="276" r:id="rId12"/>
    <p:sldId id="277" r:id="rId13"/>
    <p:sldId id="278" r:id="rId14"/>
    <p:sldId id="279" r:id="rId15"/>
    <p:sldId id="287" r:id="rId16"/>
    <p:sldId id="288" r:id="rId17"/>
    <p:sldId id="281" r:id="rId18"/>
    <p:sldId id="282" r:id="rId19"/>
    <p:sldId id="283" r:id="rId20"/>
    <p:sldId id="284" r:id="rId21"/>
    <p:sldId id="285" r:id="rId22"/>
    <p:sldId id="261" r:id="rId23"/>
    <p:sldId id="304" r:id="rId24"/>
    <p:sldId id="305" r:id="rId25"/>
    <p:sldId id="306" r:id="rId26"/>
    <p:sldId id="309" r:id="rId27"/>
    <p:sldId id="310" r:id="rId28"/>
    <p:sldId id="311" r:id="rId29"/>
    <p:sldId id="312" r:id="rId30"/>
    <p:sldId id="262" r:id="rId31"/>
    <p:sldId id="264" r:id="rId32"/>
    <p:sldId id="269" r:id="rId33"/>
    <p:sldId id="27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8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88/"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khoa-hoc-tu-nhien-8/1/424/188/"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25.svg"/><Relationship Id="rId13" Type="http://schemas.openxmlformats.org/officeDocument/2006/relationships/image" Target="../media/image30.png"/><Relationship Id="rId18" Type="http://schemas.openxmlformats.org/officeDocument/2006/relationships/image" Target="../media/image35.svg"/><Relationship Id="rId26" Type="http://schemas.openxmlformats.org/officeDocument/2006/relationships/image" Target="../media/image43.svg"/><Relationship Id="rId39" Type="http://schemas.openxmlformats.org/officeDocument/2006/relationships/image" Target="../media/image55.gif"/><Relationship Id="rId3" Type="http://schemas.openxmlformats.org/officeDocument/2006/relationships/image" Target="../media/image20.png"/><Relationship Id="rId21" Type="http://schemas.openxmlformats.org/officeDocument/2006/relationships/image" Target="../media/image38.png"/><Relationship Id="rId34" Type="http://schemas.openxmlformats.org/officeDocument/2006/relationships/image" Target="../media/image50.svg"/><Relationship Id="rId7" Type="http://schemas.openxmlformats.org/officeDocument/2006/relationships/image" Target="../media/image24.png"/><Relationship Id="rId12" Type="http://schemas.openxmlformats.org/officeDocument/2006/relationships/image" Target="../media/image29.svg"/><Relationship Id="rId17" Type="http://schemas.openxmlformats.org/officeDocument/2006/relationships/image" Target="../media/image34.png"/><Relationship Id="rId25" Type="http://schemas.openxmlformats.org/officeDocument/2006/relationships/image" Target="../media/image42.png"/><Relationship Id="rId33" Type="http://schemas.openxmlformats.org/officeDocument/2006/relationships/image" Target="../media/image49.png"/><Relationship Id="rId38" Type="http://schemas.openxmlformats.org/officeDocument/2006/relationships/image" Target="../media/image54.svg"/><Relationship Id="rId2" Type="http://schemas.openxmlformats.org/officeDocument/2006/relationships/image" Target="../media/image19.jpg"/><Relationship Id="rId16" Type="http://schemas.openxmlformats.org/officeDocument/2006/relationships/image" Target="../media/image33.svg"/><Relationship Id="rId20" Type="http://schemas.openxmlformats.org/officeDocument/2006/relationships/image" Target="../media/image37.svg"/><Relationship Id="rId29" Type="http://schemas.openxmlformats.org/officeDocument/2006/relationships/slide" Target="slide24.xml"/><Relationship Id="rId41" Type="http://schemas.openxmlformats.org/officeDocument/2006/relationships/image" Target="../media/image57.jpg"/><Relationship Id="rId1" Type="http://schemas.openxmlformats.org/officeDocument/2006/relationships/slideLayout" Target="../slideLayouts/slideLayout1.xml"/><Relationship Id="rId6" Type="http://schemas.openxmlformats.org/officeDocument/2006/relationships/image" Target="../media/image23.svg"/><Relationship Id="rId11" Type="http://schemas.openxmlformats.org/officeDocument/2006/relationships/image" Target="../media/image28.png"/><Relationship Id="rId24" Type="http://schemas.openxmlformats.org/officeDocument/2006/relationships/image" Target="../media/image41.svg"/><Relationship Id="rId32" Type="http://schemas.openxmlformats.org/officeDocument/2006/relationships/image" Target="../media/image48.svg"/><Relationship Id="rId37" Type="http://schemas.openxmlformats.org/officeDocument/2006/relationships/image" Target="../media/image53.png"/><Relationship Id="rId40" Type="http://schemas.openxmlformats.org/officeDocument/2006/relationships/image" Target="../media/image56.gif"/><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image" Target="../media/image45.svg"/><Relationship Id="rId36" Type="http://schemas.openxmlformats.org/officeDocument/2006/relationships/image" Target="../media/image52.svg"/><Relationship Id="rId10" Type="http://schemas.openxmlformats.org/officeDocument/2006/relationships/image" Target="../media/image27.svg"/><Relationship Id="rId19" Type="http://schemas.openxmlformats.org/officeDocument/2006/relationships/image" Target="../media/image36.png"/><Relationship Id="rId31" Type="http://schemas.openxmlformats.org/officeDocument/2006/relationships/image" Target="../media/image47.png"/><Relationship Id="rId4" Type="http://schemas.openxmlformats.org/officeDocument/2006/relationships/image" Target="../media/image21.svg"/><Relationship Id="rId9" Type="http://schemas.openxmlformats.org/officeDocument/2006/relationships/image" Target="../media/image26.png"/><Relationship Id="rId14" Type="http://schemas.openxmlformats.org/officeDocument/2006/relationships/image" Target="../media/image31.svg"/><Relationship Id="rId22" Type="http://schemas.openxmlformats.org/officeDocument/2006/relationships/image" Target="../media/image39.svg"/><Relationship Id="rId27" Type="http://schemas.openxmlformats.org/officeDocument/2006/relationships/image" Target="../media/image44.png"/><Relationship Id="rId30" Type="http://schemas.openxmlformats.org/officeDocument/2006/relationships/image" Target="../media/image46.png"/><Relationship Id="rId35" Type="http://schemas.openxmlformats.org/officeDocument/2006/relationships/image" Target="../media/image51.png"/></Relationships>
</file>

<file path=ppt/slides/_rels/slide24.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slide" Target="slide30.xml"/><Relationship Id="rId18" Type="http://schemas.openxmlformats.org/officeDocument/2006/relationships/image" Target="../media/image66.png"/><Relationship Id="rId3" Type="http://schemas.openxmlformats.org/officeDocument/2006/relationships/image" Target="../media/image58.png"/><Relationship Id="rId21" Type="http://schemas.openxmlformats.org/officeDocument/2006/relationships/slide" Target="slide26.xml"/><Relationship Id="rId7" Type="http://schemas.openxmlformats.org/officeDocument/2006/relationships/image" Target="../media/image20.png"/><Relationship Id="rId12" Type="http://schemas.openxmlformats.org/officeDocument/2006/relationships/image" Target="../media/image23.svg"/><Relationship Id="rId17" Type="http://schemas.openxmlformats.org/officeDocument/2006/relationships/image" Target="../media/image65.png"/><Relationship Id="rId25" Type="http://schemas.openxmlformats.org/officeDocument/2006/relationships/image" Target="../media/image57.jpg"/><Relationship Id="rId2" Type="http://schemas.openxmlformats.org/officeDocument/2006/relationships/image" Target="../media/image19.jpg"/><Relationship Id="rId16" Type="http://schemas.openxmlformats.org/officeDocument/2006/relationships/image" Target="../media/image64.png"/><Relationship Id="rId20" Type="http://schemas.openxmlformats.org/officeDocument/2006/relationships/slide" Target="slide25.xml"/><Relationship Id="rId1" Type="http://schemas.openxmlformats.org/officeDocument/2006/relationships/slideLayout" Target="../slideLayouts/slideLayout1.xml"/><Relationship Id="rId6" Type="http://schemas.openxmlformats.org/officeDocument/2006/relationships/image" Target="../media/image61.png"/><Relationship Id="rId11" Type="http://schemas.openxmlformats.org/officeDocument/2006/relationships/image" Target="../media/image22.png"/><Relationship Id="rId24" Type="http://schemas.openxmlformats.org/officeDocument/2006/relationships/slide" Target="slide29.xml"/><Relationship Id="rId5" Type="http://schemas.openxmlformats.org/officeDocument/2006/relationships/image" Target="../media/image60.png"/><Relationship Id="rId15" Type="http://schemas.openxmlformats.org/officeDocument/2006/relationships/image" Target="../media/image63.png"/><Relationship Id="rId23" Type="http://schemas.openxmlformats.org/officeDocument/2006/relationships/slide" Target="slide28.xml"/><Relationship Id="rId10" Type="http://schemas.openxmlformats.org/officeDocument/2006/relationships/image" Target="../media/image25.svg"/><Relationship Id="rId19" Type="http://schemas.openxmlformats.org/officeDocument/2006/relationships/image" Target="../media/image67.png"/><Relationship Id="rId4" Type="http://schemas.openxmlformats.org/officeDocument/2006/relationships/image" Target="../media/image59.svg"/><Relationship Id="rId9" Type="http://schemas.openxmlformats.org/officeDocument/2006/relationships/image" Target="../media/image24.png"/><Relationship Id="rId14" Type="http://schemas.openxmlformats.org/officeDocument/2006/relationships/image" Target="../media/image62.png"/><Relationship Id="rId22" Type="http://schemas.openxmlformats.org/officeDocument/2006/relationships/slide" Target="slide27.xml"/></Relationships>
</file>

<file path=ppt/slides/_rels/slide25.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slide" Target="slide24.xml"/><Relationship Id="rId3" Type="http://schemas.microsoft.com/office/2007/relationships/media" Target="../media/media2.mp3"/><Relationship Id="rId7" Type="http://schemas.openxmlformats.org/officeDocument/2006/relationships/image" Target="../media/image20.png"/><Relationship Id="rId12" Type="http://schemas.openxmlformats.org/officeDocument/2006/relationships/image" Target="../media/image71.png"/><Relationship Id="rId2" Type="http://schemas.openxmlformats.org/officeDocument/2006/relationships/audio" Target="../media/media1.wav"/><Relationship Id="rId16" Type="http://schemas.openxmlformats.org/officeDocument/2006/relationships/image" Target="../media/image57.jpg"/><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70.png"/><Relationship Id="rId5" Type="http://schemas.openxmlformats.org/officeDocument/2006/relationships/slideLayout" Target="../slideLayouts/slideLayout1.xml"/><Relationship Id="rId15" Type="http://schemas.openxmlformats.org/officeDocument/2006/relationships/image" Target="../media/image73.png"/><Relationship Id="rId10" Type="http://schemas.openxmlformats.org/officeDocument/2006/relationships/image" Target="../media/image69.svg"/><Relationship Id="rId4" Type="http://schemas.openxmlformats.org/officeDocument/2006/relationships/audio" Target="../media/media2.mp3"/><Relationship Id="rId9" Type="http://schemas.openxmlformats.org/officeDocument/2006/relationships/image" Target="../media/image68.png"/><Relationship Id="rId14" Type="http://schemas.openxmlformats.org/officeDocument/2006/relationships/image" Target="../media/image72.png"/></Relationships>
</file>

<file path=ppt/slides/_rels/slide26.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73.png"/><Relationship Id="rId3" Type="http://schemas.microsoft.com/office/2007/relationships/media" Target="../media/media1.wav"/><Relationship Id="rId7" Type="http://schemas.openxmlformats.org/officeDocument/2006/relationships/image" Target="../media/image20.png"/><Relationship Id="rId12" Type="http://schemas.openxmlformats.org/officeDocument/2006/relationships/image" Target="../media/image71.png"/><Relationship Id="rId2" Type="http://schemas.openxmlformats.org/officeDocument/2006/relationships/audio" Target="../media/media2.mp3"/><Relationship Id="rId16" Type="http://schemas.openxmlformats.org/officeDocument/2006/relationships/image" Target="../media/image72.png"/><Relationship Id="rId1" Type="http://schemas.microsoft.com/office/2007/relationships/media" Target="../media/media2.mp3"/><Relationship Id="rId6" Type="http://schemas.openxmlformats.org/officeDocument/2006/relationships/image" Target="../media/image19.jpg"/><Relationship Id="rId11" Type="http://schemas.openxmlformats.org/officeDocument/2006/relationships/image" Target="../media/image70.png"/><Relationship Id="rId5" Type="http://schemas.openxmlformats.org/officeDocument/2006/relationships/slideLayout" Target="../slideLayouts/slideLayout1.xml"/><Relationship Id="rId15" Type="http://schemas.openxmlformats.org/officeDocument/2006/relationships/slide" Target="slide24.xml"/><Relationship Id="rId10" Type="http://schemas.openxmlformats.org/officeDocument/2006/relationships/image" Target="../media/image69.svg"/><Relationship Id="rId4" Type="http://schemas.openxmlformats.org/officeDocument/2006/relationships/audio" Target="../media/media1.wav"/><Relationship Id="rId9" Type="http://schemas.openxmlformats.org/officeDocument/2006/relationships/image" Target="../media/image68.png"/><Relationship Id="rId14" Type="http://schemas.openxmlformats.org/officeDocument/2006/relationships/image" Target="../media/image57.jpg"/></Relationships>
</file>

<file path=ppt/slides/_rels/slide2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73.png"/><Relationship Id="rId3" Type="http://schemas.microsoft.com/office/2007/relationships/media" Target="../media/media2.mp3"/><Relationship Id="rId7" Type="http://schemas.openxmlformats.org/officeDocument/2006/relationships/image" Target="../media/image20.png"/><Relationship Id="rId12" Type="http://schemas.openxmlformats.org/officeDocument/2006/relationships/image" Target="../media/image71.png"/><Relationship Id="rId2" Type="http://schemas.openxmlformats.org/officeDocument/2006/relationships/audio" Target="../media/media1.wav"/><Relationship Id="rId16" Type="http://schemas.openxmlformats.org/officeDocument/2006/relationships/image" Target="../media/image72.png"/><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70.png"/><Relationship Id="rId5" Type="http://schemas.openxmlformats.org/officeDocument/2006/relationships/slideLayout" Target="../slideLayouts/slideLayout1.xml"/><Relationship Id="rId15" Type="http://schemas.openxmlformats.org/officeDocument/2006/relationships/slide" Target="slide24.xml"/><Relationship Id="rId10" Type="http://schemas.openxmlformats.org/officeDocument/2006/relationships/image" Target="../media/image69.svg"/><Relationship Id="rId4" Type="http://schemas.openxmlformats.org/officeDocument/2006/relationships/audio" Target="../media/media2.mp3"/><Relationship Id="rId9" Type="http://schemas.openxmlformats.org/officeDocument/2006/relationships/image" Target="../media/image68.png"/><Relationship Id="rId14" Type="http://schemas.openxmlformats.org/officeDocument/2006/relationships/image" Target="../media/image57.jpg"/></Relationships>
</file>

<file path=ppt/slides/_rels/slide28.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70.png"/><Relationship Id="rId18" Type="http://schemas.openxmlformats.org/officeDocument/2006/relationships/image" Target="../media/image72.png"/><Relationship Id="rId3" Type="http://schemas.microsoft.com/office/2007/relationships/media" Target="../media/media2.mp3"/><Relationship Id="rId7" Type="http://schemas.openxmlformats.org/officeDocument/2006/relationships/image" Target="../media/image20.png"/><Relationship Id="rId12" Type="http://schemas.openxmlformats.org/officeDocument/2006/relationships/image" Target="../media/image75.png"/><Relationship Id="rId17" Type="http://schemas.openxmlformats.org/officeDocument/2006/relationships/slide" Target="slide24.xml"/><Relationship Id="rId2" Type="http://schemas.openxmlformats.org/officeDocument/2006/relationships/audio" Target="../media/media1.wav"/><Relationship Id="rId16" Type="http://schemas.openxmlformats.org/officeDocument/2006/relationships/image" Target="../media/image57.jpg"/><Relationship Id="rId1" Type="http://schemas.microsoft.com/office/2007/relationships/media" Target="../media/media1.wav"/><Relationship Id="rId6" Type="http://schemas.openxmlformats.org/officeDocument/2006/relationships/image" Target="../media/image19.jpg"/><Relationship Id="rId11" Type="http://schemas.openxmlformats.org/officeDocument/2006/relationships/image" Target="../media/image74.png"/><Relationship Id="rId5" Type="http://schemas.openxmlformats.org/officeDocument/2006/relationships/slideLayout" Target="../slideLayouts/slideLayout1.xml"/><Relationship Id="rId15" Type="http://schemas.openxmlformats.org/officeDocument/2006/relationships/image" Target="../media/image73.png"/><Relationship Id="rId10" Type="http://schemas.openxmlformats.org/officeDocument/2006/relationships/image" Target="../media/image69.svg"/><Relationship Id="rId4" Type="http://schemas.openxmlformats.org/officeDocument/2006/relationships/audio" Target="../media/media2.mp3"/><Relationship Id="rId9" Type="http://schemas.openxmlformats.org/officeDocument/2006/relationships/image" Target="../media/image68.png"/><Relationship Id="rId14" Type="http://schemas.openxmlformats.org/officeDocument/2006/relationships/image" Target="../media/image71.png"/></Relationships>
</file>

<file path=ppt/slides/_rels/slide29.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73.png"/><Relationship Id="rId3" Type="http://schemas.microsoft.com/office/2007/relationships/media" Target="../media/media1.wav"/><Relationship Id="rId7" Type="http://schemas.openxmlformats.org/officeDocument/2006/relationships/image" Target="../media/image20.png"/><Relationship Id="rId12" Type="http://schemas.openxmlformats.org/officeDocument/2006/relationships/image" Target="../media/image71.png"/><Relationship Id="rId2" Type="http://schemas.openxmlformats.org/officeDocument/2006/relationships/audio" Target="../media/media2.mp3"/><Relationship Id="rId16" Type="http://schemas.openxmlformats.org/officeDocument/2006/relationships/image" Target="../media/image72.png"/><Relationship Id="rId1" Type="http://schemas.microsoft.com/office/2007/relationships/media" Target="../media/media2.mp3"/><Relationship Id="rId6" Type="http://schemas.openxmlformats.org/officeDocument/2006/relationships/image" Target="../media/image19.jpg"/><Relationship Id="rId11" Type="http://schemas.openxmlformats.org/officeDocument/2006/relationships/image" Target="../media/image70.png"/><Relationship Id="rId5" Type="http://schemas.openxmlformats.org/officeDocument/2006/relationships/slideLayout" Target="../slideLayouts/slideLayout1.xml"/><Relationship Id="rId15" Type="http://schemas.openxmlformats.org/officeDocument/2006/relationships/slide" Target="slide24.xml"/><Relationship Id="rId10" Type="http://schemas.openxmlformats.org/officeDocument/2006/relationships/image" Target="../media/image69.svg"/><Relationship Id="rId4" Type="http://schemas.openxmlformats.org/officeDocument/2006/relationships/audio" Target="../media/media1.wav"/><Relationship Id="rId9" Type="http://schemas.openxmlformats.org/officeDocument/2006/relationships/image" Target="../media/image68.png"/><Relationship Id="rId14" Type="http://schemas.openxmlformats.org/officeDocument/2006/relationships/image" Target="../media/image57.jpg"/></Relationships>
</file>

<file path=ppt/slides/_rels/slide30.xml.rels><?xml version="1.0" encoding="UTF-8" standalone="yes"?>
<Relationships xmlns="http://schemas.openxmlformats.org/package/2006/relationships"><Relationship Id="rId3" Type="http://schemas.openxmlformats.org/officeDocument/2006/relationships/hyperlink" Target="https://hoc10.vn/doc-sach/khoa-hoc-tu-nhien-8/1/424/188/" TargetMode="External"/><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sv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1.sv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png"/></Relationships>
</file>

<file path=ppt/slides/_rels/slide3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89.jpg"/><Relationship Id="rId1" Type="http://schemas.openxmlformats.org/officeDocument/2006/relationships/slideLayout" Target="../slideLayouts/slideLayout2.xml"/><Relationship Id="rId6" Type="http://schemas.openxmlformats.org/officeDocument/2006/relationships/image" Target="../media/image91.png"/><Relationship Id="rId5" Type="http://schemas.microsoft.com/office/2007/relationships/hdphoto" Target="../media/hdphoto1.wdp"/><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Sinh </a:t>
            </a:r>
            <a:r>
              <a:rPr lang="en-US" sz="5400" b="1" dirty="0" err="1">
                <a:solidFill>
                  <a:srgbClr val="002060"/>
                </a:solidFill>
                <a:latin typeface="UTM Avo" panose="02040603050506020204" pitchFamily="18" charset="0"/>
              </a:rPr>
              <a:t>thái</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41. </a:t>
            </a:r>
            <a:r>
              <a:rPr lang="en-US" sz="6000" b="1" dirty="0" err="1">
                <a:solidFill>
                  <a:srgbClr val="FF0000"/>
                </a:solidFill>
                <a:latin typeface="UTM Avo" panose="02040603050506020204" pitchFamily="18" charset="0"/>
              </a:rPr>
              <a:t>Hệ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thái</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B177090-4672-A100-772E-92C396A19A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2BFF6B-D392-C8B1-2732-A3B6DD5EBCD3}"/>
              </a:ext>
            </a:extLst>
          </p:cNvPr>
          <p:cNvSpPr txBox="1"/>
          <p:nvPr/>
        </p:nvSpPr>
        <p:spPr>
          <a:xfrm>
            <a:off x="1589314" y="1728752"/>
            <a:ext cx="9013371" cy="1036117"/>
          </a:xfrm>
          <a:prstGeom prst="rect">
            <a:avLst/>
          </a:prstGeom>
          <a:noFill/>
        </p:spPr>
        <p:txBody>
          <a:bodyPr wrap="square">
            <a:spAutoFit/>
          </a:bodyPr>
          <a:lstStyle/>
          <a:p>
            <a:pPr algn="ctr">
              <a:lnSpc>
                <a:spcPct val="150000"/>
              </a:lnSpc>
            </a:pPr>
            <a:r>
              <a:rPr lang="en-US" sz="2200" dirty="0">
                <a:latin typeface="UTM Avo" panose="02040603050506020204" pitchFamily="18" charset="0"/>
              </a:rPr>
              <a:t>Quan </a:t>
            </a:r>
            <a:r>
              <a:rPr lang="en-US" sz="2200" dirty="0" err="1">
                <a:latin typeface="UTM Avo" panose="02040603050506020204" pitchFamily="18" charset="0"/>
              </a:rPr>
              <a:t>sát</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41.1, </a:t>
            </a:r>
            <a:r>
              <a:rPr lang="en-US" sz="2200" dirty="0" err="1">
                <a:latin typeface="UTM Avo" panose="02040603050506020204" pitchFamily="18" charset="0"/>
              </a:rPr>
              <a:t>nêu</a:t>
            </a:r>
            <a:r>
              <a:rPr lang="en-US" sz="2200" dirty="0">
                <a:latin typeface="UTM Avo" panose="02040603050506020204" pitchFamily="18" charset="0"/>
              </a:rPr>
              <a:t> </a:t>
            </a:r>
            <a:r>
              <a:rPr lang="en-US" sz="2200" dirty="0" err="1">
                <a:latin typeface="UTM Avo" panose="02040603050506020204" pitchFamily="18" charset="0"/>
              </a:rPr>
              <a:t>tên</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xã</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mối</a:t>
            </a:r>
            <a:r>
              <a:rPr lang="en-US" sz="2200" dirty="0">
                <a:latin typeface="UTM Avo" panose="02040603050506020204" pitchFamily="18" charset="0"/>
              </a:rPr>
              <a:t> </a:t>
            </a:r>
            <a:r>
              <a:rPr lang="en-US" sz="2200" dirty="0" err="1">
                <a:latin typeface="UTM Avo" panose="02040603050506020204" pitchFamily="18" charset="0"/>
              </a:rPr>
              <a:t>quan</a:t>
            </a:r>
            <a:r>
              <a:rPr lang="en-US" sz="2200" dirty="0">
                <a:latin typeface="UTM Avo" panose="02040603050506020204" pitchFamily="18" charset="0"/>
              </a:rPr>
              <a:t> </a:t>
            </a:r>
            <a:r>
              <a:rPr lang="en-US" sz="2200" dirty="0" err="1">
                <a:latin typeface="UTM Avo" panose="02040603050506020204" pitchFamily="18" charset="0"/>
              </a:rPr>
              <a:t>hệ</a:t>
            </a:r>
            <a:r>
              <a:rPr lang="en-US" sz="2200" dirty="0">
                <a:latin typeface="UTM Avo" panose="02040603050506020204" pitchFamily="18" charset="0"/>
              </a:rPr>
              <a:t> </a:t>
            </a:r>
            <a:r>
              <a:rPr lang="en-US" sz="2200" dirty="0" err="1">
                <a:latin typeface="UTM Avo" panose="02040603050506020204" pitchFamily="18" charset="0"/>
              </a:rPr>
              <a:t>giữa</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xã</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môi</a:t>
            </a:r>
            <a:r>
              <a:rPr lang="en-US" sz="2200" dirty="0">
                <a:latin typeface="UTM Avo" panose="02040603050506020204" pitchFamily="18" charset="0"/>
              </a:rPr>
              <a:t> </a:t>
            </a:r>
            <a:r>
              <a:rPr lang="en-US" sz="2200" dirty="0" err="1">
                <a:latin typeface="UTM Avo" panose="02040603050506020204" pitchFamily="18" charset="0"/>
              </a:rPr>
              <a:t>trường</a:t>
            </a:r>
            <a:r>
              <a:rPr lang="en-US" sz="2200" dirty="0">
                <a:latin typeface="UTM Avo" panose="02040603050506020204" pitchFamily="18" charset="0"/>
              </a:rPr>
              <a:t> </a:t>
            </a:r>
            <a:r>
              <a:rPr lang="en-US" sz="2200" dirty="0" err="1">
                <a:latin typeface="UTM Avo" panose="02040603050506020204" pitchFamily="18" charset="0"/>
              </a:rPr>
              <a:t>sống</a:t>
            </a:r>
            <a:r>
              <a:rPr lang="en-US" sz="2200" dirty="0">
                <a:latin typeface="UTM Avo" panose="02040603050506020204" pitchFamily="18" charset="0"/>
              </a:rPr>
              <a:t>. </a:t>
            </a:r>
          </a:p>
        </p:txBody>
      </p:sp>
      <p:pic>
        <p:nvPicPr>
          <p:cNvPr id="5" name="Picture 4">
            <a:extLst>
              <a:ext uri="{FF2B5EF4-FFF2-40B4-BE49-F238E27FC236}">
                <a16:creationId xmlns:a16="http://schemas.microsoft.com/office/drawing/2014/main" id="{23F92882-7107-5F3E-3527-8A6620D52CF4}"/>
              </a:ext>
            </a:extLst>
          </p:cNvPr>
          <p:cNvPicPr>
            <a:picLocks noChangeAspect="1"/>
          </p:cNvPicPr>
          <p:nvPr/>
        </p:nvPicPr>
        <p:blipFill>
          <a:blip r:embed="rId3"/>
          <a:stretch>
            <a:fillRect/>
          </a:stretch>
        </p:blipFill>
        <p:spPr>
          <a:xfrm>
            <a:off x="3120992" y="2930508"/>
            <a:ext cx="5950016" cy="3801217"/>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6304B8B7-5D45-0E56-F45C-43B95DCBE8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C43D23-58C6-6CC6-DE01-91342EFDD4B4}"/>
              </a:ext>
            </a:extLst>
          </p:cNvPr>
          <p:cNvSpPr txBox="1"/>
          <p:nvPr/>
        </p:nvSpPr>
        <p:spPr>
          <a:xfrm>
            <a:off x="1709506" y="1632825"/>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HỆ SINH THÁI </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C9EB2FE-6407-1626-01B6-9605BFA42DCE}"/>
              </a:ext>
            </a:extLst>
          </p:cNvPr>
          <p:cNvSpPr txBox="1"/>
          <p:nvPr/>
        </p:nvSpPr>
        <p:spPr>
          <a:xfrm>
            <a:off x="1944188" y="2348516"/>
            <a:ext cx="8303624" cy="2559611"/>
          </a:xfrm>
          <a:prstGeom prst="rect">
            <a:avLst/>
          </a:prstGeom>
          <a:noFill/>
        </p:spPr>
        <p:txBody>
          <a:bodyPr wrap="square">
            <a:spAutoFit/>
          </a:bodyPr>
          <a:lstStyle/>
          <a:p>
            <a:pPr algn="just">
              <a:lnSpc>
                <a:spcPct val="150000"/>
              </a:lnSpc>
            </a:pPr>
            <a:r>
              <a:rPr lang="vi-VN" sz="2200" dirty="0">
                <a:latin typeface="UTM Avo" panose="02040603050506020204" pitchFamily="18" charset="0"/>
              </a:rPr>
              <a:t>Hệ sinh thái là hệ thống bao gồm quần xã sinh vật và môi trường sống của chúng. Các sinh vật trong quần xã luôn tương tác với nhau, đồng thời tác động qua lại với các nhân tố vô sinh của môi trường tạo thành một hệ thống sinh học hoàn</a:t>
            </a:r>
            <a:r>
              <a:rPr lang="en-US" sz="2200" dirty="0">
                <a:latin typeface="UTM Avo" panose="02040603050506020204" pitchFamily="18" charset="0"/>
              </a:rPr>
              <a:t> </a:t>
            </a:r>
            <a:r>
              <a:rPr lang="vi-VN" sz="2200" dirty="0">
                <a:latin typeface="UTM Avo" panose="02040603050506020204" pitchFamily="18" charset="0"/>
              </a:rPr>
              <a:t>chỉnh và tương đối ổn định.</a:t>
            </a:r>
            <a:endParaRPr lang="en-US" sz="2200" dirty="0">
              <a:latin typeface="UTM Avo" panose="02040603050506020204" pitchFamily="18" charset="0"/>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99C319-66AF-730D-13B0-9CF8DC8B155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808FDEF-AADD-E835-448C-1AB3EA457FB0}"/>
              </a:ext>
            </a:extLst>
          </p:cNvPr>
          <p:cNvSpPr/>
          <p:nvPr/>
        </p:nvSpPr>
        <p:spPr>
          <a:xfrm>
            <a:off x="539932" y="2601651"/>
            <a:ext cx="4876800" cy="3041502"/>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 Quan sát hình 41.2, nêu các thành phần cấu trúc cơ bản của hệ sinh thái và mối quan hệ giữa các thành phần này.</a:t>
            </a:r>
            <a:endParaRPr lang="en-US" sz="2400" dirty="0">
              <a:solidFill>
                <a:schemeClr val="tx1"/>
              </a:solidFill>
              <a:latin typeface="UTM Avo" panose="02040603050506020204" pitchFamily="18" charset="0"/>
            </a:endParaRPr>
          </a:p>
        </p:txBody>
      </p:sp>
      <p:pic>
        <p:nvPicPr>
          <p:cNvPr id="4" name="Picture 3">
            <a:extLst>
              <a:ext uri="{FF2B5EF4-FFF2-40B4-BE49-F238E27FC236}">
                <a16:creationId xmlns:a16="http://schemas.microsoft.com/office/drawing/2014/main" id="{996D706F-97EA-52ED-4025-9E6BE8F6C035}"/>
              </a:ext>
            </a:extLst>
          </p:cNvPr>
          <p:cNvPicPr>
            <a:picLocks noChangeAspect="1"/>
          </p:cNvPicPr>
          <p:nvPr/>
        </p:nvPicPr>
        <p:blipFill>
          <a:blip r:embed="rId3"/>
          <a:stretch>
            <a:fillRect/>
          </a:stretch>
        </p:blipFill>
        <p:spPr>
          <a:xfrm>
            <a:off x="5521234" y="1313985"/>
            <a:ext cx="6255371" cy="5144169"/>
          </a:xfrm>
          <a:prstGeom prst="rect">
            <a:avLst/>
          </a:prstGeom>
        </p:spPr>
      </p:pic>
    </p:spTree>
    <p:extLst>
      <p:ext uri="{BB962C8B-B14F-4D97-AF65-F5344CB8AC3E}">
        <p14:creationId xmlns:p14="http://schemas.microsoft.com/office/powerpoint/2010/main" val="395324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2D911E-FEEE-68A3-3F52-F64424BA36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360BFD-ACC8-87D5-B467-E1926127A655}"/>
              </a:ext>
            </a:extLst>
          </p:cNvPr>
          <p:cNvSpPr txBox="1"/>
          <p:nvPr/>
        </p:nvSpPr>
        <p:spPr>
          <a:xfrm>
            <a:off x="634636" y="1686509"/>
            <a:ext cx="10922726" cy="2335319"/>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sz="2000" dirty="0" err="1"/>
              <a:t>Trên</a:t>
            </a:r>
            <a:r>
              <a:rPr lang="en-US" sz="2000" dirty="0"/>
              <a:t> </a:t>
            </a:r>
            <a:r>
              <a:rPr lang="en-US" sz="2000" dirty="0" err="1"/>
              <a:t>Trái</a:t>
            </a:r>
            <a:r>
              <a:rPr lang="en-US" sz="2000" dirty="0"/>
              <a:t> </a:t>
            </a:r>
            <a:r>
              <a:rPr lang="en-US" sz="2000" dirty="0" err="1"/>
              <a:t>Đất</a:t>
            </a:r>
            <a:r>
              <a:rPr lang="en-US" sz="2000" dirty="0"/>
              <a:t>, </a:t>
            </a:r>
            <a:r>
              <a:rPr lang="en-US" sz="2000" dirty="0" err="1"/>
              <a:t>các</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có</a:t>
            </a:r>
            <a:r>
              <a:rPr lang="en-US" sz="2000" dirty="0"/>
              <a:t> </a:t>
            </a:r>
            <a:r>
              <a:rPr lang="en-US" sz="2000" dirty="0" err="1"/>
              <a:t>thể</a:t>
            </a:r>
            <a:r>
              <a:rPr lang="en-US" sz="2000" dirty="0"/>
              <a:t> </a:t>
            </a:r>
            <a:r>
              <a:rPr lang="en-US" sz="2000" dirty="0" err="1"/>
              <a:t>được</a:t>
            </a:r>
            <a:r>
              <a:rPr lang="en-US" sz="2000" dirty="0"/>
              <a:t> </a:t>
            </a:r>
            <a:r>
              <a:rPr lang="en-US" sz="2000" dirty="0" err="1"/>
              <a:t>phân</a:t>
            </a:r>
            <a:r>
              <a:rPr lang="en-US" sz="2000" dirty="0"/>
              <a:t> chia </a:t>
            </a:r>
            <a:r>
              <a:rPr lang="en-US" sz="2000" dirty="0" err="1"/>
              <a:t>thành</a:t>
            </a:r>
            <a:r>
              <a:rPr lang="en-US" sz="2000" dirty="0"/>
              <a:t> </a:t>
            </a:r>
            <a:r>
              <a:rPr lang="en-US" sz="2000" dirty="0" err="1"/>
              <a:t>hai</a:t>
            </a:r>
            <a:r>
              <a:rPr lang="en-US" sz="2000" dirty="0"/>
              <a:t> </a:t>
            </a:r>
            <a:r>
              <a:rPr lang="en-US" sz="2000" dirty="0" err="1"/>
              <a:t>nhóm</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tự</a:t>
            </a:r>
            <a:r>
              <a:rPr lang="en-US" sz="2000" dirty="0"/>
              <a:t> </a:t>
            </a:r>
            <a:r>
              <a:rPr lang="en-US" sz="2000" dirty="0" err="1"/>
              <a:t>nhiên</a:t>
            </a:r>
            <a:r>
              <a:rPr lang="en-US" sz="2000" dirty="0"/>
              <a:t> </a:t>
            </a:r>
            <a:r>
              <a:rPr lang="en-US" sz="2000" dirty="0" err="1"/>
              <a:t>và</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nhân</a:t>
            </a:r>
            <a:r>
              <a:rPr lang="en-US" sz="2000" dirty="0"/>
              <a:t> </a:t>
            </a:r>
            <a:r>
              <a:rPr lang="en-US" sz="2000" dirty="0" err="1"/>
              <a:t>tạo</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tự</a:t>
            </a:r>
            <a:r>
              <a:rPr lang="en-US" sz="2000" dirty="0"/>
              <a:t> </a:t>
            </a:r>
            <a:r>
              <a:rPr lang="en-US" sz="2000" dirty="0" err="1"/>
              <a:t>nhiên</a:t>
            </a:r>
            <a:r>
              <a:rPr lang="en-US" sz="2000" dirty="0"/>
              <a:t> bao </a:t>
            </a:r>
            <a:r>
              <a:rPr lang="en-US" sz="2000" dirty="0" err="1"/>
              <a:t>gồm</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trên</a:t>
            </a:r>
            <a:r>
              <a:rPr lang="en-US" sz="2000" dirty="0"/>
              <a:t> </a:t>
            </a:r>
            <a:r>
              <a:rPr lang="en-US" sz="2000" dirty="0" err="1"/>
              <a:t>cạn</a:t>
            </a:r>
            <a:r>
              <a:rPr lang="en-US" sz="2000" dirty="0"/>
              <a:t> (</a:t>
            </a:r>
            <a:r>
              <a:rPr lang="en-US" sz="2000" dirty="0" err="1"/>
              <a:t>rừng</a:t>
            </a:r>
            <a:r>
              <a:rPr lang="en-US" sz="2000" dirty="0"/>
              <a:t> </a:t>
            </a:r>
            <a:r>
              <a:rPr lang="en-US" sz="2000" dirty="0" err="1"/>
              <a:t>nhiệt</a:t>
            </a:r>
            <a:r>
              <a:rPr lang="en-US" sz="2000" dirty="0"/>
              <a:t> </a:t>
            </a:r>
            <a:r>
              <a:rPr lang="en-US" sz="2000" dirty="0" err="1"/>
              <a:t>đới</a:t>
            </a:r>
            <a:r>
              <a:rPr lang="en-US" sz="2000" dirty="0"/>
              <a:t>, </a:t>
            </a:r>
            <a:r>
              <a:rPr lang="en-US" sz="2000" dirty="0" err="1"/>
              <a:t>sa</a:t>
            </a:r>
            <a:r>
              <a:rPr lang="en-US" sz="2000" dirty="0"/>
              <a:t> </a:t>
            </a:r>
            <a:r>
              <a:rPr lang="en-US" sz="2000" dirty="0" err="1"/>
              <a:t>mạc</a:t>
            </a:r>
            <a:r>
              <a:rPr lang="en-US" sz="2000" dirty="0"/>
              <a:t>,...) </a:t>
            </a:r>
            <a:r>
              <a:rPr lang="en-US" sz="2000" dirty="0" err="1"/>
              <a:t>và</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dưới</a:t>
            </a:r>
            <a:r>
              <a:rPr lang="en-US" sz="2000" dirty="0"/>
              <a:t> </a:t>
            </a:r>
            <a:r>
              <a:rPr lang="en-US" sz="2000" dirty="0" err="1"/>
              <a:t>nước</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nước</a:t>
            </a:r>
            <a:r>
              <a:rPr lang="en-US" sz="2000" dirty="0"/>
              <a:t> </a:t>
            </a:r>
            <a:r>
              <a:rPr lang="en-US" sz="2000" dirty="0" err="1"/>
              <a:t>ngọt</a:t>
            </a:r>
            <a:r>
              <a:rPr lang="en-US" sz="2000" dirty="0"/>
              <a:t> </a:t>
            </a:r>
            <a:r>
              <a:rPr lang="en-US" sz="2000" dirty="0" err="1"/>
              <a:t>như</a:t>
            </a:r>
            <a:r>
              <a:rPr lang="en-US" sz="2000" dirty="0"/>
              <a:t> </a:t>
            </a:r>
            <a:r>
              <a:rPr lang="en-US" sz="2000" dirty="0" err="1"/>
              <a:t>ao</a:t>
            </a:r>
            <a:r>
              <a:rPr lang="en-US" sz="2000" dirty="0"/>
              <a:t>, </a:t>
            </a:r>
            <a:r>
              <a:rPr lang="en-US" sz="2000" dirty="0" err="1"/>
              <a:t>hồ</a:t>
            </a:r>
            <a:r>
              <a:rPr lang="en-US" sz="2000" dirty="0"/>
              <a:t>, </a:t>
            </a:r>
            <a:r>
              <a:rPr lang="en-US" sz="2000" dirty="0" err="1"/>
              <a:t>sông</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nước</a:t>
            </a:r>
            <a:r>
              <a:rPr lang="en-US" sz="2000" dirty="0"/>
              <a:t> </a:t>
            </a:r>
            <a:r>
              <a:rPr lang="en-US" sz="2000" dirty="0" err="1"/>
              <a:t>mặn</a:t>
            </a:r>
            <a:r>
              <a:rPr lang="en-US" sz="2000" dirty="0"/>
              <a:t> </a:t>
            </a:r>
            <a:r>
              <a:rPr lang="en-US" sz="2000" dirty="0" err="1"/>
              <a:t>như</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biển</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nhân</a:t>
            </a:r>
            <a:r>
              <a:rPr lang="en-US" sz="2000" dirty="0"/>
              <a:t> </a:t>
            </a:r>
            <a:r>
              <a:rPr lang="en-US" sz="2000" dirty="0" err="1"/>
              <a:t>tạo</a:t>
            </a:r>
            <a:r>
              <a:rPr lang="en-US" sz="2000" dirty="0"/>
              <a:t> </a:t>
            </a:r>
            <a:r>
              <a:rPr lang="en-US" sz="2000" dirty="0" err="1"/>
              <a:t>được</a:t>
            </a:r>
            <a:r>
              <a:rPr lang="en-US" sz="2000" dirty="0"/>
              <a:t> </a:t>
            </a:r>
            <a:r>
              <a:rPr lang="en-US" sz="2000" dirty="0" err="1"/>
              <a:t>hình</a:t>
            </a:r>
            <a:r>
              <a:rPr lang="en-US" sz="2000" dirty="0"/>
              <a:t> </a:t>
            </a:r>
            <a:r>
              <a:rPr lang="en-US" sz="2000" dirty="0" err="1"/>
              <a:t>thành</a:t>
            </a:r>
            <a:r>
              <a:rPr lang="en-US" sz="2000" dirty="0"/>
              <a:t> </a:t>
            </a:r>
            <a:r>
              <a:rPr lang="en-US" sz="2000" dirty="0" err="1"/>
              <a:t>bởi</a:t>
            </a:r>
            <a:r>
              <a:rPr lang="en-US" sz="2000" dirty="0"/>
              <a:t> </a:t>
            </a:r>
            <a:r>
              <a:rPr lang="en-US" sz="2000" dirty="0" err="1"/>
              <a:t>hoạt</a:t>
            </a:r>
            <a:r>
              <a:rPr lang="en-US" sz="2000" dirty="0"/>
              <a:t> </a:t>
            </a:r>
            <a:r>
              <a:rPr lang="en-US" sz="2000" dirty="0" err="1"/>
              <a:t>động</a:t>
            </a:r>
            <a:r>
              <a:rPr lang="en-US" sz="2000" dirty="0"/>
              <a:t> </a:t>
            </a:r>
            <a:r>
              <a:rPr lang="en-US" sz="2000" dirty="0" err="1"/>
              <a:t>của</a:t>
            </a:r>
            <a:r>
              <a:rPr lang="en-US" sz="2000" dirty="0"/>
              <a:t> con </a:t>
            </a:r>
            <a:r>
              <a:rPr lang="en-US" sz="2000" dirty="0" err="1"/>
              <a:t>người</a:t>
            </a:r>
            <a:r>
              <a:rPr lang="en-US" sz="2000" dirty="0"/>
              <a:t>: </a:t>
            </a:r>
            <a:r>
              <a:rPr lang="en-US" sz="2000" dirty="0" err="1"/>
              <a:t>hệ</a:t>
            </a:r>
            <a:r>
              <a:rPr lang="en-US" sz="2000" dirty="0"/>
              <a:t> </a:t>
            </a:r>
            <a:r>
              <a:rPr lang="en-US" sz="2000" dirty="0" err="1"/>
              <a:t>sinh</a:t>
            </a:r>
            <a:r>
              <a:rPr lang="en-US" sz="2000" dirty="0"/>
              <a:t> </a:t>
            </a:r>
            <a:r>
              <a:rPr lang="en-US" sz="2000" dirty="0" err="1"/>
              <a:t>thái</a:t>
            </a:r>
            <a:r>
              <a:rPr lang="en-US" sz="2000" dirty="0"/>
              <a:t> </a:t>
            </a:r>
            <a:r>
              <a:rPr lang="en-US" sz="2000" dirty="0" err="1"/>
              <a:t>đồng</a:t>
            </a:r>
            <a:r>
              <a:rPr lang="en-US" sz="2000" dirty="0"/>
              <a:t> </a:t>
            </a:r>
            <a:r>
              <a:rPr lang="en-US" sz="2000" dirty="0" err="1"/>
              <a:t>ruộng</a:t>
            </a:r>
            <a:r>
              <a:rPr lang="en-US" sz="2000" dirty="0"/>
              <a:t>, </a:t>
            </a:r>
            <a:r>
              <a:rPr lang="en-US" sz="2000" dirty="0" err="1"/>
              <a:t>rừng</a:t>
            </a:r>
            <a:r>
              <a:rPr lang="en-US" sz="2000" dirty="0"/>
              <a:t> </a:t>
            </a:r>
            <a:r>
              <a:rPr lang="en-US" sz="2000" dirty="0" err="1"/>
              <a:t>trồng</a:t>
            </a:r>
            <a:r>
              <a:rPr lang="en-US" sz="2000" dirty="0"/>
              <a:t>, </a:t>
            </a:r>
            <a:r>
              <a:rPr lang="en-US" sz="2000" dirty="0" err="1"/>
              <a:t>đô</a:t>
            </a:r>
            <a:r>
              <a:rPr lang="en-US" sz="2000" dirty="0"/>
              <a:t> </a:t>
            </a:r>
            <a:r>
              <a:rPr lang="en-US" sz="2000" dirty="0" err="1"/>
              <a:t>thị</a:t>
            </a:r>
            <a:r>
              <a:rPr lang="en-US" sz="2000" dirty="0"/>
              <a:t>,...</a:t>
            </a:r>
          </a:p>
        </p:txBody>
      </p:sp>
      <p:pic>
        <p:nvPicPr>
          <p:cNvPr id="5" name="Picture 4">
            <a:extLst>
              <a:ext uri="{FF2B5EF4-FFF2-40B4-BE49-F238E27FC236}">
                <a16:creationId xmlns:a16="http://schemas.microsoft.com/office/drawing/2014/main" id="{0F6F8AFD-3AF4-5E54-7F15-4DC0515B08CA}"/>
              </a:ext>
            </a:extLst>
          </p:cNvPr>
          <p:cNvPicPr>
            <a:picLocks noChangeAspect="1"/>
          </p:cNvPicPr>
          <p:nvPr/>
        </p:nvPicPr>
        <p:blipFill>
          <a:blip r:embed="rId3"/>
          <a:stretch>
            <a:fillRect/>
          </a:stretch>
        </p:blipFill>
        <p:spPr>
          <a:xfrm>
            <a:off x="1893569" y="4127370"/>
            <a:ext cx="8404861" cy="2730630"/>
          </a:xfrm>
          <a:prstGeom prst="rect">
            <a:avLst/>
          </a:prstGeom>
        </p:spPr>
      </p:pic>
    </p:spTree>
    <p:extLst>
      <p:ext uri="{BB962C8B-B14F-4D97-AF65-F5344CB8AC3E}">
        <p14:creationId xmlns:p14="http://schemas.microsoft.com/office/powerpoint/2010/main" val="280736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1F70A3-9B83-8E57-9CFD-820190048D49}"/>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5518DD8-1E2E-59FA-A0D2-EE580018D920}"/>
              </a:ext>
            </a:extLst>
          </p:cNvPr>
          <p:cNvSpPr/>
          <p:nvPr/>
        </p:nvSpPr>
        <p:spPr>
          <a:xfrm>
            <a:off x="783771" y="2122680"/>
            <a:ext cx="10624457" cy="377302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t"/>
          <a:lstStyle/>
          <a:p>
            <a:pPr algn="just">
              <a:lnSpc>
                <a:spcPct val="150000"/>
              </a:lnSpc>
            </a:pPr>
            <a:r>
              <a:rPr lang="vi-VN" sz="2000" dirty="0">
                <a:solidFill>
                  <a:schemeClr val="tx1"/>
                </a:solidFill>
                <a:latin typeface="UTM Avo" panose="02040603050506020204" pitchFamily="18" charset="0"/>
              </a:rPr>
              <a:t>Lấy ví dụ cho mỗi kiểu hệ sinh thái và cho biết thành phần của hệ sinh thái đó theo gợi ý sau.</a:t>
            </a:r>
          </a:p>
          <a:p>
            <a:pPr algn="ctr">
              <a:lnSpc>
                <a:spcPct val="150000"/>
              </a:lnSpc>
            </a:pPr>
            <a:r>
              <a:rPr lang="vi-VN" sz="2000" b="1" dirty="0">
                <a:solidFill>
                  <a:schemeClr val="tx1"/>
                </a:solidFill>
                <a:latin typeface="UTM Avo" panose="02040603050506020204" pitchFamily="18" charset="0"/>
              </a:rPr>
              <a:t>Bảng 41.1. Thành phần của một số hệ sinh thái</a:t>
            </a:r>
            <a:endParaRPr lang="en-US" sz="2000" b="1" dirty="0">
              <a:solidFill>
                <a:schemeClr val="tx1"/>
              </a:solidFill>
              <a:latin typeface="UTM Avo" panose="02040603050506020204" pitchFamily="18" charset="0"/>
            </a:endParaRPr>
          </a:p>
        </p:txBody>
      </p:sp>
      <p:graphicFrame>
        <p:nvGraphicFramePr>
          <p:cNvPr id="4" name="Table 3">
            <a:extLst>
              <a:ext uri="{FF2B5EF4-FFF2-40B4-BE49-F238E27FC236}">
                <a16:creationId xmlns:a16="http://schemas.microsoft.com/office/drawing/2014/main" id="{2770C990-FD82-7E68-C930-65F690B3121D}"/>
              </a:ext>
            </a:extLst>
          </p:cNvPr>
          <p:cNvGraphicFramePr>
            <a:graphicFrameLocks noGrp="1"/>
          </p:cNvGraphicFramePr>
          <p:nvPr>
            <p:extLst>
              <p:ext uri="{D42A27DB-BD31-4B8C-83A1-F6EECF244321}">
                <p14:modId xmlns:p14="http://schemas.microsoft.com/office/powerpoint/2010/main" val="3886287720"/>
              </p:ext>
            </p:extLst>
          </p:nvPr>
        </p:nvGraphicFramePr>
        <p:xfrm>
          <a:off x="1590401" y="4026607"/>
          <a:ext cx="9011195" cy="1497875"/>
        </p:xfrm>
        <a:graphic>
          <a:graphicData uri="http://schemas.openxmlformats.org/drawingml/2006/table">
            <a:tbl>
              <a:tblPr firstRow="1" firstCol="1" bandRow="1">
                <a:tableStyleId>{5C22544A-7EE6-4342-B048-85BDC9FD1C3A}</a:tableStyleId>
              </a:tblPr>
              <a:tblGrid>
                <a:gridCol w="1649937">
                  <a:extLst>
                    <a:ext uri="{9D8B030D-6E8A-4147-A177-3AD203B41FA5}">
                      <a16:colId xmlns:a16="http://schemas.microsoft.com/office/drawing/2014/main" val="3096291900"/>
                    </a:ext>
                  </a:extLst>
                </a:gridCol>
                <a:gridCol w="3947556">
                  <a:extLst>
                    <a:ext uri="{9D8B030D-6E8A-4147-A177-3AD203B41FA5}">
                      <a16:colId xmlns:a16="http://schemas.microsoft.com/office/drawing/2014/main" val="385367028"/>
                    </a:ext>
                  </a:extLst>
                </a:gridCol>
                <a:gridCol w="3413702">
                  <a:extLst>
                    <a:ext uri="{9D8B030D-6E8A-4147-A177-3AD203B41FA5}">
                      <a16:colId xmlns:a16="http://schemas.microsoft.com/office/drawing/2014/main" val="1424674015"/>
                    </a:ext>
                  </a:extLst>
                </a:gridCol>
              </a:tblGrid>
              <a:tr h="853440">
                <a:tc>
                  <a:txBody>
                    <a:bodyPr/>
                    <a:lstStyle/>
                    <a:p>
                      <a:pPr marL="0" marR="0" algn="ctr">
                        <a:lnSpc>
                          <a:spcPct val="100000"/>
                        </a:lnSpc>
                        <a:spcBef>
                          <a:spcPts val="600"/>
                        </a:spcBef>
                        <a:spcAft>
                          <a:spcPts val="0"/>
                        </a:spcAft>
                      </a:pPr>
                      <a:r>
                        <a:rPr lang="en-US" sz="2000" kern="100" dirty="0" err="1">
                          <a:solidFill>
                            <a:schemeClr val="tx1"/>
                          </a:solidFill>
                          <a:effectLst/>
                          <a:latin typeface="UTM Avo" panose="02040603050506020204" pitchFamily="18" charset="0"/>
                        </a:rPr>
                        <a:t>Tên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của</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hệ</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thái</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Thành </a:t>
                      </a:r>
                      <a:r>
                        <a:rPr lang="en-US" sz="2000" kern="100" dirty="0" err="1">
                          <a:solidFill>
                            <a:schemeClr val="tx1"/>
                          </a:solidFill>
                          <a:effectLst/>
                          <a:latin typeface="UTM Avo" panose="02040603050506020204" pitchFamily="18" charset="0"/>
                        </a:rPr>
                        <a:t>phần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vô</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endParaRPr lang="en-US" sz="2000" kern="100" dirty="0">
                        <a:solidFill>
                          <a:schemeClr val="tx1"/>
                        </a:solidFill>
                        <a:effectLst/>
                        <a:latin typeface="UTM Avo" panose="02040603050506020204" pitchFamily="18" charset="0"/>
                      </a:endParaRPr>
                    </a:p>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a:t>
                      </a:r>
                      <a:r>
                        <a:rPr lang="en-US" sz="2000" kern="100" dirty="0" err="1">
                          <a:solidFill>
                            <a:schemeClr val="tx1"/>
                          </a:solidFill>
                          <a:effectLst/>
                          <a:latin typeface="UTM Avo" panose="02040603050506020204" pitchFamily="18" charset="0"/>
                        </a:rPr>
                        <a:t>Môi</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trường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sống</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Thành </a:t>
                      </a:r>
                      <a:r>
                        <a:rPr lang="en-US" sz="2000" kern="100" dirty="0" err="1">
                          <a:solidFill>
                            <a:schemeClr val="tx1"/>
                          </a:solidFill>
                          <a:effectLst/>
                          <a:latin typeface="UTM Avo" panose="02040603050506020204" pitchFamily="18" charset="0"/>
                        </a:rPr>
                        <a:t>phần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hữu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Quần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xã</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vật</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17665"/>
                  </a:ext>
                </a:extLst>
              </a:tr>
              <a:tr h="644435">
                <a:tc>
                  <a:txBody>
                    <a:bodyPr/>
                    <a:lstStyle/>
                    <a:p>
                      <a:pPr marL="0" marR="0" algn="ctr">
                        <a:lnSpc>
                          <a:spcPct val="150000"/>
                        </a:lnSpc>
                        <a:spcBef>
                          <a:spcPts val="600"/>
                        </a:spcBef>
                        <a:spcAft>
                          <a:spcPts val="0"/>
                        </a:spcAft>
                      </a:pPr>
                      <a:r>
                        <a:rPr lang="en-US" sz="20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5450380"/>
                  </a:ext>
                </a:extLst>
              </a:tr>
            </a:tbl>
          </a:graphicData>
        </a:graphic>
      </p:graphicFrame>
    </p:spTree>
    <p:extLst>
      <p:ext uri="{BB962C8B-B14F-4D97-AF65-F5344CB8AC3E}">
        <p14:creationId xmlns:p14="http://schemas.microsoft.com/office/powerpoint/2010/main" val="204485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6185B8-1EF8-3466-7139-13937C48B1F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0FBB12E-A429-13BC-89C2-37CE46CB0F8F}"/>
              </a:ext>
            </a:extLst>
          </p:cNvPr>
          <p:cNvGraphicFramePr>
            <a:graphicFrameLocks noGrp="1"/>
          </p:cNvGraphicFramePr>
          <p:nvPr>
            <p:extLst>
              <p:ext uri="{D42A27DB-BD31-4B8C-83A1-F6EECF244321}">
                <p14:modId xmlns:p14="http://schemas.microsoft.com/office/powerpoint/2010/main" val="2497070001"/>
              </p:ext>
            </p:extLst>
          </p:nvPr>
        </p:nvGraphicFramePr>
        <p:xfrm>
          <a:off x="775063" y="1894861"/>
          <a:ext cx="10511246" cy="4549483"/>
        </p:xfrm>
        <a:graphic>
          <a:graphicData uri="http://schemas.openxmlformats.org/drawingml/2006/table">
            <a:tbl>
              <a:tblPr firstRow="1" firstCol="1" bandRow="1">
                <a:tableStyleId>{5C22544A-7EE6-4342-B048-85BDC9FD1C3A}</a:tableStyleId>
              </a:tblPr>
              <a:tblGrid>
                <a:gridCol w="1924594">
                  <a:extLst>
                    <a:ext uri="{9D8B030D-6E8A-4147-A177-3AD203B41FA5}">
                      <a16:colId xmlns:a16="http://schemas.microsoft.com/office/drawing/2014/main" val="372808262"/>
                    </a:ext>
                  </a:extLst>
                </a:gridCol>
                <a:gridCol w="4604687">
                  <a:extLst>
                    <a:ext uri="{9D8B030D-6E8A-4147-A177-3AD203B41FA5}">
                      <a16:colId xmlns:a16="http://schemas.microsoft.com/office/drawing/2014/main" val="611007415"/>
                    </a:ext>
                  </a:extLst>
                </a:gridCol>
                <a:gridCol w="3981965">
                  <a:extLst>
                    <a:ext uri="{9D8B030D-6E8A-4147-A177-3AD203B41FA5}">
                      <a16:colId xmlns:a16="http://schemas.microsoft.com/office/drawing/2014/main" val="1435855390"/>
                    </a:ext>
                  </a:extLst>
                </a:gridCol>
              </a:tblGrid>
              <a:tr h="1031152">
                <a:tc>
                  <a:txBody>
                    <a:bodyPr/>
                    <a:lstStyle/>
                    <a:p>
                      <a:pPr marL="0" marR="0" algn="ctr">
                        <a:lnSpc>
                          <a:spcPct val="100000"/>
                        </a:lnSpc>
                        <a:spcBef>
                          <a:spcPts val="600"/>
                        </a:spcBef>
                        <a:spcAft>
                          <a:spcPts val="0"/>
                        </a:spcAft>
                      </a:pPr>
                      <a:r>
                        <a:rPr lang="en-US" sz="2000" kern="100" dirty="0" err="1">
                          <a:solidFill>
                            <a:schemeClr val="tx1"/>
                          </a:solidFill>
                          <a:effectLst/>
                          <a:latin typeface="UTM Avo" panose="02040603050506020204" pitchFamily="18" charset="0"/>
                        </a:rPr>
                        <a:t>Tên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của</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hệ</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thái</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Thành </a:t>
                      </a:r>
                      <a:r>
                        <a:rPr lang="en-US" sz="2000" kern="100" dirty="0" err="1">
                          <a:solidFill>
                            <a:schemeClr val="tx1"/>
                          </a:solidFill>
                          <a:effectLst/>
                          <a:latin typeface="UTM Avo" panose="02040603050506020204" pitchFamily="18" charset="0"/>
                        </a:rPr>
                        <a:t>phần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vô</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endParaRPr lang="en-US" sz="2000" kern="100" dirty="0">
                        <a:solidFill>
                          <a:schemeClr val="tx1"/>
                        </a:solidFill>
                        <a:effectLst/>
                        <a:latin typeface="UTM Avo" panose="02040603050506020204" pitchFamily="18" charset="0"/>
                      </a:endParaRPr>
                    </a:p>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a:t>
                      </a:r>
                      <a:r>
                        <a:rPr lang="en-US" sz="2000" kern="100" dirty="0" err="1">
                          <a:solidFill>
                            <a:schemeClr val="tx1"/>
                          </a:solidFill>
                          <a:effectLst/>
                          <a:latin typeface="UTM Avo" panose="02040603050506020204" pitchFamily="18" charset="0"/>
                        </a:rPr>
                        <a:t>Môi</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trường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sống</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600"/>
                        </a:spcBef>
                        <a:spcAft>
                          <a:spcPts val="0"/>
                        </a:spcAft>
                      </a:pPr>
                      <a:r>
                        <a:rPr lang="en-US" sz="2000" kern="100" dirty="0">
                          <a:solidFill>
                            <a:schemeClr val="tx1"/>
                          </a:solidFill>
                          <a:effectLst/>
                          <a:latin typeface="UTM Avo" panose="02040603050506020204" pitchFamily="18" charset="0"/>
                        </a:rPr>
                        <a:t>Thành </a:t>
                      </a:r>
                      <a:r>
                        <a:rPr lang="en-US" sz="2000" kern="100" dirty="0" err="1">
                          <a:solidFill>
                            <a:schemeClr val="tx1"/>
                          </a:solidFill>
                          <a:effectLst/>
                          <a:latin typeface="UTM Avo" panose="02040603050506020204" pitchFamily="18" charset="0"/>
                        </a:rPr>
                        <a:t>phần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hữu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Quần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xã</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vật</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2531155"/>
                  </a:ext>
                </a:extLst>
              </a:tr>
              <a:tr h="1394042">
                <a:tc>
                  <a:txBody>
                    <a:bodyPr/>
                    <a:lstStyle/>
                    <a:p>
                      <a:pPr marL="0" marR="0" algn="ctr">
                        <a:lnSpc>
                          <a:spcPct val="150000"/>
                        </a:lnSpc>
                        <a:spcBef>
                          <a:spcPts val="600"/>
                        </a:spcBef>
                        <a:spcAft>
                          <a:spcPts val="0"/>
                        </a:spcAft>
                      </a:pPr>
                      <a:r>
                        <a:rPr lang="en-US" sz="2000" b="0" kern="100" dirty="0" err="1">
                          <a:solidFill>
                            <a:schemeClr val="tx1"/>
                          </a:solidFill>
                          <a:effectLst/>
                          <a:latin typeface="UTM Avo" panose="02040603050506020204" pitchFamily="18" charset="0"/>
                        </a:rPr>
                        <a:t>Hệ</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sinh</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thái</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rừng</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nhiệt</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đới</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gió</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mùa</a:t>
                      </a:r>
                      <a:endParaRPr lang="en-US" sz="20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err="1">
                          <a:solidFill>
                            <a:schemeClr val="tx1"/>
                          </a:solidFill>
                          <a:effectLst/>
                          <a:latin typeface="UTM Avo" panose="02040603050506020204" pitchFamily="18" charset="0"/>
                        </a:rPr>
                        <a:t>Ánh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sáng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nhiệt</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độ</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độ</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ẩm</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đất</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nước</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xác</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vật</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err="1">
                          <a:solidFill>
                            <a:schemeClr val="tx1"/>
                          </a:solidFill>
                          <a:effectLst/>
                          <a:latin typeface="UTM Avo" panose="02040603050506020204" pitchFamily="18" charset="0"/>
                        </a:rPr>
                        <a:t>Cây</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gỗ</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cây</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cỏ</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dương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xỉ</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rêu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kiến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rắn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hươu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voi</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331294"/>
                  </a:ext>
                </a:extLst>
              </a:tr>
              <a:tr h="908360">
                <a:tc>
                  <a:txBody>
                    <a:bodyPr/>
                    <a:lstStyle/>
                    <a:p>
                      <a:pPr marL="0" marR="0" algn="ctr">
                        <a:lnSpc>
                          <a:spcPct val="150000"/>
                        </a:lnSpc>
                        <a:spcBef>
                          <a:spcPts val="600"/>
                        </a:spcBef>
                        <a:spcAft>
                          <a:spcPts val="0"/>
                        </a:spcAft>
                      </a:pPr>
                      <a:r>
                        <a:rPr lang="en-US" sz="2000" b="0" kern="100" dirty="0" err="1">
                          <a:solidFill>
                            <a:schemeClr val="tx1"/>
                          </a:solidFill>
                          <a:effectLst/>
                          <a:latin typeface="UTM Avo" panose="02040603050506020204" pitchFamily="18" charset="0"/>
                        </a:rPr>
                        <a:t>Hệ</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sinh</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thái</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hồ</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nước</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ngọt</a:t>
                      </a:r>
                      <a:endParaRPr lang="en-US" sz="20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a:solidFill>
                            <a:schemeClr val="tx1"/>
                          </a:solidFill>
                          <a:effectLst/>
                          <a:latin typeface="UTM Avo" panose="02040603050506020204" pitchFamily="18" charset="0"/>
                        </a:rPr>
                        <a:t>Ánh sáng, nhiệt độ, đất, nước, xác sinh vật,…</a:t>
                      </a:r>
                      <a:endParaRPr lang="en-US" sz="2000" kern="10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err="1">
                          <a:solidFill>
                            <a:schemeClr val="tx1"/>
                          </a:solidFill>
                          <a:effectLst/>
                          <a:latin typeface="UTM Avo" panose="02040603050506020204" pitchFamily="18" charset="0"/>
                        </a:rPr>
                        <a:t>Cá</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chép</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tôm</a:t>
                      </a:r>
                      <a:r>
                        <a:rPr lang="en-US" sz="2000" kern="100" dirty="0">
                          <a:solidFill>
                            <a:schemeClr val="tx1"/>
                          </a:solidFill>
                          <a:effectLst/>
                          <a:latin typeface="UTM Avo" panose="02040603050506020204" pitchFamily="18" charset="0"/>
                        </a:rPr>
                        <a:t>, con </a:t>
                      </a:r>
                      <a:r>
                        <a:rPr lang="en-US" sz="2000" kern="100" dirty="0" err="1">
                          <a:solidFill>
                            <a:schemeClr val="tx1"/>
                          </a:solidFill>
                          <a:effectLst/>
                          <a:latin typeface="UTM Avo" panose="02040603050506020204" pitchFamily="18" charset="0"/>
                        </a:rPr>
                        <a:t>trai</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cá</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rô</a:t>
                      </a:r>
                      <a:r>
                        <a:rPr lang="en-US" sz="2000" kern="100" dirty="0">
                          <a:solidFill>
                            <a:schemeClr val="tx1"/>
                          </a:solidFill>
                          <a:effectLst/>
                          <a:latin typeface="UTM Avo" panose="02040603050506020204" pitchFamily="18" charset="0"/>
                        </a:rPr>
                        <a:t> phi, </a:t>
                      </a:r>
                      <a:r>
                        <a:rPr lang="en-US" sz="2000" kern="100" dirty="0" err="1">
                          <a:solidFill>
                            <a:schemeClr val="tx1"/>
                          </a:solidFill>
                          <a:effectLst/>
                          <a:latin typeface="UTM Avo" panose="02040603050506020204" pitchFamily="18" charset="0"/>
                        </a:rPr>
                        <a:t>rong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đuôi</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chó</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bèo</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tây</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1346977"/>
                  </a:ext>
                </a:extLst>
              </a:tr>
              <a:tr h="1215929">
                <a:tc>
                  <a:txBody>
                    <a:bodyPr/>
                    <a:lstStyle/>
                    <a:p>
                      <a:pPr marL="0" marR="0" algn="ctr">
                        <a:lnSpc>
                          <a:spcPct val="150000"/>
                        </a:lnSpc>
                        <a:spcBef>
                          <a:spcPts val="600"/>
                        </a:spcBef>
                        <a:spcAft>
                          <a:spcPts val="0"/>
                        </a:spcAft>
                      </a:pPr>
                      <a:r>
                        <a:rPr lang="en-US" sz="2000" b="0" kern="100" dirty="0" err="1">
                          <a:solidFill>
                            <a:schemeClr val="tx1"/>
                          </a:solidFill>
                          <a:effectLst/>
                          <a:latin typeface="UTM Avo" panose="02040603050506020204" pitchFamily="18" charset="0"/>
                        </a:rPr>
                        <a:t>Hệ</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sinh</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thái</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đồng</a:t>
                      </a:r>
                      <a:r>
                        <a:rPr lang="en-US" sz="2000" b="0" kern="100" dirty="0">
                          <a:solidFill>
                            <a:schemeClr val="tx1"/>
                          </a:solidFill>
                          <a:effectLst/>
                          <a:latin typeface="UTM Avo" panose="02040603050506020204" pitchFamily="18" charset="0"/>
                        </a:rPr>
                        <a:t> </a:t>
                      </a:r>
                      <a:r>
                        <a:rPr lang="en-US" sz="2000" b="0" kern="100" dirty="0" err="1">
                          <a:solidFill>
                            <a:schemeClr val="tx1"/>
                          </a:solidFill>
                          <a:effectLst/>
                          <a:latin typeface="UTM Avo" panose="02040603050506020204" pitchFamily="18" charset="0"/>
                        </a:rPr>
                        <a:t>ruộng</a:t>
                      </a:r>
                      <a:endParaRPr lang="en-US" sz="2000" b="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err="1">
                          <a:solidFill>
                            <a:schemeClr val="tx1"/>
                          </a:solidFill>
                          <a:effectLst/>
                          <a:latin typeface="UTM Avo" panose="02040603050506020204" pitchFamily="18" charset="0"/>
                        </a:rPr>
                        <a:t>Ánh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sáng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nhiệt</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độ</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độ</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ẩm</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đất</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nước</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xác</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sinh</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vật</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50000"/>
                        </a:lnSpc>
                        <a:spcBef>
                          <a:spcPts val="600"/>
                        </a:spcBef>
                        <a:spcAft>
                          <a:spcPts val="0"/>
                        </a:spcAft>
                      </a:pPr>
                      <a:r>
                        <a:rPr lang="en-US" sz="2000" kern="100" dirty="0" err="1">
                          <a:solidFill>
                            <a:schemeClr val="tx1"/>
                          </a:solidFill>
                          <a:effectLst/>
                          <a:latin typeface="UTM Avo" panose="02040603050506020204" pitchFamily="18" charset="0"/>
                        </a:rPr>
                        <a:t>Lúa</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cỏ</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ốc</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bươu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vàng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cua</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đồng</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châu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chấu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sâu</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ăn</a:t>
                      </a:r>
                      <a:r>
                        <a:rPr lang="en-US" sz="2000" kern="100" dirty="0">
                          <a:solidFill>
                            <a:schemeClr val="tx1"/>
                          </a:solidFill>
                          <a:effectLst/>
                          <a:latin typeface="UTM Avo" panose="02040603050506020204" pitchFamily="18" charset="0"/>
                        </a:rPr>
                        <a:t> </a:t>
                      </a:r>
                      <a:r>
                        <a:rPr lang="en-US" sz="2000" kern="100" dirty="0" err="1">
                          <a:solidFill>
                            <a:schemeClr val="tx1"/>
                          </a:solidFill>
                          <a:effectLst/>
                          <a:latin typeface="UTM Avo" panose="02040603050506020204" pitchFamily="18" charset="0"/>
                        </a:rPr>
                        <a:t>lá</a:t>
                      </a:r>
                      <a:r>
                        <a:rPr lang="en-US" sz="2000" kern="100" dirty="0">
                          <a:solidFill>
                            <a:schemeClr val="tx1"/>
                          </a:solidFill>
                          <a:effectLst/>
                          <a:latin typeface="UTM Avo" panose="02040603050506020204" pitchFamily="18" charset="0"/>
                        </a:rPr>
                        <a:t>,…</a:t>
                      </a:r>
                      <a:endParaRPr lang="en-US" sz="20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5707474"/>
                  </a:ext>
                </a:extLst>
              </a:tr>
            </a:tbl>
          </a:graphicData>
        </a:graphic>
      </p:graphicFrame>
    </p:spTree>
    <p:extLst>
      <p:ext uri="{BB962C8B-B14F-4D97-AF65-F5344CB8AC3E}">
        <p14:creationId xmlns:p14="http://schemas.microsoft.com/office/powerpoint/2010/main" val="165394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6BD677-25FE-1DDB-0DE0-92D719C045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BF6DAA-66A4-96F4-EA15-F83347EC04ED}"/>
              </a:ext>
            </a:extLst>
          </p:cNvPr>
          <p:cNvSpPr txBox="1"/>
          <p:nvPr/>
        </p:nvSpPr>
        <p:spPr>
          <a:xfrm>
            <a:off x="1709506" y="1523153"/>
            <a:ext cx="8772987" cy="654731"/>
          </a:xfrm>
          <a:prstGeom prst="rect">
            <a:avLst/>
          </a:prstGeom>
          <a:noFill/>
        </p:spPr>
        <p:txBody>
          <a:bodyPr wrap="square" anchor="ctr">
            <a:spAutoFit/>
          </a:bodyPr>
          <a:lstStyle/>
          <a:p>
            <a:pPr lvl="0" algn="ctr">
              <a:lnSpc>
                <a:spcPct val="150000"/>
              </a:lnSpc>
            </a:pPr>
            <a:r>
              <a:rPr lang="vi-VN" sz="2800" b="1">
                <a:latin typeface="UTM Avo" panose="02040603050506020204" pitchFamily="18"/>
                <a:ea typeface="Arial" panose="020B0604020202020204" pitchFamily="34" charset="0"/>
                <a:cs typeface="Arial" panose="020B0604020202020204" pitchFamily="34" charset="0"/>
              </a:rPr>
              <a:t>II. CHUỖI THỨC ĂN VÀ LƯỚI THỨC ĂN</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B6C3110-E4C2-B8CB-37E8-ECCF3390BC43}"/>
              </a:ext>
            </a:extLst>
          </p:cNvPr>
          <p:cNvSpPr txBox="1"/>
          <p:nvPr/>
        </p:nvSpPr>
        <p:spPr>
          <a:xfrm>
            <a:off x="1385750" y="3136168"/>
            <a:ext cx="9420499" cy="1543949"/>
          </a:xfrm>
          <a:prstGeom prst="rect">
            <a:avLst/>
          </a:prstGeom>
          <a:noFill/>
        </p:spPr>
        <p:txBody>
          <a:bodyPr wrap="square">
            <a:spAutoFit/>
          </a:bodyPr>
          <a:lstStyle/>
          <a:p>
            <a:pPr algn="just">
              <a:lnSpc>
                <a:spcPct val="150000"/>
              </a:lnSpc>
            </a:pPr>
            <a:r>
              <a:rPr lang="vi-VN" sz="2200" dirty="0">
                <a:latin typeface="UTM Avo" panose="02040603050506020204" pitchFamily="18" charset="0"/>
              </a:rPr>
              <a:t>Một chuỗi thức ăn gồm nhiều loài sinh vật có quan hệ dinh dưỡngvới nhau, mỗi loài là một mắt xích của chuỗi. Trong một chuỗi thức ăn, sinh vật phía trước là thức ăn của sinh vật phía sau. </a:t>
            </a:r>
            <a:endParaRPr lang="en-US" sz="2200" dirty="0">
              <a:latin typeface="UTM Avo" panose="02040603050506020204" pitchFamily="18" charset="0"/>
            </a:endParaRPr>
          </a:p>
        </p:txBody>
      </p:sp>
      <p:sp>
        <p:nvSpPr>
          <p:cNvPr id="4" name="TextBox 3">
            <a:extLst>
              <a:ext uri="{FF2B5EF4-FFF2-40B4-BE49-F238E27FC236}">
                <a16:creationId xmlns:a16="http://schemas.microsoft.com/office/drawing/2014/main" id="{990D915D-F72B-00C5-A735-80CC05361892}"/>
              </a:ext>
            </a:extLst>
          </p:cNvPr>
          <p:cNvSpPr txBox="1"/>
          <p:nvPr/>
        </p:nvSpPr>
        <p:spPr>
          <a:xfrm>
            <a:off x="1709506" y="2177884"/>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1. Chuỗi thức ăn</a:t>
            </a:r>
          </a:p>
        </p:txBody>
      </p:sp>
    </p:spTree>
    <p:extLst>
      <p:ext uri="{BB962C8B-B14F-4D97-AF65-F5344CB8AC3E}">
        <p14:creationId xmlns:p14="http://schemas.microsoft.com/office/powerpoint/2010/main" val="262921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51759A-97D0-F44C-45DF-288F950DA0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E7FD833-2F2F-1ED1-6944-7318DDABFC66}"/>
              </a:ext>
            </a:extLst>
          </p:cNvPr>
          <p:cNvSpPr txBox="1"/>
          <p:nvPr/>
        </p:nvSpPr>
        <p:spPr>
          <a:xfrm>
            <a:off x="1709506" y="1098022"/>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2. Lưới thức ăn</a:t>
            </a:r>
          </a:p>
        </p:txBody>
      </p:sp>
      <p:pic>
        <p:nvPicPr>
          <p:cNvPr id="4" name="Picture 3">
            <a:extLst>
              <a:ext uri="{FF2B5EF4-FFF2-40B4-BE49-F238E27FC236}">
                <a16:creationId xmlns:a16="http://schemas.microsoft.com/office/drawing/2014/main" id="{C8E8379D-D5E2-B137-A5C9-912E5503A22A}"/>
              </a:ext>
            </a:extLst>
          </p:cNvPr>
          <p:cNvPicPr>
            <a:picLocks noChangeAspect="1"/>
          </p:cNvPicPr>
          <p:nvPr/>
        </p:nvPicPr>
        <p:blipFill>
          <a:blip r:embed="rId3"/>
          <a:stretch>
            <a:fillRect/>
          </a:stretch>
        </p:blipFill>
        <p:spPr>
          <a:xfrm>
            <a:off x="4754303" y="1860503"/>
            <a:ext cx="6759003" cy="4828892"/>
          </a:xfrm>
          <a:prstGeom prst="rect">
            <a:avLst/>
          </a:prstGeom>
        </p:spPr>
      </p:pic>
      <p:sp>
        <p:nvSpPr>
          <p:cNvPr id="6" name="TextBox 5">
            <a:extLst>
              <a:ext uri="{FF2B5EF4-FFF2-40B4-BE49-F238E27FC236}">
                <a16:creationId xmlns:a16="http://schemas.microsoft.com/office/drawing/2014/main" id="{30DC3EB7-83C7-B551-4EFE-4DF263E6C130}"/>
              </a:ext>
            </a:extLst>
          </p:cNvPr>
          <p:cNvSpPr txBox="1"/>
          <p:nvPr/>
        </p:nvSpPr>
        <p:spPr>
          <a:xfrm>
            <a:off x="678694" y="2137602"/>
            <a:ext cx="3867180" cy="4083105"/>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Trong </a:t>
            </a:r>
            <a:r>
              <a:rPr lang="en-US" dirty="0" err="1"/>
              <a:t>quần</a:t>
            </a:r>
            <a:r>
              <a:rPr lang="en-US" dirty="0"/>
              <a:t> </a:t>
            </a:r>
            <a:r>
              <a:rPr lang="en-US" dirty="0" err="1"/>
              <a:t>xã</a:t>
            </a:r>
            <a:r>
              <a:rPr lang="en-US" dirty="0"/>
              <a:t>, </a:t>
            </a:r>
            <a:r>
              <a:rPr lang="en-US" dirty="0" err="1"/>
              <a:t>một</a:t>
            </a:r>
            <a:r>
              <a:rPr lang="en-US" dirty="0"/>
              <a:t> </a:t>
            </a:r>
            <a:r>
              <a:rPr lang="en-US" dirty="0" err="1"/>
              <a:t>loài</a:t>
            </a:r>
            <a:r>
              <a:rPr lang="en-US" dirty="0"/>
              <a:t> </a:t>
            </a:r>
            <a:r>
              <a:rPr lang="en-US" dirty="0" err="1"/>
              <a:t>sinh</a:t>
            </a:r>
            <a:r>
              <a:rPr lang="en-US" dirty="0"/>
              <a:t> </a:t>
            </a:r>
            <a:r>
              <a:rPr lang="en-US" dirty="0" err="1"/>
              <a:t>vật</a:t>
            </a:r>
            <a:r>
              <a:rPr lang="en-US" dirty="0"/>
              <a:t> </a:t>
            </a:r>
            <a:r>
              <a:rPr lang="en-US" dirty="0" err="1"/>
              <a:t>có</a:t>
            </a:r>
            <a:r>
              <a:rPr lang="en-US" dirty="0"/>
              <a:t> </a:t>
            </a:r>
            <a:r>
              <a:rPr lang="en-US" dirty="0" err="1"/>
              <a:t>thể</a:t>
            </a:r>
            <a:r>
              <a:rPr lang="en-US" dirty="0"/>
              <a:t> </a:t>
            </a:r>
            <a:r>
              <a:rPr lang="en-US" dirty="0" err="1"/>
              <a:t>tham</a:t>
            </a:r>
            <a:r>
              <a:rPr lang="en-US" dirty="0"/>
              <a:t> </a:t>
            </a:r>
            <a:r>
              <a:rPr lang="en-US" dirty="0" err="1"/>
              <a:t>gia</a:t>
            </a:r>
            <a:r>
              <a:rPr lang="en-US" dirty="0"/>
              <a:t> </a:t>
            </a:r>
            <a:r>
              <a:rPr lang="en-US" dirty="0" err="1"/>
              <a:t>đồng</a:t>
            </a:r>
            <a:r>
              <a:rPr lang="en-US" dirty="0"/>
              <a:t> </a:t>
            </a:r>
            <a:r>
              <a:rPr lang="en-US" dirty="0" err="1"/>
              <a:t>thời</a:t>
            </a:r>
            <a:r>
              <a:rPr lang="en-US" dirty="0"/>
              <a:t> </a:t>
            </a:r>
            <a:r>
              <a:rPr lang="en-US" dirty="0" err="1"/>
              <a:t>vào</a:t>
            </a:r>
            <a:r>
              <a:rPr lang="en-US" dirty="0"/>
              <a:t> </a:t>
            </a:r>
            <a:r>
              <a:rPr lang="en-US" dirty="0" err="1"/>
              <a:t>nhiều</a:t>
            </a:r>
            <a:r>
              <a:rPr lang="en-US" dirty="0"/>
              <a:t> </a:t>
            </a:r>
            <a:r>
              <a:rPr lang="en-US" dirty="0" err="1"/>
              <a:t>chuỗi</a:t>
            </a:r>
            <a:r>
              <a:rPr lang="en-US" dirty="0"/>
              <a:t> </a:t>
            </a:r>
            <a:r>
              <a:rPr lang="en-US" dirty="0" err="1"/>
              <a:t>thức</a:t>
            </a:r>
            <a:r>
              <a:rPr lang="en-US" dirty="0"/>
              <a:t> </a:t>
            </a:r>
            <a:r>
              <a:rPr lang="en-US" dirty="0" err="1"/>
              <a:t>ăn</a:t>
            </a:r>
            <a:r>
              <a:rPr lang="en-US" dirty="0"/>
              <a:t> </a:t>
            </a:r>
            <a:r>
              <a:rPr lang="en-US" dirty="0" err="1"/>
              <a:t>khác</a:t>
            </a:r>
            <a:r>
              <a:rPr lang="en-US" dirty="0"/>
              <a:t> </a:t>
            </a:r>
            <a:r>
              <a:rPr lang="en-US" dirty="0" err="1"/>
              <a:t>nhau</a:t>
            </a:r>
            <a:r>
              <a:rPr lang="en-US" dirty="0"/>
              <a:t>, </a:t>
            </a:r>
            <a:r>
              <a:rPr lang="en-US" dirty="0" err="1"/>
              <a:t>tạo</a:t>
            </a:r>
            <a:r>
              <a:rPr lang="en-US" dirty="0"/>
              <a:t> </a:t>
            </a:r>
            <a:r>
              <a:rPr lang="en-US" dirty="0" err="1"/>
              <a:t>thành</a:t>
            </a:r>
            <a:r>
              <a:rPr lang="en-US" dirty="0"/>
              <a:t> </a:t>
            </a:r>
            <a:r>
              <a:rPr lang="en-US" dirty="0" err="1"/>
              <a:t>một</a:t>
            </a:r>
            <a:r>
              <a:rPr lang="en-US" dirty="0"/>
              <a:t> </a:t>
            </a:r>
            <a:r>
              <a:rPr lang="en-US" dirty="0" err="1"/>
              <a:t>lưới</a:t>
            </a:r>
            <a:r>
              <a:rPr lang="en-US" dirty="0"/>
              <a:t> </a:t>
            </a:r>
            <a:r>
              <a:rPr lang="en-US" dirty="0" err="1"/>
              <a:t>thức</a:t>
            </a:r>
            <a:r>
              <a:rPr lang="en-US" dirty="0"/>
              <a:t> </a:t>
            </a:r>
            <a:r>
              <a:rPr lang="en-US" dirty="0" err="1"/>
              <a:t>ăn</a:t>
            </a:r>
            <a:r>
              <a:rPr lang="en-US" dirty="0"/>
              <a:t>. </a:t>
            </a:r>
            <a:r>
              <a:rPr lang="en-US" dirty="0" err="1"/>
              <a:t>Lưới</a:t>
            </a:r>
            <a:r>
              <a:rPr lang="en-US" dirty="0"/>
              <a:t> </a:t>
            </a:r>
            <a:r>
              <a:rPr lang="en-US" dirty="0" err="1"/>
              <a:t>thức</a:t>
            </a:r>
            <a:r>
              <a:rPr lang="en-US" dirty="0"/>
              <a:t> </a:t>
            </a:r>
            <a:r>
              <a:rPr lang="en-US" dirty="0" err="1"/>
              <a:t>ăn</a:t>
            </a:r>
            <a:r>
              <a:rPr lang="en-US" dirty="0"/>
              <a:t> </a:t>
            </a:r>
            <a:r>
              <a:rPr lang="en-US" dirty="0" err="1"/>
              <a:t>là</a:t>
            </a:r>
            <a:r>
              <a:rPr lang="en-US" dirty="0"/>
              <a:t> </a:t>
            </a:r>
            <a:r>
              <a:rPr lang="en-US" dirty="0" err="1"/>
              <a:t>tập</a:t>
            </a:r>
            <a:r>
              <a:rPr lang="en-US" dirty="0"/>
              <a:t> </a:t>
            </a:r>
            <a:r>
              <a:rPr lang="en-US" dirty="0" err="1"/>
              <a:t>hợp</a:t>
            </a:r>
            <a:r>
              <a:rPr lang="en-US" dirty="0"/>
              <a:t> </a:t>
            </a:r>
            <a:r>
              <a:rPr lang="en-US" dirty="0" err="1"/>
              <a:t>các</a:t>
            </a:r>
            <a:r>
              <a:rPr lang="en-US" dirty="0"/>
              <a:t> </a:t>
            </a:r>
            <a:r>
              <a:rPr lang="en-US" dirty="0" err="1"/>
              <a:t>chuỗi</a:t>
            </a:r>
            <a:r>
              <a:rPr lang="en-US" dirty="0"/>
              <a:t> </a:t>
            </a:r>
            <a:r>
              <a:rPr lang="en-US" dirty="0" err="1"/>
              <a:t>thức</a:t>
            </a:r>
            <a:r>
              <a:rPr lang="en-US" dirty="0"/>
              <a:t> </a:t>
            </a:r>
            <a:r>
              <a:rPr lang="en-US" dirty="0" err="1"/>
              <a:t>ăn</a:t>
            </a:r>
            <a:r>
              <a:rPr lang="en-US" dirty="0"/>
              <a:t> </a:t>
            </a:r>
            <a:r>
              <a:rPr lang="en-US" dirty="0" err="1"/>
              <a:t>có</a:t>
            </a:r>
            <a:r>
              <a:rPr lang="en-US" dirty="0"/>
              <a:t> </a:t>
            </a:r>
            <a:r>
              <a:rPr lang="en-US" dirty="0" err="1"/>
              <a:t>những</a:t>
            </a:r>
            <a:r>
              <a:rPr lang="en-US" dirty="0"/>
              <a:t> </a:t>
            </a:r>
            <a:r>
              <a:rPr lang="en-US" dirty="0" err="1"/>
              <a:t>mắt</a:t>
            </a:r>
            <a:r>
              <a:rPr lang="en-US" dirty="0"/>
              <a:t> </a:t>
            </a:r>
            <a:r>
              <a:rPr lang="en-US" dirty="0" err="1"/>
              <a:t>xích</a:t>
            </a:r>
            <a:r>
              <a:rPr lang="en-US" dirty="0"/>
              <a:t> </a:t>
            </a:r>
            <a:r>
              <a:rPr lang="en-US" dirty="0" err="1"/>
              <a:t>chung</a:t>
            </a:r>
            <a:r>
              <a:rPr lang="en-US" dirty="0"/>
              <a:t>.</a:t>
            </a:r>
          </a:p>
        </p:txBody>
      </p:sp>
    </p:spTree>
    <p:extLst>
      <p:ext uri="{BB962C8B-B14F-4D97-AF65-F5344CB8AC3E}">
        <p14:creationId xmlns:p14="http://schemas.microsoft.com/office/powerpoint/2010/main" val="136822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CCEB39-B8E1-994A-9827-5F79C7E05A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8B6F3D-7406-9D97-E30A-29B9EE2F0EF2}"/>
              </a:ext>
            </a:extLst>
          </p:cNvPr>
          <p:cNvSpPr txBox="1"/>
          <p:nvPr/>
        </p:nvSpPr>
        <p:spPr>
          <a:xfrm>
            <a:off x="1262743" y="1669090"/>
            <a:ext cx="9666514" cy="4590937"/>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Một</a:t>
            </a:r>
            <a:r>
              <a:rPr lang="en-US" dirty="0"/>
              <a:t> </a:t>
            </a:r>
            <a:r>
              <a:rPr lang="en-US" dirty="0" err="1"/>
              <a:t>lưới</a:t>
            </a:r>
            <a:r>
              <a:rPr lang="en-US" dirty="0"/>
              <a:t> </a:t>
            </a:r>
            <a:r>
              <a:rPr lang="en-US" dirty="0" err="1"/>
              <a:t>thức</a:t>
            </a:r>
            <a:r>
              <a:rPr lang="en-US" dirty="0"/>
              <a:t> </a:t>
            </a:r>
            <a:r>
              <a:rPr lang="en-US" dirty="0" err="1"/>
              <a:t>ăn</a:t>
            </a:r>
            <a:r>
              <a:rPr lang="en-US" dirty="0"/>
              <a:t> </a:t>
            </a:r>
            <a:r>
              <a:rPr lang="en-US" dirty="0" err="1"/>
              <a:t>hoàn</a:t>
            </a:r>
            <a:r>
              <a:rPr lang="en-US" dirty="0"/>
              <a:t> </a:t>
            </a:r>
            <a:r>
              <a:rPr lang="en-US" dirty="0" err="1"/>
              <a:t>chỉnh</a:t>
            </a:r>
            <a:r>
              <a:rPr lang="en-US" dirty="0"/>
              <a:t> </a:t>
            </a:r>
            <a:r>
              <a:rPr lang="en-US" dirty="0" err="1"/>
              <a:t>gồm</a:t>
            </a:r>
            <a:r>
              <a:rPr lang="en-US" dirty="0"/>
              <a:t> </a:t>
            </a:r>
            <a:r>
              <a:rPr lang="en-US" dirty="0" err="1"/>
              <a:t>ba</a:t>
            </a:r>
            <a:r>
              <a:rPr lang="en-US" dirty="0"/>
              <a:t> </a:t>
            </a:r>
            <a:r>
              <a:rPr lang="en-US" dirty="0" err="1"/>
              <a:t>thành</a:t>
            </a:r>
            <a:r>
              <a:rPr lang="en-US" dirty="0"/>
              <a:t> </a:t>
            </a:r>
            <a:r>
              <a:rPr lang="en-US" dirty="0" err="1"/>
              <a:t>phần</a:t>
            </a:r>
            <a:r>
              <a:rPr lang="en-US" dirty="0"/>
              <a:t> </a:t>
            </a:r>
            <a:r>
              <a:rPr lang="en-US" dirty="0" err="1"/>
              <a:t>chủ</a:t>
            </a:r>
            <a:r>
              <a:rPr lang="en-US" dirty="0"/>
              <a:t> </a:t>
            </a:r>
            <a:r>
              <a:rPr lang="en-US" dirty="0" err="1"/>
              <a:t>yếu</a:t>
            </a:r>
            <a:r>
              <a:rPr lang="en-US" dirty="0"/>
              <a:t>:</a:t>
            </a:r>
          </a:p>
          <a:p>
            <a:r>
              <a:rPr lang="en-US" dirty="0"/>
              <a:t>• Sinh </a:t>
            </a:r>
            <a:r>
              <a:rPr lang="en-US" dirty="0" err="1"/>
              <a:t>vật</a:t>
            </a:r>
            <a:r>
              <a:rPr lang="en-US" dirty="0"/>
              <a:t> </a:t>
            </a:r>
            <a:r>
              <a:rPr lang="en-US" dirty="0" err="1"/>
              <a:t>sản</a:t>
            </a:r>
            <a:r>
              <a:rPr lang="en-US" dirty="0"/>
              <a:t> </a:t>
            </a:r>
            <a:r>
              <a:rPr lang="en-US" dirty="0" err="1"/>
              <a:t>xuất</a:t>
            </a:r>
            <a:r>
              <a:rPr lang="en-US" dirty="0"/>
              <a:t> </a:t>
            </a:r>
            <a:r>
              <a:rPr lang="en-US" dirty="0" err="1"/>
              <a:t>là</a:t>
            </a:r>
            <a:r>
              <a:rPr lang="en-US" dirty="0"/>
              <a:t> </a:t>
            </a:r>
            <a:r>
              <a:rPr lang="en-US" dirty="0" err="1"/>
              <a:t>các</a:t>
            </a:r>
            <a:r>
              <a:rPr lang="en-US" dirty="0"/>
              <a:t> </a:t>
            </a:r>
            <a:r>
              <a:rPr lang="en-US" dirty="0" err="1"/>
              <a:t>sinh</a:t>
            </a:r>
            <a:r>
              <a:rPr lang="en-US" dirty="0"/>
              <a:t> </a:t>
            </a:r>
            <a:r>
              <a:rPr lang="en-US" dirty="0" err="1"/>
              <a:t>vật</a:t>
            </a:r>
            <a:r>
              <a:rPr lang="en-US" dirty="0"/>
              <a:t> </a:t>
            </a:r>
            <a:r>
              <a:rPr lang="en-US" dirty="0" err="1"/>
              <a:t>tự</a:t>
            </a:r>
            <a:r>
              <a:rPr lang="en-US" dirty="0"/>
              <a:t> </a:t>
            </a:r>
            <a:r>
              <a:rPr lang="en-US" dirty="0" err="1"/>
              <a:t>dưỡng</a:t>
            </a:r>
            <a:r>
              <a:rPr lang="en-US" dirty="0"/>
              <a:t> (</a:t>
            </a:r>
            <a:r>
              <a:rPr lang="en-US" dirty="0" err="1"/>
              <a:t>bậc</a:t>
            </a:r>
            <a:r>
              <a:rPr lang="en-US" dirty="0"/>
              <a:t> </a:t>
            </a:r>
            <a:r>
              <a:rPr lang="en-US" dirty="0" err="1"/>
              <a:t>dinh</a:t>
            </a:r>
            <a:r>
              <a:rPr lang="en-US" dirty="0"/>
              <a:t> </a:t>
            </a:r>
            <a:r>
              <a:rPr lang="en-US" dirty="0" err="1"/>
              <a:t>dưỡng</a:t>
            </a:r>
            <a:r>
              <a:rPr lang="en-US" dirty="0"/>
              <a:t> </a:t>
            </a:r>
            <a:r>
              <a:rPr lang="en-US" dirty="0" err="1"/>
              <a:t>cấp</a:t>
            </a:r>
            <a:r>
              <a:rPr lang="en-US" dirty="0"/>
              <a:t> 1), </a:t>
            </a:r>
            <a:r>
              <a:rPr lang="en-US" dirty="0" err="1"/>
              <a:t>có</a:t>
            </a:r>
            <a:r>
              <a:rPr lang="en-US" dirty="0"/>
              <a:t> </a:t>
            </a:r>
            <a:r>
              <a:rPr lang="en-US" dirty="0" err="1"/>
              <a:t>khả</a:t>
            </a:r>
            <a:r>
              <a:rPr lang="en-US" dirty="0"/>
              <a:t> </a:t>
            </a:r>
            <a:r>
              <a:rPr lang="en-US" dirty="0" err="1"/>
              <a:t>năng</a:t>
            </a:r>
            <a:r>
              <a:rPr lang="en-US" dirty="0"/>
              <a:t> </a:t>
            </a:r>
            <a:r>
              <a:rPr lang="en-US" dirty="0" err="1"/>
              <a:t>tự</a:t>
            </a:r>
            <a:r>
              <a:rPr lang="en-US" dirty="0"/>
              <a:t> </a:t>
            </a:r>
            <a:r>
              <a:rPr lang="en-US" dirty="0" err="1"/>
              <a:t>tổng</a:t>
            </a:r>
            <a:r>
              <a:rPr lang="en-US" dirty="0"/>
              <a:t> </a:t>
            </a:r>
            <a:r>
              <a:rPr lang="en-US" dirty="0" err="1"/>
              <a:t>hợp</a:t>
            </a:r>
            <a:r>
              <a:rPr lang="en-US" dirty="0"/>
              <a:t> </a:t>
            </a:r>
            <a:r>
              <a:rPr lang="en-US" dirty="0" err="1"/>
              <a:t>nên</a:t>
            </a:r>
            <a:r>
              <a:rPr lang="en-US" dirty="0"/>
              <a:t> </a:t>
            </a:r>
            <a:r>
              <a:rPr lang="en-US" dirty="0" err="1"/>
              <a:t>chất</a:t>
            </a:r>
            <a:r>
              <a:rPr lang="en-US" dirty="0"/>
              <a:t> </a:t>
            </a:r>
            <a:r>
              <a:rPr lang="en-US" dirty="0" err="1"/>
              <a:t>hữu</a:t>
            </a:r>
            <a:r>
              <a:rPr lang="en-US" dirty="0"/>
              <a:t> </a:t>
            </a:r>
            <a:r>
              <a:rPr lang="en-US" dirty="0" err="1"/>
              <a:t>cơ</a:t>
            </a:r>
            <a:r>
              <a:rPr lang="en-US" dirty="0"/>
              <a:t> </a:t>
            </a:r>
            <a:r>
              <a:rPr lang="en-US" dirty="0" err="1"/>
              <a:t>từ</a:t>
            </a:r>
            <a:r>
              <a:rPr lang="en-US" dirty="0"/>
              <a:t> </a:t>
            </a:r>
            <a:r>
              <a:rPr lang="en-US" dirty="0" err="1"/>
              <a:t>chất</a:t>
            </a:r>
            <a:r>
              <a:rPr lang="en-US" dirty="0"/>
              <a:t> </a:t>
            </a:r>
            <a:r>
              <a:rPr lang="en-US" dirty="0" err="1"/>
              <a:t>vô</a:t>
            </a:r>
            <a:r>
              <a:rPr lang="en-US" dirty="0"/>
              <a:t> </a:t>
            </a:r>
            <a:r>
              <a:rPr lang="en-US" dirty="0" err="1"/>
              <a:t>cơ</a:t>
            </a:r>
            <a:r>
              <a:rPr lang="en-US" dirty="0"/>
              <a:t> </a:t>
            </a:r>
            <a:r>
              <a:rPr lang="en-US" dirty="0" err="1"/>
              <a:t>của</a:t>
            </a:r>
            <a:r>
              <a:rPr lang="en-US" dirty="0"/>
              <a:t> </a:t>
            </a:r>
            <a:r>
              <a:rPr lang="en-US" dirty="0" err="1"/>
              <a:t>môi</a:t>
            </a:r>
            <a:r>
              <a:rPr lang="en-US" dirty="0"/>
              <a:t> </a:t>
            </a:r>
            <a:r>
              <a:rPr lang="en-US" dirty="0" err="1"/>
              <a:t>trường</a:t>
            </a:r>
            <a:r>
              <a:rPr lang="en-US" dirty="0"/>
              <a:t> (</a:t>
            </a:r>
            <a:r>
              <a:rPr lang="en-US" dirty="0" err="1"/>
              <a:t>ví</a:t>
            </a:r>
            <a:r>
              <a:rPr lang="en-US" dirty="0"/>
              <a:t> </a:t>
            </a:r>
            <a:r>
              <a:rPr lang="en-US" dirty="0" err="1"/>
              <a:t>dụ</a:t>
            </a:r>
            <a:r>
              <a:rPr lang="en-US" dirty="0"/>
              <a:t>: </a:t>
            </a:r>
            <a:r>
              <a:rPr lang="en-US" dirty="0" err="1"/>
              <a:t>thực</a:t>
            </a:r>
            <a:r>
              <a:rPr lang="en-US" dirty="0"/>
              <a:t> </a:t>
            </a:r>
            <a:r>
              <a:rPr lang="en-US" dirty="0" err="1"/>
              <a:t>vật</a:t>
            </a:r>
            <a:r>
              <a:rPr lang="en-US" dirty="0"/>
              <a:t>, </a:t>
            </a:r>
            <a:r>
              <a:rPr lang="en-US" dirty="0" err="1"/>
              <a:t>tảo</a:t>
            </a:r>
            <a:r>
              <a:rPr lang="en-US" dirty="0"/>
              <a:t>,…).</a:t>
            </a:r>
          </a:p>
          <a:p>
            <a:r>
              <a:rPr lang="en-US" dirty="0"/>
              <a:t>• Sinh </a:t>
            </a:r>
            <a:r>
              <a:rPr lang="en-US" dirty="0" err="1"/>
              <a:t>vật</a:t>
            </a:r>
            <a:r>
              <a:rPr lang="en-US" dirty="0"/>
              <a:t> </a:t>
            </a:r>
            <a:r>
              <a:rPr lang="en-US" dirty="0" err="1"/>
              <a:t>tiêu</a:t>
            </a:r>
            <a:r>
              <a:rPr lang="en-US" dirty="0"/>
              <a:t> </a:t>
            </a:r>
            <a:r>
              <a:rPr lang="en-US" dirty="0" err="1"/>
              <a:t>thụ</a:t>
            </a:r>
            <a:r>
              <a:rPr lang="en-US" dirty="0"/>
              <a:t> (</a:t>
            </a:r>
            <a:r>
              <a:rPr lang="en-US" dirty="0" err="1"/>
              <a:t>bậc</a:t>
            </a:r>
            <a:r>
              <a:rPr lang="en-US" dirty="0"/>
              <a:t> </a:t>
            </a:r>
            <a:r>
              <a:rPr lang="en-US" dirty="0" err="1"/>
              <a:t>dinh</a:t>
            </a:r>
            <a:r>
              <a:rPr lang="en-US" dirty="0"/>
              <a:t> </a:t>
            </a:r>
            <a:r>
              <a:rPr lang="en-US" dirty="0" err="1"/>
              <a:t>dưỡng</a:t>
            </a:r>
            <a:r>
              <a:rPr lang="en-US" dirty="0"/>
              <a:t> </a:t>
            </a:r>
            <a:r>
              <a:rPr lang="en-US" dirty="0" err="1"/>
              <a:t>cấp</a:t>
            </a:r>
            <a:r>
              <a:rPr lang="en-US" dirty="0"/>
              <a:t> 2, 3, 4,…) </a:t>
            </a:r>
            <a:r>
              <a:rPr lang="en-US" dirty="0" err="1"/>
              <a:t>là</a:t>
            </a:r>
            <a:r>
              <a:rPr lang="en-US" dirty="0"/>
              <a:t> </a:t>
            </a:r>
            <a:r>
              <a:rPr lang="en-US" dirty="0" err="1"/>
              <a:t>những</a:t>
            </a:r>
            <a:r>
              <a:rPr lang="en-US" dirty="0"/>
              <a:t> </a:t>
            </a:r>
            <a:r>
              <a:rPr lang="en-US" dirty="0" err="1"/>
              <a:t>sinh</a:t>
            </a:r>
            <a:r>
              <a:rPr lang="en-US" dirty="0"/>
              <a:t> </a:t>
            </a:r>
            <a:r>
              <a:rPr lang="en-US" dirty="0" err="1"/>
              <a:t>vật</a:t>
            </a:r>
            <a:r>
              <a:rPr lang="en-US" dirty="0"/>
              <a:t> </a:t>
            </a:r>
            <a:r>
              <a:rPr lang="en-US" dirty="0" err="1"/>
              <a:t>dị</a:t>
            </a:r>
            <a:r>
              <a:rPr lang="en-US" dirty="0"/>
              <a:t> </a:t>
            </a:r>
            <a:r>
              <a:rPr lang="en-US" dirty="0" err="1"/>
              <a:t>dưỡng</a:t>
            </a:r>
            <a:r>
              <a:rPr lang="en-US" dirty="0"/>
              <a:t>, </a:t>
            </a:r>
            <a:r>
              <a:rPr lang="en-US" dirty="0" err="1"/>
              <a:t>không</a:t>
            </a:r>
            <a:r>
              <a:rPr lang="en-US" dirty="0"/>
              <a:t> </a:t>
            </a:r>
            <a:r>
              <a:rPr lang="en-US" dirty="0" err="1"/>
              <a:t>có</a:t>
            </a:r>
            <a:r>
              <a:rPr lang="en-US" dirty="0"/>
              <a:t> </a:t>
            </a:r>
            <a:r>
              <a:rPr lang="en-US" dirty="0" err="1"/>
              <a:t>khả</a:t>
            </a:r>
            <a:r>
              <a:rPr lang="en-US" dirty="0"/>
              <a:t> </a:t>
            </a:r>
            <a:r>
              <a:rPr lang="en-US" dirty="0" err="1"/>
              <a:t>năng</a:t>
            </a:r>
            <a:r>
              <a:rPr lang="en-US" dirty="0"/>
              <a:t> </a:t>
            </a:r>
            <a:r>
              <a:rPr lang="en-US" dirty="0" err="1"/>
              <a:t>tự</a:t>
            </a:r>
            <a:r>
              <a:rPr lang="en-US" dirty="0"/>
              <a:t> </a:t>
            </a:r>
            <a:r>
              <a:rPr lang="en-US" dirty="0" err="1"/>
              <a:t>tổng</a:t>
            </a:r>
            <a:r>
              <a:rPr lang="en-US" dirty="0"/>
              <a:t> </a:t>
            </a:r>
            <a:r>
              <a:rPr lang="en-US" dirty="0" err="1"/>
              <a:t>hợp</a:t>
            </a:r>
            <a:r>
              <a:rPr lang="en-US" dirty="0"/>
              <a:t> </a:t>
            </a:r>
            <a:r>
              <a:rPr lang="en-US" dirty="0" err="1"/>
              <a:t>chất</a:t>
            </a:r>
            <a:r>
              <a:rPr lang="en-US" dirty="0"/>
              <a:t> </a:t>
            </a:r>
            <a:r>
              <a:rPr lang="en-US" dirty="0" err="1"/>
              <a:t>hữu</a:t>
            </a:r>
            <a:r>
              <a:rPr lang="en-US" dirty="0"/>
              <a:t> </a:t>
            </a:r>
            <a:r>
              <a:rPr lang="en-US" dirty="0" err="1"/>
              <a:t>cơ</a:t>
            </a:r>
            <a:r>
              <a:rPr lang="en-US" dirty="0"/>
              <a:t> </a:t>
            </a:r>
            <a:r>
              <a:rPr lang="en-US" dirty="0" err="1"/>
              <a:t>từ</a:t>
            </a:r>
            <a:r>
              <a:rPr lang="en-US" dirty="0"/>
              <a:t> </a:t>
            </a:r>
            <a:r>
              <a:rPr lang="en-US" dirty="0" err="1"/>
              <a:t>chất</a:t>
            </a:r>
            <a:r>
              <a:rPr lang="en-US" dirty="0"/>
              <a:t> </a:t>
            </a:r>
            <a:r>
              <a:rPr lang="en-US" dirty="0" err="1"/>
              <a:t>vô</a:t>
            </a:r>
            <a:r>
              <a:rPr lang="en-US" dirty="0"/>
              <a:t> </a:t>
            </a:r>
            <a:r>
              <a:rPr lang="en-US" dirty="0" err="1"/>
              <a:t>cơ</a:t>
            </a:r>
            <a:r>
              <a:rPr lang="en-US" dirty="0"/>
              <a:t>. </a:t>
            </a:r>
          </a:p>
          <a:p>
            <a:r>
              <a:rPr lang="en-US" dirty="0"/>
              <a:t>• Sinh </a:t>
            </a:r>
            <a:r>
              <a:rPr lang="en-US" dirty="0" err="1"/>
              <a:t>vật</a:t>
            </a:r>
            <a:r>
              <a:rPr lang="en-US" dirty="0"/>
              <a:t> </a:t>
            </a:r>
            <a:r>
              <a:rPr lang="en-US" dirty="0" err="1"/>
              <a:t>phân</a:t>
            </a:r>
            <a:r>
              <a:rPr lang="en-US" dirty="0"/>
              <a:t> </a:t>
            </a:r>
            <a:r>
              <a:rPr lang="en-US" dirty="0" err="1"/>
              <a:t>giải</a:t>
            </a:r>
            <a:r>
              <a:rPr lang="en-US" dirty="0"/>
              <a:t> </a:t>
            </a:r>
            <a:r>
              <a:rPr lang="en-US" dirty="0" err="1"/>
              <a:t>cũng</a:t>
            </a:r>
            <a:r>
              <a:rPr lang="en-US" dirty="0"/>
              <a:t> </a:t>
            </a:r>
            <a:r>
              <a:rPr lang="en-US" dirty="0" err="1"/>
              <a:t>là</a:t>
            </a:r>
            <a:r>
              <a:rPr lang="en-US" dirty="0"/>
              <a:t> </a:t>
            </a:r>
            <a:r>
              <a:rPr lang="en-US" dirty="0" err="1"/>
              <a:t>sinh</a:t>
            </a:r>
            <a:r>
              <a:rPr lang="en-US" dirty="0"/>
              <a:t> </a:t>
            </a:r>
            <a:r>
              <a:rPr lang="en-US" dirty="0" err="1"/>
              <a:t>vật</a:t>
            </a:r>
            <a:r>
              <a:rPr lang="en-US" dirty="0"/>
              <a:t> </a:t>
            </a:r>
            <a:r>
              <a:rPr lang="en-US" dirty="0" err="1"/>
              <a:t>dị</a:t>
            </a:r>
            <a:r>
              <a:rPr lang="en-US" dirty="0"/>
              <a:t> </a:t>
            </a:r>
            <a:r>
              <a:rPr lang="en-US" dirty="0" err="1"/>
              <a:t>dưỡng</a:t>
            </a:r>
            <a:r>
              <a:rPr lang="en-US" dirty="0"/>
              <a:t>, </a:t>
            </a:r>
            <a:r>
              <a:rPr lang="en-US" dirty="0" err="1"/>
              <a:t>chúng</a:t>
            </a:r>
            <a:r>
              <a:rPr lang="en-US" dirty="0"/>
              <a:t> </a:t>
            </a:r>
            <a:r>
              <a:rPr lang="en-US" dirty="0" err="1"/>
              <a:t>sử</a:t>
            </a:r>
            <a:r>
              <a:rPr lang="en-US" dirty="0"/>
              <a:t> </a:t>
            </a:r>
            <a:r>
              <a:rPr lang="en-US" dirty="0" err="1"/>
              <a:t>dụng</a:t>
            </a:r>
            <a:r>
              <a:rPr lang="en-US" dirty="0"/>
              <a:t> </a:t>
            </a:r>
            <a:r>
              <a:rPr lang="en-US" dirty="0" err="1"/>
              <a:t>xác</a:t>
            </a:r>
            <a:r>
              <a:rPr lang="en-US" dirty="0"/>
              <a:t> </a:t>
            </a:r>
            <a:r>
              <a:rPr lang="en-US" dirty="0" err="1"/>
              <a:t>chết</a:t>
            </a:r>
            <a:r>
              <a:rPr lang="en-US" dirty="0"/>
              <a:t> </a:t>
            </a:r>
            <a:r>
              <a:rPr lang="en-US" dirty="0" err="1"/>
              <a:t>làm</a:t>
            </a:r>
            <a:r>
              <a:rPr lang="en-US" dirty="0"/>
              <a:t> </a:t>
            </a:r>
            <a:r>
              <a:rPr lang="en-US" dirty="0" err="1"/>
              <a:t>nguồn</a:t>
            </a:r>
            <a:r>
              <a:rPr lang="en-US" dirty="0"/>
              <a:t> </a:t>
            </a:r>
            <a:r>
              <a:rPr lang="en-US" dirty="0" err="1"/>
              <a:t>dinh</a:t>
            </a:r>
            <a:r>
              <a:rPr lang="en-US" dirty="0"/>
              <a:t> </a:t>
            </a:r>
            <a:r>
              <a:rPr lang="en-US" dirty="0" err="1"/>
              <a:t>dưỡng</a:t>
            </a:r>
            <a:r>
              <a:rPr lang="en-US" dirty="0"/>
              <a:t>, </a:t>
            </a:r>
            <a:r>
              <a:rPr lang="en-US" dirty="0" err="1"/>
              <a:t>gồm</a:t>
            </a:r>
            <a:r>
              <a:rPr lang="en-US" dirty="0"/>
              <a:t> </a:t>
            </a:r>
            <a:r>
              <a:rPr lang="en-US" dirty="0" err="1"/>
              <a:t>chủ</a:t>
            </a:r>
            <a:r>
              <a:rPr lang="en-US" dirty="0"/>
              <a:t> </a:t>
            </a:r>
            <a:r>
              <a:rPr lang="en-US" dirty="0" err="1"/>
              <a:t>yếu</a:t>
            </a:r>
            <a:r>
              <a:rPr lang="en-US" dirty="0"/>
              <a:t> </a:t>
            </a:r>
            <a:r>
              <a:rPr lang="en-US" dirty="0" err="1"/>
              <a:t>là</a:t>
            </a:r>
            <a:r>
              <a:rPr lang="en-US" dirty="0"/>
              <a:t> </a:t>
            </a:r>
            <a:r>
              <a:rPr lang="en-US" dirty="0" err="1"/>
              <a:t>các</a:t>
            </a:r>
            <a:r>
              <a:rPr lang="en-US" dirty="0"/>
              <a:t> vi </a:t>
            </a:r>
            <a:r>
              <a:rPr lang="en-US" dirty="0" err="1"/>
              <a:t>khuẩn</a:t>
            </a:r>
            <a:r>
              <a:rPr lang="en-US" dirty="0"/>
              <a:t>, </a:t>
            </a:r>
            <a:r>
              <a:rPr lang="en-US" dirty="0" err="1"/>
              <a:t>nấm</a:t>
            </a:r>
            <a:r>
              <a:rPr lang="en-US" dirty="0"/>
              <a:t>, </a:t>
            </a:r>
            <a:r>
              <a:rPr lang="en-US" dirty="0" err="1"/>
              <a:t>một</a:t>
            </a:r>
            <a:r>
              <a:rPr lang="en-US" dirty="0"/>
              <a:t> </a:t>
            </a:r>
            <a:r>
              <a:rPr lang="en-US" dirty="0" err="1"/>
              <a:t>số</a:t>
            </a:r>
            <a:r>
              <a:rPr lang="en-US" dirty="0"/>
              <a:t> </a:t>
            </a:r>
            <a:r>
              <a:rPr lang="en-US" dirty="0" err="1"/>
              <a:t>loài</a:t>
            </a:r>
            <a:r>
              <a:rPr lang="en-US" dirty="0"/>
              <a:t> </a:t>
            </a:r>
            <a:r>
              <a:rPr lang="en-US" dirty="0" err="1"/>
              <a:t>động</a:t>
            </a:r>
            <a:r>
              <a:rPr lang="en-US" dirty="0"/>
              <a:t> </a:t>
            </a:r>
            <a:r>
              <a:rPr lang="en-US" dirty="0" err="1"/>
              <a:t>vật</a:t>
            </a:r>
            <a:r>
              <a:rPr lang="en-US" dirty="0"/>
              <a:t> </a:t>
            </a:r>
            <a:r>
              <a:rPr lang="en-US" dirty="0" err="1"/>
              <a:t>không</a:t>
            </a:r>
            <a:r>
              <a:rPr lang="en-US" dirty="0"/>
              <a:t> </a:t>
            </a:r>
            <a:r>
              <a:rPr lang="en-US" dirty="0" err="1"/>
              <a:t>xương</a:t>
            </a:r>
            <a:r>
              <a:rPr lang="en-US" dirty="0"/>
              <a:t> </a:t>
            </a:r>
            <a:r>
              <a:rPr lang="en-US" dirty="0" err="1"/>
              <a:t>sống</a:t>
            </a:r>
            <a:r>
              <a:rPr lang="en-US" dirty="0"/>
              <a:t>.</a:t>
            </a:r>
          </a:p>
        </p:txBody>
      </p:sp>
    </p:spTree>
    <p:extLst>
      <p:ext uri="{BB962C8B-B14F-4D97-AF65-F5344CB8AC3E}">
        <p14:creationId xmlns:p14="http://schemas.microsoft.com/office/powerpoint/2010/main" val="3251131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C799C2-BA5D-2BB9-8187-B08BB8FF5A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42813C-DA05-4733-7394-6F84AA5BB56F}"/>
              </a:ext>
            </a:extLst>
          </p:cNvPr>
          <p:cNvSpPr txBox="1"/>
          <p:nvPr/>
        </p:nvSpPr>
        <p:spPr>
          <a:xfrm>
            <a:off x="1709506" y="1098022"/>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2. Lưới thức ăn</a:t>
            </a:r>
          </a:p>
        </p:txBody>
      </p:sp>
      <p:sp>
        <p:nvSpPr>
          <p:cNvPr id="4" name="TextBox 3">
            <a:extLst>
              <a:ext uri="{FF2B5EF4-FFF2-40B4-BE49-F238E27FC236}">
                <a16:creationId xmlns:a16="http://schemas.microsoft.com/office/drawing/2014/main" id="{9F8E8CE4-9559-7D4E-4A27-5F8E193002E1}"/>
              </a:ext>
            </a:extLst>
          </p:cNvPr>
          <p:cNvSpPr txBox="1"/>
          <p:nvPr/>
        </p:nvSpPr>
        <p:spPr>
          <a:xfrm>
            <a:off x="687975" y="1984231"/>
            <a:ext cx="10816048" cy="1552926"/>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Để</a:t>
            </a:r>
            <a:r>
              <a:rPr lang="en-US" dirty="0"/>
              <a:t> </a:t>
            </a:r>
            <a:r>
              <a:rPr lang="en-US" dirty="0" err="1"/>
              <a:t>xem</a:t>
            </a:r>
            <a:r>
              <a:rPr lang="en-US" dirty="0"/>
              <a:t> </a:t>
            </a:r>
            <a:r>
              <a:rPr lang="en-US" dirty="0" err="1"/>
              <a:t>xét</a:t>
            </a:r>
            <a:r>
              <a:rPr lang="en-US" dirty="0"/>
              <a:t> </a:t>
            </a:r>
            <a:r>
              <a:rPr lang="en-US" dirty="0" err="1"/>
              <a:t>mức</a:t>
            </a:r>
            <a:r>
              <a:rPr lang="en-US" dirty="0"/>
              <a:t> </a:t>
            </a:r>
            <a:r>
              <a:rPr lang="en-US" dirty="0" err="1"/>
              <a:t>độ</a:t>
            </a:r>
            <a:r>
              <a:rPr lang="en-US" dirty="0"/>
              <a:t> </a:t>
            </a:r>
            <a:r>
              <a:rPr lang="en-US" dirty="0" err="1"/>
              <a:t>hiệu</a:t>
            </a:r>
            <a:r>
              <a:rPr lang="en-US" dirty="0"/>
              <a:t> </a:t>
            </a:r>
            <a:r>
              <a:rPr lang="en-US" dirty="0" err="1"/>
              <a:t>quả</a:t>
            </a:r>
            <a:r>
              <a:rPr lang="en-US" dirty="0"/>
              <a:t> </a:t>
            </a:r>
            <a:r>
              <a:rPr lang="en-US" dirty="0" err="1"/>
              <a:t>dinh</a:t>
            </a:r>
            <a:r>
              <a:rPr lang="en-US" dirty="0"/>
              <a:t> </a:t>
            </a:r>
            <a:r>
              <a:rPr lang="en-US" dirty="0" err="1"/>
              <a:t>dưỡng</a:t>
            </a:r>
            <a:r>
              <a:rPr lang="en-US" dirty="0"/>
              <a:t> </a:t>
            </a:r>
            <a:r>
              <a:rPr lang="en-US" dirty="0" err="1"/>
              <a:t>của</a:t>
            </a:r>
            <a:r>
              <a:rPr lang="en-US" dirty="0"/>
              <a:t> </a:t>
            </a:r>
            <a:r>
              <a:rPr lang="en-US" dirty="0" err="1"/>
              <a:t>mỗi</a:t>
            </a:r>
            <a:r>
              <a:rPr lang="en-US" dirty="0"/>
              <a:t> </a:t>
            </a:r>
            <a:r>
              <a:rPr lang="en-US" dirty="0" err="1"/>
              <a:t>bậc</a:t>
            </a:r>
            <a:r>
              <a:rPr lang="en-US" dirty="0"/>
              <a:t> </a:t>
            </a:r>
            <a:r>
              <a:rPr lang="en-US" dirty="0" err="1"/>
              <a:t>dinh</a:t>
            </a:r>
            <a:r>
              <a:rPr lang="en-US" dirty="0"/>
              <a:t> </a:t>
            </a:r>
            <a:r>
              <a:rPr lang="en-US" dirty="0" err="1"/>
              <a:t>dưỡng</a:t>
            </a:r>
            <a:r>
              <a:rPr lang="en-US" dirty="0"/>
              <a:t> </a:t>
            </a:r>
            <a:r>
              <a:rPr lang="en-US" dirty="0" err="1"/>
              <a:t>trong</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người</a:t>
            </a:r>
            <a:r>
              <a:rPr lang="en-US" dirty="0"/>
              <a:t> ta </a:t>
            </a:r>
            <a:r>
              <a:rPr lang="en-US" dirty="0" err="1"/>
              <a:t>xây</a:t>
            </a:r>
            <a:r>
              <a:rPr lang="en-US" dirty="0"/>
              <a:t> </a:t>
            </a:r>
            <a:r>
              <a:rPr lang="en-US" dirty="0" err="1"/>
              <a:t>dựng</a:t>
            </a:r>
            <a:r>
              <a:rPr lang="en-US" dirty="0"/>
              <a:t> </a:t>
            </a:r>
            <a:r>
              <a:rPr lang="en-US" dirty="0" err="1"/>
              <a:t>các</a:t>
            </a:r>
            <a:r>
              <a:rPr lang="en-US" dirty="0"/>
              <a:t> </a:t>
            </a:r>
            <a:r>
              <a:rPr lang="en-US" dirty="0" err="1"/>
              <a:t>tháp</a:t>
            </a:r>
            <a:r>
              <a:rPr lang="en-US" dirty="0"/>
              <a:t> </a:t>
            </a:r>
            <a:r>
              <a:rPr lang="en-US" dirty="0" err="1"/>
              <a:t>sinh</a:t>
            </a:r>
            <a:r>
              <a:rPr lang="en-US" dirty="0"/>
              <a:t> </a:t>
            </a:r>
            <a:r>
              <a:rPr lang="en-US" dirty="0" err="1"/>
              <a:t>thái</a:t>
            </a:r>
            <a:r>
              <a:rPr lang="en-US" dirty="0"/>
              <a:t>. </a:t>
            </a:r>
            <a:r>
              <a:rPr lang="en-US" dirty="0" err="1"/>
              <a:t>Có</a:t>
            </a:r>
            <a:r>
              <a:rPr lang="en-US" dirty="0"/>
              <a:t> </a:t>
            </a:r>
            <a:r>
              <a:rPr lang="en-US" dirty="0" err="1"/>
              <a:t>ba</a:t>
            </a:r>
            <a:r>
              <a:rPr lang="en-US" dirty="0"/>
              <a:t> </a:t>
            </a:r>
            <a:r>
              <a:rPr lang="en-US" dirty="0" err="1"/>
              <a:t>loại</a:t>
            </a:r>
            <a:r>
              <a:rPr lang="en-US" dirty="0"/>
              <a:t> </a:t>
            </a:r>
            <a:r>
              <a:rPr lang="en-US" dirty="0" err="1"/>
              <a:t>tháp</a:t>
            </a:r>
            <a:r>
              <a:rPr lang="en-US" dirty="0"/>
              <a:t> </a:t>
            </a:r>
            <a:r>
              <a:rPr lang="en-US" dirty="0" err="1"/>
              <a:t>sinh</a:t>
            </a:r>
            <a:r>
              <a:rPr lang="en-US" dirty="0"/>
              <a:t> </a:t>
            </a:r>
            <a:r>
              <a:rPr lang="en-US" dirty="0" err="1"/>
              <a:t>thái</a:t>
            </a:r>
            <a:r>
              <a:rPr lang="en-US" dirty="0"/>
              <a:t>:</a:t>
            </a:r>
          </a:p>
          <a:p>
            <a:r>
              <a:rPr lang="en-US" dirty="0"/>
              <a:t>• </a:t>
            </a:r>
            <a:r>
              <a:rPr lang="en-US" dirty="0" err="1"/>
              <a:t>Tháp</a:t>
            </a:r>
            <a:r>
              <a:rPr lang="en-US" dirty="0"/>
              <a:t> </a:t>
            </a:r>
            <a:r>
              <a:rPr lang="en-US" dirty="0" err="1"/>
              <a:t>số</a:t>
            </a:r>
            <a:r>
              <a:rPr lang="en-US" dirty="0"/>
              <a:t> </a:t>
            </a:r>
            <a:r>
              <a:rPr lang="en-US" dirty="0" err="1"/>
              <a:t>lượng</a:t>
            </a:r>
            <a:r>
              <a:rPr lang="en-US" dirty="0"/>
              <a:t>. 		• </a:t>
            </a:r>
            <a:r>
              <a:rPr lang="en-US" dirty="0" err="1"/>
              <a:t>Tháp</a:t>
            </a:r>
            <a:r>
              <a:rPr lang="en-US" dirty="0"/>
              <a:t> </a:t>
            </a:r>
            <a:r>
              <a:rPr lang="en-US" dirty="0" err="1"/>
              <a:t>khối</a:t>
            </a:r>
            <a:r>
              <a:rPr lang="en-US" dirty="0"/>
              <a:t> </a:t>
            </a:r>
            <a:r>
              <a:rPr lang="en-US" dirty="0" err="1"/>
              <a:t>lượng</a:t>
            </a:r>
            <a:r>
              <a:rPr lang="en-US" dirty="0"/>
              <a:t>.		• </a:t>
            </a:r>
            <a:r>
              <a:rPr lang="en-US" dirty="0" err="1"/>
              <a:t>Tháp</a:t>
            </a:r>
            <a:r>
              <a:rPr lang="en-US" dirty="0"/>
              <a:t> </a:t>
            </a:r>
            <a:r>
              <a:rPr lang="en-US" dirty="0" err="1"/>
              <a:t>năng</a:t>
            </a:r>
            <a:r>
              <a:rPr lang="en-US" dirty="0"/>
              <a:t> </a:t>
            </a:r>
            <a:r>
              <a:rPr lang="en-US" dirty="0" err="1"/>
              <a:t>lượng</a:t>
            </a:r>
            <a:r>
              <a:rPr lang="en-US" dirty="0"/>
              <a:t>.</a:t>
            </a:r>
          </a:p>
        </p:txBody>
      </p:sp>
      <p:pic>
        <p:nvPicPr>
          <p:cNvPr id="6" name="Picture 5">
            <a:extLst>
              <a:ext uri="{FF2B5EF4-FFF2-40B4-BE49-F238E27FC236}">
                <a16:creationId xmlns:a16="http://schemas.microsoft.com/office/drawing/2014/main" id="{5D8B8A7C-80EA-CE0A-9746-5F348C6FFFAC}"/>
              </a:ext>
            </a:extLst>
          </p:cNvPr>
          <p:cNvPicPr>
            <a:picLocks noChangeAspect="1"/>
          </p:cNvPicPr>
          <p:nvPr/>
        </p:nvPicPr>
        <p:blipFill>
          <a:blip r:embed="rId3"/>
          <a:stretch>
            <a:fillRect/>
          </a:stretch>
        </p:blipFill>
        <p:spPr>
          <a:xfrm>
            <a:off x="922962" y="3768636"/>
            <a:ext cx="10346075" cy="2443242"/>
          </a:xfrm>
          <a:prstGeom prst="rect">
            <a:avLst/>
          </a:prstGeom>
        </p:spPr>
      </p:pic>
    </p:spTree>
    <p:extLst>
      <p:ext uri="{BB962C8B-B14F-4D97-AF65-F5344CB8AC3E}">
        <p14:creationId xmlns:p14="http://schemas.microsoft.com/office/powerpoint/2010/main" val="39664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171087-305D-377F-F56C-52BBE9FEC67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B0D6E3-2E19-E9F1-9C9D-63889D26D218}"/>
              </a:ext>
            </a:extLst>
          </p:cNvPr>
          <p:cNvSpPr txBox="1"/>
          <p:nvPr/>
        </p:nvSpPr>
        <p:spPr>
          <a:xfrm>
            <a:off x="876738" y="2890804"/>
            <a:ext cx="4322280" cy="205178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 </a:t>
            </a:r>
            <a:r>
              <a:rPr lang="en-US" dirty="0" err="1"/>
              <a:t>Tháp</a:t>
            </a:r>
            <a:r>
              <a:rPr lang="en-US" dirty="0"/>
              <a:t> </a:t>
            </a:r>
            <a:r>
              <a:rPr lang="en-US" dirty="0" err="1"/>
              <a:t>số</a:t>
            </a:r>
            <a:r>
              <a:rPr lang="en-US" dirty="0"/>
              <a:t> </a:t>
            </a:r>
            <a:r>
              <a:rPr lang="en-US" dirty="0" err="1"/>
              <a:t>lượng</a:t>
            </a:r>
            <a:r>
              <a:rPr lang="en-US" dirty="0"/>
              <a:t>: </a:t>
            </a:r>
            <a:r>
              <a:rPr lang="en-US" dirty="0" err="1"/>
              <a:t>thể</a:t>
            </a:r>
            <a:r>
              <a:rPr lang="en-US" dirty="0"/>
              <a:t> </a:t>
            </a:r>
            <a:r>
              <a:rPr lang="en-US" dirty="0" err="1"/>
              <a:t>hiện</a:t>
            </a:r>
            <a:r>
              <a:rPr lang="en-US" dirty="0"/>
              <a:t> </a:t>
            </a:r>
            <a:r>
              <a:rPr lang="en-US" dirty="0" err="1"/>
              <a:t>số</a:t>
            </a:r>
            <a:r>
              <a:rPr lang="en-US" dirty="0"/>
              <a:t> </a:t>
            </a:r>
            <a:r>
              <a:rPr lang="en-US" dirty="0" err="1"/>
              <a:t>lượng</a:t>
            </a:r>
            <a:r>
              <a:rPr lang="en-US" dirty="0"/>
              <a:t> </a:t>
            </a:r>
            <a:r>
              <a:rPr lang="en-US" dirty="0" err="1"/>
              <a:t>cá</a:t>
            </a:r>
            <a:r>
              <a:rPr lang="en-US" dirty="0"/>
              <a:t> </a:t>
            </a:r>
            <a:r>
              <a:rPr lang="en-US" dirty="0" err="1"/>
              <a:t>thể</a:t>
            </a:r>
            <a:r>
              <a:rPr lang="en-US" dirty="0"/>
              <a:t> </a:t>
            </a:r>
            <a:r>
              <a:rPr lang="en-US" dirty="0" err="1"/>
              <a:t>sinh</a:t>
            </a:r>
            <a:r>
              <a:rPr lang="en-US" dirty="0"/>
              <a:t> </a:t>
            </a:r>
            <a:r>
              <a:rPr lang="en-US" dirty="0" err="1"/>
              <a:t>vật</a:t>
            </a:r>
            <a:r>
              <a:rPr lang="en-US" dirty="0"/>
              <a:t> </a:t>
            </a:r>
            <a:r>
              <a:rPr lang="en-US" dirty="0" err="1"/>
              <a:t>trên</a:t>
            </a:r>
            <a:r>
              <a:rPr lang="en-US" dirty="0"/>
              <a:t> </a:t>
            </a:r>
            <a:r>
              <a:rPr lang="en-US" dirty="0" err="1"/>
              <a:t>một</a:t>
            </a:r>
            <a:r>
              <a:rPr lang="en-US" dirty="0"/>
              <a:t> </a:t>
            </a:r>
            <a:r>
              <a:rPr lang="en-US" dirty="0" err="1"/>
              <a:t>đơn</a:t>
            </a:r>
            <a:r>
              <a:rPr lang="en-US" dirty="0"/>
              <a:t> </a:t>
            </a:r>
            <a:r>
              <a:rPr lang="en-US" dirty="0" err="1"/>
              <a:t>vị</a:t>
            </a:r>
            <a:r>
              <a:rPr lang="en-US" dirty="0"/>
              <a:t> </a:t>
            </a:r>
            <a:r>
              <a:rPr lang="en-US" dirty="0" err="1"/>
              <a:t>diện</a:t>
            </a:r>
            <a:r>
              <a:rPr lang="en-US" dirty="0"/>
              <a:t> </a:t>
            </a:r>
            <a:r>
              <a:rPr lang="en-US" dirty="0" err="1"/>
              <a:t>tích</a:t>
            </a:r>
            <a:r>
              <a:rPr lang="en-US" dirty="0"/>
              <a:t> hay </a:t>
            </a:r>
            <a:r>
              <a:rPr lang="en-US" dirty="0" err="1"/>
              <a:t>thể</a:t>
            </a:r>
            <a:r>
              <a:rPr lang="en-US" dirty="0"/>
              <a:t> </a:t>
            </a:r>
            <a:r>
              <a:rPr lang="en-US" dirty="0" err="1"/>
              <a:t>tích</a:t>
            </a:r>
            <a:r>
              <a:rPr lang="en-US" dirty="0"/>
              <a:t> ở </a:t>
            </a:r>
            <a:r>
              <a:rPr lang="en-US" dirty="0" err="1"/>
              <a:t>mỗi</a:t>
            </a:r>
            <a:r>
              <a:rPr lang="en-US" dirty="0"/>
              <a:t> </a:t>
            </a:r>
            <a:r>
              <a:rPr lang="en-US" dirty="0" err="1"/>
              <a:t>bậc</a:t>
            </a:r>
            <a:r>
              <a:rPr lang="en-US" dirty="0"/>
              <a:t> </a:t>
            </a:r>
            <a:r>
              <a:rPr lang="en-US" dirty="0" err="1"/>
              <a:t>dinh</a:t>
            </a:r>
            <a:r>
              <a:rPr lang="en-US" dirty="0"/>
              <a:t> </a:t>
            </a:r>
            <a:r>
              <a:rPr lang="en-US" dirty="0" err="1"/>
              <a:t>dưỡng</a:t>
            </a:r>
            <a:r>
              <a:rPr lang="en-US" dirty="0"/>
              <a:t>.</a:t>
            </a:r>
          </a:p>
        </p:txBody>
      </p:sp>
      <p:pic>
        <p:nvPicPr>
          <p:cNvPr id="4" name="Picture 3">
            <a:extLst>
              <a:ext uri="{FF2B5EF4-FFF2-40B4-BE49-F238E27FC236}">
                <a16:creationId xmlns:a16="http://schemas.microsoft.com/office/drawing/2014/main" id="{7284B305-B56F-1472-9AEC-D915CA7FE053}"/>
              </a:ext>
            </a:extLst>
          </p:cNvPr>
          <p:cNvPicPr>
            <a:picLocks noChangeAspect="1"/>
          </p:cNvPicPr>
          <p:nvPr/>
        </p:nvPicPr>
        <p:blipFill>
          <a:blip r:embed="rId3"/>
          <a:stretch>
            <a:fillRect/>
          </a:stretch>
        </p:blipFill>
        <p:spPr>
          <a:xfrm>
            <a:off x="6406681" y="2092884"/>
            <a:ext cx="4847619" cy="3647619"/>
          </a:xfrm>
          <a:prstGeom prst="rect">
            <a:avLst/>
          </a:prstGeom>
        </p:spPr>
      </p:pic>
    </p:spTree>
    <p:extLst>
      <p:ext uri="{BB962C8B-B14F-4D97-AF65-F5344CB8AC3E}">
        <p14:creationId xmlns:p14="http://schemas.microsoft.com/office/powerpoint/2010/main" val="47747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BA9BA3-EC3B-CE70-E763-CE1AF55C4F3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F6E231-45A2-4625-89DB-1F22DBC231CE}"/>
              </a:ext>
            </a:extLst>
          </p:cNvPr>
          <p:cNvSpPr txBox="1"/>
          <p:nvPr/>
        </p:nvSpPr>
        <p:spPr>
          <a:xfrm>
            <a:off x="876738" y="2890804"/>
            <a:ext cx="4322280" cy="2559611"/>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 </a:t>
            </a:r>
            <a:r>
              <a:rPr lang="en-US" dirty="0" err="1"/>
              <a:t>Tháp</a:t>
            </a:r>
            <a:r>
              <a:rPr lang="en-US" dirty="0"/>
              <a:t> </a:t>
            </a:r>
            <a:r>
              <a:rPr lang="en-US" dirty="0" err="1"/>
              <a:t>khối</a:t>
            </a:r>
            <a:r>
              <a:rPr lang="en-US" dirty="0"/>
              <a:t> </a:t>
            </a:r>
            <a:r>
              <a:rPr lang="en-US" dirty="0" err="1"/>
              <a:t>lượng</a:t>
            </a:r>
            <a:r>
              <a:rPr lang="en-US" dirty="0"/>
              <a:t>: </a:t>
            </a:r>
            <a:r>
              <a:rPr lang="en-US" dirty="0" err="1"/>
              <a:t>thể</a:t>
            </a:r>
            <a:r>
              <a:rPr lang="en-US" dirty="0"/>
              <a:t> </a:t>
            </a:r>
            <a:r>
              <a:rPr lang="en-US" dirty="0" err="1"/>
              <a:t>hiện</a:t>
            </a:r>
            <a:r>
              <a:rPr lang="en-US" dirty="0"/>
              <a:t> </a:t>
            </a:r>
            <a:r>
              <a:rPr lang="en-US" dirty="0" err="1"/>
              <a:t>khối</a:t>
            </a:r>
            <a:r>
              <a:rPr lang="en-US" dirty="0"/>
              <a:t> </a:t>
            </a:r>
            <a:r>
              <a:rPr lang="en-US" dirty="0" err="1"/>
              <a:t>lượng</a:t>
            </a:r>
            <a:r>
              <a:rPr lang="en-US" dirty="0"/>
              <a:t> </a:t>
            </a:r>
            <a:r>
              <a:rPr lang="en-US" dirty="0" err="1"/>
              <a:t>tổng</a:t>
            </a:r>
            <a:r>
              <a:rPr lang="en-US" dirty="0"/>
              <a:t> </a:t>
            </a:r>
            <a:r>
              <a:rPr lang="en-US" dirty="0" err="1"/>
              <a:t>số</a:t>
            </a:r>
            <a:r>
              <a:rPr lang="en-US" dirty="0"/>
              <a:t> </a:t>
            </a:r>
            <a:r>
              <a:rPr lang="en-US" dirty="0" err="1"/>
              <a:t>của</a:t>
            </a:r>
            <a:r>
              <a:rPr lang="en-US" dirty="0"/>
              <a:t> </a:t>
            </a:r>
            <a:r>
              <a:rPr lang="en-US" dirty="0" err="1"/>
              <a:t>tất</a:t>
            </a:r>
            <a:r>
              <a:rPr lang="en-US" dirty="0"/>
              <a:t> </a:t>
            </a:r>
            <a:r>
              <a:rPr lang="en-US" dirty="0" err="1"/>
              <a:t>cả</a:t>
            </a:r>
            <a:r>
              <a:rPr lang="en-US" dirty="0"/>
              <a:t> </a:t>
            </a:r>
            <a:r>
              <a:rPr lang="en-US" dirty="0" err="1"/>
              <a:t>các</a:t>
            </a:r>
            <a:r>
              <a:rPr lang="en-US" dirty="0"/>
              <a:t> </a:t>
            </a:r>
            <a:r>
              <a:rPr lang="en-US" dirty="0" err="1"/>
              <a:t>sinh</a:t>
            </a:r>
            <a:r>
              <a:rPr lang="en-US" dirty="0"/>
              <a:t> </a:t>
            </a:r>
            <a:r>
              <a:rPr lang="en-US" dirty="0" err="1"/>
              <a:t>vật</a:t>
            </a:r>
            <a:r>
              <a:rPr lang="en-US" dirty="0"/>
              <a:t> </a:t>
            </a:r>
            <a:r>
              <a:rPr lang="en-US" dirty="0" err="1"/>
              <a:t>trên</a:t>
            </a:r>
            <a:r>
              <a:rPr lang="en-US" dirty="0"/>
              <a:t> </a:t>
            </a:r>
            <a:r>
              <a:rPr lang="en-US" dirty="0" err="1"/>
              <a:t>một</a:t>
            </a:r>
            <a:r>
              <a:rPr lang="en-US" dirty="0"/>
              <a:t> </a:t>
            </a:r>
            <a:r>
              <a:rPr lang="en-US" dirty="0" err="1"/>
              <a:t>đơn</a:t>
            </a:r>
            <a:r>
              <a:rPr lang="en-US" dirty="0"/>
              <a:t> </a:t>
            </a:r>
            <a:r>
              <a:rPr lang="en-US" dirty="0" err="1"/>
              <a:t>vị</a:t>
            </a:r>
            <a:r>
              <a:rPr lang="en-US" dirty="0"/>
              <a:t> </a:t>
            </a:r>
            <a:r>
              <a:rPr lang="en-US" dirty="0" err="1"/>
              <a:t>diện</a:t>
            </a:r>
            <a:r>
              <a:rPr lang="en-US" dirty="0"/>
              <a:t> </a:t>
            </a:r>
            <a:r>
              <a:rPr lang="en-US" dirty="0" err="1"/>
              <a:t>tích</a:t>
            </a:r>
            <a:r>
              <a:rPr lang="en-US" dirty="0"/>
              <a:t> hay </a:t>
            </a:r>
            <a:r>
              <a:rPr lang="en-US" dirty="0" err="1"/>
              <a:t>thể</a:t>
            </a:r>
            <a:r>
              <a:rPr lang="en-US" dirty="0"/>
              <a:t> </a:t>
            </a:r>
            <a:r>
              <a:rPr lang="en-US" dirty="0" err="1"/>
              <a:t>tích</a:t>
            </a:r>
            <a:r>
              <a:rPr lang="en-US" dirty="0"/>
              <a:t> ở </a:t>
            </a:r>
            <a:r>
              <a:rPr lang="en-US" dirty="0" err="1"/>
              <a:t>mỗi</a:t>
            </a:r>
            <a:r>
              <a:rPr lang="en-US" dirty="0"/>
              <a:t> </a:t>
            </a:r>
            <a:r>
              <a:rPr lang="en-US" dirty="0" err="1"/>
              <a:t>bậc</a:t>
            </a:r>
            <a:r>
              <a:rPr lang="en-US" dirty="0"/>
              <a:t> </a:t>
            </a:r>
            <a:r>
              <a:rPr lang="en-US" dirty="0" err="1"/>
              <a:t>dinh</a:t>
            </a:r>
            <a:r>
              <a:rPr lang="en-US" dirty="0"/>
              <a:t> </a:t>
            </a:r>
            <a:r>
              <a:rPr lang="en-US" dirty="0" err="1"/>
              <a:t>dưỡng</a:t>
            </a:r>
            <a:r>
              <a:rPr lang="en-US" dirty="0"/>
              <a:t>.</a:t>
            </a:r>
          </a:p>
        </p:txBody>
      </p:sp>
      <p:pic>
        <p:nvPicPr>
          <p:cNvPr id="5" name="Picture 4">
            <a:extLst>
              <a:ext uri="{FF2B5EF4-FFF2-40B4-BE49-F238E27FC236}">
                <a16:creationId xmlns:a16="http://schemas.microsoft.com/office/drawing/2014/main" id="{E22E6DD3-3083-7540-2547-22B0B2541C5A}"/>
              </a:ext>
            </a:extLst>
          </p:cNvPr>
          <p:cNvPicPr>
            <a:picLocks noChangeAspect="1"/>
          </p:cNvPicPr>
          <p:nvPr/>
        </p:nvPicPr>
        <p:blipFill>
          <a:blip r:embed="rId3"/>
          <a:stretch>
            <a:fillRect/>
          </a:stretch>
        </p:blipFill>
        <p:spPr>
          <a:xfrm>
            <a:off x="6598271" y="2232208"/>
            <a:ext cx="4444198" cy="3344063"/>
          </a:xfrm>
          <a:prstGeom prst="rect">
            <a:avLst/>
          </a:prstGeom>
        </p:spPr>
      </p:pic>
    </p:spTree>
    <p:extLst>
      <p:ext uri="{BB962C8B-B14F-4D97-AF65-F5344CB8AC3E}">
        <p14:creationId xmlns:p14="http://schemas.microsoft.com/office/powerpoint/2010/main" val="80533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7B2D58-DCE3-560A-BBFF-EBE64AB6C2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4D6040-BF6F-1A5A-3733-28672753FE79}"/>
              </a:ext>
            </a:extLst>
          </p:cNvPr>
          <p:cNvSpPr txBox="1"/>
          <p:nvPr/>
        </p:nvSpPr>
        <p:spPr>
          <a:xfrm>
            <a:off x="876738" y="2890804"/>
            <a:ext cx="4322280" cy="2559611"/>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 </a:t>
            </a:r>
            <a:r>
              <a:rPr lang="en-US" dirty="0" err="1"/>
              <a:t>Tháp</a:t>
            </a:r>
            <a:r>
              <a:rPr lang="en-US" dirty="0"/>
              <a:t> </a:t>
            </a:r>
            <a:r>
              <a:rPr lang="en-US" dirty="0" err="1"/>
              <a:t>năng</a:t>
            </a:r>
            <a:r>
              <a:rPr lang="en-US" dirty="0"/>
              <a:t> </a:t>
            </a:r>
            <a:r>
              <a:rPr lang="en-US" dirty="0" err="1"/>
              <a:t>lượng</a:t>
            </a:r>
            <a:r>
              <a:rPr lang="en-US" dirty="0"/>
              <a:t>: </a:t>
            </a:r>
            <a:r>
              <a:rPr lang="en-US" dirty="0" err="1"/>
              <a:t>thể</a:t>
            </a:r>
            <a:r>
              <a:rPr lang="en-US" dirty="0"/>
              <a:t> </a:t>
            </a:r>
            <a:r>
              <a:rPr lang="en-US" dirty="0" err="1"/>
              <a:t>hiện</a:t>
            </a:r>
            <a:r>
              <a:rPr lang="en-US" dirty="0"/>
              <a:t> </a:t>
            </a:r>
            <a:r>
              <a:rPr lang="en-US" dirty="0" err="1"/>
              <a:t>số</a:t>
            </a:r>
            <a:r>
              <a:rPr lang="en-US" dirty="0"/>
              <a:t> </a:t>
            </a:r>
            <a:r>
              <a:rPr lang="en-US" dirty="0" err="1"/>
              <a:t>năng</a:t>
            </a:r>
            <a:r>
              <a:rPr lang="en-US" dirty="0"/>
              <a:t> </a:t>
            </a:r>
            <a:r>
              <a:rPr lang="en-US" dirty="0" err="1"/>
              <a:t>lượng</a:t>
            </a:r>
            <a:r>
              <a:rPr lang="en-US" dirty="0"/>
              <a:t> </a:t>
            </a:r>
            <a:r>
              <a:rPr lang="en-US" dirty="0" err="1"/>
              <a:t>được</a:t>
            </a:r>
            <a:r>
              <a:rPr lang="en-US" dirty="0"/>
              <a:t> </a:t>
            </a:r>
            <a:r>
              <a:rPr lang="en-US" dirty="0" err="1"/>
              <a:t>tích</a:t>
            </a:r>
            <a:r>
              <a:rPr lang="en-US" dirty="0"/>
              <a:t> </a:t>
            </a:r>
            <a:r>
              <a:rPr lang="en-US" dirty="0" err="1"/>
              <a:t>luỹ</a:t>
            </a:r>
            <a:r>
              <a:rPr lang="en-US" dirty="0"/>
              <a:t> </a:t>
            </a:r>
            <a:r>
              <a:rPr lang="en-US" dirty="0" err="1"/>
              <a:t>trên</a:t>
            </a:r>
            <a:r>
              <a:rPr lang="en-US" dirty="0"/>
              <a:t> </a:t>
            </a:r>
            <a:r>
              <a:rPr lang="en-US" dirty="0" err="1"/>
              <a:t>một</a:t>
            </a:r>
            <a:r>
              <a:rPr lang="en-US" dirty="0"/>
              <a:t> </a:t>
            </a:r>
            <a:r>
              <a:rPr lang="en-US" dirty="0" err="1"/>
              <a:t>đơn</a:t>
            </a:r>
            <a:r>
              <a:rPr lang="en-US" dirty="0"/>
              <a:t> </a:t>
            </a:r>
            <a:r>
              <a:rPr lang="en-US" dirty="0" err="1"/>
              <a:t>vị</a:t>
            </a:r>
            <a:r>
              <a:rPr lang="en-US" dirty="0"/>
              <a:t> </a:t>
            </a:r>
            <a:r>
              <a:rPr lang="en-US" dirty="0" err="1"/>
              <a:t>diện</a:t>
            </a:r>
            <a:r>
              <a:rPr lang="en-US" dirty="0"/>
              <a:t> </a:t>
            </a:r>
            <a:r>
              <a:rPr lang="en-US" dirty="0" err="1"/>
              <a:t>tích</a:t>
            </a:r>
            <a:r>
              <a:rPr lang="en-US" dirty="0"/>
              <a:t> hay </a:t>
            </a:r>
            <a:r>
              <a:rPr lang="en-US" dirty="0" err="1"/>
              <a:t>thể</a:t>
            </a:r>
            <a:r>
              <a:rPr lang="en-US" dirty="0"/>
              <a:t> </a:t>
            </a:r>
            <a:r>
              <a:rPr lang="en-US" dirty="0" err="1"/>
              <a:t>tích</a:t>
            </a:r>
            <a:r>
              <a:rPr lang="en-US" dirty="0"/>
              <a:t> </a:t>
            </a:r>
            <a:r>
              <a:rPr lang="en-US" dirty="0" err="1"/>
              <a:t>trong</a:t>
            </a:r>
            <a:r>
              <a:rPr lang="en-US" dirty="0"/>
              <a:t> </a:t>
            </a:r>
            <a:r>
              <a:rPr lang="en-US" dirty="0" err="1"/>
              <a:t>một</a:t>
            </a:r>
            <a:r>
              <a:rPr lang="en-US" dirty="0"/>
              <a:t> </a:t>
            </a:r>
            <a:r>
              <a:rPr lang="en-US" dirty="0" err="1"/>
              <a:t>đơn</a:t>
            </a:r>
            <a:r>
              <a:rPr lang="en-US" dirty="0"/>
              <a:t> </a:t>
            </a:r>
            <a:r>
              <a:rPr lang="en-US" dirty="0" err="1"/>
              <a:t>vị</a:t>
            </a:r>
            <a:r>
              <a:rPr lang="en-US" dirty="0"/>
              <a:t> </a:t>
            </a:r>
            <a:r>
              <a:rPr lang="en-US" dirty="0" err="1"/>
              <a:t>thời</a:t>
            </a:r>
            <a:r>
              <a:rPr lang="en-US" dirty="0"/>
              <a:t> </a:t>
            </a:r>
            <a:r>
              <a:rPr lang="en-US" dirty="0" err="1"/>
              <a:t>gian</a:t>
            </a:r>
            <a:r>
              <a:rPr lang="en-US" dirty="0"/>
              <a:t> ở </a:t>
            </a:r>
            <a:r>
              <a:rPr lang="en-US" dirty="0" err="1"/>
              <a:t>mỗi</a:t>
            </a:r>
            <a:r>
              <a:rPr lang="en-US" dirty="0"/>
              <a:t> </a:t>
            </a:r>
            <a:r>
              <a:rPr lang="en-US" dirty="0" err="1"/>
              <a:t>bậc</a:t>
            </a:r>
            <a:r>
              <a:rPr lang="en-US" dirty="0"/>
              <a:t> </a:t>
            </a:r>
            <a:r>
              <a:rPr lang="en-US" dirty="0" err="1"/>
              <a:t>dinh</a:t>
            </a:r>
            <a:r>
              <a:rPr lang="en-US" dirty="0"/>
              <a:t> </a:t>
            </a:r>
            <a:r>
              <a:rPr lang="en-US" dirty="0" err="1"/>
              <a:t>dưỡng</a:t>
            </a:r>
            <a:r>
              <a:rPr lang="en-US" dirty="0"/>
              <a:t>.</a:t>
            </a:r>
          </a:p>
        </p:txBody>
      </p:sp>
      <p:pic>
        <p:nvPicPr>
          <p:cNvPr id="4" name="Picture 3">
            <a:extLst>
              <a:ext uri="{FF2B5EF4-FFF2-40B4-BE49-F238E27FC236}">
                <a16:creationId xmlns:a16="http://schemas.microsoft.com/office/drawing/2014/main" id="{B8A1B781-E5CF-2347-9792-054F9C8D1F55}"/>
              </a:ext>
            </a:extLst>
          </p:cNvPr>
          <p:cNvPicPr>
            <a:picLocks noChangeAspect="1"/>
          </p:cNvPicPr>
          <p:nvPr/>
        </p:nvPicPr>
        <p:blipFill>
          <a:blip r:embed="rId3"/>
          <a:stretch>
            <a:fillRect/>
          </a:stretch>
        </p:blipFill>
        <p:spPr>
          <a:xfrm>
            <a:off x="6572144" y="2242297"/>
            <a:ext cx="4681708" cy="3522778"/>
          </a:xfrm>
          <a:prstGeom prst="rect">
            <a:avLst/>
          </a:prstGeom>
        </p:spPr>
      </p:pic>
    </p:spTree>
    <p:extLst>
      <p:ext uri="{BB962C8B-B14F-4D97-AF65-F5344CB8AC3E}">
        <p14:creationId xmlns:p14="http://schemas.microsoft.com/office/powerpoint/2010/main" val="156128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7F6A85-D8F4-6CDE-3687-8F2262BE14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AE8D00-4048-62F0-A657-37DCCB85DF09}"/>
              </a:ext>
            </a:extLst>
          </p:cNvPr>
          <p:cNvSpPr txBox="1"/>
          <p:nvPr/>
        </p:nvSpPr>
        <p:spPr>
          <a:xfrm>
            <a:off x="2239415" y="1459632"/>
            <a:ext cx="7713169" cy="1301062"/>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III. TRAO ĐỔI CHẤT VÀ CHUYỂN HOÁ NĂNG LƯỢNG TRONG HỆ SINH THÁI</a:t>
            </a:r>
          </a:p>
        </p:txBody>
      </p:sp>
      <p:sp>
        <p:nvSpPr>
          <p:cNvPr id="3" name="TextBox 2">
            <a:extLst>
              <a:ext uri="{FF2B5EF4-FFF2-40B4-BE49-F238E27FC236}">
                <a16:creationId xmlns:a16="http://schemas.microsoft.com/office/drawing/2014/main" id="{F6244EAD-D04E-FA99-A8CC-90113DEDC0EE}"/>
              </a:ext>
            </a:extLst>
          </p:cNvPr>
          <p:cNvSpPr txBox="1"/>
          <p:nvPr/>
        </p:nvSpPr>
        <p:spPr>
          <a:xfrm>
            <a:off x="766352" y="3142471"/>
            <a:ext cx="5129351" cy="3067443"/>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vi-VN" dirty="0"/>
              <a:t>Trao đổi vật chất và chuyển hoá năng lượng trong hệ sinh thái là quá trình trao đổi giữa các sinh vật trong quần xã và giữa quần xã với môi trường tạo thành chu trình vật chất và dòng năng lượng</a:t>
            </a:r>
            <a:r>
              <a:rPr lang="en-US" dirty="0"/>
              <a:t>.</a:t>
            </a:r>
          </a:p>
        </p:txBody>
      </p:sp>
      <p:pic>
        <p:nvPicPr>
          <p:cNvPr id="5" name="Picture 4">
            <a:extLst>
              <a:ext uri="{FF2B5EF4-FFF2-40B4-BE49-F238E27FC236}">
                <a16:creationId xmlns:a16="http://schemas.microsoft.com/office/drawing/2014/main" id="{4558BEDF-1679-0896-6FDE-8B68C07185B5}"/>
              </a:ext>
            </a:extLst>
          </p:cNvPr>
          <p:cNvPicPr>
            <a:picLocks noChangeAspect="1"/>
          </p:cNvPicPr>
          <p:nvPr/>
        </p:nvPicPr>
        <p:blipFill>
          <a:blip r:embed="rId3"/>
          <a:stretch>
            <a:fillRect/>
          </a:stretch>
        </p:blipFill>
        <p:spPr>
          <a:xfrm>
            <a:off x="6749903" y="2760694"/>
            <a:ext cx="4772045" cy="3883947"/>
          </a:xfrm>
          <a:prstGeom prst="rect">
            <a:avLst/>
          </a:prstGeom>
        </p:spPr>
      </p:pic>
    </p:spTree>
    <p:extLst>
      <p:ext uri="{BB962C8B-B14F-4D97-AF65-F5344CB8AC3E}">
        <p14:creationId xmlns:p14="http://schemas.microsoft.com/office/powerpoint/2010/main" val="204367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6C25B9-2A03-6F68-013D-11573FC8B44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8214AE4-A56B-10AC-2856-46CACB7294E7}"/>
              </a:ext>
            </a:extLst>
          </p:cNvPr>
          <p:cNvPicPr>
            <a:picLocks noChangeAspect="1"/>
          </p:cNvPicPr>
          <p:nvPr/>
        </p:nvPicPr>
        <p:blipFill>
          <a:blip r:embed="rId3"/>
          <a:stretch>
            <a:fillRect/>
          </a:stretch>
        </p:blipFill>
        <p:spPr>
          <a:xfrm>
            <a:off x="5225143" y="1060234"/>
            <a:ext cx="6966857" cy="5670295"/>
          </a:xfrm>
          <a:prstGeom prst="rect">
            <a:avLst/>
          </a:prstGeom>
        </p:spPr>
      </p:pic>
      <p:sp>
        <p:nvSpPr>
          <p:cNvPr id="3" name="Rectangle: Rounded Corners 2">
            <a:extLst>
              <a:ext uri="{FF2B5EF4-FFF2-40B4-BE49-F238E27FC236}">
                <a16:creationId xmlns:a16="http://schemas.microsoft.com/office/drawing/2014/main" id="{B88166BC-889F-FFA3-D904-129DD780B406}"/>
              </a:ext>
            </a:extLst>
          </p:cNvPr>
          <p:cNvSpPr/>
          <p:nvPr/>
        </p:nvSpPr>
        <p:spPr>
          <a:xfrm>
            <a:off x="592183" y="2760694"/>
            <a:ext cx="3979817" cy="2812792"/>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41.6, mô tả quá trình trao đổi vật chất và chuyển hoá năng lượng trong hệ sinh thái.</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69887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73582C-1857-B09D-EF73-217CFABDBA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9733D2-DEB9-B439-F692-3639B8F957D2}"/>
              </a:ext>
            </a:extLst>
          </p:cNvPr>
          <p:cNvSpPr txBox="1"/>
          <p:nvPr/>
        </p:nvSpPr>
        <p:spPr>
          <a:xfrm>
            <a:off x="1599335" y="1633702"/>
            <a:ext cx="8993329" cy="830997"/>
          </a:xfrm>
          <a:prstGeom prst="rect">
            <a:avLst/>
          </a:prstGeom>
          <a:noFill/>
        </p:spPr>
        <p:txBody>
          <a:bodyPr wrap="square" anchor="ctr">
            <a:spAutoFit/>
          </a:bodyPr>
          <a:lstStyle/>
          <a:p>
            <a:pPr lvl="0" algn="ctr"/>
            <a:r>
              <a:rPr lang="vi-VN" sz="2400" b="1" dirty="0">
                <a:latin typeface="UTM Avo" panose="02040603050506020204" pitchFamily="18"/>
                <a:ea typeface="Arial" panose="020B0604020202020204" pitchFamily="34" charset="0"/>
                <a:cs typeface="Arial" panose="020B0604020202020204" pitchFamily="34" charset="0"/>
              </a:rPr>
              <a:t>IV. TẦM QUAN TRỌNG CỦA VIỆC BẢO VỆ MỘT SỐ HỆ SINH THÁI ĐIỂN HÌNH CỦA VIỆT NAM</a:t>
            </a:r>
          </a:p>
        </p:txBody>
      </p:sp>
      <p:sp>
        <p:nvSpPr>
          <p:cNvPr id="4" name="TextBox 3">
            <a:extLst>
              <a:ext uri="{FF2B5EF4-FFF2-40B4-BE49-F238E27FC236}">
                <a16:creationId xmlns:a16="http://schemas.microsoft.com/office/drawing/2014/main" id="{13B1C379-55C5-DA3D-B4D8-AC70517B4174}"/>
              </a:ext>
            </a:extLst>
          </p:cNvPr>
          <p:cNvSpPr txBox="1"/>
          <p:nvPr/>
        </p:nvSpPr>
        <p:spPr>
          <a:xfrm>
            <a:off x="1114696" y="2283365"/>
            <a:ext cx="9962606" cy="205178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Ở </a:t>
            </a:r>
            <a:r>
              <a:rPr lang="en-US" dirty="0" err="1"/>
              <a:t>Việt</a:t>
            </a:r>
            <a:r>
              <a:rPr lang="en-US" dirty="0"/>
              <a:t> Nam </a:t>
            </a:r>
            <a:r>
              <a:rPr lang="en-US" dirty="0" err="1"/>
              <a:t>có</a:t>
            </a:r>
            <a:r>
              <a:rPr lang="en-US" dirty="0"/>
              <a:t> </a:t>
            </a:r>
            <a:r>
              <a:rPr lang="en-US" dirty="0" err="1"/>
              <a:t>một</a:t>
            </a:r>
            <a:r>
              <a:rPr lang="en-US" dirty="0"/>
              <a:t> </a:t>
            </a:r>
            <a:r>
              <a:rPr lang="en-US" dirty="0" err="1"/>
              <a:t>số</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điển</a:t>
            </a:r>
            <a:r>
              <a:rPr lang="en-US" dirty="0"/>
              <a:t> </a:t>
            </a:r>
            <a:r>
              <a:rPr lang="en-US" dirty="0" err="1"/>
              <a:t>hình</a:t>
            </a:r>
            <a:r>
              <a:rPr lang="en-US" dirty="0"/>
              <a:t> </a:t>
            </a:r>
            <a:r>
              <a:rPr lang="en-US" dirty="0" err="1"/>
              <a:t>như</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rừng</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biển</a:t>
            </a:r>
            <a:r>
              <a:rPr lang="en-US" dirty="0"/>
              <a:t> </a:t>
            </a:r>
            <a:r>
              <a:rPr lang="en-US" dirty="0" err="1"/>
              <a:t>và</a:t>
            </a:r>
            <a:r>
              <a:rPr lang="en-US" dirty="0"/>
              <a:t> </a:t>
            </a:r>
            <a:r>
              <a:rPr lang="en-US" dirty="0" err="1"/>
              <a:t>ven</a:t>
            </a:r>
            <a:r>
              <a:rPr lang="en-US" dirty="0"/>
              <a:t> </a:t>
            </a:r>
            <a:r>
              <a:rPr lang="en-US" dirty="0" err="1"/>
              <a:t>biển</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nông</a:t>
            </a:r>
            <a:r>
              <a:rPr lang="en-US" dirty="0"/>
              <a:t> </a:t>
            </a:r>
            <a:r>
              <a:rPr lang="en-US" dirty="0" err="1"/>
              <a:t>nghiệp</a:t>
            </a:r>
            <a:r>
              <a:rPr lang="en-US" dirty="0"/>
              <a:t>. </a:t>
            </a:r>
            <a:r>
              <a:rPr lang="en-US" dirty="0" err="1"/>
              <a:t>Các</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của</a:t>
            </a:r>
            <a:r>
              <a:rPr lang="en-US" dirty="0"/>
              <a:t> </a:t>
            </a:r>
            <a:r>
              <a:rPr lang="en-US" dirty="0" err="1"/>
              <a:t>Việt</a:t>
            </a:r>
            <a:r>
              <a:rPr lang="en-US" dirty="0"/>
              <a:t> Nam </a:t>
            </a:r>
            <a:r>
              <a:rPr lang="en-US" dirty="0" err="1"/>
              <a:t>có</a:t>
            </a:r>
            <a:r>
              <a:rPr lang="en-US" dirty="0"/>
              <a:t> ý </a:t>
            </a:r>
            <a:r>
              <a:rPr lang="en-US" dirty="0" err="1"/>
              <a:t>nghĩa</a:t>
            </a:r>
            <a:r>
              <a:rPr lang="en-US" dirty="0"/>
              <a:t> </a:t>
            </a:r>
            <a:r>
              <a:rPr lang="en-US" dirty="0" err="1"/>
              <a:t>quan</a:t>
            </a:r>
            <a:r>
              <a:rPr lang="en-US" dirty="0"/>
              <a:t> </a:t>
            </a:r>
            <a:r>
              <a:rPr lang="en-US" dirty="0" err="1"/>
              <a:t>trọng</a:t>
            </a:r>
            <a:r>
              <a:rPr lang="en-US" dirty="0"/>
              <a:t> </a:t>
            </a:r>
            <a:r>
              <a:rPr lang="en-US" dirty="0" err="1"/>
              <a:t>trong</a:t>
            </a:r>
            <a:r>
              <a:rPr lang="en-US" dirty="0"/>
              <a:t> </a:t>
            </a:r>
            <a:r>
              <a:rPr lang="en-US" dirty="0" err="1"/>
              <a:t>bảo</a:t>
            </a:r>
            <a:r>
              <a:rPr lang="en-US" dirty="0"/>
              <a:t> </a:t>
            </a:r>
            <a:r>
              <a:rPr lang="en-US" dirty="0" err="1"/>
              <a:t>vệ</a:t>
            </a:r>
            <a:r>
              <a:rPr lang="en-US" dirty="0"/>
              <a:t> </a:t>
            </a:r>
            <a:r>
              <a:rPr lang="en-US" dirty="0" err="1"/>
              <a:t>đa</a:t>
            </a:r>
            <a:r>
              <a:rPr lang="en-US" dirty="0"/>
              <a:t> </a:t>
            </a:r>
            <a:r>
              <a:rPr lang="en-US" dirty="0" err="1"/>
              <a:t>dạng</a:t>
            </a:r>
            <a:r>
              <a:rPr lang="en-US" dirty="0"/>
              <a:t> </a:t>
            </a:r>
            <a:r>
              <a:rPr lang="en-US" dirty="0" err="1"/>
              <a:t>sinh</a:t>
            </a:r>
            <a:r>
              <a:rPr lang="en-US" dirty="0"/>
              <a:t> </a:t>
            </a:r>
            <a:r>
              <a:rPr lang="en-US" dirty="0" err="1"/>
              <a:t>học</a:t>
            </a:r>
            <a:r>
              <a:rPr lang="en-US" dirty="0"/>
              <a:t>, </a:t>
            </a:r>
            <a:r>
              <a:rPr lang="en-US" dirty="0" err="1"/>
              <a:t>điều</a:t>
            </a:r>
            <a:r>
              <a:rPr lang="en-US" dirty="0"/>
              <a:t> </a:t>
            </a:r>
            <a:r>
              <a:rPr lang="en-US" dirty="0" err="1"/>
              <a:t>hoà</a:t>
            </a:r>
            <a:r>
              <a:rPr lang="en-US" dirty="0"/>
              <a:t> </a:t>
            </a:r>
            <a:r>
              <a:rPr lang="en-US" dirty="0" err="1"/>
              <a:t>khí</a:t>
            </a:r>
            <a:r>
              <a:rPr lang="en-US" dirty="0"/>
              <a:t> </a:t>
            </a:r>
            <a:r>
              <a:rPr lang="en-US" dirty="0" err="1"/>
              <a:t>hậu</a:t>
            </a:r>
            <a:r>
              <a:rPr lang="en-US" dirty="0"/>
              <a:t> </a:t>
            </a:r>
            <a:r>
              <a:rPr lang="en-US" dirty="0" err="1"/>
              <a:t>và</a:t>
            </a:r>
            <a:r>
              <a:rPr lang="en-US" dirty="0"/>
              <a:t> </a:t>
            </a:r>
            <a:r>
              <a:rPr lang="en-US" dirty="0" err="1"/>
              <a:t>phát</a:t>
            </a:r>
            <a:r>
              <a:rPr lang="en-US" dirty="0"/>
              <a:t> </a:t>
            </a:r>
            <a:r>
              <a:rPr lang="en-US" dirty="0" err="1"/>
              <a:t>triển</a:t>
            </a:r>
            <a:r>
              <a:rPr lang="en-US" dirty="0"/>
              <a:t> </a:t>
            </a:r>
            <a:r>
              <a:rPr lang="en-US" dirty="0" err="1"/>
              <a:t>bền</a:t>
            </a:r>
            <a:r>
              <a:rPr lang="en-US" dirty="0"/>
              <a:t> </a:t>
            </a:r>
            <a:r>
              <a:rPr lang="en-US" dirty="0" err="1"/>
              <a:t>vững</a:t>
            </a:r>
            <a:r>
              <a:rPr lang="en-US" dirty="0"/>
              <a:t>. </a:t>
            </a:r>
          </a:p>
        </p:txBody>
      </p:sp>
      <p:pic>
        <p:nvPicPr>
          <p:cNvPr id="6" name="Picture 5">
            <a:extLst>
              <a:ext uri="{FF2B5EF4-FFF2-40B4-BE49-F238E27FC236}">
                <a16:creationId xmlns:a16="http://schemas.microsoft.com/office/drawing/2014/main" id="{950D97F6-023E-B60F-B8C1-DAAC9410F0F2}"/>
              </a:ext>
            </a:extLst>
          </p:cNvPr>
          <p:cNvPicPr>
            <a:picLocks noChangeAspect="1"/>
          </p:cNvPicPr>
          <p:nvPr/>
        </p:nvPicPr>
        <p:blipFill>
          <a:blip r:embed="rId3"/>
          <a:stretch>
            <a:fillRect/>
          </a:stretch>
        </p:blipFill>
        <p:spPr>
          <a:xfrm>
            <a:off x="1281462" y="4335145"/>
            <a:ext cx="9629076" cy="2509439"/>
          </a:xfrm>
          <a:prstGeom prst="rect">
            <a:avLst/>
          </a:prstGeom>
        </p:spPr>
      </p:pic>
    </p:spTree>
    <p:extLst>
      <p:ext uri="{BB962C8B-B14F-4D97-AF65-F5344CB8AC3E}">
        <p14:creationId xmlns:p14="http://schemas.microsoft.com/office/powerpoint/2010/main" val="332543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97AF17-0FC2-0099-07BC-09E8E2D790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984A65-A8DD-B122-186B-9C03D00AA40B}"/>
              </a:ext>
            </a:extLst>
          </p:cNvPr>
          <p:cNvSpPr txBox="1"/>
          <p:nvPr/>
        </p:nvSpPr>
        <p:spPr>
          <a:xfrm>
            <a:off x="923108" y="1920801"/>
            <a:ext cx="10345783" cy="416005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pPr>
              <a:spcBef>
                <a:spcPts val="600"/>
              </a:spcBef>
            </a:pPr>
            <a:r>
              <a:rPr lang="en-US" dirty="0" err="1"/>
              <a:t>Một</a:t>
            </a:r>
            <a:r>
              <a:rPr lang="en-US" dirty="0"/>
              <a:t> </a:t>
            </a:r>
            <a:r>
              <a:rPr lang="en-US" dirty="0" err="1"/>
              <a:t>số</a:t>
            </a:r>
            <a:r>
              <a:rPr lang="en-US" dirty="0"/>
              <a:t> </a:t>
            </a:r>
            <a:r>
              <a:rPr lang="en-US" dirty="0" err="1"/>
              <a:t>biện</a:t>
            </a:r>
            <a:r>
              <a:rPr lang="en-US" dirty="0"/>
              <a:t> </a:t>
            </a:r>
            <a:r>
              <a:rPr lang="en-US" dirty="0" err="1"/>
              <a:t>pháp</a:t>
            </a:r>
            <a:r>
              <a:rPr lang="en-US" dirty="0"/>
              <a:t> </a:t>
            </a:r>
            <a:r>
              <a:rPr lang="en-US" dirty="0" err="1"/>
              <a:t>bảo</a:t>
            </a:r>
            <a:r>
              <a:rPr lang="en-US" dirty="0"/>
              <a:t> </a:t>
            </a:r>
            <a:r>
              <a:rPr lang="en-US" dirty="0" err="1"/>
              <a:t>vệ</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rừng</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biển</a:t>
            </a:r>
            <a:r>
              <a:rPr lang="en-US" dirty="0"/>
              <a:t> </a:t>
            </a:r>
            <a:r>
              <a:rPr lang="en-US" dirty="0" err="1"/>
              <a:t>và</a:t>
            </a:r>
            <a:r>
              <a:rPr lang="en-US" dirty="0"/>
              <a:t> </a:t>
            </a:r>
            <a:r>
              <a:rPr lang="en-US" dirty="0" err="1"/>
              <a:t>ven</a:t>
            </a:r>
            <a:r>
              <a:rPr lang="en-US" dirty="0"/>
              <a:t> </a:t>
            </a:r>
            <a:r>
              <a:rPr lang="en-US" dirty="0" err="1"/>
              <a:t>biển</a:t>
            </a:r>
            <a:r>
              <a:rPr lang="en-US" dirty="0"/>
              <a:t> </a:t>
            </a:r>
            <a:r>
              <a:rPr lang="en-US" dirty="0" err="1"/>
              <a:t>như</a:t>
            </a:r>
            <a:r>
              <a:rPr lang="en-US" dirty="0"/>
              <a:t>: </a:t>
            </a:r>
            <a:r>
              <a:rPr lang="en-US" dirty="0" err="1"/>
              <a:t>xây</a:t>
            </a:r>
            <a:r>
              <a:rPr lang="en-US" dirty="0"/>
              <a:t> </a:t>
            </a:r>
            <a:r>
              <a:rPr lang="en-US" dirty="0" err="1"/>
              <a:t>dựng</a:t>
            </a:r>
            <a:r>
              <a:rPr lang="en-US" dirty="0"/>
              <a:t> </a:t>
            </a:r>
            <a:r>
              <a:rPr lang="en-US" dirty="0" err="1"/>
              <a:t>các</a:t>
            </a:r>
            <a:r>
              <a:rPr lang="en-US" dirty="0"/>
              <a:t> </a:t>
            </a:r>
            <a:r>
              <a:rPr lang="en-US" dirty="0" err="1"/>
              <a:t>khu</a:t>
            </a:r>
            <a:r>
              <a:rPr lang="en-US" dirty="0"/>
              <a:t> </a:t>
            </a:r>
            <a:r>
              <a:rPr lang="en-US" dirty="0" err="1"/>
              <a:t>bảo</a:t>
            </a:r>
            <a:r>
              <a:rPr lang="en-US" dirty="0"/>
              <a:t> </a:t>
            </a:r>
            <a:r>
              <a:rPr lang="en-US" dirty="0" err="1"/>
              <a:t>tồn</a:t>
            </a:r>
            <a:r>
              <a:rPr lang="en-US" dirty="0"/>
              <a:t> </a:t>
            </a:r>
            <a:r>
              <a:rPr lang="en-US" dirty="0" err="1"/>
              <a:t>thiên</a:t>
            </a:r>
            <a:r>
              <a:rPr lang="en-US" dirty="0"/>
              <a:t> </a:t>
            </a:r>
            <a:r>
              <a:rPr lang="en-US" dirty="0" err="1"/>
              <a:t>nhiên</a:t>
            </a:r>
            <a:r>
              <a:rPr lang="en-US" dirty="0"/>
              <a:t> </a:t>
            </a:r>
            <a:r>
              <a:rPr lang="en-US" dirty="0" err="1"/>
              <a:t>nhằm</a:t>
            </a:r>
            <a:r>
              <a:rPr lang="en-US" dirty="0"/>
              <a:t> </a:t>
            </a:r>
            <a:r>
              <a:rPr lang="en-US" dirty="0" err="1"/>
              <a:t>bảo</a:t>
            </a:r>
            <a:r>
              <a:rPr lang="en-US" dirty="0"/>
              <a:t> </a:t>
            </a:r>
            <a:r>
              <a:rPr lang="en-US" dirty="0" err="1"/>
              <a:t>vệ</a:t>
            </a:r>
            <a:r>
              <a:rPr lang="en-US" dirty="0"/>
              <a:t> </a:t>
            </a:r>
            <a:r>
              <a:rPr lang="en-US" dirty="0" err="1"/>
              <a:t>cảnh</a:t>
            </a:r>
            <a:r>
              <a:rPr lang="en-US" dirty="0"/>
              <a:t> </a:t>
            </a:r>
            <a:r>
              <a:rPr lang="en-US" dirty="0" err="1"/>
              <a:t>quan</a:t>
            </a:r>
            <a:r>
              <a:rPr lang="en-US" dirty="0"/>
              <a:t> </a:t>
            </a:r>
            <a:r>
              <a:rPr lang="en-US" dirty="0" err="1"/>
              <a:t>và</a:t>
            </a:r>
            <a:r>
              <a:rPr lang="en-US" dirty="0"/>
              <a:t> </a:t>
            </a:r>
            <a:r>
              <a:rPr lang="en-US" dirty="0" err="1"/>
              <a:t>đa</a:t>
            </a:r>
            <a:r>
              <a:rPr lang="en-US" dirty="0"/>
              <a:t> </a:t>
            </a:r>
            <a:r>
              <a:rPr lang="en-US" dirty="0" err="1"/>
              <a:t>dạng</a:t>
            </a:r>
            <a:r>
              <a:rPr lang="en-US" dirty="0"/>
              <a:t> </a:t>
            </a:r>
            <a:r>
              <a:rPr lang="en-US" dirty="0" err="1"/>
              <a:t>sinh</a:t>
            </a:r>
            <a:r>
              <a:rPr lang="en-US" dirty="0"/>
              <a:t> </a:t>
            </a:r>
            <a:r>
              <a:rPr lang="en-US" dirty="0" err="1"/>
              <a:t>học</a:t>
            </a:r>
            <a:r>
              <a:rPr lang="en-US" dirty="0"/>
              <a:t>; </a:t>
            </a:r>
            <a:r>
              <a:rPr lang="en-US" dirty="0" err="1"/>
              <a:t>sử</a:t>
            </a:r>
            <a:r>
              <a:rPr lang="en-US" dirty="0"/>
              <a:t> </a:t>
            </a:r>
            <a:r>
              <a:rPr lang="en-US" dirty="0" err="1"/>
              <a:t>dụng</a:t>
            </a:r>
            <a:r>
              <a:rPr lang="en-US" dirty="0"/>
              <a:t> </a:t>
            </a:r>
            <a:r>
              <a:rPr lang="en-US" dirty="0" err="1"/>
              <a:t>hợp</a:t>
            </a:r>
            <a:r>
              <a:rPr lang="en-US" dirty="0"/>
              <a:t> </a:t>
            </a:r>
            <a:r>
              <a:rPr lang="en-US" dirty="0" err="1"/>
              <a:t>lí</a:t>
            </a:r>
            <a:r>
              <a:rPr lang="en-US" dirty="0"/>
              <a:t> </a:t>
            </a:r>
            <a:r>
              <a:rPr lang="en-US" dirty="0" err="1"/>
              <a:t>các</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phục</a:t>
            </a:r>
            <a:r>
              <a:rPr lang="en-US" dirty="0"/>
              <a:t> </a:t>
            </a:r>
            <a:r>
              <a:rPr lang="en-US" dirty="0" err="1"/>
              <a:t>vụ</a:t>
            </a:r>
            <a:r>
              <a:rPr lang="en-US" dirty="0"/>
              <a:t> </a:t>
            </a:r>
            <a:r>
              <a:rPr lang="en-US" dirty="0" err="1"/>
              <a:t>phát</a:t>
            </a:r>
            <a:r>
              <a:rPr lang="en-US" dirty="0"/>
              <a:t> </a:t>
            </a:r>
            <a:r>
              <a:rPr lang="en-US" dirty="0" err="1"/>
              <a:t>triển</a:t>
            </a:r>
            <a:r>
              <a:rPr lang="en-US" dirty="0"/>
              <a:t> </a:t>
            </a:r>
            <a:r>
              <a:rPr lang="en-US" dirty="0" err="1"/>
              <a:t>bền</a:t>
            </a:r>
            <a:r>
              <a:rPr lang="en-US" dirty="0"/>
              <a:t> </a:t>
            </a:r>
            <a:r>
              <a:rPr lang="en-US" dirty="0" err="1"/>
              <a:t>vững</a:t>
            </a:r>
            <a:r>
              <a:rPr lang="en-US" dirty="0"/>
              <a:t>; </a:t>
            </a:r>
            <a:r>
              <a:rPr lang="en-US" dirty="0" err="1"/>
              <a:t>phòng</a:t>
            </a:r>
            <a:r>
              <a:rPr lang="en-US" dirty="0"/>
              <a:t> </a:t>
            </a:r>
            <a:r>
              <a:rPr lang="en-US" dirty="0" err="1"/>
              <a:t>chống</a:t>
            </a:r>
            <a:r>
              <a:rPr lang="en-US" dirty="0"/>
              <a:t> ô </a:t>
            </a:r>
            <a:r>
              <a:rPr lang="en-US" dirty="0" err="1"/>
              <a:t>nhiễm</a:t>
            </a:r>
            <a:r>
              <a:rPr lang="en-US" dirty="0"/>
              <a:t> </a:t>
            </a:r>
            <a:r>
              <a:rPr lang="en-US" dirty="0" err="1"/>
              <a:t>các</a:t>
            </a:r>
            <a:r>
              <a:rPr lang="en-US" dirty="0"/>
              <a:t> </a:t>
            </a:r>
            <a:r>
              <a:rPr lang="en-US" dirty="0" err="1"/>
              <a:t>hệ</a:t>
            </a:r>
            <a:r>
              <a:rPr lang="en-US" dirty="0"/>
              <a:t> </a:t>
            </a:r>
            <a:r>
              <a:rPr lang="en-US" dirty="0" err="1"/>
              <a:t>sinh</a:t>
            </a:r>
            <a:r>
              <a:rPr lang="en-US" dirty="0"/>
              <a:t> </a:t>
            </a:r>
            <a:r>
              <a:rPr lang="en-US" dirty="0" err="1"/>
              <a:t>thái</a:t>
            </a:r>
            <a:r>
              <a:rPr lang="en-US" dirty="0"/>
              <a:t>;...</a:t>
            </a:r>
          </a:p>
          <a:p>
            <a:pPr>
              <a:spcBef>
                <a:spcPts val="600"/>
              </a:spcBef>
            </a:pPr>
            <a:r>
              <a:rPr lang="en-US" dirty="0" err="1"/>
              <a:t>Hệ</a:t>
            </a:r>
            <a:r>
              <a:rPr lang="en-US" dirty="0"/>
              <a:t> </a:t>
            </a:r>
            <a:r>
              <a:rPr lang="en-US" dirty="0" err="1"/>
              <a:t>sinh</a:t>
            </a:r>
            <a:r>
              <a:rPr lang="en-US" dirty="0"/>
              <a:t> </a:t>
            </a:r>
            <a:r>
              <a:rPr lang="en-US" dirty="0" err="1"/>
              <a:t>thái</a:t>
            </a:r>
            <a:r>
              <a:rPr lang="en-US" dirty="0"/>
              <a:t> </a:t>
            </a:r>
            <a:r>
              <a:rPr lang="en-US" dirty="0" err="1"/>
              <a:t>nông</a:t>
            </a:r>
            <a:r>
              <a:rPr lang="en-US" dirty="0"/>
              <a:t> </a:t>
            </a:r>
            <a:r>
              <a:rPr lang="en-US" dirty="0" err="1"/>
              <a:t>nghiệp</a:t>
            </a:r>
            <a:r>
              <a:rPr lang="en-US" dirty="0"/>
              <a:t> ở </a:t>
            </a:r>
            <a:r>
              <a:rPr lang="en-US" dirty="0" err="1"/>
              <a:t>Việt</a:t>
            </a:r>
            <a:r>
              <a:rPr lang="en-US" dirty="0"/>
              <a:t> Nam </a:t>
            </a:r>
            <a:r>
              <a:rPr lang="en-US" dirty="0" err="1"/>
              <a:t>cung</a:t>
            </a:r>
            <a:r>
              <a:rPr lang="en-US" dirty="0"/>
              <a:t> </a:t>
            </a:r>
            <a:r>
              <a:rPr lang="en-US" dirty="0" err="1"/>
              <a:t>cấp</a:t>
            </a:r>
            <a:r>
              <a:rPr lang="en-US" dirty="0"/>
              <a:t> </a:t>
            </a:r>
            <a:r>
              <a:rPr lang="en-US" dirty="0" err="1"/>
              <a:t>lương</a:t>
            </a:r>
            <a:r>
              <a:rPr lang="en-US" dirty="0"/>
              <a:t> </a:t>
            </a:r>
            <a:r>
              <a:rPr lang="en-US" dirty="0" err="1"/>
              <a:t>thực</a:t>
            </a:r>
            <a:r>
              <a:rPr lang="en-US" dirty="0"/>
              <a:t>, </a:t>
            </a:r>
            <a:r>
              <a:rPr lang="en-US" dirty="0" err="1"/>
              <a:t>thực</a:t>
            </a:r>
            <a:r>
              <a:rPr lang="en-US" dirty="0"/>
              <a:t> </a:t>
            </a:r>
            <a:r>
              <a:rPr lang="en-US" dirty="0" err="1"/>
              <a:t>phẩm</a:t>
            </a:r>
            <a:r>
              <a:rPr lang="en-US" dirty="0"/>
              <a:t> </a:t>
            </a:r>
            <a:r>
              <a:rPr lang="en-US" dirty="0" err="1"/>
              <a:t>nuôi</a:t>
            </a:r>
            <a:r>
              <a:rPr lang="en-US" dirty="0"/>
              <a:t> </a:t>
            </a:r>
            <a:r>
              <a:rPr lang="en-US" dirty="0" err="1"/>
              <a:t>sống</a:t>
            </a:r>
            <a:r>
              <a:rPr lang="en-US" dirty="0"/>
              <a:t> con </a:t>
            </a:r>
            <a:r>
              <a:rPr lang="en-US" dirty="0" err="1"/>
              <a:t>người</a:t>
            </a:r>
            <a:r>
              <a:rPr lang="en-US" dirty="0"/>
              <a:t> </a:t>
            </a:r>
            <a:r>
              <a:rPr lang="en-US" dirty="0" err="1"/>
              <a:t>và</a:t>
            </a:r>
            <a:r>
              <a:rPr lang="en-US" dirty="0"/>
              <a:t> </a:t>
            </a:r>
            <a:r>
              <a:rPr lang="en-US" dirty="0" err="1"/>
              <a:t>nguyên</a:t>
            </a:r>
            <a:r>
              <a:rPr lang="en-US" dirty="0"/>
              <a:t> </a:t>
            </a:r>
            <a:r>
              <a:rPr lang="en-US" dirty="0" err="1"/>
              <a:t>liệu</a:t>
            </a:r>
            <a:r>
              <a:rPr lang="en-US" dirty="0"/>
              <a:t> </a:t>
            </a:r>
            <a:r>
              <a:rPr lang="en-US" dirty="0" err="1"/>
              <a:t>cho</a:t>
            </a:r>
            <a:r>
              <a:rPr lang="en-US" dirty="0"/>
              <a:t> </a:t>
            </a:r>
            <a:r>
              <a:rPr lang="en-US" dirty="0" err="1"/>
              <a:t>các</a:t>
            </a:r>
            <a:r>
              <a:rPr lang="en-US" dirty="0"/>
              <a:t> </a:t>
            </a:r>
            <a:r>
              <a:rPr lang="en-US" dirty="0" err="1"/>
              <a:t>ngành</a:t>
            </a:r>
            <a:r>
              <a:rPr lang="en-US" dirty="0"/>
              <a:t> </a:t>
            </a:r>
            <a:r>
              <a:rPr lang="en-US" dirty="0" err="1"/>
              <a:t>công</a:t>
            </a:r>
            <a:r>
              <a:rPr lang="en-US" dirty="0"/>
              <a:t> </a:t>
            </a:r>
            <a:r>
              <a:rPr lang="en-US" dirty="0" err="1"/>
              <a:t>nghiệp</a:t>
            </a:r>
            <a:r>
              <a:rPr lang="en-US" dirty="0"/>
              <a:t>. </a:t>
            </a:r>
            <a:r>
              <a:rPr lang="en-US" dirty="0" err="1"/>
              <a:t>Vì</a:t>
            </a:r>
            <a:r>
              <a:rPr lang="en-US" dirty="0"/>
              <a:t> </a:t>
            </a:r>
            <a:r>
              <a:rPr lang="en-US" dirty="0" err="1"/>
              <a:t>vậy</a:t>
            </a:r>
            <a:r>
              <a:rPr lang="en-US" dirty="0"/>
              <a:t>, </a:t>
            </a:r>
            <a:r>
              <a:rPr lang="en-US" dirty="0" err="1"/>
              <a:t>cần</a:t>
            </a:r>
            <a:r>
              <a:rPr lang="en-US" dirty="0"/>
              <a:t> </a:t>
            </a:r>
            <a:r>
              <a:rPr lang="en-US" dirty="0" err="1"/>
              <a:t>sử</a:t>
            </a:r>
            <a:r>
              <a:rPr lang="en-US" dirty="0"/>
              <a:t> </a:t>
            </a:r>
            <a:r>
              <a:rPr lang="en-US" dirty="0" err="1"/>
              <a:t>dụng</a:t>
            </a:r>
            <a:r>
              <a:rPr lang="en-US" dirty="0"/>
              <a:t> </a:t>
            </a:r>
            <a:r>
              <a:rPr lang="en-US" dirty="0" err="1"/>
              <a:t>và</a:t>
            </a:r>
            <a:r>
              <a:rPr lang="en-US" dirty="0"/>
              <a:t> </a:t>
            </a:r>
            <a:r>
              <a:rPr lang="en-US" dirty="0" err="1"/>
              <a:t>phát</a:t>
            </a:r>
            <a:r>
              <a:rPr lang="en-US" dirty="0"/>
              <a:t> </a:t>
            </a:r>
            <a:r>
              <a:rPr lang="en-US" dirty="0" err="1"/>
              <a:t>triển</a:t>
            </a:r>
            <a:r>
              <a:rPr lang="en-US" dirty="0"/>
              <a:t> </a:t>
            </a:r>
            <a:r>
              <a:rPr lang="en-US" dirty="0" err="1"/>
              <a:t>bền</a:t>
            </a:r>
            <a:r>
              <a:rPr lang="en-US" dirty="0"/>
              <a:t> </a:t>
            </a:r>
            <a:r>
              <a:rPr lang="en-US" dirty="0" err="1"/>
              <a:t>vững</a:t>
            </a:r>
            <a:r>
              <a:rPr lang="en-US" dirty="0"/>
              <a:t> </a:t>
            </a:r>
            <a:r>
              <a:rPr lang="en-US" dirty="0" err="1"/>
              <a:t>các</a:t>
            </a:r>
            <a:r>
              <a:rPr lang="en-US" dirty="0"/>
              <a:t> </a:t>
            </a:r>
            <a:r>
              <a:rPr lang="en-US" dirty="0" err="1"/>
              <a:t>hệ</a:t>
            </a:r>
            <a:r>
              <a:rPr lang="en-US" dirty="0"/>
              <a:t> </a:t>
            </a:r>
            <a:r>
              <a:rPr lang="en-US" dirty="0" err="1"/>
              <a:t>sinh</a:t>
            </a:r>
            <a:r>
              <a:rPr lang="en-US" dirty="0"/>
              <a:t> </a:t>
            </a:r>
            <a:r>
              <a:rPr lang="en-US" dirty="0" err="1"/>
              <a:t>thái</a:t>
            </a:r>
            <a:r>
              <a:rPr lang="en-US" dirty="0"/>
              <a:t> </a:t>
            </a:r>
            <a:r>
              <a:rPr lang="en-US" dirty="0" err="1"/>
              <a:t>nông</a:t>
            </a:r>
            <a:r>
              <a:rPr lang="en-US" dirty="0"/>
              <a:t> </a:t>
            </a:r>
            <a:r>
              <a:rPr lang="en-US" dirty="0" err="1"/>
              <a:t>nghiệp</a:t>
            </a:r>
            <a:r>
              <a:rPr lang="en-US" dirty="0"/>
              <a:t>, </a:t>
            </a:r>
            <a:r>
              <a:rPr lang="en-US" dirty="0" err="1"/>
              <a:t>hạn</a:t>
            </a:r>
            <a:r>
              <a:rPr lang="en-US" dirty="0"/>
              <a:t> </a:t>
            </a:r>
            <a:r>
              <a:rPr lang="en-US" dirty="0" err="1"/>
              <a:t>chế</a:t>
            </a:r>
            <a:r>
              <a:rPr lang="en-US" dirty="0"/>
              <a:t> ô </a:t>
            </a:r>
            <a:r>
              <a:rPr lang="en-US" dirty="0" err="1"/>
              <a:t>nhiễm</a:t>
            </a:r>
            <a:r>
              <a:rPr lang="en-US" dirty="0"/>
              <a:t> </a:t>
            </a:r>
            <a:r>
              <a:rPr lang="en-US" dirty="0" err="1"/>
              <a:t>môi</a:t>
            </a:r>
            <a:r>
              <a:rPr lang="en-US" dirty="0"/>
              <a:t> </a:t>
            </a:r>
            <a:r>
              <a:rPr lang="en-US" dirty="0" err="1"/>
              <a:t>trường</a:t>
            </a:r>
            <a:r>
              <a:rPr lang="en-US" dirty="0"/>
              <a:t>,... </a:t>
            </a:r>
          </a:p>
        </p:txBody>
      </p:sp>
    </p:spTree>
    <p:extLst>
      <p:ext uri="{BB962C8B-B14F-4D97-AF65-F5344CB8AC3E}">
        <p14:creationId xmlns:p14="http://schemas.microsoft.com/office/powerpoint/2010/main" val="418453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350235-09FA-3913-346F-1B18B337F4EA}"/>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9A8F5CDB-0654-CD46-1466-CE41D0FF7621}"/>
              </a:ext>
            </a:extLst>
          </p:cNvPr>
          <p:cNvSpPr/>
          <p:nvPr/>
        </p:nvSpPr>
        <p:spPr>
          <a:xfrm>
            <a:off x="593558" y="1985283"/>
            <a:ext cx="11004883" cy="4490085"/>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Hệ sinh thái bao gồm quần xã sinh vật và môi trường sống của quần xã. Các sinh vật trong quần xã luôn tương tác với nhau, đồng thời tác động qua lại với các nhân tố sinh thái vô sinh của môi trường tạo thành một hệ thống sinh học hoàn chỉnh và tương đối ổn định.</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Một chuỗi thức ăn gồm nhiều loài sinh vật có quan hệ dinh dưỡng với nhau, mỗi loài là một mắt xích của chuỗi. Lưới thức ăn là tập hợp các chuỗi thức ăn có những mắt xích chung. Một</a:t>
            </a:r>
            <a:r>
              <a:rPr lang="en-US"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lưới thức ăn hoàn chỉnh bao gồm sinh vật sản xuất, sinh vật tiêu thụ và sinh vật phân giải.</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Trao đổi vật chất và chuyển hoá năng lượng trong hệ sinh thái được thực hiện giữa các sinh vật trong quần xã và giữa quần xã với môi trường. </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Hệ sinh thái rừng, hệ sinh thái biển và ven biển, hệ sinh thái nông nghiệp là những hệ sinh thái </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điển hình của Việt Nam. Các biện pháp bảo vệ hệ sinh thái được thực hiện nhằm duy trì, bảo vệ và cải tạo hệ sinh thái.</a:t>
            </a:r>
          </a:p>
        </p:txBody>
      </p:sp>
      <p:pic>
        <p:nvPicPr>
          <p:cNvPr id="3" name="Picture 2">
            <a:extLst>
              <a:ext uri="{FF2B5EF4-FFF2-40B4-BE49-F238E27FC236}">
                <a16:creationId xmlns:a16="http://schemas.microsoft.com/office/drawing/2014/main" id="{D5DB2CDA-976C-DDD4-134B-0BD03DAE7F58}"/>
              </a:ext>
            </a:extLst>
          </p:cNvPr>
          <p:cNvPicPr>
            <a:picLocks noChangeAspect="1"/>
          </p:cNvPicPr>
          <p:nvPr/>
        </p:nvPicPr>
        <p:blipFill>
          <a:blip r:embed="rId3"/>
          <a:stretch>
            <a:fillRect/>
          </a:stretch>
        </p:blipFill>
        <p:spPr>
          <a:xfrm>
            <a:off x="10733732" y="1275149"/>
            <a:ext cx="1258708" cy="1188291"/>
          </a:xfrm>
          <a:prstGeom prst="rect">
            <a:avLst/>
          </a:prstGeom>
        </p:spPr>
      </p:pic>
    </p:spTree>
    <p:extLst>
      <p:ext uri="{BB962C8B-B14F-4D97-AF65-F5344CB8AC3E}">
        <p14:creationId xmlns:p14="http://schemas.microsoft.com/office/powerpoint/2010/main" val="223173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1823D65A-961B-0B97-4FED-C29A3AADB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4000" b="-34000"/>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E184DE7-3575-6DEA-C9D0-BD2511213349}"/>
              </a:ext>
            </a:extLst>
          </p:cNvPr>
          <p:cNvGrpSpPr/>
          <p:nvPr/>
        </p:nvGrpSpPr>
        <p:grpSpPr>
          <a:xfrm>
            <a:off x="-94316" y="5491644"/>
            <a:ext cx="12453794" cy="1367028"/>
            <a:chOff x="-1140691" y="5175504"/>
            <a:chExt cx="15327746" cy="1682496"/>
          </a:xfrm>
        </p:grpSpPr>
        <p:pic>
          <p:nvPicPr>
            <p:cNvPr id="4" name="Picture 6">
              <a:extLst>
                <a:ext uri="{FF2B5EF4-FFF2-40B4-BE49-F238E27FC236}">
                  <a16:creationId xmlns:a16="http://schemas.microsoft.com/office/drawing/2014/main" id="{3E494D30-ADB8-9F57-AEB8-270C725B23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71855" y="5175504"/>
              <a:ext cx="7315200" cy="1682496"/>
            </a:xfrm>
            <a:prstGeom prst="rect">
              <a:avLst/>
            </a:prstGeom>
          </p:spPr>
        </p:pic>
        <p:pic>
          <p:nvPicPr>
            <p:cNvPr id="5" name="Picture 6">
              <a:extLst>
                <a:ext uri="{FF2B5EF4-FFF2-40B4-BE49-F238E27FC236}">
                  <a16:creationId xmlns:a16="http://schemas.microsoft.com/office/drawing/2014/main" id="{E49245B5-4046-56FB-7042-AA5B37E8BA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14255" y="5175504"/>
              <a:ext cx="7315200" cy="1682496"/>
            </a:xfrm>
            <a:prstGeom prst="rect">
              <a:avLst/>
            </a:prstGeom>
          </p:spPr>
        </p:pic>
        <p:pic>
          <p:nvPicPr>
            <p:cNvPr id="6" name="Picture 6">
              <a:extLst>
                <a:ext uri="{FF2B5EF4-FFF2-40B4-BE49-F238E27FC236}">
                  <a16:creationId xmlns:a16="http://schemas.microsoft.com/office/drawing/2014/main" id="{12090104-38A1-06FC-5506-29D2E89126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0691" y="5175504"/>
              <a:ext cx="7315200" cy="1682496"/>
            </a:xfrm>
            <a:prstGeom prst="rect">
              <a:avLst/>
            </a:prstGeom>
          </p:spPr>
        </p:pic>
      </p:grpSp>
      <p:pic>
        <p:nvPicPr>
          <p:cNvPr id="20" name="Picture 6">
            <a:extLst>
              <a:ext uri="{FF2B5EF4-FFF2-40B4-BE49-F238E27FC236}">
                <a16:creationId xmlns:a16="http://schemas.microsoft.com/office/drawing/2014/main" id="{52289406-86B0-1D1A-5CB2-3DEE5266C2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29239" y="867237"/>
            <a:ext cx="5040326" cy="5347826"/>
          </a:xfrm>
          <a:prstGeom prst="rect">
            <a:avLst/>
          </a:prstGeom>
        </p:spPr>
      </p:pic>
      <p:sp>
        <p:nvSpPr>
          <p:cNvPr id="21" name="Title 1">
            <a:extLst>
              <a:ext uri="{FF2B5EF4-FFF2-40B4-BE49-F238E27FC236}">
                <a16:creationId xmlns:a16="http://schemas.microsoft.com/office/drawing/2014/main" id="{267291F7-1CE9-F8D8-E7BF-69634CC2FC59}"/>
              </a:ext>
            </a:extLst>
          </p:cNvPr>
          <p:cNvSpPr txBox="1">
            <a:spLocks/>
          </p:cNvSpPr>
          <p:nvPr/>
        </p:nvSpPr>
        <p:spPr>
          <a:xfrm>
            <a:off x="784740" y="2337931"/>
            <a:ext cx="4563836"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495373" rtl="0" eaLnBrk="1" fontAlgn="auto" latinLnBrk="0" hangingPunct="1">
              <a:lnSpc>
                <a:spcPct val="150000"/>
              </a:lnSpc>
              <a:spcBef>
                <a:spcPct val="0"/>
              </a:spcBef>
              <a:spcAft>
                <a:spcPts val="0"/>
              </a:spcAft>
              <a:buClrTx/>
              <a:buSzTx/>
              <a:buFontTx/>
              <a:buNone/>
              <a:tabLst/>
              <a:defRPr/>
            </a:pPr>
            <a:r>
              <a:rPr kumimoji="0" lang="en-US" sz="5850" b="1" i="0" u="none" strike="noStrike" kern="1200" cap="none" spc="0" normalizeH="0" baseline="0" noProof="0" dirty="0">
                <a:ln>
                  <a:noFill/>
                </a:ln>
                <a:solidFill>
                  <a:srgbClr val="FF0000"/>
                </a:solidFill>
                <a:effectLst/>
                <a:uLnTx/>
                <a:uFillTx/>
                <a:latin typeface="UTM Avo" panose="02040603050506020204" pitchFamily="18"/>
                <a:ea typeface="+mj-ea"/>
                <a:cs typeface="Arial" panose="020B0604020202020204" pitchFamily="34" charset="0"/>
              </a:rPr>
              <a:t>HÁI HOA DÂN CHỦ</a:t>
            </a:r>
          </a:p>
        </p:txBody>
      </p:sp>
      <p:grpSp>
        <p:nvGrpSpPr>
          <p:cNvPr id="28" name="Group 27">
            <a:extLst>
              <a:ext uri="{FF2B5EF4-FFF2-40B4-BE49-F238E27FC236}">
                <a16:creationId xmlns:a16="http://schemas.microsoft.com/office/drawing/2014/main" id="{44CFE1A0-E7AF-7335-5DC4-8EA980CD2D92}"/>
              </a:ext>
            </a:extLst>
          </p:cNvPr>
          <p:cNvGrpSpPr/>
          <p:nvPr/>
        </p:nvGrpSpPr>
        <p:grpSpPr>
          <a:xfrm>
            <a:off x="778391" y="4840388"/>
            <a:ext cx="9968804" cy="1293393"/>
            <a:chOff x="-3822" y="4580045"/>
            <a:chExt cx="12269297" cy="1591868"/>
          </a:xfrm>
        </p:grpSpPr>
        <p:pic>
          <p:nvPicPr>
            <p:cNvPr id="22" name="Picture 16">
              <a:extLst>
                <a:ext uri="{FF2B5EF4-FFF2-40B4-BE49-F238E27FC236}">
                  <a16:creationId xmlns:a16="http://schemas.microsoft.com/office/drawing/2014/main" id="{5FF0E80C-B9AD-073A-406E-F32F7D8061FC}"/>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40067"/>
            <a:stretch/>
          </p:blipFill>
          <p:spPr>
            <a:xfrm rot="20678505">
              <a:off x="-3822" y="4812783"/>
              <a:ext cx="1881751" cy="1359130"/>
            </a:xfrm>
            <a:prstGeom prst="rect">
              <a:avLst/>
            </a:prstGeom>
          </p:spPr>
        </p:pic>
        <p:pic>
          <p:nvPicPr>
            <p:cNvPr id="23" name="Picture 16">
              <a:extLst>
                <a:ext uri="{FF2B5EF4-FFF2-40B4-BE49-F238E27FC236}">
                  <a16:creationId xmlns:a16="http://schemas.microsoft.com/office/drawing/2014/main" id="{F1895DA0-99C9-F7C9-4BBB-FA2B642D06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644428">
              <a:off x="1759075" y="4600319"/>
              <a:ext cx="3139754" cy="1359130"/>
            </a:xfrm>
            <a:prstGeom prst="rect">
              <a:avLst/>
            </a:prstGeom>
          </p:spPr>
        </p:pic>
        <p:pic>
          <p:nvPicPr>
            <p:cNvPr id="24" name="Picture 16">
              <a:extLst>
                <a:ext uri="{FF2B5EF4-FFF2-40B4-BE49-F238E27FC236}">
                  <a16:creationId xmlns:a16="http://schemas.microsoft.com/office/drawing/2014/main" id="{DBE679A6-E5B1-FA99-A145-3581681CE3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80549">
              <a:off x="5719881" y="4580045"/>
              <a:ext cx="3139754" cy="1359130"/>
            </a:xfrm>
            <a:prstGeom prst="rect">
              <a:avLst/>
            </a:prstGeom>
          </p:spPr>
        </p:pic>
        <p:pic>
          <p:nvPicPr>
            <p:cNvPr id="25" name="Picture 16">
              <a:extLst>
                <a:ext uri="{FF2B5EF4-FFF2-40B4-BE49-F238E27FC236}">
                  <a16:creationId xmlns:a16="http://schemas.microsoft.com/office/drawing/2014/main" id="{AF5229AB-C5E2-490A-D16F-31438F4AB0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42150">
              <a:off x="9125721" y="4651195"/>
              <a:ext cx="3139754" cy="1359130"/>
            </a:xfrm>
            <a:prstGeom prst="rect">
              <a:avLst/>
            </a:prstGeom>
          </p:spPr>
        </p:pic>
        <p:pic>
          <p:nvPicPr>
            <p:cNvPr id="27" name="Picture 16">
              <a:extLst>
                <a:ext uri="{FF2B5EF4-FFF2-40B4-BE49-F238E27FC236}">
                  <a16:creationId xmlns:a16="http://schemas.microsoft.com/office/drawing/2014/main" id="{0CD72171-44F0-8F25-429D-BE958624903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60455"/>
            <a:stretch/>
          </p:blipFill>
          <p:spPr>
            <a:xfrm rot="21095236">
              <a:off x="4673503" y="4825296"/>
              <a:ext cx="1095223" cy="1198887"/>
            </a:xfrm>
            <a:prstGeom prst="rect">
              <a:avLst/>
            </a:prstGeom>
          </p:spPr>
        </p:pic>
      </p:grpSp>
      <p:pic>
        <p:nvPicPr>
          <p:cNvPr id="32" name="Picture 6">
            <a:extLst>
              <a:ext uri="{FF2B5EF4-FFF2-40B4-BE49-F238E27FC236}">
                <a16:creationId xmlns:a16="http://schemas.microsoft.com/office/drawing/2014/main" id="{8B0DD93A-9CCE-7953-B7F6-FC31609A49E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29239" y="867237"/>
            <a:ext cx="5040326" cy="5347826"/>
          </a:xfrm>
          <a:prstGeom prst="rect">
            <a:avLst/>
          </a:prstGeom>
        </p:spPr>
      </p:pic>
      <p:pic>
        <p:nvPicPr>
          <p:cNvPr id="33" name="Picture 3">
            <a:extLst>
              <a:ext uri="{FF2B5EF4-FFF2-40B4-BE49-F238E27FC236}">
                <a16:creationId xmlns:a16="http://schemas.microsoft.com/office/drawing/2014/main" id="{81A96C74-752B-7A34-4A63-D1C14368EAE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986697" y="814672"/>
            <a:ext cx="672852" cy="647162"/>
          </a:xfrm>
          <a:prstGeom prst="rect">
            <a:avLst/>
          </a:prstGeom>
        </p:spPr>
      </p:pic>
      <p:pic>
        <p:nvPicPr>
          <p:cNvPr id="34" name="Picture 10">
            <a:extLst>
              <a:ext uri="{FF2B5EF4-FFF2-40B4-BE49-F238E27FC236}">
                <a16:creationId xmlns:a16="http://schemas.microsoft.com/office/drawing/2014/main" id="{CB0DA85E-15EC-33AD-C9CB-E91EDD95A8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169565" y="3062831"/>
            <a:ext cx="850208" cy="786829"/>
          </a:xfrm>
          <a:prstGeom prst="rect">
            <a:avLst/>
          </a:prstGeom>
        </p:spPr>
      </p:pic>
      <p:pic>
        <p:nvPicPr>
          <p:cNvPr id="35" name="Picture 12">
            <a:extLst>
              <a:ext uri="{FF2B5EF4-FFF2-40B4-BE49-F238E27FC236}">
                <a16:creationId xmlns:a16="http://schemas.microsoft.com/office/drawing/2014/main" id="{3F2E017F-D1DA-B8AF-7754-F21A8597588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008416" y="3062829"/>
            <a:ext cx="677355" cy="704244"/>
          </a:xfrm>
          <a:prstGeom prst="rect">
            <a:avLst/>
          </a:prstGeom>
        </p:spPr>
      </p:pic>
      <p:pic>
        <p:nvPicPr>
          <p:cNvPr id="36" name="Picture 13">
            <a:extLst>
              <a:ext uri="{FF2B5EF4-FFF2-40B4-BE49-F238E27FC236}">
                <a16:creationId xmlns:a16="http://schemas.microsoft.com/office/drawing/2014/main" id="{EE0F18A4-6704-DD9D-F11E-983C4B395E7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0302197" y="1929302"/>
            <a:ext cx="647391" cy="637974"/>
          </a:xfrm>
          <a:prstGeom prst="rect">
            <a:avLst/>
          </a:prstGeom>
        </p:spPr>
      </p:pic>
      <p:pic>
        <p:nvPicPr>
          <p:cNvPr id="37" name="Picture 17">
            <a:extLst>
              <a:ext uri="{FF2B5EF4-FFF2-40B4-BE49-F238E27FC236}">
                <a16:creationId xmlns:a16="http://schemas.microsoft.com/office/drawing/2014/main" id="{7F0DCD62-E54A-9555-291B-8C1F25DB153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5457136" y="1702738"/>
            <a:ext cx="696514" cy="690182"/>
          </a:xfrm>
          <a:prstGeom prst="rect">
            <a:avLst/>
          </a:prstGeom>
        </p:spPr>
      </p:pic>
      <p:pic>
        <p:nvPicPr>
          <p:cNvPr id="38" name="Picture 18">
            <a:extLst>
              <a:ext uri="{FF2B5EF4-FFF2-40B4-BE49-F238E27FC236}">
                <a16:creationId xmlns:a16="http://schemas.microsoft.com/office/drawing/2014/main" id="{320B7D2E-655F-20CB-18E4-D8FF1521796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862444" y="2718089"/>
            <a:ext cx="545172" cy="545172"/>
          </a:xfrm>
          <a:prstGeom prst="rect">
            <a:avLst/>
          </a:prstGeom>
        </p:spPr>
      </p:pic>
      <p:pic>
        <p:nvPicPr>
          <p:cNvPr id="39" name="Picture 22">
            <a:extLst>
              <a:ext uri="{FF2B5EF4-FFF2-40B4-BE49-F238E27FC236}">
                <a16:creationId xmlns:a16="http://schemas.microsoft.com/office/drawing/2014/main" id="{3F9CFA12-C527-4115-0995-8CB6A708178D}"/>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7082682" y="2032055"/>
            <a:ext cx="686034" cy="686034"/>
          </a:xfrm>
          <a:prstGeom prst="rect">
            <a:avLst/>
          </a:prstGeom>
        </p:spPr>
      </p:pic>
      <p:pic>
        <p:nvPicPr>
          <p:cNvPr id="40" name="Picture 23">
            <a:extLst>
              <a:ext uri="{FF2B5EF4-FFF2-40B4-BE49-F238E27FC236}">
                <a16:creationId xmlns:a16="http://schemas.microsoft.com/office/drawing/2014/main" id="{3891DFB6-553D-5BA7-9064-1927C1D8944B}"/>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6153650" y="1189192"/>
            <a:ext cx="831768" cy="822694"/>
          </a:xfrm>
          <a:prstGeom prst="rect">
            <a:avLst/>
          </a:prstGeom>
        </p:spPr>
      </p:pic>
      <p:pic>
        <p:nvPicPr>
          <p:cNvPr id="41" name="Picture 7">
            <a:extLst>
              <a:ext uri="{FF2B5EF4-FFF2-40B4-BE49-F238E27FC236}">
                <a16:creationId xmlns:a16="http://schemas.microsoft.com/office/drawing/2014/main" id="{2C8EA7C9-F3A0-78DC-B4FC-7C65252D6EAF}"/>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6984010" y="844271"/>
            <a:ext cx="747025" cy="742950"/>
          </a:xfrm>
          <a:prstGeom prst="rect">
            <a:avLst/>
          </a:prstGeom>
        </p:spPr>
      </p:pic>
      <p:pic>
        <p:nvPicPr>
          <p:cNvPr id="42" name="Picture 9">
            <a:extLst>
              <a:ext uri="{FF2B5EF4-FFF2-40B4-BE49-F238E27FC236}">
                <a16:creationId xmlns:a16="http://schemas.microsoft.com/office/drawing/2014/main" id="{9CAE4A15-BBEB-69B4-654E-9B38B6F75670}"/>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9503447" y="977477"/>
            <a:ext cx="941252" cy="965835"/>
          </a:xfrm>
          <a:prstGeom prst="rect">
            <a:avLst/>
          </a:prstGeom>
        </p:spPr>
      </p:pic>
      <p:pic>
        <p:nvPicPr>
          <p:cNvPr id="43" name="Picture 42">
            <a:hlinkClick r:id="rId29" action="ppaction://hlinksldjump"/>
            <a:extLst>
              <a:ext uri="{FF2B5EF4-FFF2-40B4-BE49-F238E27FC236}">
                <a16:creationId xmlns:a16="http://schemas.microsoft.com/office/drawing/2014/main" id="{3F9DFB7D-4CC9-FE7F-8610-BA0D25850214}"/>
              </a:ext>
            </a:extLst>
          </p:cNvPr>
          <p:cNvPicPr>
            <a:picLocks noChangeAspect="1"/>
          </p:cNvPicPr>
          <p:nvPr/>
        </p:nvPicPr>
        <p:blipFill>
          <a:blip r:embed="rId30"/>
          <a:stretch>
            <a:fillRect/>
          </a:stretch>
        </p:blipFill>
        <p:spPr>
          <a:xfrm>
            <a:off x="7661284" y="3195390"/>
            <a:ext cx="1639585" cy="1124429"/>
          </a:xfrm>
          <a:prstGeom prst="rect">
            <a:avLst/>
          </a:prstGeom>
        </p:spPr>
      </p:pic>
      <p:pic>
        <p:nvPicPr>
          <p:cNvPr id="44" name="Picture 11">
            <a:extLst>
              <a:ext uri="{FF2B5EF4-FFF2-40B4-BE49-F238E27FC236}">
                <a16:creationId xmlns:a16="http://schemas.microsoft.com/office/drawing/2014/main" id="{AD31EBF9-1195-1655-E0A1-FF9C7F7AA0F6}"/>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a:off x="8576126" y="1790507"/>
            <a:ext cx="700230" cy="709257"/>
          </a:xfrm>
          <a:prstGeom prst="rect">
            <a:avLst/>
          </a:prstGeom>
        </p:spPr>
      </p:pic>
      <p:pic>
        <p:nvPicPr>
          <p:cNvPr id="45" name="Picture 5">
            <a:extLst>
              <a:ext uri="{FF2B5EF4-FFF2-40B4-BE49-F238E27FC236}">
                <a16:creationId xmlns:a16="http://schemas.microsoft.com/office/drawing/2014/main" id="{3059A749-93E1-B955-FD75-F8A10006D1B7}"/>
              </a:ext>
            </a:extLst>
          </p:cNvPr>
          <p:cNvPicPr>
            <a:picLocks noChangeAspect="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a:fillRect/>
          </a:stretch>
        </p:blipFill>
        <p:spPr>
          <a:xfrm>
            <a:off x="9659980" y="2692437"/>
            <a:ext cx="455183" cy="455183"/>
          </a:xfrm>
          <a:prstGeom prst="rect">
            <a:avLst/>
          </a:prstGeom>
        </p:spPr>
      </p:pic>
      <p:pic>
        <p:nvPicPr>
          <p:cNvPr id="46" name="Picture 2">
            <a:extLst>
              <a:ext uri="{FF2B5EF4-FFF2-40B4-BE49-F238E27FC236}">
                <a16:creationId xmlns:a16="http://schemas.microsoft.com/office/drawing/2014/main" id="{989A80AF-E20D-CA64-B229-696C24A3AD78}"/>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rcRect/>
          <a:stretch>
            <a:fillRect/>
          </a:stretch>
        </p:blipFill>
        <p:spPr>
          <a:xfrm>
            <a:off x="8812554" y="977476"/>
            <a:ext cx="610873" cy="578039"/>
          </a:xfrm>
          <a:prstGeom prst="rect">
            <a:avLst/>
          </a:prstGeom>
        </p:spPr>
      </p:pic>
      <p:pic>
        <p:nvPicPr>
          <p:cNvPr id="47" name="Picture 14">
            <a:extLst>
              <a:ext uri="{FF2B5EF4-FFF2-40B4-BE49-F238E27FC236}">
                <a16:creationId xmlns:a16="http://schemas.microsoft.com/office/drawing/2014/main" id="{706219D1-1074-E1E1-9B80-54E0A4F92BA3}"/>
              </a:ext>
            </a:extLst>
          </p:cNvPr>
          <p:cNvPicPr>
            <a:picLocks noChangeAspect="1"/>
          </p:cNvPicPr>
          <p:nvPr/>
        </p:nvPicPr>
        <p:blipFill>
          <a:blip r:embed="rId37" cstate="print">
            <a:extLst>
              <a:ext uri="{28A0092B-C50C-407E-A947-70E740481C1C}">
                <a14:useLocalDpi xmlns:a14="http://schemas.microsoft.com/office/drawing/2010/main" val="0"/>
              </a:ext>
              <a:ext uri="{96DAC541-7B7A-43D3-8B79-37D633B846F1}">
                <asvg:svgBlip xmlns:asvg="http://schemas.microsoft.com/office/drawing/2016/SVG/main" r:embed="rId38"/>
              </a:ext>
            </a:extLst>
          </a:blip>
          <a:srcRect/>
          <a:stretch>
            <a:fillRect/>
          </a:stretch>
        </p:blipFill>
        <p:spPr>
          <a:xfrm>
            <a:off x="9506725" y="3539426"/>
            <a:ext cx="512523" cy="507863"/>
          </a:xfrm>
          <a:prstGeom prst="rect">
            <a:avLst/>
          </a:prstGeom>
        </p:spPr>
      </p:pic>
      <p:pic>
        <p:nvPicPr>
          <p:cNvPr id="29" name="Picture 28">
            <a:extLst>
              <a:ext uri="{FF2B5EF4-FFF2-40B4-BE49-F238E27FC236}">
                <a16:creationId xmlns:a16="http://schemas.microsoft.com/office/drawing/2014/main" id="{7CA40649-0834-6384-D653-72432C22A04E}"/>
              </a:ext>
            </a:extLst>
          </p:cNvPr>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706525" y="2936234"/>
            <a:ext cx="554448" cy="538924"/>
          </a:xfrm>
          <a:prstGeom prst="rect">
            <a:avLst/>
          </a:prstGeom>
        </p:spPr>
      </p:pic>
      <p:pic>
        <p:nvPicPr>
          <p:cNvPr id="30" name="Picture 29">
            <a:extLst>
              <a:ext uri="{FF2B5EF4-FFF2-40B4-BE49-F238E27FC236}">
                <a16:creationId xmlns:a16="http://schemas.microsoft.com/office/drawing/2014/main" id="{C7E09598-3AED-44CD-AC84-C689CEA7E9B7}"/>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648764" y="1357351"/>
            <a:ext cx="554448" cy="518963"/>
          </a:xfrm>
          <a:prstGeom prst="rect">
            <a:avLst/>
          </a:prstGeom>
        </p:spPr>
      </p:pic>
      <p:pic>
        <p:nvPicPr>
          <p:cNvPr id="3" name="Picture 2">
            <a:extLst>
              <a:ext uri="{FF2B5EF4-FFF2-40B4-BE49-F238E27FC236}">
                <a16:creationId xmlns:a16="http://schemas.microsoft.com/office/drawing/2014/main" id="{A25D0590-76F8-729A-BFDF-4C14010450C6}"/>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spTree>
    <p:extLst>
      <p:ext uri="{BB962C8B-B14F-4D97-AF65-F5344CB8AC3E}">
        <p14:creationId xmlns:p14="http://schemas.microsoft.com/office/powerpoint/2010/main" val="15820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grpId="0" nodeType="withEffect">
                                  <p:stCondLst>
                                    <p:cond delay="0"/>
                                  </p:stCondLst>
                                  <p:childTnLst>
                                    <p:animEffect transition="out" filter="fade">
                                      <p:cBhvr>
                                        <p:cTn id="6" dur="500" tmFilter="0, 0; .2, .5; .8, .5; 1, 0"/>
                                        <p:tgtEl>
                                          <p:spTgt spid="21"/>
                                        </p:tgtEl>
                                      </p:cBhvr>
                                    </p:animEffect>
                                    <p:animScale>
                                      <p:cBhvr>
                                        <p:cTn id="7" dur="250" autoRev="1" fill="hold"/>
                                        <p:tgtEl>
                                          <p:spTgt spid="21"/>
                                        </p:tgtEl>
                                      </p:cBhvr>
                                      <p:by x="105000" y="105000"/>
                                    </p:animScale>
                                  </p:childTnLst>
                                </p:cTn>
                              </p:par>
                              <p:par>
                                <p:cTn id="8" presetID="0" presetClass="path" presetSubtype="0" accel="50000" decel="50000" fill="hold" nodeType="withEffect">
                                  <p:stCondLst>
                                    <p:cond delay="0"/>
                                  </p:stCondLst>
                                  <p:childTnLst>
                                    <p:animMotion origin="layout" path="M -0.05469 0.11134 C -0.03073 0.13171 0.00312 0.12477 0.01641 0.17245 C 0.05091 0.21342 0.08398 0.21991 0.12487 0.16088 C 0.15286 0.13079 0.16406 0.0625 0.20951 0.07037 C 0.25273 0.08287 0.22161 0.17338 0.26654 0.20903 C 0.28281 0.25717 0.25742 0.31944 0.29023 0.375 C 0.32331 0.36296 0.33685 0.29074 0.34036 0.21111 C 0.35273 0.15717 0.38411 0.17338 0.38815 0.11967 C 0.39102 0.05995 0.42773 0.05486 0.42487 -0.01111 C 0.47331 -0.04908 0.49505 -0.00648 0.51432 0.03403 C 0.52292 0.08264 0.54714 0.04028 0.55833 0.06134 C 0.56745 0.07592 0.54909 0.13449 0.56654 0.14074 C 0.59336 0.11898 0.59648 0.08009 0.60234 0.03704 C 0.61497 0.01875 0.62148 -0.00787 0.64023 -0.01783 C 0.6681 -0.02917 0.69219 -0.01736 0.70938 0.01157 C 0.74141 0.0412 0.71276 0.09629 0.73802 0.13819 C 0.75938 0.17014 0.7724 0.15555 0.78438 0.12917 C 0.79414 0.10046 0.7862 0.06273 0.79974 0.03426 C 0.80547 0.02546 0.84557 0.06111 0.8513 0.05231 " pathEditMode="relative" rAng="0" ptsTypes="AAAAAAAAAAAAAAAAAAA">
                                      <p:cBhvr>
                                        <p:cTn id="9" dur="15000" fill="hold"/>
                                        <p:tgtEl>
                                          <p:spTgt spid="30"/>
                                        </p:tgtEl>
                                        <p:attrNameLst>
                                          <p:attrName>ppt_x</p:attrName>
                                          <p:attrName>ppt_y</p:attrName>
                                        </p:attrNameLst>
                                      </p:cBhvr>
                                      <p:rCtr x="45299" y="6319"/>
                                    </p:animMotion>
                                  </p:childTnLst>
                                </p:cTn>
                              </p:par>
                              <p:par>
                                <p:cTn id="10" presetID="0" presetClass="path" presetSubtype="0" accel="50000" decel="50000" fill="hold" nodeType="withEffect">
                                  <p:stCondLst>
                                    <p:cond delay="0"/>
                                  </p:stCondLst>
                                  <p:childTnLst>
                                    <p:animMotion origin="layout" path="M 0.0013 -0.00463 C 0.0013 0.04769 -0.00586 0.05139 0.02109 0.11111 C 0.03034 0.14468 0.04583 0.19468 0.06198 0.19676 C 0.078 0.19861 0.11016 0.18241 0.1168 0.12246 C 0.11914 0.10162 0.09401 0.08195 0.12409 0.06019 C 0.14844 0.05903 0.14479 0.10741 0.18893 0.10695 C 0.20313 0.09213 0.22826 0.11598 0.23151 0.0625 C 0.19792 0.01528 0.22122 -0.00509 0.20846 -0.03541 C 0.20625 -0.06851 0.15664 -0.07222 0.18529 -0.12801 C 0.20573 -0.17731 0.24792 -0.06365 0.29297 -0.10069 C 0.30313 -0.13981 0.23945 -0.17037 0.25313 -0.23472 C 0.26003 -0.25856 0.27669 -0.25046 0.28711 -0.24791 " pathEditMode="relative" rAng="0" ptsTypes="AAAAAAAAAAAA">
                                      <p:cBhvr>
                                        <p:cTn id="11" dur="15000" fill="hold"/>
                                        <p:tgtEl>
                                          <p:spTgt spid="29"/>
                                        </p:tgtEl>
                                        <p:attrNameLst>
                                          <p:attrName>ppt_x</p:attrName>
                                          <p:attrName>ppt_y</p:attrName>
                                        </p:attrNameLst>
                                      </p:cBhvr>
                                      <p:rCtr x="14596" y="-2269"/>
                                    </p:animMotion>
                                  </p:childTnLst>
                                </p:cTn>
                              </p:par>
                              <p:par>
                                <p:cTn id="12" presetID="8" presetClass="emph" presetSubtype="0" repeatCount="indefinite" fill="hold" nodeType="withEffect">
                                  <p:stCondLst>
                                    <p:cond delay="0"/>
                                  </p:stCondLst>
                                  <p:childTnLst>
                                    <p:animRot by="21600000">
                                      <p:cBhvr>
                                        <p:cTn id="13" dur="2000" fill="hold"/>
                                        <p:tgtEl>
                                          <p:spTgt spid="37"/>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40"/>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2000" fill="hold"/>
                                        <p:tgtEl>
                                          <p:spTgt spid="39"/>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000" fill="hold"/>
                                        <p:tgtEl>
                                          <p:spTgt spid="33"/>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2000" fill="hold"/>
                                        <p:tgtEl>
                                          <p:spTgt spid="38"/>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2000" fill="hold"/>
                                        <p:tgtEl>
                                          <p:spTgt spid="36"/>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2000" fill="hold"/>
                                        <p:tgtEl>
                                          <p:spTgt spid="35"/>
                                        </p:tgtEl>
                                        <p:attrNameLst>
                                          <p:attrName>r</p:attrName>
                                        </p:attrNameLst>
                                      </p:cBhvr>
                                    </p:animRot>
                                  </p:childTnLst>
                                </p:cTn>
                              </p:par>
                              <p:par>
                                <p:cTn id="26" presetID="8" presetClass="emph" presetSubtype="0" repeatCount="indefinite" fill="hold" nodeType="withEffect">
                                  <p:stCondLst>
                                    <p:cond delay="0"/>
                                  </p:stCondLst>
                                  <p:childTnLst>
                                    <p:animRot by="21600000">
                                      <p:cBhvr>
                                        <p:cTn id="27" dur="2000" fill="hold"/>
                                        <p:tgtEl>
                                          <p:spTgt spid="34"/>
                                        </p:tgtEl>
                                        <p:attrNameLst>
                                          <p:attrName>r</p:attrName>
                                        </p:attrNameLst>
                                      </p:cBhvr>
                                    </p:animRot>
                                  </p:childTnLst>
                                </p:cTn>
                              </p:par>
                              <p:par>
                                <p:cTn id="28" presetID="8" presetClass="emph" presetSubtype="0" repeatCount="indefinite" fill="hold" nodeType="withEffect">
                                  <p:stCondLst>
                                    <p:cond delay="0"/>
                                  </p:stCondLst>
                                  <p:childTnLst>
                                    <p:animRot by="21600000">
                                      <p:cBhvr>
                                        <p:cTn id="29" dur="2000" fill="hold"/>
                                        <p:tgtEl>
                                          <p:spTgt spid="41"/>
                                        </p:tgtEl>
                                        <p:attrNameLst>
                                          <p:attrName>r</p:attrName>
                                        </p:attrNameLst>
                                      </p:cBhvr>
                                    </p:animRot>
                                  </p:childTnLst>
                                </p:cTn>
                              </p:par>
                              <p:par>
                                <p:cTn id="30" presetID="8" presetClass="emph" presetSubtype="0" repeatCount="indefinite" fill="hold" nodeType="withEffect">
                                  <p:stCondLst>
                                    <p:cond delay="0"/>
                                  </p:stCondLst>
                                  <p:childTnLst>
                                    <p:animRot by="21600000">
                                      <p:cBhvr>
                                        <p:cTn id="31" dur="2000" fill="hold"/>
                                        <p:tgtEl>
                                          <p:spTgt spid="42"/>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000" fill="hold"/>
                                        <p:tgtEl>
                                          <p:spTgt spid="44"/>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45"/>
                                        </p:tgtEl>
                                        <p:attrNameLst>
                                          <p:attrName>r</p:attrName>
                                        </p:attrNameLst>
                                      </p:cBhvr>
                                    </p:animRot>
                                  </p:childTnLst>
                                </p:cTn>
                              </p:par>
                              <p:par>
                                <p:cTn id="36" presetID="8" presetClass="emph" presetSubtype="0" repeatCount="indefinite" fill="hold" nodeType="withEffect">
                                  <p:stCondLst>
                                    <p:cond delay="0"/>
                                  </p:stCondLst>
                                  <p:childTnLst>
                                    <p:animRot by="21600000">
                                      <p:cBhvr>
                                        <p:cTn id="37" dur="2000" fill="hold"/>
                                        <p:tgtEl>
                                          <p:spTgt spid="46"/>
                                        </p:tgtEl>
                                        <p:attrNameLst>
                                          <p:attrName>r</p:attrName>
                                        </p:attrNameLst>
                                      </p:cBhvr>
                                    </p:animRot>
                                  </p:childTnLst>
                                </p:cTn>
                              </p:par>
                              <p:par>
                                <p:cTn id="38" presetID="8" presetClass="emph" presetSubtype="0" repeatCount="indefinite" fill="hold" nodeType="withEffect">
                                  <p:stCondLst>
                                    <p:cond delay="0"/>
                                  </p:stCondLst>
                                  <p:childTnLst>
                                    <p:animRot by="21600000">
                                      <p:cBhvr>
                                        <p:cTn id="39" dur="2000" fill="hold"/>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4000" b="-34000"/>
          </a:stretch>
        </a:blipFill>
        <a:effectLst/>
      </p:bgPr>
    </p:bg>
    <p:spTree>
      <p:nvGrpSpPr>
        <p:cNvPr id="1" name=""/>
        <p:cNvGrpSpPr/>
        <p:nvPr/>
      </p:nvGrpSpPr>
      <p:grpSpPr>
        <a:xfrm>
          <a:off x="0" y="0"/>
          <a:ext cx="0" cy="0"/>
          <a:chOff x="0" y="0"/>
          <a:chExt cx="0" cy="0"/>
        </a:xfrm>
      </p:grpSpPr>
      <p:pic>
        <p:nvPicPr>
          <p:cNvPr id="41" name="Picture 12">
            <a:extLst>
              <a:ext uri="{FF2B5EF4-FFF2-40B4-BE49-F238E27FC236}">
                <a16:creationId xmlns:a16="http://schemas.microsoft.com/office/drawing/2014/main" id="{CB1263D8-73B8-080A-89AA-32FA0FA239C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45239" y="830770"/>
            <a:ext cx="1398248" cy="1493455"/>
          </a:xfrm>
          <a:prstGeom prst="rect">
            <a:avLst/>
          </a:prstGeom>
        </p:spPr>
      </p:pic>
      <p:grpSp>
        <p:nvGrpSpPr>
          <p:cNvPr id="31" name="Group 30">
            <a:extLst>
              <a:ext uri="{FF2B5EF4-FFF2-40B4-BE49-F238E27FC236}">
                <a16:creationId xmlns:a16="http://schemas.microsoft.com/office/drawing/2014/main" id="{711A3176-B5A1-6CFA-8098-929F7A1E638A}"/>
              </a:ext>
            </a:extLst>
          </p:cNvPr>
          <p:cNvGrpSpPr/>
          <p:nvPr/>
        </p:nvGrpSpPr>
        <p:grpSpPr>
          <a:xfrm>
            <a:off x="12368265" y="1150422"/>
            <a:ext cx="4928354" cy="2115688"/>
            <a:chOff x="12408941" y="624596"/>
            <a:chExt cx="6065666" cy="2603924"/>
          </a:xfrm>
        </p:grpSpPr>
        <p:pic>
          <p:nvPicPr>
            <p:cNvPr id="32" name="Picture 15">
              <a:extLst>
                <a:ext uri="{FF2B5EF4-FFF2-40B4-BE49-F238E27FC236}">
                  <a16:creationId xmlns:a16="http://schemas.microsoft.com/office/drawing/2014/main" id="{B9C6D28A-9704-02A7-353C-42EA09BC08BC}"/>
                </a:ext>
              </a:extLst>
            </p:cNvPr>
            <p:cNvPicPr>
              <a:picLocks noChangeAspect="1"/>
            </p:cNvPicPr>
            <p:nvPr/>
          </p:nvPicPr>
          <p:blipFill>
            <a:blip r:embed="rId5"/>
            <a:srcRect/>
            <a:stretch>
              <a:fillRect/>
            </a:stretch>
          </p:blipFill>
          <p:spPr>
            <a:xfrm>
              <a:off x="12408941" y="2319799"/>
              <a:ext cx="1478597" cy="908721"/>
            </a:xfrm>
            <a:prstGeom prst="rect">
              <a:avLst/>
            </a:prstGeom>
          </p:spPr>
        </p:pic>
        <p:pic>
          <p:nvPicPr>
            <p:cNvPr id="33" name="Picture 23">
              <a:extLst>
                <a:ext uri="{FF2B5EF4-FFF2-40B4-BE49-F238E27FC236}">
                  <a16:creationId xmlns:a16="http://schemas.microsoft.com/office/drawing/2014/main" id="{2A1188D5-579D-1ACB-447F-FC77D9DDC6F9}"/>
                </a:ext>
              </a:extLst>
            </p:cNvPr>
            <p:cNvPicPr>
              <a:picLocks noChangeAspect="1"/>
            </p:cNvPicPr>
            <p:nvPr/>
          </p:nvPicPr>
          <p:blipFill>
            <a:blip r:embed="rId6"/>
            <a:srcRect/>
            <a:stretch>
              <a:fillRect/>
            </a:stretch>
          </p:blipFill>
          <p:spPr>
            <a:xfrm>
              <a:off x="12746373" y="624596"/>
              <a:ext cx="1832014" cy="1354927"/>
            </a:xfrm>
            <a:prstGeom prst="rect">
              <a:avLst/>
            </a:prstGeom>
          </p:spPr>
        </p:pic>
        <p:pic>
          <p:nvPicPr>
            <p:cNvPr id="34" name="Picture 15">
              <a:extLst>
                <a:ext uri="{FF2B5EF4-FFF2-40B4-BE49-F238E27FC236}">
                  <a16:creationId xmlns:a16="http://schemas.microsoft.com/office/drawing/2014/main" id="{8C2E669C-DB23-0638-164E-04B28E1F1AD4}"/>
                </a:ext>
              </a:extLst>
            </p:cNvPr>
            <p:cNvPicPr>
              <a:picLocks noChangeAspect="1"/>
            </p:cNvPicPr>
            <p:nvPr/>
          </p:nvPicPr>
          <p:blipFill>
            <a:blip r:embed="rId5"/>
            <a:srcRect/>
            <a:stretch>
              <a:fillRect/>
            </a:stretch>
          </p:blipFill>
          <p:spPr>
            <a:xfrm>
              <a:off x="15134284" y="1919702"/>
              <a:ext cx="1130523" cy="694801"/>
            </a:xfrm>
            <a:prstGeom prst="rect">
              <a:avLst/>
            </a:prstGeom>
          </p:spPr>
        </p:pic>
        <p:pic>
          <p:nvPicPr>
            <p:cNvPr id="35" name="Picture 15">
              <a:extLst>
                <a:ext uri="{FF2B5EF4-FFF2-40B4-BE49-F238E27FC236}">
                  <a16:creationId xmlns:a16="http://schemas.microsoft.com/office/drawing/2014/main" id="{C55878C1-2DDD-45AF-937C-0EEA8DAF84BA}"/>
                </a:ext>
              </a:extLst>
            </p:cNvPr>
            <p:cNvPicPr>
              <a:picLocks noChangeAspect="1"/>
            </p:cNvPicPr>
            <p:nvPr/>
          </p:nvPicPr>
          <p:blipFill>
            <a:blip r:embed="rId5"/>
            <a:srcRect/>
            <a:stretch>
              <a:fillRect/>
            </a:stretch>
          </p:blipFill>
          <p:spPr>
            <a:xfrm>
              <a:off x="17344084" y="1284722"/>
              <a:ext cx="1130523" cy="694801"/>
            </a:xfrm>
            <a:prstGeom prst="rect">
              <a:avLst/>
            </a:prstGeom>
          </p:spPr>
        </p:pic>
      </p:grpSp>
      <p:grpSp>
        <p:nvGrpSpPr>
          <p:cNvPr id="36" name="Group 35">
            <a:extLst>
              <a:ext uri="{FF2B5EF4-FFF2-40B4-BE49-F238E27FC236}">
                <a16:creationId xmlns:a16="http://schemas.microsoft.com/office/drawing/2014/main" id="{50645645-CCF4-1C07-CDC3-FDD66505168A}"/>
              </a:ext>
            </a:extLst>
          </p:cNvPr>
          <p:cNvGrpSpPr/>
          <p:nvPr/>
        </p:nvGrpSpPr>
        <p:grpSpPr>
          <a:xfrm>
            <a:off x="-4137520" y="786137"/>
            <a:ext cx="4074130" cy="2110806"/>
            <a:chOff x="-5092332" y="176244"/>
            <a:chExt cx="5014314" cy="2597915"/>
          </a:xfrm>
        </p:grpSpPr>
        <p:pic>
          <p:nvPicPr>
            <p:cNvPr id="37" name="Picture 15">
              <a:extLst>
                <a:ext uri="{FF2B5EF4-FFF2-40B4-BE49-F238E27FC236}">
                  <a16:creationId xmlns:a16="http://schemas.microsoft.com/office/drawing/2014/main" id="{34C8BA7E-B877-F6AB-7431-DF1D83F524D7}"/>
                </a:ext>
              </a:extLst>
            </p:cNvPr>
            <p:cNvPicPr>
              <a:picLocks noChangeAspect="1"/>
            </p:cNvPicPr>
            <p:nvPr/>
          </p:nvPicPr>
          <p:blipFill>
            <a:blip r:embed="rId5"/>
            <a:srcRect/>
            <a:stretch>
              <a:fillRect/>
            </a:stretch>
          </p:blipFill>
          <p:spPr>
            <a:xfrm>
              <a:off x="-3186310" y="1302059"/>
              <a:ext cx="1478597" cy="908721"/>
            </a:xfrm>
            <a:prstGeom prst="rect">
              <a:avLst/>
            </a:prstGeom>
          </p:spPr>
        </p:pic>
        <p:pic>
          <p:nvPicPr>
            <p:cNvPr id="38" name="Picture 15">
              <a:extLst>
                <a:ext uri="{FF2B5EF4-FFF2-40B4-BE49-F238E27FC236}">
                  <a16:creationId xmlns:a16="http://schemas.microsoft.com/office/drawing/2014/main" id="{657847A2-2C87-779E-818C-5B711513A8D0}"/>
                </a:ext>
              </a:extLst>
            </p:cNvPr>
            <p:cNvPicPr>
              <a:picLocks noChangeAspect="1"/>
            </p:cNvPicPr>
            <p:nvPr/>
          </p:nvPicPr>
          <p:blipFill>
            <a:blip r:embed="rId5"/>
            <a:srcRect/>
            <a:stretch>
              <a:fillRect/>
            </a:stretch>
          </p:blipFill>
          <p:spPr>
            <a:xfrm>
              <a:off x="-1208541" y="176244"/>
              <a:ext cx="1130523" cy="694801"/>
            </a:xfrm>
            <a:prstGeom prst="rect">
              <a:avLst/>
            </a:prstGeom>
          </p:spPr>
        </p:pic>
        <p:pic>
          <p:nvPicPr>
            <p:cNvPr id="39" name="Picture 15">
              <a:extLst>
                <a:ext uri="{FF2B5EF4-FFF2-40B4-BE49-F238E27FC236}">
                  <a16:creationId xmlns:a16="http://schemas.microsoft.com/office/drawing/2014/main" id="{DD239C67-470F-B40E-3BD9-7E138BF9E271}"/>
                </a:ext>
              </a:extLst>
            </p:cNvPr>
            <p:cNvPicPr>
              <a:picLocks noChangeAspect="1"/>
            </p:cNvPicPr>
            <p:nvPr/>
          </p:nvPicPr>
          <p:blipFill>
            <a:blip r:embed="rId5"/>
            <a:srcRect/>
            <a:stretch>
              <a:fillRect/>
            </a:stretch>
          </p:blipFill>
          <p:spPr>
            <a:xfrm>
              <a:off x="-1549475" y="2079358"/>
              <a:ext cx="1130523" cy="694801"/>
            </a:xfrm>
            <a:prstGeom prst="rect">
              <a:avLst/>
            </a:prstGeom>
          </p:spPr>
        </p:pic>
        <p:pic>
          <p:nvPicPr>
            <p:cNvPr id="40" name="Picture 15">
              <a:extLst>
                <a:ext uri="{FF2B5EF4-FFF2-40B4-BE49-F238E27FC236}">
                  <a16:creationId xmlns:a16="http://schemas.microsoft.com/office/drawing/2014/main" id="{5FE649C3-DCE5-4301-F325-5A7512D443D0}"/>
                </a:ext>
              </a:extLst>
            </p:cNvPr>
            <p:cNvPicPr>
              <a:picLocks noChangeAspect="1"/>
            </p:cNvPicPr>
            <p:nvPr/>
          </p:nvPicPr>
          <p:blipFill>
            <a:blip r:embed="rId5"/>
            <a:srcRect/>
            <a:stretch>
              <a:fillRect/>
            </a:stretch>
          </p:blipFill>
          <p:spPr>
            <a:xfrm>
              <a:off x="-5092332" y="871045"/>
              <a:ext cx="1130523" cy="694801"/>
            </a:xfrm>
            <a:prstGeom prst="rect">
              <a:avLst/>
            </a:prstGeom>
          </p:spPr>
        </p:pic>
      </p:grpSp>
      <p:grpSp>
        <p:nvGrpSpPr>
          <p:cNvPr id="7" name="Group 6">
            <a:extLst>
              <a:ext uri="{FF2B5EF4-FFF2-40B4-BE49-F238E27FC236}">
                <a16:creationId xmlns:a16="http://schemas.microsoft.com/office/drawing/2014/main" id="{AE184DE7-3575-6DEA-C9D0-BD2511213349}"/>
              </a:ext>
            </a:extLst>
          </p:cNvPr>
          <p:cNvGrpSpPr/>
          <p:nvPr/>
        </p:nvGrpSpPr>
        <p:grpSpPr>
          <a:xfrm>
            <a:off x="-63390" y="5490972"/>
            <a:ext cx="12453794" cy="1367028"/>
            <a:chOff x="-1140691" y="5175504"/>
            <a:chExt cx="15327746" cy="1682496"/>
          </a:xfrm>
        </p:grpSpPr>
        <p:pic>
          <p:nvPicPr>
            <p:cNvPr id="4" name="Picture 6">
              <a:extLst>
                <a:ext uri="{FF2B5EF4-FFF2-40B4-BE49-F238E27FC236}">
                  <a16:creationId xmlns:a16="http://schemas.microsoft.com/office/drawing/2014/main" id="{3E494D30-ADB8-9F57-AEB8-270C725B239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5" name="Picture 6">
              <a:extLst>
                <a:ext uri="{FF2B5EF4-FFF2-40B4-BE49-F238E27FC236}">
                  <a16:creationId xmlns:a16="http://schemas.microsoft.com/office/drawing/2014/main" id="{E49245B5-4046-56FB-7042-AA5B37E8BA6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6" name="Picture 6">
              <a:extLst>
                <a:ext uri="{FF2B5EF4-FFF2-40B4-BE49-F238E27FC236}">
                  <a16:creationId xmlns:a16="http://schemas.microsoft.com/office/drawing/2014/main" id="{12090104-38A1-06FC-5506-29D2E891262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grpSp>
        <p:nvGrpSpPr>
          <p:cNvPr id="28" name="Group 27">
            <a:extLst>
              <a:ext uri="{FF2B5EF4-FFF2-40B4-BE49-F238E27FC236}">
                <a16:creationId xmlns:a16="http://schemas.microsoft.com/office/drawing/2014/main" id="{44CFE1A0-E7AF-7335-5DC4-8EA980CD2D92}"/>
              </a:ext>
            </a:extLst>
          </p:cNvPr>
          <p:cNvGrpSpPr/>
          <p:nvPr/>
        </p:nvGrpSpPr>
        <p:grpSpPr>
          <a:xfrm>
            <a:off x="983833" y="4934424"/>
            <a:ext cx="9968804" cy="1276920"/>
            <a:chOff x="-3822" y="4600319"/>
            <a:chExt cx="12269297" cy="1571594"/>
          </a:xfrm>
        </p:grpSpPr>
        <p:pic>
          <p:nvPicPr>
            <p:cNvPr id="24" name="Picture 16">
              <a:extLst>
                <a:ext uri="{FF2B5EF4-FFF2-40B4-BE49-F238E27FC236}">
                  <a16:creationId xmlns:a16="http://schemas.microsoft.com/office/drawing/2014/main" id="{DBE679A6-E5B1-FA99-A145-3581681CE3C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80549">
              <a:off x="6034977" y="4615801"/>
              <a:ext cx="3139754" cy="1359130"/>
            </a:xfrm>
            <a:prstGeom prst="rect">
              <a:avLst/>
            </a:prstGeom>
          </p:spPr>
        </p:pic>
        <p:pic>
          <p:nvPicPr>
            <p:cNvPr id="22" name="Picture 16">
              <a:extLst>
                <a:ext uri="{FF2B5EF4-FFF2-40B4-BE49-F238E27FC236}">
                  <a16:creationId xmlns:a16="http://schemas.microsoft.com/office/drawing/2014/main" id="{5FF0E80C-B9AD-073A-406E-F32F7D8061FC}"/>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r="40067"/>
            <a:stretch/>
          </p:blipFill>
          <p:spPr>
            <a:xfrm rot="20678505">
              <a:off x="-3822" y="4812783"/>
              <a:ext cx="1881751" cy="1359130"/>
            </a:xfrm>
            <a:prstGeom prst="rect">
              <a:avLst/>
            </a:prstGeom>
          </p:spPr>
        </p:pic>
        <p:pic>
          <p:nvPicPr>
            <p:cNvPr id="23" name="Picture 16">
              <a:extLst>
                <a:ext uri="{FF2B5EF4-FFF2-40B4-BE49-F238E27FC236}">
                  <a16:creationId xmlns:a16="http://schemas.microsoft.com/office/drawing/2014/main" id="{F1895DA0-99C9-F7C9-4BBB-FA2B642D065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44428">
              <a:off x="1759075" y="4600319"/>
              <a:ext cx="3139754" cy="1359130"/>
            </a:xfrm>
            <a:prstGeom prst="rect">
              <a:avLst/>
            </a:prstGeom>
          </p:spPr>
        </p:pic>
        <p:pic>
          <p:nvPicPr>
            <p:cNvPr id="25" name="Picture 16">
              <a:extLst>
                <a:ext uri="{FF2B5EF4-FFF2-40B4-BE49-F238E27FC236}">
                  <a16:creationId xmlns:a16="http://schemas.microsoft.com/office/drawing/2014/main" id="{AF5229AB-C5E2-490A-D16F-31438F4AB0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42150">
              <a:off x="9125721" y="4651195"/>
              <a:ext cx="3139754" cy="1359130"/>
            </a:xfrm>
            <a:prstGeom prst="rect">
              <a:avLst/>
            </a:prstGeom>
          </p:spPr>
        </p:pic>
        <p:pic>
          <p:nvPicPr>
            <p:cNvPr id="27" name="Picture 16">
              <a:extLst>
                <a:ext uri="{FF2B5EF4-FFF2-40B4-BE49-F238E27FC236}">
                  <a16:creationId xmlns:a16="http://schemas.microsoft.com/office/drawing/2014/main" id="{0CD72171-44F0-8F25-429D-BE9586249037}"/>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l="60455"/>
            <a:stretch/>
          </p:blipFill>
          <p:spPr>
            <a:xfrm rot="21095236">
              <a:off x="4824437" y="4819608"/>
              <a:ext cx="1095223" cy="1198887"/>
            </a:xfrm>
            <a:prstGeom prst="rect">
              <a:avLst/>
            </a:prstGeom>
          </p:spPr>
        </p:pic>
      </p:grpSp>
      <p:pic>
        <p:nvPicPr>
          <p:cNvPr id="20" name="Picture 6">
            <a:extLst>
              <a:ext uri="{FF2B5EF4-FFF2-40B4-BE49-F238E27FC236}">
                <a16:creationId xmlns:a16="http://schemas.microsoft.com/office/drawing/2014/main" id="{52289406-86B0-1D1A-5CB2-3DEE5266C2A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448072" y="919803"/>
            <a:ext cx="5040326" cy="5347826"/>
          </a:xfrm>
          <a:prstGeom prst="rect">
            <a:avLst/>
          </a:prstGeom>
        </p:spPr>
      </p:pic>
      <p:pic>
        <p:nvPicPr>
          <p:cNvPr id="68" name="Picture 67">
            <a:hlinkClick r:id="rId13" action="ppaction://hlinksldjump"/>
            <a:extLst>
              <a:ext uri="{FF2B5EF4-FFF2-40B4-BE49-F238E27FC236}">
                <a16:creationId xmlns:a16="http://schemas.microsoft.com/office/drawing/2014/main" id="{1E457CC4-7B44-5608-750F-717E0C74CFBC}"/>
              </a:ext>
            </a:extLst>
          </p:cNvPr>
          <p:cNvPicPr>
            <a:picLocks noChangeAspect="1"/>
          </p:cNvPicPr>
          <p:nvPr/>
        </p:nvPicPr>
        <p:blipFill>
          <a:blip r:embed="rId14"/>
          <a:stretch>
            <a:fillRect/>
          </a:stretch>
        </p:blipFill>
        <p:spPr>
          <a:xfrm>
            <a:off x="5278687" y="4183143"/>
            <a:ext cx="1634631" cy="1253218"/>
          </a:xfrm>
          <a:prstGeom prst="rect">
            <a:avLst/>
          </a:prstGeom>
        </p:spPr>
      </p:pic>
      <p:pic>
        <p:nvPicPr>
          <p:cNvPr id="69" name="Picture 68">
            <a:extLst>
              <a:ext uri="{FF2B5EF4-FFF2-40B4-BE49-F238E27FC236}">
                <a16:creationId xmlns:a16="http://schemas.microsoft.com/office/drawing/2014/main" id="{442CA6F6-564C-AB07-6304-31587E9E7321}"/>
              </a:ext>
            </a:extLst>
          </p:cNvPr>
          <p:cNvPicPr>
            <a:picLocks noChangeAspect="1"/>
          </p:cNvPicPr>
          <p:nvPr/>
        </p:nvPicPr>
        <p:blipFill>
          <a:blip r:embed="rId15"/>
          <a:stretch>
            <a:fillRect/>
          </a:stretch>
        </p:blipFill>
        <p:spPr>
          <a:xfrm>
            <a:off x="3448073" y="2796012"/>
            <a:ext cx="1119732" cy="1114425"/>
          </a:xfrm>
          <a:prstGeom prst="rect">
            <a:avLst/>
          </a:prstGeom>
        </p:spPr>
      </p:pic>
      <p:pic>
        <p:nvPicPr>
          <p:cNvPr id="80" name="Picture 79">
            <a:extLst>
              <a:ext uri="{FF2B5EF4-FFF2-40B4-BE49-F238E27FC236}">
                <a16:creationId xmlns:a16="http://schemas.microsoft.com/office/drawing/2014/main" id="{CD67DA84-66F9-FAB2-E4F6-92E51B8BEED0}"/>
              </a:ext>
            </a:extLst>
          </p:cNvPr>
          <p:cNvPicPr>
            <a:picLocks noChangeAspect="1"/>
          </p:cNvPicPr>
          <p:nvPr/>
        </p:nvPicPr>
        <p:blipFill>
          <a:blip r:embed="rId16"/>
          <a:stretch>
            <a:fillRect/>
          </a:stretch>
        </p:blipFill>
        <p:spPr>
          <a:xfrm>
            <a:off x="3884469" y="1285116"/>
            <a:ext cx="1103168" cy="1114425"/>
          </a:xfrm>
          <a:prstGeom prst="rect">
            <a:avLst/>
          </a:prstGeom>
        </p:spPr>
      </p:pic>
      <p:pic>
        <p:nvPicPr>
          <p:cNvPr id="81" name="Picture 80">
            <a:extLst>
              <a:ext uri="{FF2B5EF4-FFF2-40B4-BE49-F238E27FC236}">
                <a16:creationId xmlns:a16="http://schemas.microsoft.com/office/drawing/2014/main" id="{6CCACDCD-70D7-50B0-4FFE-3C884D9DC320}"/>
              </a:ext>
            </a:extLst>
          </p:cNvPr>
          <p:cNvPicPr>
            <a:picLocks noChangeAspect="1"/>
          </p:cNvPicPr>
          <p:nvPr/>
        </p:nvPicPr>
        <p:blipFill>
          <a:blip r:embed="rId17"/>
          <a:stretch>
            <a:fillRect/>
          </a:stretch>
        </p:blipFill>
        <p:spPr>
          <a:xfrm>
            <a:off x="5432263" y="867313"/>
            <a:ext cx="1080654" cy="1114425"/>
          </a:xfrm>
          <a:prstGeom prst="rect">
            <a:avLst/>
          </a:prstGeom>
        </p:spPr>
      </p:pic>
      <p:pic>
        <p:nvPicPr>
          <p:cNvPr id="82" name="Picture 81">
            <a:extLst>
              <a:ext uri="{FF2B5EF4-FFF2-40B4-BE49-F238E27FC236}">
                <a16:creationId xmlns:a16="http://schemas.microsoft.com/office/drawing/2014/main" id="{9F170195-1CDB-1009-5808-FC2F94D8563F}"/>
              </a:ext>
            </a:extLst>
          </p:cNvPr>
          <p:cNvPicPr>
            <a:picLocks noChangeAspect="1"/>
          </p:cNvPicPr>
          <p:nvPr/>
        </p:nvPicPr>
        <p:blipFill>
          <a:blip r:embed="rId18"/>
          <a:stretch>
            <a:fillRect/>
          </a:stretch>
        </p:blipFill>
        <p:spPr>
          <a:xfrm>
            <a:off x="7583512" y="1218984"/>
            <a:ext cx="1160417" cy="1188720"/>
          </a:xfrm>
          <a:prstGeom prst="rect">
            <a:avLst/>
          </a:prstGeom>
        </p:spPr>
      </p:pic>
      <p:pic>
        <p:nvPicPr>
          <p:cNvPr id="83" name="Picture 82">
            <a:extLst>
              <a:ext uri="{FF2B5EF4-FFF2-40B4-BE49-F238E27FC236}">
                <a16:creationId xmlns:a16="http://schemas.microsoft.com/office/drawing/2014/main" id="{C24C76B6-42AB-EED0-CA00-BD017640F9CB}"/>
              </a:ext>
            </a:extLst>
          </p:cNvPr>
          <p:cNvPicPr>
            <a:picLocks noChangeAspect="1"/>
          </p:cNvPicPr>
          <p:nvPr/>
        </p:nvPicPr>
        <p:blipFill>
          <a:blip r:embed="rId19"/>
          <a:stretch>
            <a:fillRect/>
          </a:stretch>
        </p:blipFill>
        <p:spPr>
          <a:xfrm>
            <a:off x="7434993" y="2603082"/>
            <a:ext cx="1188720" cy="1188720"/>
          </a:xfrm>
          <a:prstGeom prst="rect">
            <a:avLst/>
          </a:prstGeom>
        </p:spPr>
      </p:pic>
      <p:pic>
        <p:nvPicPr>
          <p:cNvPr id="10" name="Picture 9">
            <a:hlinkClick r:id="rId20" action="ppaction://hlinksldjump"/>
            <a:extLst>
              <a:ext uri="{FF2B5EF4-FFF2-40B4-BE49-F238E27FC236}">
                <a16:creationId xmlns:a16="http://schemas.microsoft.com/office/drawing/2014/main" id="{03323B50-D446-3647-D894-29CE2FEFF95A}"/>
              </a:ext>
            </a:extLst>
          </p:cNvPr>
          <p:cNvPicPr>
            <a:picLocks noChangeAspect="1"/>
          </p:cNvPicPr>
          <p:nvPr/>
        </p:nvPicPr>
        <p:blipFill>
          <a:blip r:embed="rId15"/>
          <a:stretch>
            <a:fillRect/>
          </a:stretch>
        </p:blipFill>
        <p:spPr>
          <a:xfrm>
            <a:off x="3451642" y="2785626"/>
            <a:ext cx="1119732" cy="1114425"/>
          </a:xfrm>
          <a:prstGeom prst="rect">
            <a:avLst/>
          </a:prstGeom>
        </p:spPr>
      </p:pic>
      <p:pic>
        <p:nvPicPr>
          <p:cNvPr id="11" name="Picture 10">
            <a:hlinkClick r:id="rId21" action="ppaction://hlinksldjump"/>
            <a:extLst>
              <a:ext uri="{FF2B5EF4-FFF2-40B4-BE49-F238E27FC236}">
                <a16:creationId xmlns:a16="http://schemas.microsoft.com/office/drawing/2014/main" id="{416AB07F-E0F0-8DFD-F81E-D156E50F3E24}"/>
              </a:ext>
            </a:extLst>
          </p:cNvPr>
          <p:cNvPicPr>
            <a:picLocks noChangeAspect="1"/>
          </p:cNvPicPr>
          <p:nvPr/>
        </p:nvPicPr>
        <p:blipFill>
          <a:blip r:embed="rId16"/>
          <a:stretch>
            <a:fillRect/>
          </a:stretch>
        </p:blipFill>
        <p:spPr>
          <a:xfrm>
            <a:off x="3893712" y="1295503"/>
            <a:ext cx="1103168" cy="1114425"/>
          </a:xfrm>
          <a:prstGeom prst="rect">
            <a:avLst/>
          </a:prstGeom>
        </p:spPr>
      </p:pic>
      <p:pic>
        <p:nvPicPr>
          <p:cNvPr id="12" name="Picture 11">
            <a:hlinkClick r:id="rId22" action="ppaction://hlinksldjump"/>
            <a:extLst>
              <a:ext uri="{FF2B5EF4-FFF2-40B4-BE49-F238E27FC236}">
                <a16:creationId xmlns:a16="http://schemas.microsoft.com/office/drawing/2014/main" id="{5036AD05-7AA4-6F79-94CB-2BE30D5C3D7D}"/>
              </a:ext>
            </a:extLst>
          </p:cNvPr>
          <p:cNvPicPr>
            <a:picLocks noChangeAspect="1"/>
          </p:cNvPicPr>
          <p:nvPr/>
        </p:nvPicPr>
        <p:blipFill>
          <a:blip r:embed="rId17"/>
          <a:stretch>
            <a:fillRect/>
          </a:stretch>
        </p:blipFill>
        <p:spPr>
          <a:xfrm>
            <a:off x="5432263" y="863044"/>
            <a:ext cx="1080654" cy="1114425"/>
          </a:xfrm>
          <a:prstGeom prst="rect">
            <a:avLst/>
          </a:prstGeom>
        </p:spPr>
      </p:pic>
      <p:pic>
        <p:nvPicPr>
          <p:cNvPr id="13" name="Picture 12">
            <a:hlinkClick r:id="rId23" action="ppaction://hlinksldjump"/>
            <a:extLst>
              <a:ext uri="{FF2B5EF4-FFF2-40B4-BE49-F238E27FC236}">
                <a16:creationId xmlns:a16="http://schemas.microsoft.com/office/drawing/2014/main" id="{523E136A-FDB5-9271-4360-CC3EEEBA31A9}"/>
              </a:ext>
            </a:extLst>
          </p:cNvPr>
          <p:cNvPicPr>
            <a:picLocks noChangeAspect="1"/>
          </p:cNvPicPr>
          <p:nvPr/>
        </p:nvPicPr>
        <p:blipFill>
          <a:blip r:embed="rId18"/>
          <a:stretch>
            <a:fillRect/>
          </a:stretch>
        </p:blipFill>
        <p:spPr>
          <a:xfrm>
            <a:off x="7577060" y="1225908"/>
            <a:ext cx="1160417" cy="1188720"/>
          </a:xfrm>
          <a:prstGeom prst="rect">
            <a:avLst/>
          </a:prstGeom>
        </p:spPr>
      </p:pic>
      <p:pic>
        <p:nvPicPr>
          <p:cNvPr id="14" name="Picture 13">
            <a:hlinkClick r:id="rId24" action="ppaction://hlinksldjump"/>
            <a:extLst>
              <a:ext uri="{FF2B5EF4-FFF2-40B4-BE49-F238E27FC236}">
                <a16:creationId xmlns:a16="http://schemas.microsoft.com/office/drawing/2014/main" id="{52827EA9-F442-DAC5-53E5-E16B06EB61E9}"/>
              </a:ext>
            </a:extLst>
          </p:cNvPr>
          <p:cNvPicPr>
            <a:picLocks noChangeAspect="1"/>
          </p:cNvPicPr>
          <p:nvPr/>
        </p:nvPicPr>
        <p:blipFill>
          <a:blip r:embed="rId19"/>
          <a:stretch>
            <a:fillRect/>
          </a:stretch>
        </p:blipFill>
        <p:spPr>
          <a:xfrm>
            <a:off x="7434993" y="2612961"/>
            <a:ext cx="1188720" cy="1188720"/>
          </a:xfrm>
          <a:prstGeom prst="rect">
            <a:avLst/>
          </a:prstGeom>
        </p:spPr>
      </p:pic>
      <p:pic>
        <p:nvPicPr>
          <p:cNvPr id="2" name="Picture 1">
            <a:extLst>
              <a:ext uri="{FF2B5EF4-FFF2-40B4-BE49-F238E27FC236}">
                <a16:creationId xmlns:a16="http://schemas.microsoft.com/office/drawing/2014/main" id="{7896C756-9DF7-0174-D02C-07EBFDCEDDB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spTree>
    <p:extLst>
      <p:ext uri="{BB962C8B-B14F-4D97-AF65-F5344CB8AC3E}">
        <p14:creationId xmlns:p14="http://schemas.microsoft.com/office/powerpoint/2010/main" val="106045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0" fill="hold"/>
                                        <p:tgtEl>
                                          <p:spTgt spid="36"/>
                                        </p:tgtEl>
                                        <p:attrNameLst>
                                          <p:attrName>ppt_x</p:attrName>
                                        </p:attrNameLst>
                                      </p:cBhvr>
                                      <p:tavLst>
                                        <p:tav tm="0">
                                          <p:val>
                                            <p:strVal val="1+#ppt_w/2"/>
                                          </p:val>
                                        </p:tav>
                                        <p:tav tm="100000">
                                          <p:val>
                                            <p:strVal val="#ppt_x"/>
                                          </p:val>
                                        </p:tav>
                                      </p:tavLst>
                                    </p:anim>
                                    <p:anim calcmode="lin" valueType="num">
                                      <p:cBhvr additive="base">
                                        <p:cTn id="8" dur="100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repeatCount="indefinite"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8000" fill="hold"/>
                                        <p:tgtEl>
                                          <p:spTgt spid="31"/>
                                        </p:tgtEl>
                                        <p:attrNameLst>
                                          <p:attrName>ppt_x</p:attrName>
                                        </p:attrNameLst>
                                      </p:cBhvr>
                                      <p:tavLst>
                                        <p:tav tm="0">
                                          <p:val>
                                            <p:strVal val="0-#ppt_w/2"/>
                                          </p:val>
                                        </p:tav>
                                        <p:tav tm="100000">
                                          <p:val>
                                            <p:strVal val="#ppt_x"/>
                                          </p:val>
                                        </p:tav>
                                      </p:tavLst>
                                    </p:anim>
                                    <p:anim calcmode="lin" valueType="num">
                                      <p:cBhvr additive="base">
                                        <p:cTn id="12" dur="8000" fill="hold"/>
                                        <p:tgtEl>
                                          <p:spTgt spid="31"/>
                                        </p:tgtEl>
                                        <p:attrNameLst>
                                          <p:attrName>ppt_y</p:attrName>
                                        </p:attrNameLst>
                                      </p:cBhvr>
                                      <p:tavLst>
                                        <p:tav tm="0">
                                          <p:val>
                                            <p:strVal val="#ppt_y"/>
                                          </p:val>
                                        </p:tav>
                                        <p:tav tm="100000">
                                          <p:val>
                                            <p:strVal val="#ppt_y"/>
                                          </p:val>
                                        </p:tav>
                                      </p:tavLst>
                                    </p:anim>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10"/>
                                        </p:tgtEl>
                                        <p:attrNameLst>
                                          <p:attrName>r</p:attrName>
                                        </p:attrNameLst>
                                      </p:cBhvr>
                                    </p:animRot>
                                    <p:animRot by="-240000">
                                      <p:cBhvr>
                                        <p:cTn id="15" dur="200" fill="hold">
                                          <p:stCondLst>
                                            <p:cond delay="200"/>
                                          </p:stCondLst>
                                        </p:cTn>
                                        <p:tgtEl>
                                          <p:spTgt spid="10"/>
                                        </p:tgtEl>
                                        <p:attrNameLst>
                                          <p:attrName>r</p:attrName>
                                        </p:attrNameLst>
                                      </p:cBhvr>
                                    </p:animRot>
                                    <p:animRot by="240000">
                                      <p:cBhvr>
                                        <p:cTn id="16" dur="200" fill="hold">
                                          <p:stCondLst>
                                            <p:cond delay="400"/>
                                          </p:stCondLst>
                                        </p:cTn>
                                        <p:tgtEl>
                                          <p:spTgt spid="10"/>
                                        </p:tgtEl>
                                        <p:attrNameLst>
                                          <p:attrName>r</p:attrName>
                                        </p:attrNameLst>
                                      </p:cBhvr>
                                    </p:animRot>
                                    <p:animRot by="-240000">
                                      <p:cBhvr>
                                        <p:cTn id="17" dur="200" fill="hold">
                                          <p:stCondLst>
                                            <p:cond delay="600"/>
                                          </p:stCondLst>
                                        </p:cTn>
                                        <p:tgtEl>
                                          <p:spTgt spid="10"/>
                                        </p:tgtEl>
                                        <p:attrNameLst>
                                          <p:attrName>r</p:attrName>
                                        </p:attrNameLst>
                                      </p:cBhvr>
                                    </p:animRot>
                                    <p:animRot by="120000">
                                      <p:cBhvr>
                                        <p:cTn id="18" dur="200" fill="hold">
                                          <p:stCondLst>
                                            <p:cond delay="800"/>
                                          </p:stCondLst>
                                        </p:cTn>
                                        <p:tgtEl>
                                          <p:spTgt spid="10"/>
                                        </p:tgtEl>
                                        <p:attrNameLst>
                                          <p:attrName>r</p:attrName>
                                        </p:attrNameLst>
                                      </p:cBhvr>
                                    </p:animRot>
                                  </p:childTnLst>
                                </p:cTn>
                              </p:par>
                              <p:par>
                                <p:cTn id="19" presetID="32" presetClass="emph" presetSubtype="0" repeatCount="indefinite" fill="hold" nodeType="withEffect">
                                  <p:stCondLst>
                                    <p:cond delay="0"/>
                                  </p:stCondLst>
                                  <p:childTnLst>
                                    <p:animRot by="120000">
                                      <p:cBhvr>
                                        <p:cTn id="20" dur="100" fill="hold">
                                          <p:stCondLst>
                                            <p:cond delay="0"/>
                                          </p:stCondLst>
                                        </p:cTn>
                                        <p:tgtEl>
                                          <p:spTgt spid="11"/>
                                        </p:tgtEl>
                                        <p:attrNameLst>
                                          <p:attrName>r</p:attrName>
                                        </p:attrNameLst>
                                      </p:cBhvr>
                                    </p:animRot>
                                    <p:animRot by="-240000">
                                      <p:cBhvr>
                                        <p:cTn id="21" dur="200" fill="hold">
                                          <p:stCondLst>
                                            <p:cond delay="200"/>
                                          </p:stCondLst>
                                        </p:cTn>
                                        <p:tgtEl>
                                          <p:spTgt spid="11"/>
                                        </p:tgtEl>
                                        <p:attrNameLst>
                                          <p:attrName>r</p:attrName>
                                        </p:attrNameLst>
                                      </p:cBhvr>
                                    </p:animRot>
                                    <p:animRot by="240000">
                                      <p:cBhvr>
                                        <p:cTn id="22" dur="200" fill="hold">
                                          <p:stCondLst>
                                            <p:cond delay="400"/>
                                          </p:stCondLst>
                                        </p:cTn>
                                        <p:tgtEl>
                                          <p:spTgt spid="11"/>
                                        </p:tgtEl>
                                        <p:attrNameLst>
                                          <p:attrName>r</p:attrName>
                                        </p:attrNameLst>
                                      </p:cBhvr>
                                    </p:animRot>
                                    <p:animRot by="-240000">
                                      <p:cBhvr>
                                        <p:cTn id="23" dur="200" fill="hold">
                                          <p:stCondLst>
                                            <p:cond delay="600"/>
                                          </p:stCondLst>
                                        </p:cTn>
                                        <p:tgtEl>
                                          <p:spTgt spid="11"/>
                                        </p:tgtEl>
                                        <p:attrNameLst>
                                          <p:attrName>r</p:attrName>
                                        </p:attrNameLst>
                                      </p:cBhvr>
                                    </p:animRot>
                                    <p:animRot by="120000">
                                      <p:cBhvr>
                                        <p:cTn id="24" dur="200" fill="hold">
                                          <p:stCondLst>
                                            <p:cond delay="800"/>
                                          </p:stCondLst>
                                        </p:cTn>
                                        <p:tgtEl>
                                          <p:spTgt spid="11"/>
                                        </p:tgtEl>
                                        <p:attrNameLst>
                                          <p:attrName>r</p:attrName>
                                        </p:attrNameLst>
                                      </p:cBhvr>
                                    </p:animRot>
                                  </p:childTnLst>
                                </p:cTn>
                              </p:par>
                              <p:par>
                                <p:cTn id="25" presetID="32" presetClass="emph" presetSubtype="0" repeatCount="indefinite" fill="hold" nodeType="withEffect">
                                  <p:stCondLst>
                                    <p:cond delay="0"/>
                                  </p:stCondLst>
                                  <p:childTnLst>
                                    <p:animRot by="120000">
                                      <p:cBhvr>
                                        <p:cTn id="26" dur="100" fill="hold">
                                          <p:stCondLst>
                                            <p:cond delay="0"/>
                                          </p:stCondLst>
                                        </p:cTn>
                                        <p:tgtEl>
                                          <p:spTgt spid="12"/>
                                        </p:tgtEl>
                                        <p:attrNameLst>
                                          <p:attrName>r</p:attrName>
                                        </p:attrNameLst>
                                      </p:cBhvr>
                                    </p:animRot>
                                    <p:animRot by="-240000">
                                      <p:cBhvr>
                                        <p:cTn id="27" dur="200" fill="hold">
                                          <p:stCondLst>
                                            <p:cond delay="200"/>
                                          </p:stCondLst>
                                        </p:cTn>
                                        <p:tgtEl>
                                          <p:spTgt spid="12"/>
                                        </p:tgtEl>
                                        <p:attrNameLst>
                                          <p:attrName>r</p:attrName>
                                        </p:attrNameLst>
                                      </p:cBhvr>
                                    </p:animRot>
                                    <p:animRot by="240000">
                                      <p:cBhvr>
                                        <p:cTn id="28" dur="200" fill="hold">
                                          <p:stCondLst>
                                            <p:cond delay="400"/>
                                          </p:stCondLst>
                                        </p:cTn>
                                        <p:tgtEl>
                                          <p:spTgt spid="12"/>
                                        </p:tgtEl>
                                        <p:attrNameLst>
                                          <p:attrName>r</p:attrName>
                                        </p:attrNameLst>
                                      </p:cBhvr>
                                    </p:animRot>
                                    <p:animRot by="-240000">
                                      <p:cBhvr>
                                        <p:cTn id="29" dur="200" fill="hold">
                                          <p:stCondLst>
                                            <p:cond delay="600"/>
                                          </p:stCondLst>
                                        </p:cTn>
                                        <p:tgtEl>
                                          <p:spTgt spid="12"/>
                                        </p:tgtEl>
                                        <p:attrNameLst>
                                          <p:attrName>r</p:attrName>
                                        </p:attrNameLst>
                                      </p:cBhvr>
                                    </p:animRot>
                                    <p:animRot by="120000">
                                      <p:cBhvr>
                                        <p:cTn id="30" dur="200" fill="hold">
                                          <p:stCondLst>
                                            <p:cond delay="800"/>
                                          </p:stCondLst>
                                        </p:cTn>
                                        <p:tgtEl>
                                          <p:spTgt spid="12"/>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100" fill="hold">
                                          <p:stCondLst>
                                            <p:cond delay="0"/>
                                          </p:stCondLst>
                                        </p:cTn>
                                        <p:tgtEl>
                                          <p:spTgt spid="13"/>
                                        </p:tgtEl>
                                        <p:attrNameLst>
                                          <p:attrName>r</p:attrName>
                                        </p:attrNameLst>
                                      </p:cBhvr>
                                    </p:animRot>
                                    <p:animRot by="-240000">
                                      <p:cBhvr>
                                        <p:cTn id="33" dur="200" fill="hold">
                                          <p:stCondLst>
                                            <p:cond delay="200"/>
                                          </p:stCondLst>
                                        </p:cTn>
                                        <p:tgtEl>
                                          <p:spTgt spid="13"/>
                                        </p:tgtEl>
                                        <p:attrNameLst>
                                          <p:attrName>r</p:attrName>
                                        </p:attrNameLst>
                                      </p:cBhvr>
                                    </p:animRot>
                                    <p:animRot by="240000">
                                      <p:cBhvr>
                                        <p:cTn id="34" dur="200" fill="hold">
                                          <p:stCondLst>
                                            <p:cond delay="400"/>
                                          </p:stCondLst>
                                        </p:cTn>
                                        <p:tgtEl>
                                          <p:spTgt spid="13"/>
                                        </p:tgtEl>
                                        <p:attrNameLst>
                                          <p:attrName>r</p:attrName>
                                        </p:attrNameLst>
                                      </p:cBhvr>
                                    </p:animRot>
                                    <p:animRot by="-240000">
                                      <p:cBhvr>
                                        <p:cTn id="35" dur="200" fill="hold">
                                          <p:stCondLst>
                                            <p:cond delay="600"/>
                                          </p:stCondLst>
                                        </p:cTn>
                                        <p:tgtEl>
                                          <p:spTgt spid="13"/>
                                        </p:tgtEl>
                                        <p:attrNameLst>
                                          <p:attrName>r</p:attrName>
                                        </p:attrNameLst>
                                      </p:cBhvr>
                                    </p:animRot>
                                    <p:animRot by="120000">
                                      <p:cBhvr>
                                        <p:cTn id="36" dur="200" fill="hold">
                                          <p:stCondLst>
                                            <p:cond delay="800"/>
                                          </p:stCondLst>
                                        </p:cTn>
                                        <p:tgtEl>
                                          <p:spTgt spid="13"/>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100" fill="hold">
                                          <p:stCondLst>
                                            <p:cond delay="0"/>
                                          </p:stCondLst>
                                        </p:cTn>
                                        <p:tgtEl>
                                          <p:spTgt spid="14"/>
                                        </p:tgtEl>
                                        <p:attrNameLst>
                                          <p:attrName>r</p:attrName>
                                        </p:attrNameLst>
                                      </p:cBhvr>
                                    </p:animRot>
                                    <p:animRot by="-240000">
                                      <p:cBhvr>
                                        <p:cTn id="39" dur="200" fill="hold">
                                          <p:stCondLst>
                                            <p:cond delay="200"/>
                                          </p:stCondLst>
                                        </p:cTn>
                                        <p:tgtEl>
                                          <p:spTgt spid="14"/>
                                        </p:tgtEl>
                                        <p:attrNameLst>
                                          <p:attrName>r</p:attrName>
                                        </p:attrNameLst>
                                      </p:cBhvr>
                                    </p:animRot>
                                    <p:animRot by="240000">
                                      <p:cBhvr>
                                        <p:cTn id="40" dur="200" fill="hold">
                                          <p:stCondLst>
                                            <p:cond delay="400"/>
                                          </p:stCondLst>
                                        </p:cTn>
                                        <p:tgtEl>
                                          <p:spTgt spid="14"/>
                                        </p:tgtEl>
                                        <p:attrNameLst>
                                          <p:attrName>r</p:attrName>
                                        </p:attrNameLst>
                                      </p:cBhvr>
                                    </p:animRot>
                                    <p:animRot by="-240000">
                                      <p:cBhvr>
                                        <p:cTn id="41" dur="200" fill="hold">
                                          <p:stCondLst>
                                            <p:cond delay="600"/>
                                          </p:stCondLst>
                                        </p:cTn>
                                        <p:tgtEl>
                                          <p:spTgt spid="14"/>
                                        </p:tgtEl>
                                        <p:attrNameLst>
                                          <p:attrName>r</p:attrName>
                                        </p:attrNameLst>
                                      </p:cBhvr>
                                    </p:animRot>
                                    <p:animRot by="120000">
                                      <p:cBhvr>
                                        <p:cTn id="42" dur="200" fill="hold">
                                          <p:stCondLst>
                                            <p:cond delay="800"/>
                                          </p:stCondLst>
                                        </p:cTn>
                                        <p:tgtEl>
                                          <p:spTgt spid="14"/>
                                        </p:tgtEl>
                                        <p:attrNameLst>
                                          <p:attrName>r</p:attrName>
                                        </p:attrNameLst>
                                      </p:cBhvr>
                                    </p:animRot>
                                  </p:childTnLst>
                                </p:cTn>
                              </p:par>
                              <p:par>
                                <p:cTn id="43" presetID="32" presetClass="emph" presetSubtype="0" repeatCount="indefinite" fill="hold" nodeType="withEffect">
                                  <p:stCondLst>
                                    <p:cond delay="0"/>
                                  </p:stCondLst>
                                  <p:childTnLst>
                                    <p:animRot by="120000">
                                      <p:cBhvr>
                                        <p:cTn id="44" dur="100" fill="hold">
                                          <p:stCondLst>
                                            <p:cond delay="0"/>
                                          </p:stCondLst>
                                        </p:cTn>
                                        <p:tgtEl>
                                          <p:spTgt spid="80"/>
                                        </p:tgtEl>
                                        <p:attrNameLst>
                                          <p:attrName>r</p:attrName>
                                        </p:attrNameLst>
                                      </p:cBhvr>
                                    </p:animRot>
                                    <p:animRot by="-240000">
                                      <p:cBhvr>
                                        <p:cTn id="45" dur="200" fill="hold">
                                          <p:stCondLst>
                                            <p:cond delay="200"/>
                                          </p:stCondLst>
                                        </p:cTn>
                                        <p:tgtEl>
                                          <p:spTgt spid="80"/>
                                        </p:tgtEl>
                                        <p:attrNameLst>
                                          <p:attrName>r</p:attrName>
                                        </p:attrNameLst>
                                      </p:cBhvr>
                                    </p:animRot>
                                    <p:animRot by="240000">
                                      <p:cBhvr>
                                        <p:cTn id="46" dur="200" fill="hold">
                                          <p:stCondLst>
                                            <p:cond delay="400"/>
                                          </p:stCondLst>
                                        </p:cTn>
                                        <p:tgtEl>
                                          <p:spTgt spid="80"/>
                                        </p:tgtEl>
                                        <p:attrNameLst>
                                          <p:attrName>r</p:attrName>
                                        </p:attrNameLst>
                                      </p:cBhvr>
                                    </p:animRot>
                                    <p:animRot by="-240000">
                                      <p:cBhvr>
                                        <p:cTn id="47" dur="200" fill="hold">
                                          <p:stCondLst>
                                            <p:cond delay="600"/>
                                          </p:stCondLst>
                                        </p:cTn>
                                        <p:tgtEl>
                                          <p:spTgt spid="80"/>
                                        </p:tgtEl>
                                        <p:attrNameLst>
                                          <p:attrName>r</p:attrName>
                                        </p:attrNameLst>
                                      </p:cBhvr>
                                    </p:animRot>
                                    <p:animRot by="120000">
                                      <p:cBhvr>
                                        <p:cTn id="48" dur="200" fill="hold">
                                          <p:stCondLst>
                                            <p:cond delay="800"/>
                                          </p:stCondLst>
                                        </p:cTn>
                                        <p:tgtEl>
                                          <p:spTgt spid="80"/>
                                        </p:tgtEl>
                                        <p:attrNameLst>
                                          <p:attrName>r</p:attrName>
                                        </p:attrNameLst>
                                      </p:cBhvr>
                                    </p:animRot>
                                  </p:childTnLst>
                                </p:cTn>
                              </p:par>
                              <p:par>
                                <p:cTn id="49" presetID="32" presetClass="emph" presetSubtype="0" repeatCount="indefinite" fill="hold" nodeType="withEffect">
                                  <p:stCondLst>
                                    <p:cond delay="0"/>
                                  </p:stCondLst>
                                  <p:childTnLst>
                                    <p:animRot by="120000">
                                      <p:cBhvr>
                                        <p:cTn id="50" dur="100" fill="hold">
                                          <p:stCondLst>
                                            <p:cond delay="0"/>
                                          </p:stCondLst>
                                        </p:cTn>
                                        <p:tgtEl>
                                          <p:spTgt spid="81"/>
                                        </p:tgtEl>
                                        <p:attrNameLst>
                                          <p:attrName>r</p:attrName>
                                        </p:attrNameLst>
                                      </p:cBhvr>
                                    </p:animRot>
                                    <p:animRot by="-240000">
                                      <p:cBhvr>
                                        <p:cTn id="51" dur="200" fill="hold">
                                          <p:stCondLst>
                                            <p:cond delay="200"/>
                                          </p:stCondLst>
                                        </p:cTn>
                                        <p:tgtEl>
                                          <p:spTgt spid="81"/>
                                        </p:tgtEl>
                                        <p:attrNameLst>
                                          <p:attrName>r</p:attrName>
                                        </p:attrNameLst>
                                      </p:cBhvr>
                                    </p:animRot>
                                    <p:animRot by="240000">
                                      <p:cBhvr>
                                        <p:cTn id="52" dur="200" fill="hold">
                                          <p:stCondLst>
                                            <p:cond delay="400"/>
                                          </p:stCondLst>
                                        </p:cTn>
                                        <p:tgtEl>
                                          <p:spTgt spid="81"/>
                                        </p:tgtEl>
                                        <p:attrNameLst>
                                          <p:attrName>r</p:attrName>
                                        </p:attrNameLst>
                                      </p:cBhvr>
                                    </p:animRot>
                                    <p:animRot by="-240000">
                                      <p:cBhvr>
                                        <p:cTn id="53" dur="200" fill="hold">
                                          <p:stCondLst>
                                            <p:cond delay="600"/>
                                          </p:stCondLst>
                                        </p:cTn>
                                        <p:tgtEl>
                                          <p:spTgt spid="81"/>
                                        </p:tgtEl>
                                        <p:attrNameLst>
                                          <p:attrName>r</p:attrName>
                                        </p:attrNameLst>
                                      </p:cBhvr>
                                    </p:animRot>
                                    <p:animRot by="120000">
                                      <p:cBhvr>
                                        <p:cTn id="54" dur="200" fill="hold">
                                          <p:stCondLst>
                                            <p:cond delay="800"/>
                                          </p:stCondLst>
                                        </p:cTn>
                                        <p:tgtEl>
                                          <p:spTgt spid="81"/>
                                        </p:tgtEl>
                                        <p:attrNameLst>
                                          <p:attrName>r</p:attrName>
                                        </p:attrNameLst>
                                      </p:cBhvr>
                                    </p:animRot>
                                  </p:childTnLst>
                                </p:cTn>
                              </p:par>
                              <p:par>
                                <p:cTn id="55" presetID="32" presetClass="emph" presetSubtype="0" repeatCount="indefinite" fill="hold" nodeType="withEffect">
                                  <p:stCondLst>
                                    <p:cond delay="0"/>
                                  </p:stCondLst>
                                  <p:childTnLst>
                                    <p:animRot by="120000">
                                      <p:cBhvr>
                                        <p:cTn id="56" dur="100" fill="hold">
                                          <p:stCondLst>
                                            <p:cond delay="0"/>
                                          </p:stCondLst>
                                        </p:cTn>
                                        <p:tgtEl>
                                          <p:spTgt spid="82"/>
                                        </p:tgtEl>
                                        <p:attrNameLst>
                                          <p:attrName>r</p:attrName>
                                        </p:attrNameLst>
                                      </p:cBhvr>
                                    </p:animRot>
                                    <p:animRot by="-240000">
                                      <p:cBhvr>
                                        <p:cTn id="57" dur="200" fill="hold">
                                          <p:stCondLst>
                                            <p:cond delay="200"/>
                                          </p:stCondLst>
                                        </p:cTn>
                                        <p:tgtEl>
                                          <p:spTgt spid="82"/>
                                        </p:tgtEl>
                                        <p:attrNameLst>
                                          <p:attrName>r</p:attrName>
                                        </p:attrNameLst>
                                      </p:cBhvr>
                                    </p:animRot>
                                    <p:animRot by="240000">
                                      <p:cBhvr>
                                        <p:cTn id="58" dur="200" fill="hold">
                                          <p:stCondLst>
                                            <p:cond delay="400"/>
                                          </p:stCondLst>
                                        </p:cTn>
                                        <p:tgtEl>
                                          <p:spTgt spid="82"/>
                                        </p:tgtEl>
                                        <p:attrNameLst>
                                          <p:attrName>r</p:attrName>
                                        </p:attrNameLst>
                                      </p:cBhvr>
                                    </p:animRot>
                                    <p:animRot by="-240000">
                                      <p:cBhvr>
                                        <p:cTn id="59" dur="200" fill="hold">
                                          <p:stCondLst>
                                            <p:cond delay="600"/>
                                          </p:stCondLst>
                                        </p:cTn>
                                        <p:tgtEl>
                                          <p:spTgt spid="82"/>
                                        </p:tgtEl>
                                        <p:attrNameLst>
                                          <p:attrName>r</p:attrName>
                                        </p:attrNameLst>
                                      </p:cBhvr>
                                    </p:animRot>
                                    <p:animRot by="120000">
                                      <p:cBhvr>
                                        <p:cTn id="60" dur="200" fill="hold">
                                          <p:stCondLst>
                                            <p:cond delay="800"/>
                                          </p:stCondLst>
                                        </p:cTn>
                                        <p:tgtEl>
                                          <p:spTgt spid="82"/>
                                        </p:tgtEl>
                                        <p:attrNameLst>
                                          <p:attrName>r</p:attrName>
                                        </p:attrNameLst>
                                      </p:cBhvr>
                                    </p:animRot>
                                  </p:childTnLst>
                                </p:cTn>
                              </p:par>
                              <p:par>
                                <p:cTn id="61" presetID="32" presetClass="emph" presetSubtype="0" repeatCount="indefinite" fill="hold" nodeType="withEffect">
                                  <p:stCondLst>
                                    <p:cond delay="0"/>
                                  </p:stCondLst>
                                  <p:childTnLst>
                                    <p:animRot by="120000">
                                      <p:cBhvr>
                                        <p:cTn id="62" dur="100" fill="hold">
                                          <p:stCondLst>
                                            <p:cond delay="0"/>
                                          </p:stCondLst>
                                        </p:cTn>
                                        <p:tgtEl>
                                          <p:spTgt spid="69"/>
                                        </p:tgtEl>
                                        <p:attrNameLst>
                                          <p:attrName>r</p:attrName>
                                        </p:attrNameLst>
                                      </p:cBhvr>
                                    </p:animRot>
                                    <p:animRot by="-240000">
                                      <p:cBhvr>
                                        <p:cTn id="63" dur="200" fill="hold">
                                          <p:stCondLst>
                                            <p:cond delay="200"/>
                                          </p:stCondLst>
                                        </p:cTn>
                                        <p:tgtEl>
                                          <p:spTgt spid="69"/>
                                        </p:tgtEl>
                                        <p:attrNameLst>
                                          <p:attrName>r</p:attrName>
                                        </p:attrNameLst>
                                      </p:cBhvr>
                                    </p:animRot>
                                    <p:animRot by="240000">
                                      <p:cBhvr>
                                        <p:cTn id="64" dur="200" fill="hold">
                                          <p:stCondLst>
                                            <p:cond delay="400"/>
                                          </p:stCondLst>
                                        </p:cTn>
                                        <p:tgtEl>
                                          <p:spTgt spid="69"/>
                                        </p:tgtEl>
                                        <p:attrNameLst>
                                          <p:attrName>r</p:attrName>
                                        </p:attrNameLst>
                                      </p:cBhvr>
                                    </p:animRot>
                                    <p:animRot by="-240000">
                                      <p:cBhvr>
                                        <p:cTn id="65" dur="200" fill="hold">
                                          <p:stCondLst>
                                            <p:cond delay="600"/>
                                          </p:stCondLst>
                                        </p:cTn>
                                        <p:tgtEl>
                                          <p:spTgt spid="69"/>
                                        </p:tgtEl>
                                        <p:attrNameLst>
                                          <p:attrName>r</p:attrName>
                                        </p:attrNameLst>
                                      </p:cBhvr>
                                    </p:animRot>
                                    <p:animRot by="120000">
                                      <p:cBhvr>
                                        <p:cTn id="66" dur="200" fill="hold">
                                          <p:stCondLst>
                                            <p:cond delay="800"/>
                                          </p:stCondLst>
                                        </p:cTn>
                                        <p:tgtEl>
                                          <p:spTgt spid="69"/>
                                        </p:tgtEl>
                                        <p:attrNameLst>
                                          <p:attrName>r</p:attrName>
                                        </p:attrNameLst>
                                      </p:cBhvr>
                                    </p:animRot>
                                  </p:childTnLst>
                                </p:cTn>
                              </p:par>
                              <p:par>
                                <p:cTn id="67" presetID="32" presetClass="emph" presetSubtype="0" repeatCount="indefinite" fill="hold" nodeType="withEffect">
                                  <p:stCondLst>
                                    <p:cond delay="0"/>
                                  </p:stCondLst>
                                  <p:childTnLst>
                                    <p:animRot by="120000">
                                      <p:cBhvr>
                                        <p:cTn id="68" dur="100" fill="hold">
                                          <p:stCondLst>
                                            <p:cond delay="0"/>
                                          </p:stCondLst>
                                        </p:cTn>
                                        <p:tgtEl>
                                          <p:spTgt spid="83"/>
                                        </p:tgtEl>
                                        <p:attrNameLst>
                                          <p:attrName>r</p:attrName>
                                        </p:attrNameLst>
                                      </p:cBhvr>
                                    </p:animRot>
                                    <p:animRot by="-240000">
                                      <p:cBhvr>
                                        <p:cTn id="69" dur="200" fill="hold">
                                          <p:stCondLst>
                                            <p:cond delay="200"/>
                                          </p:stCondLst>
                                        </p:cTn>
                                        <p:tgtEl>
                                          <p:spTgt spid="83"/>
                                        </p:tgtEl>
                                        <p:attrNameLst>
                                          <p:attrName>r</p:attrName>
                                        </p:attrNameLst>
                                      </p:cBhvr>
                                    </p:animRot>
                                    <p:animRot by="240000">
                                      <p:cBhvr>
                                        <p:cTn id="70" dur="200" fill="hold">
                                          <p:stCondLst>
                                            <p:cond delay="400"/>
                                          </p:stCondLst>
                                        </p:cTn>
                                        <p:tgtEl>
                                          <p:spTgt spid="83"/>
                                        </p:tgtEl>
                                        <p:attrNameLst>
                                          <p:attrName>r</p:attrName>
                                        </p:attrNameLst>
                                      </p:cBhvr>
                                    </p:animRot>
                                    <p:animRot by="-240000">
                                      <p:cBhvr>
                                        <p:cTn id="71" dur="200" fill="hold">
                                          <p:stCondLst>
                                            <p:cond delay="600"/>
                                          </p:stCondLst>
                                        </p:cTn>
                                        <p:tgtEl>
                                          <p:spTgt spid="83"/>
                                        </p:tgtEl>
                                        <p:attrNameLst>
                                          <p:attrName>r</p:attrName>
                                        </p:attrNameLst>
                                      </p:cBhvr>
                                    </p:animRot>
                                    <p:animRot by="120000">
                                      <p:cBhvr>
                                        <p:cTn id="72" dur="200" fill="hold">
                                          <p:stCondLst>
                                            <p:cond delay="80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3" restart="whenNotActive" fill="hold" evtFilter="cancelBubble" nodeType="interactiveSeq">
                <p:stCondLst>
                  <p:cond evt="onClick" delay="0">
                    <p:tgtEl>
                      <p:spTgt spid="10"/>
                    </p:tgtEl>
                  </p:cond>
                </p:stCondLst>
                <p:endSync evt="end" delay="0">
                  <p:rtn val="all"/>
                </p:endSync>
                <p:childTnLst>
                  <p:par>
                    <p:cTn id="74" fill="hold">
                      <p:stCondLst>
                        <p:cond delay="0"/>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10"/>
                                        </p:tgtEl>
                                      </p:cBhvr>
                                    </p:animEffect>
                                    <p:set>
                                      <p:cBhvr>
                                        <p:cTn id="78"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9" restart="whenNotActive" fill="hold" evtFilter="cancelBubble" nodeType="interactiveSeq">
                <p:stCondLst>
                  <p:cond evt="onClick" delay="0">
                    <p:tgtEl>
                      <p:spTgt spid="11"/>
                    </p:tgtEl>
                  </p:cond>
                </p:stCondLst>
                <p:endSync evt="end" delay="0">
                  <p:rtn val="all"/>
                </p:endSync>
                <p:childTnLst>
                  <p:par>
                    <p:cTn id="80" fill="hold">
                      <p:stCondLst>
                        <p:cond delay="0"/>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5" restart="whenNotActive" fill="hold" evtFilter="cancelBubble" nodeType="interactiveSeq">
                <p:stCondLst>
                  <p:cond evt="onClick" delay="0">
                    <p:tgtEl>
                      <p:spTgt spid="12"/>
                    </p:tgtEl>
                  </p:cond>
                </p:stCondLst>
                <p:endSync evt="end" delay="0">
                  <p:rtn val="all"/>
                </p:endSync>
                <p:childTnLst>
                  <p:par>
                    <p:cTn id="86" fill="hold">
                      <p:stCondLst>
                        <p:cond delay="0"/>
                      </p:stCondLst>
                      <p:childTnLst>
                        <p:par>
                          <p:cTn id="87" fill="hold">
                            <p:stCondLst>
                              <p:cond delay="0"/>
                            </p:stCondLst>
                            <p:childTnLst>
                              <p:par>
                                <p:cTn id="88" presetID="10" presetClass="exit" presetSubtype="0" fill="hold" nodeType="clickEffect">
                                  <p:stCondLst>
                                    <p:cond delay="0"/>
                                  </p:stCondLst>
                                  <p:childTnLst>
                                    <p:animEffect transition="out" filter="fade">
                                      <p:cBhvr>
                                        <p:cTn id="89" dur="500"/>
                                        <p:tgtEl>
                                          <p:spTgt spid="12"/>
                                        </p:tgtEl>
                                      </p:cBhvr>
                                    </p:animEffect>
                                    <p:set>
                                      <p:cBhvr>
                                        <p:cTn id="90"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1" restart="whenNotActive" fill="hold" evtFilter="cancelBubble" nodeType="interactiveSeq">
                <p:stCondLst>
                  <p:cond evt="onClick" delay="0">
                    <p:tgtEl>
                      <p:spTgt spid="13"/>
                    </p:tgtEl>
                  </p:cond>
                </p:stCondLst>
                <p:endSync evt="end" delay="0">
                  <p:rtn val="all"/>
                </p:endSync>
                <p:childTnLst>
                  <p:par>
                    <p:cTn id="92" fill="hold">
                      <p:stCondLst>
                        <p:cond delay="0"/>
                      </p:stCondLst>
                      <p:childTnLst>
                        <p:par>
                          <p:cTn id="93" fill="hold">
                            <p:stCondLst>
                              <p:cond delay="0"/>
                            </p:stCondLst>
                            <p:childTnLst>
                              <p:par>
                                <p:cTn id="94" presetID="10" presetClass="exit" presetSubtype="0" fill="hold" nodeType="clickEffect">
                                  <p:stCondLst>
                                    <p:cond delay="0"/>
                                  </p:stCondLst>
                                  <p:childTnLst>
                                    <p:animEffect transition="out" filter="fade">
                                      <p:cBhvr>
                                        <p:cTn id="95" dur="500"/>
                                        <p:tgtEl>
                                          <p:spTgt spid="13"/>
                                        </p:tgtEl>
                                      </p:cBhvr>
                                    </p:animEffect>
                                    <p:set>
                                      <p:cBhvr>
                                        <p:cTn id="96"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97" restart="whenNotActive" fill="hold" evtFilter="cancelBubble" nodeType="interactiveSeq">
                <p:stCondLst>
                  <p:cond evt="onClick" delay="0">
                    <p:tgtEl>
                      <p:spTgt spid="14"/>
                    </p:tgtEl>
                  </p:cond>
                </p:stCondLst>
                <p:endSync evt="end" delay="0">
                  <p:rtn val="all"/>
                </p:endSync>
                <p:childTnLst>
                  <p:par>
                    <p:cTn id="98" fill="hold">
                      <p:stCondLst>
                        <p:cond delay="0"/>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14"/>
                                        </p:tgtEl>
                                      </p:cBhvr>
                                    </p:animEffect>
                                    <p:set>
                                      <p:cBhvr>
                                        <p:cTn id="102"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03" restart="whenNotActive" fill="hold" evtFilter="cancelBubble" nodeType="interactiveSeq">
                <p:stCondLst>
                  <p:cond evt="onClick" delay="0">
                    <p:tgtEl>
                      <p:spTgt spid="80"/>
                    </p:tgtEl>
                  </p:cond>
                </p:stCondLst>
                <p:endSync evt="end" delay="0">
                  <p:rtn val="all"/>
                </p:endSync>
                <p:childTnLst>
                  <p:par>
                    <p:cTn id="104" fill="hold">
                      <p:stCondLst>
                        <p:cond delay="0"/>
                      </p:stCondLst>
                      <p:childTnLst>
                        <p:par>
                          <p:cTn id="105" fill="hold">
                            <p:stCondLst>
                              <p:cond delay="0"/>
                            </p:stCondLst>
                            <p:childTnLst>
                              <p:par>
                                <p:cTn id="106" presetID="37" presetClass="exit" presetSubtype="0" fill="hold" nodeType="clickEffect">
                                  <p:stCondLst>
                                    <p:cond delay="0"/>
                                  </p:stCondLst>
                                  <p:childTnLst>
                                    <p:animEffect transition="out" filter="fade">
                                      <p:cBhvr>
                                        <p:cTn id="107" dur="1000"/>
                                        <p:tgtEl>
                                          <p:spTgt spid="80"/>
                                        </p:tgtEl>
                                      </p:cBhvr>
                                    </p:animEffect>
                                    <p:anim calcmode="lin" valueType="num">
                                      <p:cBhvr>
                                        <p:cTn id="108" dur="1000"/>
                                        <p:tgtEl>
                                          <p:spTgt spid="80"/>
                                        </p:tgtEl>
                                        <p:attrNameLst>
                                          <p:attrName>ppt_x</p:attrName>
                                        </p:attrNameLst>
                                      </p:cBhvr>
                                      <p:tavLst>
                                        <p:tav tm="0">
                                          <p:val>
                                            <p:strVal val="ppt_x"/>
                                          </p:val>
                                        </p:tav>
                                        <p:tav tm="100000">
                                          <p:val>
                                            <p:strVal val="ppt_x"/>
                                          </p:val>
                                        </p:tav>
                                      </p:tavLst>
                                    </p:anim>
                                    <p:anim calcmode="lin" valueType="num">
                                      <p:cBhvr>
                                        <p:cTn id="109" dur="100" decel="100000"/>
                                        <p:tgtEl>
                                          <p:spTgt spid="80"/>
                                        </p:tgtEl>
                                        <p:attrNameLst>
                                          <p:attrName>ppt_y</p:attrName>
                                        </p:attrNameLst>
                                      </p:cBhvr>
                                      <p:tavLst>
                                        <p:tav tm="0">
                                          <p:val>
                                            <p:strVal val="ppt_y"/>
                                          </p:val>
                                        </p:tav>
                                        <p:tav tm="100000">
                                          <p:val>
                                            <p:strVal val="ppt_y-.03"/>
                                          </p:val>
                                        </p:tav>
                                      </p:tavLst>
                                    </p:anim>
                                    <p:anim calcmode="lin" valueType="num">
                                      <p:cBhvr>
                                        <p:cTn id="110" dur="900" accel="100000">
                                          <p:stCondLst>
                                            <p:cond delay="100"/>
                                          </p:stCondLst>
                                        </p:cTn>
                                        <p:tgtEl>
                                          <p:spTgt spid="80"/>
                                        </p:tgtEl>
                                        <p:attrNameLst>
                                          <p:attrName>ppt_y</p:attrName>
                                        </p:attrNameLst>
                                      </p:cBhvr>
                                      <p:tavLst>
                                        <p:tav tm="0">
                                          <p:val>
                                            <p:strVal val="ppt_y"/>
                                          </p:val>
                                        </p:tav>
                                        <p:tav tm="100000">
                                          <p:val>
                                            <p:strVal val="ppt_y+1"/>
                                          </p:val>
                                        </p:tav>
                                      </p:tavLst>
                                    </p:anim>
                                    <p:set>
                                      <p:cBhvr>
                                        <p:cTn id="111"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12" restart="whenNotActive" fill="hold" evtFilter="cancelBubble" nodeType="interactiveSeq">
                <p:stCondLst>
                  <p:cond evt="onClick" delay="0">
                    <p:tgtEl>
                      <p:spTgt spid="81"/>
                    </p:tgtEl>
                  </p:cond>
                </p:stCondLst>
                <p:endSync evt="end" delay="0">
                  <p:rtn val="all"/>
                </p:endSync>
                <p:childTnLst>
                  <p:par>
                    <p:cTn id="113" fill="hold">
                      <p:stCondLst>
                        <p:cond delay="0"/>
                      </p:stCondLst>
                      <p:childTnLst>
                        <p:par>
                          <p:cTn id="114" fill="hold">
                            <p:stCondLst>
                              <p:cond delay="0"/>
                            </p:stCondLst>
                            <p:childTnLst>
                              <p:par>
                                <p:cTn id="115" presetID="37" presetClass="exit" presetSubtype="0" fill="hold" nodeType="clickEffect">
                                  <p:stCondLst>
                                    <p:cond delay="0"/>
                                  </p:stCondLst>
                                  <p:childTnLst>
                                    <p:animEffect transition="out" filter="fade">
                                      <p:cBhvr>
                                        <p:cTn id="116" dur="1000"/>
                                        <p:tgtEl>
                                          <p:spTgt spid="81"/>
                                        </p:tgtEl>
                                      </p:cBhvr>
                                    </p:animEffect>
                                    <p:anim calcmode="lin" valueType="num">
                                      <p:cBhvr>
                                        <p:cTn id="117" dur="1000"/>
                                        <p:tgtEl>
                                          <p:spTgt spid="81"/>
                                        </p:tgtEl>
                                        <p:attrNameLst>
                                          <p:attrName>ppt_x</p:attrName>
                                        </p:attrNameLst>
                                      </p:cBhvr>
                                      <p:tavLst>
                                        <p:tav tm="0">
                                          <p:val>
                                            <p:strVal val="ppt_x"/>
                                          </p:val>
                                        </p:tav>
                                        <p:tav tm="100000">
                                          <p:val>
                                            <p:strVal val="ppt_x"/>
                                          </p:val>
                                        </p:tav>
                                      </p:tavLst>
                                    </p:anim>
                                    <p:anim calcmode="lin" valueType="num">
                                      <p:cBhvr>
                                        <p:cTn id="118" dur="100" decel="100000"/>
                                        <p:tgtEl>
                                          <p:spTgt spid="81"/>
                                        </p:tgtEl>
                                        <p:attrNameLst>
                                          <p:attrName>ppt_y</p:attrName>
                                        </p:attrNameLst>
                                      </p:cBhvr>
                                      <p:tavLst>
                                        <p:tav tm="0">
                                          <p:val>
                                            <p:strVal val="ppt_y"/>
                                          </p:val>
                                        </p:tav>
                                        <p:tav tm="100000">
                                          <p:val>
                                            <p:strVal val="ppt_y-.03"/>
                                          </p:val>
                                        </p:tav>
                                      </p:tavLst>
                                    </p:anim>
                                    <p:anim calcmode="lin" valueType="num">
                                      <p:cBhvr>
                                        <p:cTn id="119" dur="900" accel="100000">
                                          <p:stCondLst>
                                            <p:cond delay="100"/>
                                          </p:stCondLst>
                                        </p:cTn>
                                        <p:tgtEl>
                                          <p:spTgt spid="81"/>
                                        </p:tgtEl>
                                        <p:attrNameLst>
                                          <p:attrName>ppt_y</p:attrName>
                                        </p:attrNameLst>
                                      </p:cBhvr>
                                      <p:tavLst>
                                        <p:tav tm="0">
                                          <p:val>
                                            <p:strVal val="ppt_y"/>
                                          </p:val>
                                        </p:tav>
                                        <p:tav tm="100000">
                                          <p:val>
                                            <p:strVal val="ppt_y+1"/>
                                          </p:val>
                                        </p:tav>
                                      </p:tavLst>
                                    </p:anim>
                                    <p:set>
                                      <p:cBhvr>
                                        <p:cTn id="120"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121" restart="whenNotActive" fill="hold" evtFilter="cancelBubble" nodeType="interactiveSeq">
                <p:stCondLst>
                  <p:cond evt="onClick" delay="0">
                    <p:tgtEl>
                      <p:spTgt spid="82"/>
                    </p:tgtEl>
                  </p:cond>
                </p:stCondLst>
                <p:endSync evt="end" delay="0">
                  <p:rtn val="all"/>
                </p:endSync>
                <p:childTnLst>
                  <p:par>
                    <p:cTn id="122" fill="hold">
                      <p:stCondLst>
                        <p:cond delay="0"/>
                      </p:stCondLst>
                      <p:childTnLst>
                        <p:par>
                          <p:cTn id="123" fill="hold">
                            <p:stCondLst>
                              <p:cond delay="0"/>
                            </p:stCondLst>
                            <p:childTnLst>
                              <p:par>
                                <p:cTn id="124" presetID="37" presetClass="exit" presetSubtype="0" fill="hold" nodeType="clickEffect">
                                  <p:stCondLst>
                                    <p:cond delay="0"/>
                                  </p:stCondLst>
                                  <p:childTnLst>
                                    <p:animEffect transition="out" filter="fade">
                                      <p:cBhvr>
                                        <p:cTn id="125" dur="1000"/>
                                        <p:tgtEl>
                                          <p:spTgt spid="82"/>
                                        </p:tgtEl>
                                      </p:cBhvr>
                                    </p:animEffect>
                                    <p:anim calcmode="lin" valueType="num">
                                      <p:cBhvr>
                                        <p:cTn id="126" dur="1000"/>
                                        <p:tgtEl>
                                          <p:spTgt spid="82"/>
                                        </p:tgtEl>
                                        <p:attrNameLst>
                                          <p:attrName>ppt_x</p:attrName>
                                        </p:attrNameLst>
                                      </p:cBhvr>
                                      <p:tavLst>
                                        <p:tav tm="0">
                                          <p:val>
                                            <p:strVal val="ppt_x"/>
                                          </p:val>
                                        </p:tav>
                                        <p:tav tm="100000">
                                          <p:val>
                                            <p:strVal val="ppt_x"/>
                                          </p:val>
                                        </p:tav>
                                      </p:tavLst>
                                    </p:anim>
                                    <p:anim calcmode="lin" valueType="num">
                                      <p:cBhvr>
                                        <p:cTn id="127" dur="100" decel="100000"/>
                                        <p:tgtEl>
                                          <p:spTgt spid="82"/>
                                        </p:tgtEl>
                                        <p:attrNameLst>
                                          <p:attrName>ppt_y</p:attrName>
                                        </p:attrNameLst>
                                      </p:cBhvr>
                                      <p:tavLst>
                                        <p:tav tm="0">
                                          <p:val>
                                            <p:strVal val="ppt_y"/>
                                          </p:val>
                                        </p:tav>
                                        <p:tav tm="100000">
                                          <p:val>
                                            <p:strVal val="ppt_y-.03"/>
                                          </p:val>
                                        </p:tav>
                                      </p:tavLst>
                                    </p:anim>
                                    <p:anim calcmode="lin" valueType="num">
                                      <p:cBhvr>
                                        <p:cTn id="128" dur="900" accel="100000">
                                          <p:stCondLst>
                                            <p:cond delay="100"/>
                                          </p:stCondLst>
                                        </p:cTn>
                                        <p:tgtEl>
                                          <p:spTgt spid="82"/>
                                        </p:tgtEl>
                                        <p:attrNameLst>
                                          <p:attrName>ppt_y</p:attrName>
                                        </p:attrNameLst>
                                      </p:cBhvr>
                                      <p:tavLst>
                                        <p:tav tm="0">
                                          <p:val>
                                            <p:strVal val="ppt_y"/>
                                          </p:val>
                                        </p:tav>
                                        <p:tav tm="100000">
                                          <p:val>
                                            <p:strVal val="ppt_y+1"/>
                                          </p:val>
                                        </p:tav>
                                      </p:tavLst>
                                    </p:anim>
                                    <p:set>
                                      <p:cBhvr>
                                        <p:cTn id="129"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130" restart="whenNotActive" fill="hold" evtFilter="cancelBubble" nodeType="interactiveSeq">
                <p:stCondLst>
                  <p:cond evt="onClick" delay="0">
                    <p:tgtEl>
                      <p:spTgt spid="69"/>
                    </p:tgtEl>
                  </p:cond>
                </p:stCondLst>
                <p:endSync evt="end" delay="0">
                  <p:rtn val="all"/>
                </p:endSync>
                <p:childTnLst>
                  <p:par>
                    <p:cTn id="131" fill="hold">
                      <p:stCondLst>
                        <p:cond delay="0"/>
                      </p:stCondLst>
                      <p:childTnLst>
                        <p:par>
                          <p:cTn id="132" fill="hold">
                            <p:stCondLst>
                              <p:cond delay="0"/>
                            </p:stCondLst>
                            <p:childTnLst>
                              <p:par>
                                <p:cTn id="133" presetID="37" presetClass="exit" presetSubtype="0" fill="hold" nodeType="clickEffect">
                                  <p:stCondLst>
                                    <p:cond delay="0"/>
                                  </p:stCondLst>
                                  <p:childTnLst>
                                    <p:animEffect transition="out" filter="fade">
                                      <p:cBhvr>
                                        <p:cTn id="134" dur="1000"/>
                                        <p:tgtEl>
                                          <p:spTgt spid="69"/>
                                        </p:tgtEl>
                                      </p:cBhvr>
                                    </p:animEffect>
                                    <p:anim calcmode="lin" valueType="num">
                                      <p:cBhvr>
                                        <p:cTn id="135" dur="1000"/>
                                        <p:tgtEl>
                                          <p:spTgt spid="69"/>
                                        </p:tgtEl>
                                        <p:attrNameLst>
                                          <p:attrName>ppt_x</p:attrName>
                                        </p:attrNameLst>
                                      </p:cBhvr>
                                      <p:tavLst>
                                        <p:tav tm="0">
                                          <p:val>
                                            <p:strVal val="ppt_x"/>
                                          </p:val>
                                        </p:tav>
                                        <p:tav tm="100000">
                                          <p:val>
                                            <p:strVal val="ppt_x"/>
                                          </p:val>
                                        </p:tav>
                                      </p:tavLst>
                                    </p:anim>
                                    <p:anim calcmode="lin" valueType="num">
                                      <p:cBhvr>
                                        <p:cTn id="136" dur="100" decel="100000"/>
                                        <p:tgtEl>
                                          <p:spTgt spid="69"/>
                                        </p:tgtEl>
                                        <p:attrNameLst>
                                          <p:attrName>ppt_y</p:attrName>
                                        </p:attrNameLst>
                                      </p:cBhvr>
                                      <p:tavLst>
                                        <p:tav tm="0">
                                          <p:val>
                                            <p:strVal val="ppt_y"/>
                                          </p:val>
                                        </p:tav>
                                        <p:tav tm="100000">
                                          <p:val>
                                            <p:strVal val="ppt_y-.03"/>
                                          </p:val>
                                        </p:tav>
                                      </p:tavLst>
                                    </p:anim>
                                    <p:anim calcmode="lin" valueType="num">
                                      <p:cBhvr>
                                        <p:cTn id="137" dur="900" accel="100000">
                                          <p:stCondLst>
                                            <p:cond delay="100"/>
                                          </p:stCondLst>
                                        </p:cTn>
                                        <p:tgtEl>
                                          <p:spTgt spid="69"/>
                                        </p:tgtEl>
                                        <p:attrNameLst>
                                          <p:attrName>ppt_y</p:attrName>
                                        </p:attrNameLst>
                                      </p:cBhvr>
                                      <p:tavLst>
                                        <p:tav tm="0">
                                          <p:val>
                                            <p:strVal val="ppt_y"/>
                                          </p:val>
                                        </p:tav>
                                        <p:tav tm="100000">
                                          <p:val>
                                            <p:strVal val="ppt_y+1"/>
                                          </p:val>
                                        </p:tav>
                                      </p:tavLst>
                                    </p:anim>
                                    <p:set>
                                      <p:cBhvr>
                                        <p:cTn id="138"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139" restart="whenNotActive" fill="hold" evtFilter="cancelBubble" nodeType="interactiveSeq">
                <p:stCondLst>
                  <p:cond evt="onClick" delay="0">
                    <p:tgtEl>
                      <p:spTgt spid="83"/>
                    </p:tgtEl>
                  </p:cond>
                </p:stCondLst>
                <p:endSync evt="end" delay="0">
                  <p:rtn val="all"/>
                </p:endSync>
                <p:childTnLst>
                  <p:par>
                    <p:cTn id="140" fill="hold">
                      <p:stCondLst>
                        <p:cond delay="0"/>
                      </p:stCondLst>
                      <p:childTnLst>
                        <p:par>
                          <p:cTn id="141" fill="hold">
                            <p:stCondLst>
                              <p:cond delay="0"/>
                            </p:stCondLst>
                            <p:childTnLst>
                              <p:par>
                                <p:cTn id="142" presetID="37" presetClass="exit" presetSubtype="0" fill="hold" nodeType="clickEffect">
                                  <p:stCondLst>
                                    <p:cond delay="0"/>
                                  </p:stCondLst>
                                  <p:childTnLst>
                                    <p:animEffect transition="out" filter="fade">
                                      <p:cBhvr>
                                        <p:cTn id="143" dur="1000"/>
                                        <p:tgtEl>
                                          <p:spTgt spid="83"/>
                                        </p:tgtEl>
                                      </p:cBhvr>
                                    </p:animEffect>
                                    <p:anim calcmode="lin" valueType="num">
                                      <p:cBhvr>
                                        <p:cTn id="144" dur="1000"/>
                                        <p:tgtEl>
                                          <p:spTgt spid="83"/>
                                        </p:tgtEl>
                                        <p:attrNameLst>
                                          <p:attrName>ppt_x</p:attrName>
                                        </p:attrNameLst>
                                      </p:cBhvr>
                                      <p:tavLst>
                                        <p:tav tm="0">
                                          <p:val>
                                            <p:strVal val="ppt_x"/>
                                          </p:val>
                                        </p:tav>
                                        <p:tav tm="100000">
                                          <p:val>
                                            <p:strVal val="ppt_x"/>
                                          </p:val>
                                        </p:tav>
                                      </p:tavLst>
                                    </p:anim>
                                    <p:anim calcmode="lin" valueType="num">
                                      <p:cBhvr>
                                        <p:cTn id="145" dur="100" decel="100000"/>
                                        <p:tgtEl>
                                          <p:spTgt spid="83"/>
                                        </p:tgtEl>
                                        <p:attrNameLst>
                                          <p:attrName>ppt_y</p:attrName>
                                        </p:attrNameLst>
                                      </p:cBhvr>
                                      <p:tavLst>
                                        <p:tav tm="0">
                                          <p:val>
                                            <p:strVal val="ppt_y"/>
                                          </p:val>
                                        </p:tav>
                                        <p:tav tm="100000">
                                          <p:val>
                                            <p:strVal val="ppt_y-.03"/>
                                          </p:val>
                                        </p:tav>
                                      </p:tavLst>
                                    </p:anim>
                                    <p:anim calcmode="lin" valueType="num">
                                      <p:cBhvr>
                                        <p:cTn id="146" dur="900" accel="100000">
                                          <p:stCondLst>
                                            <p:cond delay="100"/>
                                          </p:stCondLst>
                                        </p:cTn>
                                        <p:tgtEl>
                                          <p:spTgt spid="83"/>
                                        </p:tgtEl>
                                        <p:attrNameLst>
                                          <p:attrName>ppt_y</p:attrName>
                                        </p:attrNameLst>
                                      </p:cBhvr>
                                      <p:tavLst>
                                        <p:tav tm="0">
                                          <p:val>
                                            <p:strVal val="ppt_y"/>
                                          </p:val>
                                        </p:tav>
                                        <p:tav tm="100000">
                                          <p:val>
                                            <p:strVal val="ppt_y+1"/>
                                          </p:val>
                                        </p:tav>
                                      </p:tavLst>
                                    </p:anim>
                                    <p:set>
                                      <p:cBhvr>
                                        <p:cTn id="147"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4000" b="-34000"/>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C7B95D9-FF5E-93AF-4F95-C290040295EF}"/>
              </a:ext>
            </a:extLst>
          </p:cNvPr>
          <p:cNvGrpSpPr/>
          <p:nvPr/>
        </p:nvGrpSpPr>
        <p:grpSpPr>
          <a:xfrm>
            <a:off x="-70990" y="5523939"/>
            <a:ext cx="12453794" cy="1367028"/>
            <a:chOff x="-1140691" y="5175504"/>
            <a:chExt cx="15327746" cy="1682496"/>
          </a:xfrm>
        </p:grpSpPr>
        <p:pic>
          <p:nvPicPr>
            <p:cNvPr id="30" name="Picture 6">
              <a:extLst>
                <a:ext uri="{FF2B5EF4-FFF2-40B4-BE49-F238E27FC236}">
                  <a16:creationId xmlns:a16="http://schemas.microsoft.com/office/drawing/2014/main" id="{E8C4879F-AD0C-3AE9-DA34-B09DFC99D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31" name="Picture 6">
              <a:extLst>
                <a:ext uri="{FF2B5EF4-FFF2-40B4-BE49-F238E27FC236}">
                  <a16:creationId xmlns:a16="http://schemas.microsoft.com/office/drawing/2014/main" id="{2BFD24DC-C19F-FB3B-582C-F04180FEB2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32" name="Picture 6">
              <a:extLst>
                <a:ext uri="{FF2B5EF4-FFF2-40B4-BE49-F238E27FC236}">
                  <a16:creationId xmlns:a16="http://schemas.microsoft.com/office/drawing/2014/main" id="{47AFD3F1-365F-F267-1254-76B678331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pic>
        <p:nvPicPr>
          <p:cNvPr id="15" name="Picture 3">
            <a:extLst>
              <a:ext uri="{FF2B5EF4-FFF2-40B4-BE49-F238E27FC236}">
                <a16:creationId xmlns:a16="http://schemas.microsoft.com/office/drawing/2014/main" id="{17E8193B-6EC3-7923-9265-FEBD84E8067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57286" y="4894044"/>
            <a:ext cx="985717" cy="1636045"/>
          </a:xfrm>
          <a:prstGeom prst="rect">
            <a:avLst/>
          </a:prstGeom>
        </p:spPr>
      </p:pic>
      <p:sp>
        <p:nvSpPr>
          <p:cNvPr id="9" name="Rectangle: Rounded Corners 8">
            <a:extLst>
              <a:ext uri="{FF2B5EF4-FFF2-40B4-BE49-F238E27FC236}">
                <a16:creationId xmlns:a16="http://schemas.microsoft.com/office/drawing/2014/main" id="{E3309979-0DD4-7727-7B19-4E9F3DF784E5}"/>
              </a:ext>
            </a:extLst>
          </p:cNvPr>
          <p:cNvSpPr/>
          <p:nvPr/>
        </p:nvSpPr>
        <p:spPr>
          <a:xfrm>
            <a:off x="1581369" y="760599"/>
            <a:ext cx="9029261" cy="115956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b="1" dirty="0">
                <a:solidFill>
                  <a:srgbClr val="000000"/>
                </a:solidFill>
                <a:latin typeface="UTM Avo" panose="02040603050506020204" pitchFamily="18"/>
                <a:cs typeface="Arial" panose="020B0604020202020204" pitchFamily="34" charset="0"/>
              </a:rPr>
              <a:t>Câu 1:</a:t>
            </a:r>
            <a:r>
              <a:rPr lang="en-US" sz="2400" b="1" dirty="0">
                <a:solidFill>
                  <a:srgbClr val="000000"/>
                </a:solidFill>
                <a:latin typeface="UTM Avo" panose="02040603050506020204" pitchFamily="18" charset="0"/>
                <a:cs typeface="Arial" panose="020B0604020202020204" pitchFamily="34" charset="0"/>
              </a:rPr>
              <a:t> </a:t>
            </a:r>
            <a:r>
              <a:rPr lang="vi-VN" sz="2400" dirty="0">
                <a:latin typeface="UTM Avo" panose="02040603050506020204" pitchFamily="18" charset="0"/>
              </a:rPr>
              <a:t>Hệ thống gồm quần xã và môi trường vô sinh của nó tương tác thành một thể thống nhất được gọi là</a:t>
            </a:r>
          </a:p>
        </p:txBody>
      </p:sp>
      <p:sp>
        <p:nvSpPr>
          <p:cNvPr id="12" name="Rectangle: Rounded Corners 11">
            <a:extLst>
              <a:ext uri="{FF2B5EF4-FFF2-40B4-BE49-F238E27FC236}">
                <a16:creationId xmlns:a16="http://schemas.microsoft.com/office/drawing/2014/main" id="{29995049-BC90-7744-B331-7E572BADDCCD}"/>
              </a:ext>
            </a:extLst>
          </p:cNvPr>
          <p:cNvSpPr/>
          <p:nvPr/>
        </p:nvSpPr>
        <p:spPr>
          <a:xfrm>
            <a:off x="1254642" y="2364712"/>
            <a:ext cx="4504261" cy="86149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thái</a:t>
            </a:r>
            <a:r>
              <a:rPr lang="en-US" sz="2400" dirty="0">
                <a:latin typeface="UTM Avo" panose="02040603050506020204" pitchFamily="18"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B233EECA-1539-FCCF-8D61-06C9FBECA042}"/>
              </a:ext>
            </a:extLst>
          </p:cNvPr>
          <p:cNvSpPr/>
          <p:nvPr/>
        </p:nvSpPr>
        <p:spPr>
          <a:xfrm>
            <a:off x="1267305" y="3665460"/>
            <a:ext cx="4477002" cy="86921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ED6AADEF-BE3C-570E-980E-6EA289B56AF8}"/>
              </a:ext>
            </a:extLst>
          </p:cNvPr>
          <p:cNvSpPr/>
          <p:nvPr/>
        </p:nvSpPr>
        <p:spPr>
          <a:xfrm>
            <a:off x="6429197" y="2368604"/>
            <a:ext cx="4664183" cy="86149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cảnh</a:t>
            </a:r>
            <a:r>
              <a:rPr lang="en-US" sz="2400" dirty="0">
                <a:latin typeface="UTM Avo" panose="02040603050506020204" pitchFamily="18" charset="0"/>
              </a:rPr>
              <a:t>.</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B0CE08CD-530C-E09E-E678-46BB790077D1}"/>
              </a:ext>
            </a:extLst>
          </p:cNvPr>
          <p:cNvSpPr/>
          <p:nvPr/>
        </p:nvSpPr>
        <p:spPr>
          <a:xfrm>
            <a:off x="6439204" y="3693087"/>
            <a:ext cx="4664184" cy="86921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7" name="Picture 18">
            <a:extLst>
              <a:ext uri="{FF2B5EF4-FFF2-40B4-BE49-F238E27FC236}">
                <a16:creationId xmlns:a16="http://schemas.microsoft.com/office/drawing/2014/main" id="{9F334829-BD22-ABC9-D81F-D0C979526DE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61898" y="271115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20">
            <a:extLst>
              <a:ext uri="{FF2B5EF4-FFF2-40B4-BE49-F238E27FC236}">
                <a16:creationId xmlns:a16="http://schemas.microsoft.com/office/drawing/2014/main" id="{94015A11-3388-3A4A-FBAD-56B96557EEB8}"/>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727137" y="4141293"/>
            <a:ext cx="752495" cy="6715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72E39613-4361-F998-37EC-C01A44AF39B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832093" y="2788513"/>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3DAFFE13-A8BC-07E8-AC99-FCF9ECE3D8A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79783" y="3998992"/>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32">
            <a:hlinkClick r:id="rId13" action="ppaction://hlinksldjump"/>
            <a:extLst>
              <a:ext uri="{FF2B5EF4-FFF2-40B4-BE49-F238E27FC236}">
                <a16:creationId xmlns:a16="http://schemas.microsoft.com/office/drawing/2014/main" id="{158CD88B-C23A-FCE7-7734-523846E91FEF}"/>
              </a:ext>
            </a:extLst>
          </p:cNvPr>
          <p:cNvPicPr>
            <a:picLocks noChangeAspect="1"/>
          </p:cNvPicPr>
          <p:nvPr/>
        </p:nvPicPr>
        <p:blipFill>
          <a:blip r:embed="rId14"/>
          <a:stretch>
            <a:fillRect/>
          </a:stretch>
        </p:blipFill>
        <p:spPr>
          <a:xfrm>
            <a:off x="10560732" y="5502594"/>
            <a:ext cx="1333032" cy="1213168"/>
          </a:xfrm>
          <a:prstGeom prst="rect">
            <a:avLst/>
          </a:prstGeom>
        </p:spPr>
      </p:pic>
      <p:pic>
        <p:nvPicPr>
          <p:cNvPr id="2" name="buzzer-or-wrong-answer-20582.wav">
            <a:hlinkClick r:id="" action="ppaction://media"/>
            <a:extLst>
              <a:ext uri="{FF2B5EF4-FFF2-40B4-BE49-F238E27FC236}">
                <a16:creationId xmlns:a16="http://schemas.microsoft.com/office/drawing/2014/main" id="{8A07BCB6-F1D5-2302-ACE9-50409BBDFBF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397413" y="1687274"/>
            <a:ext cx="812800" cy="812800"/>
          </a:xfrm>
          <a:prstGeom prst="rect">
            <a:avLst/>
          </a:prstGeom>
        </p:spPr>
      </p:pic>
      <p:pic>
        <p:nvPicPr>
          <p:cNvPr id="3" name="buzzer-or-wrong-answer-20582.wav">
            <a:hlinkClick r:id="" action="ppaction://media"/>
            <a:extLst>
              <a:ext uri="{FF2B5EF4-FFF2-40B4-BE49-F238E27FC236}">
                <a16:creationId xmlns:a16="http://schemas.microsoft.com/office/drawing/2014/main" id="{E407B470-75E5-581A-481B-ED9025723AB0}"/>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245013" y="1839674"/>
            <a:ext cx="812800" cy="812800"/>
          </a:xfrm>
          <a:prstGeom prst="rect">
            <a:avLst/>
          </a:prstGeom>
        </p:spPr>
      </p:pic>
      <p:pic>
        <p:nvPicPr>
          <p:cNvPr id="4" name="buzzer-or-wrong-answer-20582.wav">
            <a:hlinkClick r:id="" action="ppaction://media"/>
            <a:extLst>
              <a:ext uri="{FF2B5EF4-FFF2-40B4-BE49-F238E27FC236}">
                <a16:creationId xmlns:a16="http://schemas.microsoft.com/office/drawing/2014/main" id="{461217A6-B025-6FC0-F673-B8F53669B5E3}"/>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92613" y="1992074"/>
            <a:ext cx="812800" cy="812800"/>
          </a:xfrm>
          <a:prstGeom prst="rect">
            <a:avLst/>
          </a:prstGeom>
        </p:spPr>
      </p:pic>
      <p:pic>
        <p:nvPicPr>
          <p:cNvPr id="5" name="Ding-sound-effect-www_tiengdong_com.mp3">
            <a:hlinkClick r:id="" action="ppaction://media"/>
            <a:extLst>
              <a:ext uri="{FF2B5EF4-FFF2-40B4-BE49-F238E27FC236}">
                <a16:creationId xmlns:a16="http://schemas.microsoft.com/office/drawing/2014/main" id="{1ECCC9C5-891E-AE9E-71C4-E3D053908CCD}"/>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092613" y="3229359"/>
            <a:ext cx="812800" cy="812800"/>
          </a:xfrm>
          <a:prstGeom prst="rect">
            <a:avLst/>
          </a:prstGeom>
        </p:spPr>
      </p:pic>
      <p:pic>
        <p:nvPicPr>
          <p:cNvPr id="6" name="Picture 5">
            <a:extLst>
              <a:ext uri="{FF2B5EF4-FFF2-40B4-BE49-F238E27FC236}">
                <a16:creationId xmlns:a16="http://schemas.microsoft.com/office/drawing/2014/main" id="{AE412786-9891-05EC-85F4-C38A90FCD18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spTree>
    <p:extLst>
      <p:ext uri="{BB962C8B-B14F-4D97-AF65-F5344CB8AC3E}">
        <p14:creationId xmlns:p14="http://schemas.microsoft.com/office/powerpoint/2010/main" val="404929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 presetClass="mediacall" presetSubtype="0" fill="hold" nodeType="withEffect">
                                  <p:stCondLst>
                                    <p:cond delay="0"/>
                                  </p:stCondLst>
                                  <p:childTnLst>
                                    <p:cmd type="call" cmd="playFrom(0.0)">
                                      <p:cBhvr>
                                        <p:cTn id="27" dur="3004" fill="hold"/>
                                        <p:tgtEl>
                                          <p:spTgt spid="5"/>
                                        </p:tgtEl>
                                      </p:cBhvr>
                                    </p:cmd>
                                  </p:childTnLst>
                                </p:cTn>
                              </p:par>
                            </p:childTnLst>
                          </p:cTn>
                        </p:par>
                      </p:childTnLst>
                    </p:cTn>
                  </p:par>
                </p:childTnLst>
              </p:cTn>
              <p:nextCondLst>
                <p:cond evt="onClick" delay="0">
                  <p:tgtEl>
                    <p:spTgt spid="12"/>
                  </p:tgtEl>
                </p:cond>
              </p:nextCondLst>
            </p:seq>
            <p:seq concurrent="1" nextAc="seek">
              <p:cTn id="28" restart="whenNotActive" fill="hold" evtFilter="cancelBubble" nodeType="interactiveSeq">
                <p:stCondLst>
                  <p:cond evt="onClick" delay="0">
                    <p:tgtEl>
                      <p:spTgt spid="1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 presetClass="mediacall" presetSubtype="0" fill="hold" nodeType="withEffect">
                                  <p:stCondLst>
                                    <p:cond delay="0"/>
                                  </p:stCondLst>
                                  <p:childTnLst>
                                    <p:cmd type="call" cmd="playFrom(0.0)">
                                      <p:cBhvr>
                                        <p:cTn id="35" dur="1776" fill="hold"/>
                                        <p:tgtEl>
                                          <p:spTgt spid="4"/>
                                        </p:tgtEl>
                                      </p:cBhvr>
                                    </p:cmd>
                                  </p:childTnLst>
                                </p:cTn>
                              </p:par>
                            </p:childTnLst>
                          </p:cTn>
                        </p:par>
                      </p:childTnLst>
                    </p:cTn>
                  </p:par>
                </p:childTnLst>
              </p:cTn>
              <p:nextCondLst>
                <p:cond evt="onClick" delay="0">
                  <p:tgtEl>
                    <p:spTgt spid="14"/>
                  </p:tgtEl>
                </p:cond>
              </p:nextCondLst>
            </p:seq>
            <p:seq concurrent="1" nextAc="seek">
              <p:cTn id="36" restart="whenNotActive" fill="hold" evtFilter="cancelBubble" nodeType="interactiveSeq">
                <p:stCondLst>
                  <p:cond evt="onClick" delay="0">
                    <p:tgtEl>
                      <p:spTgt spid="1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 presetClass="mediacall" presetSubtype="0" fill="hold" nodeType="withEffect">
                                  <p:stCondLst>
                                    <p:cond delay="0"/>
                                  </p:stCondLst>
                                  <p:childTnLst>
                                    <p:cmd type="call" cmd="playFrom(0.0)">
                                      <p:cBhvr>
                                        <p:cTn id="43" dur="1776" fill="hold"/>
                                        <p:tgtEl>
                                          <p:spTgt spid="3"/>
                                        </p:tgtEl>
                                      </p:cBhvr>
                                    </p:cmd>
                                  </p:childTnLst>
                                </p:cTn>
                              </p:par>
                            </p:childTnLst>
                          </p:cTn>
                        </p:par>
                      </p:childTnLst>
                    </p:cTn>
                  </p:par>
                </p:childTnLst>
              </p:cTn>
              <p:nextCondLst>
                <p:cond evt="onClick" delay="0">
                  <p:tgtEl>
                    <p:spTgt spid="16"/>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 presetClass="mediacall" presetSubtype="0" fill="hold" nodeType="withEffect">
                                  <p:stCondLst>
                                    <p:cond delay="0"/>
                                  </p:stCondLst>
                                  <p:childTnLst>
                                    <p:cmd type="call" cmd="playFrom(0.0)">
                                      <p:cBhvr>
                                        <p:cTn id="51" dur="1776" fill="hold"/>
                                        <p:tgtEl>
                                          <p:spTgt spid="2"/>
                                        </p:tgtEl>
                                      </p:cBhvr>
                                    </p:cmd>
                                  </p:childTnLst>
                                </p:cTn>
                              </p:par>
                            </p:childTnLst>
                          </p:cTn>
                        </p:par>
                      </p:childTnLst>
                    </p:cTn>
                  </p:par>
                </p:childTnLst>
              </p:cTn>
              <p:nextCondLst>
                <p:cond evt="onClick" delay="0">
                  <p:tgtEl>
                    <p:spTgt spid="13"/>
                  </p:tgtEl>
                </p:cond>
              </p:nextCondLst>
            </p:seq>
            <p:audio>
              <p:cMediaNode vol="80000">
                <p:cTn id="52" fill="hold" display="0">
                  <p:stCondLst>
                    <p:cond delay="indefinite"/>
                  </p:stCondLst>
                  <p:endCondLst>
                    <p:cond evt="onStopAudio" delay="0">
                      <p:tgtEl>
                        <p:sldTgt/>
                      </p:tgtEl>
                    </p:cond>
                  </p:endCondLst>
                </p:cTn>
                <p:tgtEl>
                  <p:spTgt spid="2"/>
                </p:tgtEl>
              </p:cMediaNode>
            </p:audio>
            <p:audio>
              <p:cMediaNode vol="80000">
                <p:cTn id="53" fill="hold" display="0">
                  <p:stCondLst>
                    <p:cond delay="indefinite"/>
                  </p:stCondLst>
                  <p:endCondLst>
                    <p:cond evt="onStopAudio" delay="0">
                      <p:tgtEl>
                        <p:sldTgt/>
                      </p:tgtEl>
                    </p:cond>
                  </p:endCondLst>
                </p:cTn>
                <p:tgtEl>
                  <p:spTgt spid="3"/>
                </p:tgtEl>
              </p:cMediaNode>
            </p:audio>
            <p:audio>
              <p:cMediaNode vol="80000">
                <p:cTn id="54" fill="hold" display="0">
                  <p:stCondLst>
                    <p:cond delay="indefinite"/>
                  </p:stCondLst>
                  <p:endCondLst>
                    <p:cond evt="onStopAudio" delay="0">
                      <p:tgtEl>
                        <p:sldTgt/>
                      </p:tgtEl>
                    </p:cond>
                  </p:endCondLst>
                </p:cTn>
                <p:tgtEl>
                  <p:spTgt spid="4"/>
                </p:tgtEl>
              </p:cMediaNode>
            </p:audio>
            <p:audio>
              <p:cMediaNode vol="80000">
                <p:cTn id="55" fill="hold" display="0">
                  <p:stCondLst>
                    <p:cond delay="indefinite"/>
                  </p:stCondLst>
                  <p:endCondLst>
                    <p:cond evt="onStopAudio" delay="0">
                      <p:tgtEl>
                        <p:sldTgt/>
                      </p:tgtEl>
                    </p:cond>
                  </p:endCondLst>
                </p:cTn>
                <p:tgtEl>
                  <p:spTgt spid="5"/>
                </p:tgtEl>
              </p:cMediaNode>
            </p:audio>
          </p:childTnLst>
        </p:cTn>
      </p:par>
    </p:tnLst>
    <p:bldLst>
      <p:bldP spid="9" grpId="0" animBg="1"/>
      <p:bldP spid="12" grpId="0" animBg="1"/>
      <p:bldP spid="13" grpId="0" animBg="1"/>
      <p:bldP spid="14"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4000" b="-34000"/>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C7B95D9-FF5E-93AF-4F95-C290040295EF}"/>
              </a:ext>
            </a:extLst>
          </p:cNvPr>
          <p:cNvGrpSpPr/>
          <p:nvPr/>
        </p:nvGrpSpPr>
        <p:grpSpPr>
          <a:xfrm>
            <a:off x="0" y="5490972"/>
            <a:ext cx="12453794" cy="1367028"/>
            <a:chOff x="-1140691" y="5175504"/>
            <a:chExt cx="15327746" cy="1682496"/>
          </a:xfrm>
        </p:grpSpPr>
        <p:pic>
          <p:nvPicPr>
            <p:cNvPr id="30" name="Picture 6">
              <a:extLst>
                <a:ext uri="{FF2B5EF4-FFF2-40B4-BE49-F238E27FC236}">
                  <a16:creationId xmlns:a16="http://schemas.microsoft.com/office/drawing/2014/main" id="{E8C4879F-AD0C-3AE9-DA34-B09DFC99D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31" name="Picture 6">
              <a:extLst>
                <a:ext uri="{FF2B5EF4-FFF2-40B4-BE49-F238E27FC236}">
                  <a16:creationId xmlns:a16="http://schemas.microsoft.com/office/drawing/2014/main" id="{2BFD24DC-C19F-FB3B-582C-F04180FEB2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32" name="Picture 6">
              <a:extLst>
                <a:ext uri="{FF2B5EF4-FFF2-40B4-BE49-F238E27FC236}">
                  <a16:creationId xmlns:a16="http://schemas.microsoft.com/office/drawing/2014/main" id="{47AFD3F1-365F-F267-1254-76B678331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pic>
        <p:nvPicPr>
          <p:cNvPr id="21" name="Picture 3">
            <a:extLst>
              <a:ext uri="{FF2B5EF4-FFF2-40B4-BE49-F238E27FC236}">
                <a16:creationId xmlns:a16="http://schemas.microsoft.com/office/drawing/2014/main" id="{6BA260D4-16D1-B54F-CA91-F6E9F40006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51337" y="4672949"/>
            <a:ext cx="985717" cy="1636045"/>
          </a:xfrm>
          <a:prstGeom prst="rect">
            <a:avLst/>
          </a:prstGeom>
        </p:spPr>
      </p:pic>
      <p:sp>
        <p:nvSpPr>
          <p:cNvPr id="2" name="Rectangle: Rounded Corners 1">
            <a:extLst>
              <a:ext uri="{FF2B5EF4-FFF2-40B4-BE49-F238E27FC236}">
                <a16:creationId xmlns:a16="http://schemas.microsoft.com/office/drawing/2014/main" id="{F6CADCBF-8898-4FC8-B4F2-418156940383}"/>
              </a:ext>
            </a:extLst>
          </p:cNvPr>
          <p:cNvSpPr/>
          <p:nvPr/>
        </p:nvSpPr>
        <p:spPr>
          <a:xfrm>
            <a:off x="1457417" y="319136"/>
            <a:ext cx="9277165" cy="172850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b="1" dirty="0">
                <a:solidFill>
                  <a:srgbClr val="000000"/>
                </a:solidFill>
                <a:latin typeface="UTM Avo" panose="02040603050506020204" pitchFamily="18"/>
                <a:cs typeface="Arial" panose="020B0604020202020204" pitchFamily="34" charset="0"/>
              </a:rPr>
              <a:t>Câu 2: </a:t>
            </a:r>
            <a:r>
              <a:rPr lang="vi-VN" sz="2400" dirty="0">
                <a:latin typeface="UTM Avo" panose="02040603050506020204" pitchFamily="18" charset="0"/>
              </a:rPr>
              <a:t>Trong môi </a:t>
            </a:r>
            <a:r>
              <a:rPr lang="en-US" sz="2400" dirty="0" err="1">
                <a:latin typeface="UTM Avo" panose="02040603050506020204" pitchFamily="18" charset="0"/>
              </a:rPr>
              <a:t>trường</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xác</a:t>
            </a:r>
            <a:r>
              <a:rPr lang="en-US" sz="2400" dirty="0">
                <a:latin typeface="UTM Avo" panose="02040603050506020204" pitchFamily="18" charset="0"/>
              </a:rPr>
              <a:t> </a:t>
            </a:r>
            <a:r>
              <a:rPr lang="en-US" sz="2400" dirty="0" err="1">
                <a:latin typeface="UTM Avo" panose="02040603050506020204" pitchFamily="18" charset="0"/>
              </a:rPr>
              <a:t>chết</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xác</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vi-VN" sz="2400" dirty="0">
                <a:latin typeface="UTM Avo" panose="02040603050506020204" pitchFamily="18" charset="0"/>
              </a:rPr>
              <a:t>cây thân </a:t>
            </a:r>
            <a:r>
              <a:rPr lang="en-US" sz="2400" dirty="0" err="1">
                <a:latin typeface="UTM Avo" panose="02040603050506020204" pitchFamily="18" charset="0"/>
              </a:rPr>
              <a:t>gỗ</a:t>
            </a:r>
            <a:r>
              <a:rPr lang="vi-VN" sz="2400" dirty="0">
                <a:latin typeface="UTM Avo" panose="02040603050506020204" pitchFamily="18" charset="0"/>
              </a:rPr>
              <a:t>. </a:t>
            </a:r>
            <a:r>
              <a:rPr lang="en-US" sz="2400" dirty="0" err="1">
                <a:latin typeface="UTM Avo" panose="02040603050506020204" pitchFamily="18" charset="0"/>
              </a:rPr>
              <a:t>Xác</a:t>
            </a:r>
            <a:r>
              <a:rPr lang="en-US" sz="2400" dirty="0">
                <a:latin typeface="UTM Avo" panose="02040603050506020204" pitchFamily="18" charset="0"/>
              </a:rPr>
              <a:t> </a:t>
            </a:r>
            <a:r>
              <a:rPr lang="en-US" sz="2400" dirty="0" err="1">
                <a:latin typeface="UTM Avo" panose="02040603050506020204" pitchFamily="18" charset="0"/>
              </a:rPr>
              <a:t>chết</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vi-VN" sz="2400" dirty="0">
                <a:latin typeface="UTM Avo" panose="02040603050506020204" pitchFamily="18" charset="0"/>
              </a:rPr>
              <a:t>sinh vật </a:t>
            </a:r>
            <a:r>
              <a:rPr lang="en-US" sz="2400" dirty="0" err="1">
                <a:latin typeface="UTM Avo" panose="02040603050506020204" pitchFamily="18" charset="0"/>
              </a:rPr>
              <a:t>nằm</a:t>
            </a:r>
            <a:r>
              <a:rPr lang="vi-VN" sz="2400" dirty="0">
                <a:latin typeface="UTM Avo" panose="02040603050506020204" pitchFamily="18" charset="0"/>
              </a:rPr>
              <a:t> trong </a:t>
            </a:r>
            <a:r>
              <a:rPr lang="en-US" sz="2400" dirty="0" err="1">
                <a:latin typeface="UTM Avo" panose="02040603050506020204" pitchFamily="18" charset="0"/>
              </a:rPr>
              <a:t>tổ</a:t>
            </a:r>
            <a:r>
              <a:rPr lang="en-US" sz="2400" dirty="0">
                <a:latin typeface="UTM Avo" panose="02040603050506020204" pitchFamily="18" charset="0"/>
              </a:rPr>
              <a:t> </a:t>
            </a:r>
            <a:r>
              <a:rPr lang="en-US" sz="2400" dirty="0" err="1">
                <a:latin typeface="UTM Avo" panose="02040603050506020204" pitchFamily="18" charset="0"/>
              </a:rPr>
              <a:t>chức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vi-VN" sz="2400" dirty="0">
                <a:latin typeface="UTM Avo" panose="02040603050506020204" pitchFamily="18" charset="0"/>
              </a:rPr>
              <a:t>sau đây?</a:t>
            </a:r>
          </a:p>
        </p:txBody>
      </p:sp>
      <p:sp>
        <p:nvSpPr>
          <p:cNvPr id="3" name="Rectangle: Rounded Corners 2">
            <a:extLst>
              <a:ext uri="{FF2B5EF4-FFF2-40B4-BE49-F238E27FC236}">
                <a16:creationId xmlns:a16="http://schemas.microsoft.com/office/drawing/2014/main" id="{E559C414-601A-D2EB-2A5B-1661E9832BB3}"/>
              </a:ext>
            </a:extLst>
          </p:cNvPr>
          <p:cNvSpPr/>
          <p:nvPr/>
        </p:nvSpPr>
        <p:spPr>
          <a:xfrm>
            <a:off x="2482501" y="2634885"/>
            <a:ext cx="3343276"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thể</a:t>
            </a:r>
            <a:r>
              <a:rPr lang="vi-VN" sz="2400" dirty="0"/>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7F328644-8B1C-5666-B96E-32D2872D9A0A}"/>
              </a:ext>
            </a:extLst>
          </p:cNvPr>
          <p:cNvSpPr/>
          <p:nvPr/>
        </p:nvSpPr>
        <p:spPr>
          <a:xfrm>
            <a:off x="2482502" y="4312025"/>
            <a:ext cx="3372351" cy="120843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 </a:t>
            </a:r>
            <a:r>
              <a:rPr lang="en-US" sz="2400" noProof="0" dirty="0" err="1">
                <a:latin typeface="UTM Avo" panose="02040603050506020204" pitchFamily="18" charset="0"/>
              </a:rPr>
              <a:t>Quần</a:t>
            </a:r>
            <a:r>
              <a:rPr lang="en-US" sz="2400" noProof="0" dirty="0">
                <a:latin typeface="UTM Avo" panose="02040603050506020204" pitchFamily="18" charset="0"/>
              </a:rPr>
              <a:t> </a:t>
            </a:r>
            <a:r>
              <a:rPr lang="en-US" sz="2400" noProof="0" dirty="0" err="1">
                <a:latin typeface="UTM Avo" panose="02040603050506020204" pitchFamily="18" charset="0"/>
              </a:rPr>
              <a:t>xã</a:t>
            </a:r>
            <a:r>
              <a:rPr lang="en-US" sz="2400" dirty="0">
                <a:latin typeface="UTM Avo" panose="02040603050506020204" pitchFamily="18"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5" name="Rectangle: Rounded Corners 4">
            <a:extLst>
              <a:ext uri="{FF2B5EF4-FFF2-40B4-BE49-F238E27FC236}">
                <a16:creationId xmlns:a16="http://schemas.microsoft.com/office/drawing/2014/main" id="{9C7EA82A-F93D-1EC9-B7EC-DB9BB7FD32F3}"/>
              </a:ext>
            </a:extLst>
          </p:cNvPr>
          <p:cNvSpPr/>
          <p:nvPr/>
        </p:nvSpPr>
        <p:spPr>
          <a:xfrm>
            <a:off x="6409940" y="2634884"/>
            <a:ext cx="3343276"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defRPr/>
            </a:pPr>
            <a:r>
              <a:rPr kumimoji="0" lang="en-US" sz="240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thái</a:t>
            </a:r>
            <a:r>
              <a:rPr lang="en-US" sz="2400" dirty="0">
                <a:latin typeface="UTM Avo" panose="02040603050506020204" pitchFamily="18" charset="0"/>
              </a:rPr>
              <a:t>.</a:t>
            </a:r>
            <a:endPar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594BE638-0E0E-4355-4631-985B6EB49E58}"/>
              </a:ext>
            </a:extLst>
          </p:cNvPr>
          <p:cNvSpPr/>
          <p:nvPr/>
        </p:nvSpPr>
        <p:spPr>
          <a:xfrm>
            <a:off x="6393390" y="4331511"/>
            <a:ext cx="3359826"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D. </a:t>
            </a:r>
            <a:r>
              <a:rPr lang="en-US" sz="2400" dirty="0">
                <a:latin typeface="UTM Avo" panose="02040603050506020204" pitchFamily="18" charset="0"/>
              </a:rPr>
              <a:t>Vi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7" name="Picture 18">
            <a:extLst>
              <a:ext uri="{FF2B5EF4-FFF2-40B4-BE49-F238E27FC236}">
                <a16:creationId xmlns:a16="http://schemas.microsoft.com/office/drawing/2014/main" id="{D389762C-5D99-511E-D171-3CBE29255ED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23483" y="325576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0BDC012C-F80A-396C-81AE-4A6B57B73D9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444387" y="5036213"/>
            <a:ext cx="653950" cy="5836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01A6C182-6D30-647A-C667-83A1466BD17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48885" y="3330381"/>
            <a:ext cx="674014" cy="6015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193F921-EEB6-595C-91E5-FCC3952BCDC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81746" y="4979585"/>
            <a:ext cx="726091" cy="6480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Ding-sound-effect-www_tiengdong_com.mp3">
            <a:hlinkClick r:id="" action="ppaction://media"/>
            <a:extLst>
              <a:ext uri="{FF2B5EF4-FFF2-40B4-BE49-F238E27FC236}">
                <a16:creationId xmlns:a16="http://schemas.microsoft.com/office/drawing/2014/main" id="{45E4ED57-C090-7A81-C3CE-B12DB5EF0DC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92613" y="32293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5E7EEDD6-E554-70B3-F8CB-881476BC91A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787813" y="2296874"/>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E57FA5A8-D16F-91EF-3B54-889FB7AB25FD}"/>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902131" y="1641933"/>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F22B117F-AE8A-837E-67A2-EFF60418893B}"/>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45652" y="1516789"/>
            <a:ext cx="812800" cy="812800"/>
          </a:xfrm>
          <a:prstGeom prst="rect">
            <a:avLst/>
          </a:prstGeom>
        </p:spPr>
      </p:pic>
      <p:pic>
        <p:nvPicPr>
          <p:cNvPr id="9" name="Picture 8">
            <a:extLst>
              <a:ext uri="{FF2B5EF4-FFF2-40B4-BE49-F238E27FC236}">
                <a16:creationId xmlns:a16="http://schemas.microsoft.com/office/drawing/2014/main" id="{79B80F18-BBDA-60D7-4298-61865502BF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pic>
        <p:nvPicPr>
          <p:cNvPr id="16" name="Picture 15">
            <a:hlinkClick r:id="rId15" action="ppaction://hlinksldjump"/>
            <a:extLst>
              <a:ext uri="{FF2B5EF4-FFF2-40B4-BE49-F238E27FC236}">
                <a16:creationId xmlns:a16="http://schemas.microsoft.com/office/drawing/2014/main" id="{B5D32AA0-7FD3-C72A-2582-47A356760210}"/>
              </a:ext>
            </a:extLst>
          </p:cNvPr>
          <p:cNvPicPr>
            <a:picLocks noChangeAspect="1"/>
          </p:cNvPicPr>
          <p:nvPr/>
        </p:nvPicPr>
        <p:blipFill>
          <a:blip r:embed="rId16"/>
          <a:stretch>
            <a:fillRect/>
          </a:stretch>
        </p:blipFill>
        <p:spPr>
          <a:xfrm>
            <a:off x="10560732" y="5502594"/>
            <a:ext cx="1333032" cy="1213168"/>
          </a:xfrm>
          <a:prstGeom prst="rect">
            <a:avLst/>
          </a:prstGeom>
        </p:spPr>
      </p:pic>
    </p:spTree>
    <p:extLst>
      <p:ext uri="{BB962C8B-B14F-4D97-AF65-F5344CB8AC3E}">
        <p14:creationId xmlns:p14="http://schemas.microsoft.com/office/powerpoint/2010/main" val="340520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 presetClass="mediacall" presetSubtype="0" fill="hold" nodeType="withEffect">
                                  <p:stCondLst>
                                    <p:cond delay="0"/>
                                  </p:stCondLst>
                                  <p:childTnLst>
                                    <p:cmd type="call" cmd="playFrom(0.0)">
                                      <p:cBhvr>
                                        <p:cTn id="27" dur="2977" fill="hold"/>
                                        <p:tgtEl>
                                          <p:spTgt spid="12"/>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 presetClass="mediacall" presetSubtype="0" fill="hold" nodeType="withEffect">
                                  <p:stCondLst>
                                    <p:cond delay="0"/>
                                  </p:stCondLst>
                                  <p:childTnLst>
                                    <p:cmd type="call" cmd="playFrom(0.0)">
                                      <p:cBhvr>
                                        <p:cTn id="35" dur="1776" fill="hold"/>
                                        <p:tgtEl>
                                          <p:spTgt spid="13"/>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 presetClass="mediacall" presetSubtype="0" fill="hold" nodeType="withEffect">
                                  <p:stCondLst>
                                    <p:cond delay="0"/>
                                  </p:stCondLst>
                                  <p:childTnLst>
                                    <p:cmd type="call" cmd="playFrom(0.0)">
                                      <p:cBhvr>
                                        <p:cTn id="43" dur="1776" fill="hold"/>
                                        <p:tgtEl>
                                          <p:spTgt spid="14"/>
                                        </p:tgtEl>
                                      </p:cBhvr>
                                    </p:cmd>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1776" fill="hold"/>
                                        <p:tgtEl>
                                          <p:spTgt spid="15"/>
                                        </p:tgtEl>
                                      </p:cBhvr>
                                    </p:cmd>
                                  </p:childTnLst>
                                </p:cTn>
                              </p:par>
                            </p:childTnLst>
                          </p:cTn>
                        </p:par>
                      </p:childTnLst>
                    </p:cTn>
                  </p:par>
                </p:childTnLst>
              </p:cTn>
              <p:nextCondLst>
                <p:cond evt="onClick" delay="0">
                  <p:tgtEl>
                    <p:spTgt spid="3"/>
                  </p:tgtEl>
                </p:cond>
              </p:nextCondLst>
            </p:seq>
            <p:audio>
              <p:cMediaNode vol="80000">
                <p:cTn id="52" fill="hold" display="0">
                  <p:stCondLst>
                    <p:cond delay="indefinite"/>
                  </p:stCondLst>
                  <p:endCondLst>
                    <p:cond evt="onStopAudio" delay="0">
                      <p:tgtEl>
                        <p:sldTgt/>
                      </p:tgtEl>
                    </p:cond>
                  </p:endCondLst>
                </p:cTn>
                <p:tgtEl>
                  <p:spTgt spid="12"/>
                </p:tgtEl>
              </p:cMediaNode>
            </p:audio>
            <p:audio>
              <p:cMediaNode vol="80000">
                <p:cTn id="53" fill="hold" display="0">
                  <p:stCondLst>
                    <p:cond delay="indefinite"/>
                  </p:stCondLst>
                  <p:endCondLst>
                    <p:cond evt="onStopAudio" delay="0">
                      <p:tgtEl>
                        <p:sldTgt/>
                      </p:tgtEl>
                    </p:cond>
                  </p:endCondLst>
                </p:cTn>
                <p:tgtEl>
                  <p:spTgt spid="13"/>
                </p:tgtEl>
              </p:cMediaNode>
            </p:audio>
            <p:audio>
              <p:cMediaNode vol="80000">
                <p:cTn id="54" fill="hold" display="0">
                  <p:stCondLst>
                    <p:cond delay="indefinite"/>
                  </p:stCondLst>
                  <p:endCondLst>
                    <p:cond evt="onStopAudio" delay="0">
                      <p:tgtEl>
                        <p:sldTgt/>
                      </p:tgtEl>
                    </p:cond>
                  </p:endCondLst>
                </p:cTn>
                <p:tgtEl>
                  <p:spTgt spid="14"/>
                </p:tgtEl>
              </p:cMediaNode>
            </p:audio>
            <p:audio>
              <p:cMediaNode vol="80000">
                <p:cTn id="55" fill="hold" display="0">
                  <p:stCondLst>
                    <p:cond delay="indefinite"/>
                  </p:stCondLst>
                  <p:endCondLst>
                    <p:cond evt="onStopAudio" delay="0">
                      <p:tgtEl>
                        <p:sldTgt/>
                      </p:tgtEl>
                    </p:cond>
                  </p:endCondLst>
                </p:cTn>
                <p:tgtEl>
                  <p:spTgt spid="15"/>
                </p:tgtEl>
              </p:cMediaNode>
            </p:audio>
          </p:childTnLst>
        </p:cTn>
      </p:par>
    </p:tnLst>
    <p:bldLst>
      <p:bldP spid="2" grpId="0" animBg="1"/>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4000" b="-34000"/>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C7B95D9-FF5E-93AF-4F95-C290040295EF}"/>
              </a:ext>
            </a:extLst>
          </p:cNvPr>
          <p:cNvGrpSpPr/>
          <p:nvPr/>
        </p:nvGrpSpPr>
        <p:grpSpPr>
          <a:xfrm>
            <a:off x="-44131" y="5537679"/>
            <a:ext cx="12453794" cy="1367028"/>
            <a:chOff x="-1140691" y="5175504"/>
            <a:chExt cx="15327746" cy="1682496"/>
          </a:xfrm>
        </p:grpSpPr>
        <p:pic>
          <p:nvPicPr>
            <p:cNvPr id="30" name="Picture 6">
              <a:extLst>
                <a:ext uri="{FF2B5EF4-FFF2-40B4-BE49-F238E27FC236}">
                  <a16:creationId xmlns:a16="http://schemas.microsoft.com/office/drawing/2014/main" id="{E8C4879F-AD0C-3AE9-DA34-B09DFC99D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31" name="Picture 6">
              <a:extLst>
                <a:ext uri="{FF2B5EF4-FFF2-40B4-BE49-F238E27FC236}">
                  <a16:creationId xmlns:a16="http://schemas.microsoft.com/office/drawing/2014/main" id="{2BFD24DC-C19F-FB3B-582C-F04180FEB2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32" name="Picture 6">
              <a:extLst>
                <a:ext uri="{FF2B5EF4-FFF2-40B4-BE49-F238E27FC236}">
                  <a16:creationId xmlns:a16="http://schemas.microsoft.com/office/drawing/2014/main" id="{47AFD3F1-365F-F267-1254-76B678331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pic>
        <p:nvPicPr>
          <p:cNvPr id="15" name="Picture 3">
            <a:extLst>
              <a:ext uri="{FF2B5EF4-FFF2-40B4-BE49-F238E27FC236}">
                <a16:creationId xmlns:a16="http://schemas.microsoft.com/office/drawing/2014/main" id="{9F877E2D-63B7-C42B-561F-812A5F80C72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8193" y="4917162"/>
            <a:ext cx="985717" cy="1636045"/>
          </a:xfrm>
          <a:prstGeom prst="rect">
            <a:avLst/>
          </a:prstGeom>
        </p:spPr>
      </p:pic>
      <p:sp>
        <p:nvSpPr>
          <p:cNvPr id="2" name="Rectangle: Rounded Corners 1">
            <a:extLst>
              <a:ext uri="{FF2B5EF4-FFF2-40B4-BE49-F238E27FC236}">
                <a16:creationId xmlns:a16="http://schemas.microsoft.com/office/drawing/2014/main" id="{98610E68-6883-B264-35C4-A7CA96A1C775}"/>
              </a:ext>
            </a:extLst>
          </p:cNvPr>
          <p:cNvSpPr/>
          <p:nvPr/>
        </p:nvSpPr>
        <p:spPr>
          <a:xfrm>
            <a:off x="1663012" y="358346"/>
            <a:ext cx="9161197" cy="163520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b="1" dirty="0">
                <a:solidFill>
                  <a:prstClr val="black"/>
                </a:solidFill>
                <a:latin typeface="UTM Avo" panose="02040603050506020204" pitchFamily="18"/>
                <a:cs typeface="Arial" panose="020B0604020202020204" pitchFamily="34" charset="0"/>
              </a:rPr>
              <a:t>Câu 3: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đây</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xuất</a:t>
            </a:r>
            <a:r>
              <a:rPr lang="en-US" sz="2400" dirty="0">
                <a:latin typeface="UTM Avo" panose="02040603050506020204" pitchFamily="18" charset="0"/>
              </a:rPr>
              <a:t>:</a:t>
            </a:r>
            <a:endParaRPr lang="vi-VN" sz="2400" dirty="0">
              <a:solidFill>
                <a:prstClr val="black"/>
              </a:solidFill>
              <a:latin typeface="UTM Avo" panose="02040603050506020204" pitchFamily="18"/>
              <a:cs typeface="Arial" panose="020B0604020202020204" pitchFamily="34" charset="0"/>
            </a:endParaRPr>
          </a:p>
        </p:txBody>
      </p:sp>
      <p:sp>
        <p:nvSpPr>
          <p:cNvPr id="3" name="Rectangle: Rounded Corners 2">
            <a:extLst>
              <a:ext uri="{FF2B5EF4-FFF2-40B4-BE49-F238E27FC236}">
                <a16:creationId xmlns:a16="http://schemas.microsoft.com/office/drawing/2014/main" id="{C609C20D-557B-BA47-81AC-7FC3ADEDA4B9}"/>
              </a:ext>
            </a:extLst>
          </p:cNvPr>
          <p:cNvSpPr/>
          <p:nvPr/>
        </p:nvSpPr>
        <p:spPr>
          <a:xfrm>
            <a:off x="1877728" y="2297541"/>
            <a:ext cx="3627040" cy="162067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 </a:t>
            </a:r>
            <a:r>
              <a:rPr lang="vi-VN" sz="2400" dirty="0">
                <a:latin typeface="UTM Avo" panose="02040603050506020204" pitchFamily="18" charset="0"/>
              </a:rPr>
              <a:t>Phân giải chất hữu cơ thành chất vô cơ</a:t>
            </a:r>
            <a:r>
              <a:rPr lang="en-US" sz="2400" dirty="0">
                <a:latin typeface="UTM Avo" panose="02040603050506020204" pitchFamily="18" charset="0"/>
              </a:rPr>
              <a:t>.</a:t>
            </a:r>
          </a:p>
        </p:txBody>
      </p:sp>
      <p:sp>
        <p:nvSpPr>
          <p:cNvPr id="4" name="Rectangle: Rounded Corners 3">
            <a:extLst>
              <a:ext uri="{FF2B5EF4-FFF2-40B4-BE49-F238E27FC236}">
                <a16:creationId xmlns:a16="http://schemas.microsoft.com/office/drawing/2014/main" id="{6752AF21-164B-7D5A-322F-BD035FDA7262}"/>
              </a:ext>
            </a:extLst>
          </p:cNvPr>
          <p:cNvSpPr/>
          <p:nvPr/>
        </p:nvSpPr>
        <p:spPr>
          <a:xfrm>
            <a:off x="1880460" y="4113869"/>
            <a:ext cx="3605090" cy="163520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a:t>
            </a:r>
            <a:r>
              <a:rPr lang="vi-VN" sz="2400" dirty="0">
                <a:latin typeface="UTM Avo" panose="02040603050506020204" pitchFamily="18" charset="0"/>
              </a:rPr>
              <a:t>Tổng hợp chất hữu cơ thông qua quá trình quang hợp</a:t>
            </a:r>
            <a:r>
              <a:rPr lang="en-US" sz="2400" dirty="0">
                <a:latin typeface="UTM Avo" panose="02040603050506020204" pitchFamily="18" charset="0"/>
              </a:rPr>
              <a:t>.</a:t>
            </a:r>
          </a:p>
        </p:txBody>
      </p:sp>
      <p:sp>
        <p:nvSpPr>
          <p:cNvPr id="5" name="Rectangle: Rounded Corners 4">
            <a:extLst>
              <a:ext uri="{FF2B5EF4-FFF2-40B4-BE49-F238E27FC236}">
                <a16:creationId xmlns:a16="http://schemas.microsoft.com/office/drawing/2014/main" id="{DCEE5FA6-9795-123D-AD23-767A430CDF3D}"/>
              </a:ext>
            </a:extLst>
          </p:cNvPr>
          <p:cNvSpPr/>
          <p:nvPr/>
        </p:nvSpPr>
        <p:spPr>
          <a:xfrm>
            <a:off x="6611874" y="2318825"/>
            <a:ext cx="3719666" cy="162067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Phân</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xác</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a:t>
            </a:r>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D9354291-0B62-6823-A1C3-8AC25E6E3937}"/>
              </a:ext>
            </a:extLst>
          </p:cNvPr>
          <p:cNvSpPr/>
          <p:nvPr/>
        </p:nvSpPr>
        <p:spPr>
          <a:xfrm>
            <a:off x="6611874" y="4158888"/>
            <a:ext cx="3719666" cy="163520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D. </a:t>
            </a:r>
            <a:r>
              <a:rPr lang="vi-VN" sz="2400" dirty="0">
                <a:latin typeface="UTM Avo" panose="02040603050506020204" pitchFamily="18" charset="0"/>
              </a:rPr>
              <a:t>Không tự tổng hợp chất hữu cơ</a:t>
            </a:r>
            <a:r>
              <a:rPr lang="en-US" sz="2400" dirty="0">
                <a:latin typeface="UTM Avo" panose="02040603050506020204" pitchFamily="18" charset="0"/>
              </a:rPr>
              <a:t>.</a:t>
            </a:r>
          </a:p>
        </p:txBody>
      </p:sp>
      <p:pic>
        <p:nvPicPr>
          <p:cNvPr id="7" name="Picture 18">
            <a:extLst>
              <a:ext uri="{FF2B5EF4-FFF2-40B4-BE49-F238E27FC236}">
                <a16:creationId xmlns:a16="http://schemas.microsoft.com/office/drawing/2014/main" id="{1A4B8BA1-EF54-7726-827F-91FA09D2A2C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974838" y="5170756"/>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E2C6069C-704A-FA42-A92B-FECCB828110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999551" y="5130326"/>
            <a:ext cx="752495" cy="6715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ECB39249-25FA-E42C-BF8A-3394E3AC661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046256" y="3224923"/>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E553B312-995E-A72B-D177-B7BCA1AD32B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02506" y="3312747"/>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buzzer-or-wrong-answer-20582.wav">
            <a:hlinkClick r:id="" action="ppaction://media"/>
            <a:extLst>
              <a:ext uri="{FF2B5EF4-FFF2-40B4-BE49-F238E27FC236}">
                <a16:creationId xmlns:a16="http://schemas.microsoft.com/office/drawing/2014/main" id="{7D931A92-D3CE-010F-75A4-960811F7903E}"/>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897873" y="221509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A1C6A064-684D-CF2B-41D6-24B443B1A7D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83415" y="1611434"/>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CDDB1349-C303-5A7C-193D-B853504321EC}"/>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969045" y="1007769"/>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AEB60E8F-9E71-EF76-AA25-40F5664E6B3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92613" y="3229359"/>
            <a:ext cx="812800" cy="812800"/>
          </a:xfrm>
          <a:prstGeom prst="rect">
            <a:avLst/>
          </a:prstGeom>
        </p:spPr>
      </p:pic>
      <p:pic>
        <p:nvPicPr>
          <p:cNvPr id="9" name="Picture 8">
            <a:extLst>
              <a:ext uri="{FF2B5EF4-FFF2-40B4-BE49-F238E27FC236}">
                <a16:creationId xmlns:a16="http://schemas.microsoft.com/office/drawing/2014/main" id="{45684506-1CD4-0CF1-2160-C16BE55D94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pic>
        <p:nvPicPr>
          <p:cNvPr id="17" name="Picture 16">
            <a:hlinkClick r:id="rId15" action="ppaction://hlinksldjump"/>
            <a:extLst>
              <a:ext uri="{FF2B5EF4-FFF2-40B4-BE49-F238E27FC236}">
                <a16:creationId xmlns:a16="http://schemas.microsoft.com/office/drawing/2014/main" id="{968CA02A-533B-0442-A204-D81768153F0B}"/>
              </a:ext>
            </a:extLst>
          </p:cNvPr>
          <p:cNvPicPr>
            <a:picLocks noChangeAspect="1"/>
          </p:cNvPicPr>
          <p:nvPr/>
        </p:nvPicPr>
        <p:blipFill>
          <a:blip r:embed="rId16"/>
          <a:stretch>
            <a:fillRect/>
          </a:stretch>
        </p:blipFill>
        <p:spPr>
          <a:xfrm>
            <a:off x="10560732" y="5502594"/>
            <a:ext cx="1333032" cy="1213168"/>
          </a:xfrm>
          <a:prstGeom prst="rect">
            <a:avLst/>
          </a:prstGeom>
        </p:spPr>
      </p:pic>
    </p:spTree>
    <p:extLst>
      <p:ext uri="{BB962C8B-B14F-4D97-AF65-F5344CB8AC3E}">
        <p14:creationId xmlns:p14="http://schemas.microsoft.com/office/powerpoint/2010/main" val="419179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1776" fill="hold"/>
                                        <p:tgtEl>
                                          <p:spTgt spid="14"/>
                                        </p:tgtEl>
                                      </p:cBhvr>
                                    </p:cmd>
                                  </p:childTnLst>
                                </p:cTn>
                              </p:par>
                            </p:childTnLst>
                          </p:cTn>
                        </p:par>
                      </p:childTnLst>
                    </p:cTn>
                  </p:par>
                </p:childTnLst>
              </p:cTn>
              <p:nextCondLst>
                <p:cond evt="onClick" delay="0">
                  <p:tgtEl>
                    <p:spTgt spid="3"/>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1776" fill="hold"/>
                                        <p:tgtEl>
                                          <p:spTgt spid="13"/>
                                        </p:tgtEl>
                                      </p:cBhvr>
                                    </p:cmd>
                                  </p:child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nextCondLst>
                <p:cond evt="onClick" delay="0">
                  <p:tgtEl>
                    <p:spTgt spid="6"/>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1" presetClass="mediacall" presetSubtype="0" fill="hold" nodeType="withEffect">
                                  <p:stCondLst>
                                    <p:cond delay="0"/>
                                  </p:stCondLst>
                                  <p:childTnLst>
                                    <p:cmd type="call" cmd="playFrom(0.0)">
                                      <p:cBhvr>
                                        <p:cTn id="49" dur="3004" fill="hold"/>
                                        <p:tgtEl>
                                          <p:spTgt spid="16"/>
                                        </p:tgtEl>
                                      </p:cBhvr>
                                    </p:cmd>
                                  </p:childTnLst>
                                </p:cTn>
                              </p:par>
                            </p:childTnLst>
                          </p:cTn>
                        </p:par>
                      </p:childTnLst>
                    </p:cTn>
                  </p:par>
                </p:childTnLst>
              </p:cTn>
              <p:nextCondLst>
                <p:cond evt="onClick" delay="0">
                  <p:tgtEl>
                    <p:spTgt spid="4"/>
                  </p:tgtEl>
                </p:cond>
              </p:nextCondLst>
            </p:seq>
            <p:audio>
              <p:cMediaNode vol="80000">
                <p:cTn id="50" fill="hold" display="0">
                  <p:stCondLst>
                    <p:cond delay="indefinite"/>
                  </p:stCondLst>
                  <p:endCondLst>
                    <p:cond evt="onStopAudio" delay="0">
                      <p:tgtEl>
                        <p:sldTgt/>
                      </p:tgtEl>
                    </p:cond>
                  </p:endCondLst>
                </p:cTn>
                <p:tgtEl>
                  <p:spTgt spid="12"/>
                </p:tgtEl>
              </p:cMediaNode>
            </p:audio>
            <p:audio>
              <p:cMediaNode vol="80000">
                <p:cTn id="51" fill="hold" display="0">
                  <p:stCondLst>
                    <p:cond delay="indefinite"/>
                  </p:stCondLst>
                  <p:endCondLst>
                    <p:cond evt="onStopAudio" delay="0">
                      <p:tgtEl>
                        <p:sldTgt/>
                      </p:tgtEl>
                    </p:cond>
                  </p:endCondLst>
                </p:cTn>
                <p:tgtEl>
                  <p:spTgt spid="13"/>
                </p:tgtEl>
              </p:cMediaNode>
            </p:audio>
            <p:audio>
              <p:cMediaNode vol="80000">
                <p:cTn id="52" fill="hold" display="0">
                  <p:stCondLst>
                    <p:cond delay="indefinite"/>
                  </p:stCondLst>
                  <p:endCondLst>
                    <p:cond evt="onStopAudio" delay="0">
                      <p:tgtEl>
                        <p:sldTgt/>
                      </p:tgtEl>
                    </p:cond>
                  </p:endCondLst>
                </p:cTn>
                <p:tgtEl>
                  <p:spTgt spid="14"/>
                </p:tgtEl>
              </p:cMediaNode>
            </p:audio>
            <p:audio>
              <p:cMediaNode vol="80000">
                <p:cTn id="53" fill="hold" display="0">
                  <p:stCondLst>
                    <p:cond delay="indefinite"/>
                  </p:stCondLst>
                  <p:endCondLst>
                    <p:cond evt="onStopAudio" delay="0">
                      <p:tgtEl>
                        <p:sldTgt/>
                      </p:tgtEl>
                    </p:cond>
                  </p:endCondLst>
                </p:cTn>
                <p:tgtEl>
                  <p:spTgt spid="16"/>
                </p:tgtEl>
              </p:cMediaNode>
            </p:audio>
          </p:childTnLst>
        </p:cTn>
      </p:par>
    </p:tnLst>
    <p:bldLst>
      <p:bldP spid="2" grpId="0" animBg="1"/>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4000" b="-34000"/>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C7B95D9-FF5E-93AF-4F95-C290040295EF}"/>
              </a:ext>
            </a:extLst>
          </p:cNvPr>
          <p:cNvGrpSpPr/>
          <p:nvPr/>
        </p:nvGrpSpPr>
        <p:grpSpPr>
          <a:xfrm>
            <a:off x="-44131" y="5537679"/>
            <a:ext cx="12453794" cy="1367028"/>
            <a:chOff x="-1140691" y="5175504"/>
            <a:chExt cx="15327746" cy="1682496"/>
          </a:xfrm>
        </p:grpSpPr>
        <p:pic>
          <p:nvPicPr>
            <p:cNvPr id="30" name="Picture 6">
              <a:extLst>
                <a:ext uri="{FF2B5EF4-FFF2-40B4-BE49-F238E27FC236}">
                  <a16:creationId xmlns:a16="http://schemas.microsoft.com/office/drawing/2014/main" id="{E8C4879F-AD0C-3AE9-DA34-B09DFC99D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31" name="Picture 6">
              <a:extLst>
                <a:ext uri="{FF2B5EF4-FFF2-40B4-BE49-F238E27FC236}">
                  <a16:creationId xmlns:a16="http://schemas.microsoft.com/office/drawing/2014/main" id="{2BFD24DC-C19F-FB3B-582C-F04180FEB2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32" name="Picture 6">
              <a:extLst>
                <a:ext uri="{FF2B5EF4-FFF2-40B4-BE49-F238E27FC236}">
                  <a16:creationId xmlns:a16="http://schemas.microsoft.com/office/drawing/2014/main" id="{47AFD3F1-365F-F267-1254-76B678331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pic>
        <p:nvPicPr>
          <p:cNvPr id="15" name="Picture 3">
            <a:extLst>
              <a:ext uri="{FF2B5EF4-FFF2-40B4-BE49-F238E27FC236}">
                <a16:creationId xmlns:a16="http://schemas.microsoft.com/office/drawing/2014/main" id="{9F877E2D-63B7-C42B-561F-812A5F80C72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8193" y="4917162"/>
            <a:ext cx="985717" cy="1636045"/>
          </a:xfrm>
          <a:prstGeom prst="rect">
            <a:avLst/>
          </a:prstGeom>
        </p:spPr>
      </p:pic>
      <p:sp>
        <p:nvSpPr>
          <p:cNvPr id="2" name="Rectangle: Rounded Corners 1">
            <a:extLst>
              <a:ext uri="{FF2B5EF4-FFF2-40B4-BE49-F238E27FC236}">
                <a16:creationId xmlns:a16="http://schemas.microsoft.com/office/drawing/2014/main" id="{98610E68-6883-B264-35C4-A7CA96A1C775}"/>
              </a:ext>
            </a:extLst>
          </p:cNvPr>
          <p:cNvSpPr/>
          <p:nvPr/>
        </p:nvSpPr>
        <p:spPr>
          <a:xfrm>
            <a:off x="1938480" y="373359"/>
            <a:ext cx="8315039" cy="163520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b="1" dirty="0">
                <a:solidFill>
                  <a:prstClr val="black"/>
                </a:solidFill>
                <a:latin typeface="UTM Avo" panose="02040603050506020204" pitchFamily="18"/>
                <a:cs typeface="Arial" panose="020B0604020202020204" pitchFamily="34" charset="0"/>
              </a:rPr>
              <a:t>Câu 4: </a:t>
            </a:r>
            <a:r>
              <a:rPr lang="vi-VN" sz="2400" dirty="0">
                <a:latin typeface="UTM Avo" panose="02040603050506020204" pitchFamily="18" charset="0"/>
              </a:rPr>
              <a:t>Lưới thức ăn gồm</a:t>
            </a:r>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C609C20D-557B-BA47-81AC-7FC3ADEDA4B9}"/>
                  </a:ext>
                </a:extLst>
              </p:cNvPr>
              <p:cNvSpPr/>
              <p:nvPr/>
            </p:nvSpPr>
            <p:spPr>
              <a:xfrm>
                <a:off x="1028782" y="2318513"/>
                <a:ext cx="4717849" cy="111048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 </a:t>
                </a:r>
                <a14:m>
                  <m:oMath xmlns:m="http://schemas.openxmlformats.org/officeDocument/2006/math">
                    <m:r>
                      <m:rPr>
                        <m:nor/>
                      </m:rPr>
                      <a:rPr lang="en-US" sz="2400">
                        <a:latin typeface="UTM Avo" panose="02040603050506020204" pitchFamily="18" charset="0"/>
                      </a:rPr>
                      <m:t>m</m:t>
                    </m:r>
                    <m:r>
                      <m:rPr>
                        <m:nor/>
                      </m:rPr>
                      <a:rPr lang="en-US" sz="2400">
                        <a:latin typeface="UTM Avo" panose="02040603050506020204" pitchFamily="18" charset="0"/>
                      </a:rPr>
                      <m:t>ộ</m:t>
                    </m:r>
                    <m:r>
                      <m:rPr>
                        <m:nor/>
                      </m:rPr>
                      <a:rPr lang="en-US" sz="2400">
                        <a:latin typeface="UTM Avo" panose="02040603050506020204" pitchFamily="18" charset="0"/>
                      </a:rPr>
                      <m:t>t</m:t>
                    </m:r>
                    <m:r>
                      <m:rPr>
                        <m:nor/>
                      </m:rPr>
                      <a:rPr lang="en-US" sz="2400">
                        <a:latin typeface="UTM Avo" panose="02040603050506020204" pitchFamily="18" charset="0"/>
                      </a:rPr>
                      <m:t> </m:t>
                    </m:r>
                    <m:r>
                      <m:rPr>
                        <m:nor/>
                      </m:rPr>
                      <a:rPr lang="en-US" sz="2400">
                        <a:latin typeface="UTM Avo" panose="02040603050506020204" pitchFamily="18" charset="0"/>
                      </a:rPr>
                      <m:t>chu</m:t>
                    </m:r>
                    <m:r>
                      <m:rPr>
                        <m:nor/>
                      </m:rPr>
                      <a:rPr lang="en-US" sz="2400">
                        <a:latin typeface="UTM Avo" panose="02040603050506020204" pitchFamily="18" charset="0"/>
                      </a:rPr>
                      <m:t>ỗ</m:t>
                    </m:r>
                    <m:r>
                      <m:rPr>
                        <m:nor/>
                      </m:rPr>
                      <a:rPr lang="en-US" sz="2400">
                        <a:latin typeface="UTM Avo" panose="02040603050506020204" pitchFamily="18" charset="0"/>
                      </a:rPr>
                      <m:t>i</m:t>
                    </m:r>
                    <m:r>
                      <m:rPr>
                        <m:nor/>
                      </m:rPr>
                      <a:rPr lang="en-US" sz="2400">
                        <a:latin typeface="UTM Avo" panose="02040603050506020204" pitchFamily="18" charset="0"/>
                      </a:rPr>
                      <m:t> </m:t>
                    </m:r>
                    <m:r>
                      <m:rPr>
                        <m:nor/>
                      </m:rPr>
                      <a:rPr lang="en-US" sz="2400">
                        <a:latin typeface="UTM Avo" panose="02040603050506020204" pitchFamily="18" charset="0"/>
                      </a:rPr>
                      <m:t>th</m:t>
                    </m:r>
                    <m:r>
                      <m:rPr>
                        <m:nor/>
                      </m:rPr>
                      <a:rPr lang="en-US" sz="2400">
                        <a:latin typeface="UTM Avo" panose="02040603050506020204" pitchFamily="18" charset="0"/>
                      </a:rPr>
                      <m:t>ứ</m:t>
                    </m:r>
                    <m:r>
                      <m:rPr>
                        <m:nor/>
                      </m:rPr>
                      <a:rPr lang="en-US" sz="2400">
                        <a:latin typeface="UTM Avo" panose="02040603050506020204" pitchFamily="18" charset="0"/>
                      </a:rPr>
                      <m:t>c</m:t>
                    </m:r>
                    <m:r>
                      <m:rPr>
                        <m:nor/>
                      </m:rPr>
                      <a:rPr lang="en-US" sz="2400">
                        <a:latin typeface="UTM Avo" panose="02040603050506020204" pitchFamily="18" charset="0"/>
                      </a:rPr>
                      <m:t> ă</m:t>
                    </m:r>
                    <m:r>
                      <m:rPr>
                        <m:nor/>
                      </m:rPr>
                      <a:rPr lang="en-US" sz="2400">
                        <a:latin typeface="UTM Avo" panose="02040603050506020204" pitchFamily="18" charset="0"/>
                      </a:rPr>
                      <m:t>n</m:t>
                    </m:r>
                    <m:r>
                      <m:rPr>
                        <m:nor/>
                      </m:rPr>
                      <a:rPr lang="en-US" sz="2400">
                        <a:latin typeface="UTM Avo" panose="02040603050506020204" pitchFamily="18" charset="0"/>
                      </a:rPr>
                      <m:t>.</m:t>
                    </m:r>
                  </m:oMath>
                </a14:m>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Choice>
        <mc:Fallback xmlns="">
          <p:sp>
            <p:nvSpPr>
              <p:cNvPr id="3" name="Rectangle: Rounded Corners 2">
                <a:extLst>
                  <a:ext uri="{FF2B5EF4-FFF2-40B4-BE49-F238E27FC236}">
                    <a16:creationId xmlns:a16="http://schemas.microsoft.com/office/drawing/2014/main" id="{C609C20D-557B-BA47-81AC-7FC3ADEDA4B9}"/>
                  </a:ext>
                </a:extLst>
              </p:cNvPr>
              <p:cNvSpPr>
                <a:spLocks noRot="1" noChangeAspect="1" noMove="1" noResize="1" noEditPoints="1" noAdjustHandles="1" noChangeArrowheads="1" noChangeShapeType="1" noTextEdit="1"/>
              </p:cNvSpPr>
              <p:nvPr/>
            </p:nvSpPr>
            <p:spPr>
              <a:xfrm>
                <a:off x="1028782" y="2318513"/>
                <a:ext cx="4717849" cy="1110487"/>
              </a:xfrm>
              <a:prstGeom prst="roundRect">
                <a:avLst/>
              </a:prstGeom>
              <a:blipFill>
                <a:blip r:embed="rId11"/>
                <a:stretch>
                  <a:fillRect l="-904"/>
                </a:stretch>
              </a:blipFill>
              <a:ln>
                <a:noFill/>
              </a:ln>
            </p:spPr>
            <p:txBody>
              <a:bodyPr/>
              <a:lstStyle/>
              <a:p>
                <a:r>
                  <a:rPr lang="en-US">
                    <a:noFill/>
                  </a:rPr>
                  <a:t> </a:t>
                </a:r>
              </a:p>
            </p:txBody>
          </p:sp>
        </mc:Fallback>
      </mc:AlternateContent>
      <p:sp>
        <p:nvSpPr>
          <p:cNvPr id="4" name="Rectangle: Rounded Corners 3">
            <a:extLst>
              <a:ext uri="{FF2B5EF4-FFF2-40B4-BE49-F238E27FC236}">
                <a16:creationId xmlns:a16="http://schemas.microsoft.com/office/drawing/2014/main" id="{6752AF21-164B-7D5A-322F-BD035FDA7262}"/>
              </a:ext>
            </a:extLst>
          </p:cNvPr>
          <p:cNvSpPr/>
          <p:nvPr/>
        </p:nvSpPr>
        <p:spPr>
          <a:xfrm>
            <a:off x="1113910" y="3769342"/>
            <a:ext cx="4689298" cy="112044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chuỗi</a:t>
            </a:r>
            <a:r>
              <a:rPr lang="en-US" sz="2400" dirty="0">
                <a:latin typeface="UTM Avo" panose="02040603050506020204" pitchFamily="18" charset="0"/>
              </a:rPr>
              <a:t>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mắt</a:t>
            </a:r>
            <a:r>
              <a:rPr lang="en-US" sz="2400" dirty="0">
                <a:latin typeface="UTM Avo" panose="02040603050506020204" pitchFamily="18" charset="0"/>
              </a:rPr>
              <a:t> </a:t>
            </a:r>
            <a:r>
              <a:rPr lang="en-US" sz="2400" dirty="0" err="1">
                <a:latin typeface="UTM Avo" panose="02040603050506020204" pitchFamily="18" charset="0"/>
              </a:rPr>
              <a:t>xích</a:t>
            </a:r>
            <a:r>
              <a:rPr lang="en-US" sz="2400" dirty="0">
                <a:latin typeface="UTM Avo" panose="02040603050506020204" pitchFamily="18" charset="0"/>
              </a:rPr>
              <a:t> </a:t>
            </a:r>
            <a:r>
              <a:rPr lang="en-US" sz="2400" dirty="0" err="1">
                <a:latin typeface="UTM Avo" panose="02040603050506020204" pitchFamily="18" charset="0"/>
              </a:rPr>
              <a:t>chung</a:t>
            </a:r>
            <a:r>
              <a:rPr lang="en-US" sz="2400" dirty="0">
                <a:latin typeface="UTM Avo" panose="02040603050506020204" pitchFamily="18" charset="0"/>
              </a:rPr>
              <a:t>.</a:t>
            </a:r>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DCEE5FA6-9795-123D-AD23-767A430CDF3D}"/>
                  </a:ext>
                </a:extLst>
              </p:cNvPr>
              <p:cNvSpPr/>
              <p:nvPr/>
            </p:nvSpPr>
            <p:spPr>
              <a:xfrm>
                <a:off x="6445371" y="2338594"/>
                <a:ext cx="4838332" cy="111048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B. </a:t>
                </a:r>
                <a14:m>
                  <m:oMath xmlns:m="http://schemas.openxmlformats.org/officeDocument/2006/math">
                    <m:r>
                      <m:rPr>
                        <m:nor/>
                      </m:rPr>
                      <a:rPr lang="vi-VN" sz="2400">
                        <a:latin typeface="UTM Avo" panose="02040603050506020204" pitchFamily="18" charset="0"/>
                      </a:rPr>
                      <m:t>nhi</m:t>
                    </m:r>
                    <m:r>
                      <m:rPr>
                        <m:nor/>
                      </m:rPr>
                      <a:rPr lang="vi-VN" sz="2400">
                        <a:latin typeface="UTM Avo" panose="02040603050506020204" pitchFamily="18" charset="0"/>
                      </a:rPr>
                      <m:t>ề</m:t>
                    </m:r>
                    <m:r>
                      <m:rPr>
                        <m:nor/>
                      </m:rPr>
                      <a:rPr lang="vi-VN" sz="2400">
                        <a:latin typeface="UTM Avo" panose="02040603050506020204" pitchFamily="18" charset="0"/>
                      </a:rPr>
                      <m:t>u</m:t>
                    </m:r>
                    <m:r>
                      <m:rPr>
                        <m:nor/>
                      </m:rPr>
                      <a:rPr lang="vi-VN" sz="2400">
                        <a:latin typeface="UTM Avo" panose="02040603050506020204" pitchFamily="18" charset="0"/>
                      </a:rPr>
                      <m:t> </m:t>
                    </m:r>
                    <m:r>
                      <m:rPr>
                        <m:nor/>
                      </m:rPr>
                      <a:rPr lang="vi-VN" sz="2400">
                        <a:latin typeface="UTM Avo" panose="02040603050506020204" pitchFamily="18" charset="0"/>
                      </a:rPr>
                      <m:t>lo</m:t>
                    </m:r>
                    <m:r>
                      <m:rPr>
                        <m:nor/>
                      </m:rPr>
                      <a:rPr lang="vi-VN" sz="2400">
                        <a:latin typeface="UTM Avo" panose="02040603050506020204" pitchFamily="18" charset="0"/>
                      </a:rPr>
                      <m:t>à</m:t>
                    </m:r>
                    <m:r>
                      <m:rPr>
                        <m:nor/>
                      </m:rPr>
                      <a:rPr lang="vi-VN" sz="2400">
                        <a:latin typeface="UTM Avo" panose="02040603050506020204" pitchFamily="18" charset="0"/>
                      </a:rPr>
                      <m:t>i</m:t>
                    </m:r>
                    <m:r>
                      <m:rPr>
                        <m:nor/>
                      </m:rPr>
                      <a:rPr lang="vi-VN" sz="2400">
                        <a:latin typeface="UTM Avo" panose="02040603050506020204" pitchFamily="18" charset="0"/>
                      </a:rPr>
                      <m:t> </m:t>
                    </m:r>
                    <m:r>
                      <m:rPr>
                        <m:nor/>
                      </m:rPr>
                      <a:rPr lang="vi-VN" sz="2400">
                        <a:latin typeface="UTM Avo" panose="02040603050506020204" pitchFamily="18" charset="0"/>
                      </a:rPr>
                      <m:t>sinh</m:t>
                    </m:r>
                    <m:r>
                      <m:rPr>
                        <m:nor/>
                      </m:rPr>
                      <a:rPr lang="vi-VN" sz="2400">
                        <a:latin typeface="UTM Avo" panose="02040603050506020204" pitchFamily="18" charset="0"/>
                      </a:rPr>
                      <m:t> </m:t>
                    </m:r>
                    <m:r>
                      <m:rPr>
                        <m:nor/>
                      </m:rPr>
                      <a:rPr lang="vi-VN" sz="2400">
                        <a:latin typeface="UTM Avo" panose="02040603050506020204" pitchFamily="18" charset="0"/>
                      </a:rPr>
                      <m:t>v</m:t>
                    </m:r>
                    <m:r>
                      <m:rPr>
                        <m:nor/>
                      </m:rPr>
                      <a:rPr lang="vi-VN" sz="2400">
                        <a:latin typeface="UTM Avo" panose="02040603050506020204" pitchFamily="18" charset="0"/>
                      </a:rPr>
                      <m:t>ậ</m:t>
                    </m:r>
                    <m:r>
                      <m:rPr>
                        <m:nor/>
                      </m:rPr>
                      <a:rPr lang="vi-VN" sz="2400">
                        <a:latin typeface="UTM Avo" panose="02040603050506020204" pitchFamily="18" charset="0"/>
                      </a:rPr>
                      <m:t>t</m:t>
                    </m:r>
                    <m:r>
                      <m:rPr>
                        <m:nor/>
                      </m:rPr>
                      <a:rPr lang="vi-VN" sz="2400">
                        <a:latin typeface="UTM Avo" panose="02040603050506020204" pitchFamily="18" charset="0"/>
                      </a:rPr>
                      <m:t> </m:t>
                    </m:r>
                    <m:r>
                      <m:rPr>
                        <m:nor/>
                      </m:rPr>
                      <a:rPr lang="vi-VN" sz="2400">
                        <a:latin typeface="UTM Avo" panose="02040603050506020204" pitchFamily="18" charset="0"/>
                      </a:rPr>
                      <m:t>c</m:t>
                    </m:r>
                    <m:r>
                      <m:rPr>
                        <m:nor/>
                      </m:rPr>
                      <a:rPr lang="vi-VN" sz="2400">
                        <a:latin typeface="UTM Avo" panose="02040603050506020204" pitchFamily="18" charset="0"/>
                      </a:rPr>
                      <m:t>ó </m:t>
                    </m:r>
                    <m:r>
                      <m:rPr>
                        <m:nor/>
                      </m:rPr>
                      <a:rPr lang="vi-VN" sz="2400">
                        <a:latin typeface="UTM Avo" panose="02040603050506020204" pitchFamily="18" charset="0"/>
                      </a:rPr>
                      <m:t>quan</m:t>
                    </m:r>
                    <m:r>
                      <m:rPr>
                        <m:nor/>
                      </m:rPr>
                      <a:rPr lang="vi-VN" sz="2400">
                        <a:latin typeface="UTM Avo" panose="02040603050506020204" pitchFamily="18" charset="0"/>
                      </a:rPr>
                      <m:t> </m:t>
                    </m:r>
                    <m:r>
                      <m:rPr>
                        <m:nor/>
                      </m:rPr>
                      <a:rPr lang="vi-VN" sz="2400">
                        <a:latin typeface="UTM Avo" panose="02040603050506020204" pitchFamily="18" charset="0"/>
                      </a:rPr>
                      <m:t>h</m:t>
                    </m:r>
                    <m:r>
                      <m:rPr>
                        <m:nor/>
                      </m:rPr>
                      <a:rPr lang="vi-VN" sz="2400">
                        <a:latin typeface="UTM Avo" panose="02040603050506020204" pitchFamily="18" charset="0"/>
                      </a:rPr>
                      <m:t>ệ </m:t>
                    </m:r>
                    <m:r>
                      <m:rPr>
                        <m:nor/>
                      </m:rPr>
                      <a:rPr lang="vi-VN" sz="2400">
                        <a:latin typeface="UTM Avo" panose="02040603050506020204" pitchFamily="18" charset="0"/>
                      </a:rPr>
                      <m:t>dinh</m:t>
                    </m:r>
                    <m:r>
                      <m:rPr>
                        <m:nor/>
                      </m:rPr>
                      <a:rPr lang="vi-VN" sz="2400">
                        <a:latin typeface="UTM Avo" panose="02040603050506020204" pitchFamily="18" charset="0"/>
                      </a:rPr>
                      <m:t> </m:t>
                    </m:r>
                    <m:r>
                      <m:rPr>
                        <m:nor/>
                      </m:rPr>
                      <a:rPr lang="vi-VN" sz="2400">
                        <a:latin typeface="UTM Avo" panose="02040603050506020204" pitchFamily="18" charset="0"/>
                      </a:rPr>
                      <m:t>d</m:t>
                    </m:r>
                    <m:r>
                      <m:rPr>
                        <m:nor/>
                      </m:rPr>
                      <a:rPr lang="vi-VN" sz="2400">
                        <a:latin typeface="UTM Avo" panose="02040603050506020204" pitchFamily="18" charset="0"/>
                      </a:rPr>
                      <m:t>ưỡ</m:t>
                    </m:r>
                    <m:r>
                      <m:rPr>
                        <m:nor/>
                      </m:rPr>
                      <a:rPr lang="vi-VN" sz="2400">
                        <a:latin typeface="UTM Avo" panose="02040603050506020204" pitchFamily="18" charset="0"/>
                      </a:rPr>
                      <m:t>ng</m:t>
                    </m:r>
                    <m:r>
                      <m:rPr>
                        <m:nor/>
                      </m:rPr>
                      <a:rPr lang="vi-VN" sz="2400">
                        <a:latin typeface="UTM Avo" panose="02040603050506020204" pitchFamily="18" charset="0"/>
                      </a:rPr>
                      <m:t> </m:t>
                    </m:r>
                    <m:r>
                      <m:rPr>
                        <m:nor/>
                      </m:rPr>
                      <a:rPr lang="vi-VN" sz="2400">
                        <a:latin typeface="UTM Avo" panose="02040603050506020204" pitchFamily="18" charset="0"/>
                      </a:rPr>
                      <m:t>v</m:t>
                    </m:r>
                    <m:r>
                      <m:rPr>
                        <m:nor/>
                      </m:rPr>
                      <a:rPr lang="vi-VN" sz="2400">
                        <a:latin typeface="UTM Avo" panose="02040603050506020204" pitchFamily="18" charset="0"/>
                      </a:rPr>
                      <m:t>ớ</m:t>
                    </m:r>
                    <m:r>
                      <m:rPr>
                        <m:nor/>
                      </m:rPr>
                      <a:rPr lang="vi-VN" sz="2400">
                        <a:latin typeface="UTM Avo" panose="02040603050506020204" pitchFamily="18" charset="0"/>
                      </a:rPr>
                      <m:t>i</m:t>
                    </m:r>
                    <m:r>
                      <m:rPr>
                        <m:nor/>
                      </m:rPr>
                      <a:rPr lang="vi-VN" sz="2400">
                        <a:latin typeface="UTM Avo" panose="02040603050506020204" pitchFamily="18" charset="0"/>
                      </a:rPr>
                      <m:t> </m:t>
                    </m:r>
                    <m:r>
                      <m:rPr>
                        <m:nor/>
                      </m:rPr>
                      <a:rPr lang="vi-VN" sz="2400">
                        <a:latin typeface="UTM Avo" panose="02040603050506020204" pitchFamily="18" charset="0"/>
                      </a:rPr>
                      <m:t>nhau</m:t>
                    </m:r>
                    <m:r>
                      <m:rPr>
                        <m:nor/>
                      </m:rPr>
                      <a:rPr lang="vi-VN" sz="2400">
                        <a:latin typeface="UTM Avo" panose="02040603050506020204" pitchFamily="18" charset="0"/>
                      </a:rPr>
                      <m:t>.</m:t>
                    </m:r>
                  </m:oMath>
                </a14:m>
                <a:endParaRPr lang="en-US" sz="2400" dirty="0">
                  <a:latin typeface="UTM Avo" panose="02040603050506020204" pitchFamily="18" charset="0"/>
                </a:endParaRPr>
              </a:p>
            </p:txBody>
          </p:sp>
        </mc:Choice>
        <mc:Fallback xmlns="">
          <p:sp>
            <p:nvSpPr>
              <p:cNvPr id="5" name="Rectangle: Rounded Corners 4">
                <a:extLst>
                  <a:ext uri="{FF2B5EF4-FFF2-40B4-BE49-F238E27FC236}">
                    <a16:creationId xmlns:a16="http://schemas.microsoft.com/office/drawing/2014/main" id="{DCEE5FA6-9795-123D-AD23-767A430CDF3D}"/>
                  </a:ext>
                </a:extLst>
              </p:cNvPr>
              <p:cNvSpPr>
                <a:spLocks noRot="1" noChangeAspect="1" noMove="1" noResize="1" noEditPoints="1" noAdjustHandles="1" noChangeArrowheads="1" noChangeShapeType="1" noTextEdit="1"/>
              </p:cNvSpPr>
              <p:nvPr/>
            </p:nvSpPr>
            <p:spPr>
              <a:xfrm>
                <a:off x="6445371" y="2338594"/>
                <a:ext cx="4838332" cy="1110487"/>
              </a:xfrm>
              <a:prstGeom prst="roundRect">
                <a:avLst/>
              </a:prstGeom>
              <a:blipFill>
                <a:blip r:embed="rId12"/>
                <a:stretch>
                  <a:fillRect l="-756" b="-11538"/>
                </a:stretch>
              </a:blipFill>
              <a:ln>
                <a:noFill/>
              </a:ln>
            </p:spPr>
            <p:txBody>
              <a:bodyPr/>
              <a:lstStyle/>
              <a:p>
                <a:r>
                  <a:rPr lang="en-US">
                    <a:noFill/>
                  </a:rPr>
                  <a:t> </a:t>
                </a:r>
              </a:p>
            </p:txBody>
          </p:sp>
        </mc:Fallback>
      </mc:AlternateContent>
      <p:sp>
        <p:nvSpPr>
          <p:cNvPr id="6" name="Rectangle: Rounded Corners 5">
            <a:extLst>
              <a:ext uri="{FF2B5EF4-FFF2-40B4-BE49-F238E27FC236}">
                <a16:creationId xmlns:a16="http://schemas.microsoft.com/office/drawing/2014/main" id="{D9354291-0B62-6823-A1C3-8AC25E6E3937}"/>
              </a:ext>
            </a:extLst>
          </p:cNvPr>
          <p:cNvSpPr/>
          <p:nvPr/>
        </p:nvSpPr>
        <p:spPr>
          <a:xfrm>
            <a:off x="6527766" y="3813159"/>
            <a:ext cx="4838332" cy="112044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lnSpc>
                <a:spcPct val="150000"/>
              </a:lnSpc>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D. </a:t>
            </a:r>
            <a:r>
              <a:rPr lang="en-US" sz="2400" dirty="0">
                <a:latin typeface="UTM Avo" panose="02040603050506020204" pitchFamily="18" charset="0"/>
              </a:rPr>
              <a:t> </a:t>
            </a:r>
            <a:r>
              <a:rPr lang="en-US" sz="2400" dirty="0" err="1">
                <a:latin typeface="UTM Avo" panose="02040603050506020204" pitchFamily="18" charset="0"/>
              </a:rPr>
              <a:t>ít</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1 </a:t>
            </a:r>
            <a:r>
              <a:rPr lang="en-US" sz="2400" dirty="0" err="1">
                <a:latin typeface="UTM Avo" panose="02040603050506020204" pitchFamily="18" charset="0"/>
              </a:rPr>
              <a:t>chuỗi</a:t>
            </a:r>
            <a:r>
              <a:rPr lang="en-US" sz="2400" dirty="0">
                <a:latin typeface="UTM Avo" panose="02040603050506020204" pitchFamily="18" charset="0"/>
              </a:rPr>
              <a:t>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trở</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a:t>
            </a:r>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7" name="Picture 18">
            <a:extLst>
              <a:ext uri="{FF2B5EF4-FFF2-40B4-BE49-F238E27FC236}">
                <a16:creationId xmlns:a16="http://schemas.microsoft.com/office/drawing/2014/main" id="{1A4B8BA1-EF54-7726-827F-91FA09D2A2C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31371" y="424235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E2C6069C-704A-FA42-A92B-FECCB828110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89850" y="4276568"/>
            <a:ext cx="752495" cy="67158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ECB39249-25FA-E42C-BF8A-3394E3AC661C}"/>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28955" y="2732525"/>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E553B312-995E-A72B-D177-B7BCA1AD32B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140343" y="2744131"/>
            <a:ext cx="755242" cy="6740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buzzer-or-wrong-answer-20582.wav">
            <a:hlinkClick r:id="" action="ppaction://media"/>
            <a:extLst>
              <a:ext uri="{FF2B5EF4-FFF2-40B4-BE49-F238E27FC236}">
                <a16:creationId xmlns:a16="http://schemas.microsoft.com/office/drawing/2014/main" id="{7D931A92-D3CE-010F-75A4-960811F7903E}"/>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897873" y="221509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A1C6A064-684D-CF2B-41D6-24B443B1A7D9}"/>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083415" y="1611434"/>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CDDB1349-C303-5A7C-193D-B853504321EC}"/>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69045" y="1007769"/>
            <a:ext cx="812800" cy="812800"/>
          </a:xfrm>
          <a:prstGeom prst="rect">
            <a:avLst/>
          </a:prstGeom>
        </p:spPr>
      </p:pic>
      <p:pic>
        <p:nvPicPr>
          <p:cNvPr id="16" name="Ding-sound-effect-www_tiengdong_com.mp3">
            <a:hlinkClick r:id="" action="ppaction://media"/>
            <a:extLst>
              <a:ext uri="{FF2B5EF4-FFF2-40B4-BE49-F238E27FC236}">
                <a16:creationId xmlns:a16="http://schemas.microsoft.com/office/drawing/2014/main" id="{AEB60E8F-9E71-EF76-AA25-40F5664E6B3E}"/>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1092613" y="3229359"/>
            <a:ext cx="812800" cy="812800"/>
          </a:xfrm>
          <a:prstGeom prst="rect">
            <a:avLst/>
          </a:prstGeom>
        </p:spPr>
      </p:pic>
      <p:pic>
        <p:nvPicPr>
          <p:cNvPr id="9" name="Picture 8">
            <a:extLst>
              <a:ext uri="{FF2B5EF4-FFF2-40B4-BE49-F238E27FC236}">
                <a16:creationId xmlns:a16="http://schemas.microsoft.com/office/drawing/2014/main" id="{45684506-1CD4-0CF1-2160-C16BE55D943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pic>
        <p:nvPicPr>
          <p:cNvPr id="17" name="Picture 16">
            <a:hlinkClick r:id="rId17" action="ppaction://hlinksldjump"/>
            <a:extLst>
              <a:ext uri="{FF2B5EF4-FFF2-40B4-BE49-F238E27FC236}">
                <a16:creationId xmlns:a16="http://schemas.microsoft.com/office/drawing/2014/main" id="{F8CA87EE-C7D1-D772-2FA3-C84493DABE50}"/>
              </a:ext>
            </a:extLst>
          </p:cNvPr>
          <p:cNvPicPr>
            <a:picLocks noChangeAspect="1"/>
          </p:cNvPicPr>
          <p:nvPr/>
        </p:nvPicPr>
        <p:blipFill>
          <a:blip r:embed="rId18"/>
          <a:stretch>
            <a:fillRect/>
          </a:stretch>
        </p:blipFill>
        <p:spPr>
          <a:xfrm>
            <a:off x="10560732" y="5502594"/>
            <a:ext cx="1333032" cy="1213168"/>
          </a:xfrm>
          <a:prstGeom prst="rect">
            <a:avLst/>
          </a:prstGeom>
        </p:spPr>
      </p:pic>
    </p:spTree>
    <p:extLst>
      <p:ext uri="{BB962C8B-B14F-4D97-AF65-F5344CB8AC3E}">
        <p14:creationId xmlns:p14="http://schemas.microsoft.com/office/powerpoint/2010/main" val="201352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1776" fill="hold"/>
                                        <p:tgtEl>
                                          <p:spTgt spid="14"/>
                                        </p:tgtEl>
                                      </p:cBhvr>
                                    </p:cmd>
                                  </p:childTnLst>
                                </p:cTn>
                              </p:par>
                            </p:childTnLst>
                          </p:cTn>
                        </p:par>
                      </p:childTnLst>
                    </p:cTn>
                  </p:par>
                </p:childTnLst>
              </p:cTn>
              <p:nextCondLst>
                <p:cond evt="onClick" delay="0">
                  <p:tgtEl>
                    <p:spTgt spid="3"/>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 presetClass="mediacall" presetSubtype="0" fill="hold" nodeType="withEffect">
                                  <p:stCondLst>
                                    <p:cond delay="0"/>
                                  </p:stCondLst>
                                  <p:childTnLst>
                                    <p:cmd type="call" cmd="playFrom(0.0)">
                                      <p:cBhvr>
                                        <p:cTn id="35" dur="1776" fill="hold"/>
                                        <p:tgtEl>
                                          <p:spTgt spid="13"/>
                                        </p:tgtEl>
                                      </p:cBhvr>
                                    </p:cmd>
                                  </p:child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nextCondLst>
                <p:cond evt="onClick" delay="0">
                  <p:tgtEl>
                    <p:spTgt spid="6"/>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par>
                                <p:cTn id="48" presetID="1" presetClass="mediacall" presetSubtype="0" fill="hold" nodeType="withEffect">
                                  <p:stCondLst>
                                    <p:cond delay="0"/>
                                  </p:stCondLst>
                                  <p:childTnLst>
                                    <p:cmd type="call" cmd="playFrom(0.0)">
                                      <p:cBhvr>
                                        <p:cTn id="49" dur="2977" fill="hold"/>
                                        <p:tgtEl>
                                          <p:spTgt spid="16"/>
                                        </p:tgtEl>
                                      </p:cBhvr>
                                    </p:cmd>
                                  </p:childTnLst>
                                </p:cTn>
                              </p:par>
                            </p:childTnLst>
                          </p:cTn>
                        </p:par>
                      </p:childTnLst>
                    </p:cTn>
                  </p:par>
                </p:childTnLst>
              </p:cTn>
              <p:nextCondLst>
                <p:cond evt="onClick" delay="0">
                  <p:tgtEl>
                    <p:spTgt spid="4"/>
                  </p:tgtEl>
                </p:cond>
              </p:nextCondLst>
            </p:seq>
            <p:audio>
              <p:cMediaNode vol="80000">
                <p:cTn id="50" fill="hold" display="0">
                  <p:stCondLst>
                    <p:cond delay="indefinite"/>
                  </p:stCondLst>
                  <p:endCondLst>
                    <p:cond evt="onStopAudio" delay="0">
                      <p:tgtEl>
                        <p:sldTgt/>
                      </p:tgtEl>
                    </p:cond>
                  </p:endCondLst>
                </p:cTn>
                <p:tgtEl>
                  <p:spTgt spid="12"/>
                </p:tgtEl>
              </p:cMediaNode>
            </p:audio>
            <p:audio>
              <p:cMediaNode vol="80000">
                <p:cTn id="51" fill="hold" display="0">
                  <p:stCondLst>
                    <p:cond delay="indefinite"/>
                  </p:stCondLst>
                  <p:endCondLst>
                    <p:cond evt="onStopAudio" delay="0">
                      <p:tgtEl>
                        <p:sldTgt/>
                      </p:tgtEl>
                    </p:cond>
                  </p:endCondLst>
                </p:cTn>
                <p:tgtEl>
                  <p:spTgt spid="13"/>
                </p:tgtEl>
              </p:cMediaNode>
            </p:audio>
            <p:audio>
              <p:cMediaNode vol="80000">
                <p:cTn id="52" fill="hold" display="0">
                  <p:stCondLst>
                    <p:cond delay="indefinite"/>
                  </p:stCondLst>
                  <p:endCondLst>
                    <p:cond evt="onStopAudio" delay="0">
                      <p:tgtEl>
                        <p:sldTgt/>
                      </p:tgtEl>
                    </p:cond>
                  </p:endCondLst>
                </p:cTn>
                <p:tgtEl>
                  <p:spTgt spid="14"/>
                </p:tgtEl>
              </p:cMediaNode>
            </p:audio>
            <p:audio>
              <p:cMediaNode vol="80000">
                <p:cTn id="53" fill="hold" display="0">
                  <p:stCondLst>
                    <p:cond delay="indefinite"/>
                  </p:stCondLst>
                  <p:endCondLst>
                    <p:cond evt="onStopAudio" delay="0">
                      <p:tgtEl>
                        <p:sldTgt/>
                      </p:tgtEl>
                    </p:cond>
                  </p:endCondLst>
                </p:cTn>
                <p:tgtEl>
                  <p:spTgt spid="16"/>
                </p:tgtEl>
              </p:cMediaNode>
            </p:audio>
          </p:childTnLst>
        </p:cTn>
      </p:par>
    </p:tnLst>
    <p:bldLst>
      <p:bldP spid="2" grpId="0" animBg="1"/>
      <p:bldP spid="3" grpId="0" animBg="1"/>
      <p:bldP spid="4" grpId="0" animBg="1"/>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34000" b="-34000"/>
          </a:stretch>
        </a:blip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6C7B95D9-FF5E-93AF-4F95-C290040295EF}"/>
              </a:ext>
            </a:extLst>
          </p:cNvPr>
          <p:cNvGrpSpPr/>
          <p:nvPr/>
        </p:nvGrpSpPr>
        <p:grpSpPr>
          <a:xfrm>
            <a:off x="0" y="5490972"/>
            <a:ext cx="12453794" cy="1367028"/>
            <a:chOff x="-1140691" y="5175504"/>
            <a:chExt cx="15327746" cy="1682496"/>
          </a:xfrm>
        </p:grpSpPr>
        <p:pic>
          <p:nvPicPr>
            <p:cNvPr id="30" name="Picture 6">
              <a:extLst>
                <a:ext uri="{FF2B5EF4-FFF2-40B4-BE49-F238E27FC236}">
                  <a16:creationId xmlns:a16="http://schemas.microsoft.com/office/drawing/2014/main" id="{E8C4879F-AD0C-3AE9-DA34-B09DFC99D94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71855" y="5175504"/>
              <a:ext cx="7315200" cy="1682496"/>
            </a:xfrm>
            <a:prstGeom prst="rect">
              <a:avLst/>
            </a:prstGeom>
          </p:spPr>
        </p:pic>
        <p:pic>
          <p:nvPicPr>
            <p:cNvPr id="31" name="Picture 6">
              <a:extLst>
                <a:ext uri="{FF2B5EF4-FFF2-40B4-BE49-F238E27FC236}">
                  <a16:creationId xmlns:a16="http://schemas.microsoft.com/office/drawing/2014/main" id="{2BFD24DC-C19F-FB3B-582C-F04180FEB23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14255" y="5175504"/>
              <a:ext cx="7315200" cy="1682496"/>
            </a:xfrm>
            <a:prstGeom prst="rect">
              <a:avLst/>
            </a:prstGeom>
          </p:spPr>
        </p:pic>
        <p:pic>
          <p:nvPicPr>
            <p:cNvPr id="32" name="Picture 6">
              <a:extLst>
                <a:ext uri="{FF2B5EF4-FFF2-40B4-BE49-F238E27FC236}">
                  <a16:creationId xmlns:a16="http://schemas.microsoft.com/office/drawing/2014/main" id="{47AFD3F1-365F-F267-1254-76B678331D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40691" y="5175504"/>
              <a:ext cx="7315200" cy="1682496"/>
            </a:xfrm>
            <a:prstGeom prst="rect">
              <a:avLst/>
            </a:prstGeom>
          </p:spPr>
        </p:pic>
      </p:grpSp>
      <p:pic>
        <p:nvPicPr>
          <p:cNvPr id="21" name="Picture 3">
            <a:extLst>
              <a:ext uri="{FF2B5EF4-FFF2-40B4-BE49-F238E27FC236}">
                <a16:creationId xmlns:a16="http://schemas.microsoft.com/office/drawing/2014/main" id="{6BA260D4-16D1-B54F-CA91-F6E9F40006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51337" y="4672949"/>
            <a:ext cx="985717" cy="1636045"/>
          </a:xfrm>
          <a:prstGeom prst="rect">
            <a:avLst/>
          </a:prstGeom>
        </p:spPr>
      </p:pic>
      <p:sp>
        <p:nvSpPr>
          <p:cNvPr id="2" name="Rectangle: Rounded Corners 1">
            <a:extLst>
              <a:ext uri="{FF2B5EF4-FFF2-40B4-BE49-F238E27FC236}">
                <a16:creationId xmlns:a16="http://schemas.microsoft.com/office/drawing/2014/main" id="{F6CADCBF-8898-4FC8-B4F2-418156940383}"/>
              </a:ext>
            </a:extLst>
          </p:cNvPr>
          <p:cNvSpPr/>
          <p:nvPr/>
        </p:nvSpPr>
        <p:spPr>
          <a:xfrm>
            <a:off x="2192437" y="645851"/>
            <a:ext cx="7603604" cy="120679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12">
              <a:lnSpc>
                <a:spcPct val="150000"/>
              </a:lnSpc>
            </a:pPr>
            <a:r>
              <a:rPr lang="vi-VN" sz="2400" b="1" dirty="0">
                <a:solidFill>
                  <a:srgbClr val="000000"/>
                </a:solidFill>
                <a:latin typeface="UTM Avo" panose="02040603050506020204" pitchFamily="18"/>
                <a:cs typeface="Arial" panose="020B0604020202020204" pitchFamily="34" charset="0"/>
              </a:rPr>
              <a:t>Câu 5: </a:t>
            </a:r>
            <a:r>
              <a:rPr lang="vi-VN" sz="2400" dirty="0"/>
              <a:t> </a:t>
            </a:r>
            <a:r>
              <a:rPr lang="vi-VN" sz="2400" dirty="0">
                <a:latin typeface="UTM Avo" panose="02040603050506020204" pitchFamily="18" charset="0"/>
              </a:rPr>
              <a:t>Trong chuỗi thức ăn: Cỏ → Hươu → Hổ, thì cỏ là</a:t>
            </a:r>
            <a:r>
              <a:rPr lang="en-US" sz="2400" dirty="0">
                <a:latin typeface="UTM Avo" panose="02040603050506020204" pitchFamily="18" charset="0"/>
              </a:rPr>
              <a:t>:</a:t>
            </a:r>
            <a:endParaRPr lang="vi-VN" sz="24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E559C414-601A-D2EB-2A5B-1661E9832BB3}"/>
              </a:ext>
            </a:extLst>
          </p:cNvPr>
          <p:cNvSpPr/>
          <p:nvPr/>
        </p:nvSpPr>
        <p:spPr>
          <a:xfrm>
            <a:off x="2268903" y="2164374"/>
            <a:ext cx="3343276"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cỏ</a:t>
            </a:r>
            <a:r>
              <a:rPr lang="en-US" sz="2400" dirty="0">
                <a:latin typeface="UTM Avo" panose="02040603050506020204" pitchFamily="18" charset="0"/>
              </a:rPr>
              <a:t>. </a:t>
            </a:r>
            <a:endPar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4" name="Rectangle: Rounded Corners 3">
            <a:extLst>
              <a:ext uri="{FF2B5EF4-FFF2-40B4-BE49-F238E27FC236}">
                <a16:creationId xmlns:a16="http://schemas.microsoft.com/office/drawing/2014/main" id="{7F328644-8B1C-5666-B96E-32D2872D9A0A}"/>
              </a:ext>
            </a:extLst>
          </p:cNvPr>
          <p:cNvSpPr/>
          <p:nvPr/>
        </p:nvSpPr>
        <p:spPr>
          <a:xfrm>
            <a:off x="2268904" y="3841514"/>
            <a:ext cx="3372351" cy="120843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tiêu</a:t>
            </a:r>
            <a:r>
              <a:rPr lang="en-US" sz="2400" dirty="0">
                <a:latin typeface="UTM Avo" panose="02040603050506020204" pitchFamily="18" charset="0"/>
              </a:rPr>
              <a:t> </a:t>
            </a:r>
            <a:r>
              <a:rPr lang="en-US" sz="2400" dirty="0" err="1">
                <a:latin typeface="UTM Avo" panose="02040603050506020204" pitchFamily="18" charset="0"/>
              </a:rPr>
              <a:t>thụ</a:t>
            </a:r>
            <a:r>
              <a:rPr lang="en-US" sz="2400" dirty="0">
                <a:latin typeface="UTM Avo" panose="02040603050506020204" pitchFamily="18" charset="0"/>
              </a:rPr>
              <a:t>.   </a:t>
            </a:r>
            <a:endPar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5" name="Rectangle: Rounded Corners 4">
            <a:extLst>
              <a:ext uri="{FF2B5EF4-FFF2-40B4-BE49-F238E27FC236}">
                <a16:creationId xmlns:a16="http://schemas.microsoft.com/office/drawing/2014/main" id="{9C7EA82A-F93D-1EC9-B7EC-DB9BB7FD32F3}"/>
              </a:ext>
            </a:extLst>
          </p:cNvPr>
          <p:cNvSpPr/>
          <p:nvPr/>
        </p:nvSpPr>
        <p:spPr>
          <a:xfrm>
            <a:off x="6196342" y="2164373"/>
            <a:ext cx="3343276"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xuất</a:t>
            </a:r>
            <a:r>
              <a:rPr lang="en-US" sz="2400" dirty="0">
                <a:latin typeface="UTM Avo" panose="02040603050506020204" pitchFamily="18" charset="0"/>
              </a:rPr>
              <a:t>. </a:t>
            </a:r>
            <a:endPar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594BE638-0E0E-4355-4631-985B6EB49E58}"/>
              </a:ext>
            </a:extLst>
          </p:cNvPr>
          <p:cNvSpPr/>
          <p:nvPr/>
        </p:nvSpPr>
        <p:spPr>
          <a:xfrm>
            <a:off x="6179792" y="3861000"/>
            <a:ext cx="3461358" cy="118895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just" defTabSz="536312"/>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phân</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a:t>
            </a:r>
            <a:endPar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7" name="Picture 18">
            <a:extLst>
              <a:ext uri="{FF2B5EF4-FFF2-40B4-BE49-F238E27FC236}">
                <a16:creationId xmlns:a16="http://schemas.microsoft.com/office/drawing/2014/main" id="{D389762C-5D99-511E-D171-3CBE29255ED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09885" y="278525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0BDC012C-F80A-396C-81AE-4A6B57B73D9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30789" y="4565702"/>
            <a:ext cx="653950" cy="58363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01A6C182-6D30-647A-C667-83A1466BD17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35287" y="2859870"/>
            <a:ext cx="674014" cy="6015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1193F921-EEB6-595C-91E5-FCC3952BCDC1}"/>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68148" y="4509074"/>
            <a:ext cx="726091" cy="64801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Ding-sound-effect-www_tiengdong_com.mp3">
            <a:hlinkClick r:id="" action="ppaction://media"/>
            <a:extLst>
              <a:ext uri="{FF2B5EF4-FFF2-40B4-BE49-F238E27FC236}">
                <a16:creationId xmlns:a16="http://schemas.microsoft.com/office/drawing/2014/main" id="{45E4ED57-C090-7A81-C3CE-B12DB5EF0DC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92613" y="32293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5E7EEDD6-E554-70B3-F8CB-881476BC91A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787813" y="2296874"/>
            <a:ext cx="812800" cy="812800"/>
          </a:xfrm>
          <a:prstGeom prst="rect">
            <a:avLst/>
          </a:prstGeom>
        </p:spPr>
      </p:pic>
      <p:pic>
        <p:nvPicPr>
          <p:cNvPr id="14" name="buzzer-or-wrong-answer-20582.wav">
            <a:hlinkClick r:id="" action="ppaction://media"/>
            <a:extLst>
              <a:ext uri="{FF2B5EF4-FFF2-40B4-BE49-F238E27FC236}">
                <a16:creationId xmlns:a16="http://schemas.microsoft.com/office/drawing/2014/main" id="{E57FA5A8-D16F-91EF-3B54-889FB7AB25FD}"/>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902131" y="1641933"/>
            <a:ext cx="812800" cy="812800"/>
          </a:xfrm>
          <a:prstGeom prst="rect">
            <a:avLst/>
          </a:prstGeom>
        </p:spPr>
      </p:pic>
      <p:pic>
        <p:nvPicPr>
          <p:cNvPr id="15" name="buzzer-or-wrong-answer-20582.wav">
            <a:hlinkClick r:id="" action="ppaction://media"/>
            <a:extLst>
              <a:ext uri="{FF2B5EF4-FFF2-40B4-BE49-F238E27FC236}">
                <a16:creationId xmlns:a16="http://schemas.microsoft.com/office/drawing/2014/main" id="{F22B117F-AE8A-837E-67A2-EFF60418893B}"/>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45652" y="1516789"/>
            <a:ext cx="812800" cy="812800"/>
          </a:xfrm>
          <a:prstGeom prst="rect">
            <a:avLst/>
          </a:prstGeom>
        </p:spPr>
      </p:pic>
      <p:pic>
        <p:nvPicPr>
          <p:cNvPr id="9" name="Picture 8">
            <a:extLst>
              <a:ext uri="{FF2B5EF4-FFF2-40B4-BE49-F238E27FC236}">
                <a16:creationId xmlns:a16="http://schemas.microsoft.com/office/drawing/2014/main" id="{79B80F18-BBDA-60D7-4298-61865502BF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50206" y="-3683"/>
            <a:ext cx="759568" cy="847954"/>
          </a:xfrm>
          <a:prstGeom prst="rect">
            <a:avLst/>
          </a:prstGeom>
        </p:spPr>
      </p:pic>
      <p:pic>
        <p:nvPicPr>
          <p:cNvPr id="16" name="Picture 15">
            <a:hlinkClick r:id="rId15" action="ppaction://hlinksldjump"/>
            <a:extLst>
              <a:ext uri="{FF2B5EF4-FFF2-40B4-BE49-F238E27FC236}">
                <a16:creationId xmlns:a16="http://schemas.microsoft.com/office/drawing/2014/main" id="{E390557A-3871-14A1-3176-8D4B0191E3FD}"/>
              </a:ext>
            </a:extLst>
          </p:cNvPr>
          <p:cNvPicPr>
            <a:picLocks noChangeAspect="1"/>
          </p:cNvPicPr>
          <p:nvPr/>
        </p:nvPicPr>
        <p:blipFill>
          <a:blip r:embed="rId16"/>
          <a:stretch>
            <a:fillRect/>
          </a:stretch>
        </p:blipFill>
        <p:spPr>
          <a:xfrm>
            <a:off x="10560732" y="5502594"/>
            <a:ext cx="1333032" cy="1213168"/>
          </a:xfrm>
          <a:prstGeom prst="rect">
            <a:avLst/>
          </a:prstGeom>
        </p:spPr>
      </p:pic>
    </p:spTree>
    <p:extLst>
      <p:ext uri="{BB962C8B-B14F-4D97-AF65-F5344CB8AC3E}">
        <p14:creationId xmlns:p14="http://schemas.microsoft.com/office/powerpoint/2010/main" val="344314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 presetClass="mediacall" presetSubtype="0" fill="hold" nodeType="withEffect">
                                  <p:stCondLst>
                                    <p:cond delay="0"/>
                                  </p:stCondLst>
                                  <p:childTnLst>
                                    <p:cmd type="call" cmd="playFrom(0.0)">
                                      <p:cBhvr>
                                        <p:cTn id="27" dur="3004" fill="hold"/>
                                        <p:tgtEl>
                                          <p:spTgt spid="12"/>
                                        </p:tgtEl>
                                      </p:cBhvr>
                                    </p:cmd>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 presetClass="mediacall" presetSubtype="0" fill="hold" nodeType="withEffect">
                                  <p:stCondLst>
                                    <p:cond delay="0"/>
                                  </p:stCondLst>
                                  <p:childTnLst>
                                    <p:cmd type="call" cmd="playFrom(0.0)">
                                      <p:cBhvr>
                                        <p:cTn id="35" dur="1776" fill="hold"/>
                                        <p:tgtEl>
                                          <p:spTgt spid="13"/>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 presetClass="mediacall" presetSubtype="0" fill="hold" nodeType="withEffect">
                                  <p:stCondLst>
                                    <p:cond delay="0"/>
                                  </p:stCondLst>
                                  <p:childTnLst>
                                    <p:cmd type="call" cmd="playFrom(0.0)">
                                      <p:cBhvr>
                                        <p:cTn id="43" dur="1776" fill="hold"/>
                                        <p:tgtEl>
                                          <p:spTgt spid="14"/>
                                        </p:tgtEl>
                                      </p:cBhvr>
                                    </p:cmd>
                                  </p:childTnLst>
                                </p:cTn>
                              </p:par>
                            </p:childTnLst>
                          </p:cTn>
                        </p:par>
                      </p:childTnLst>
                    </p:cTn>
                  </p:par>
                </p:childTnLst>
              </p:cTn>
              <p:nextCondLst>
                <p:cond evt="onClick" delay="0">
                  <p:tgtEl>
                    <p:spTgt spid="4"/>
                  </p:tgtEl>
                </p:cond>
              </p:nextCondLst>
            </p:seq>
            <p:seq concurrent="1" nextAc="seek">
              <p:cTn id="44" restart="whenNotActive" fill="hold" evtFilter="cancelBubble" nodeType="interactiveSeq">
                <p:stCondLst>
                  <p:cond evt="onClick" delay="0">
                    <p:tgtEl>
                      <p:spTgt spid="3"/>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1776" fill="hold"/>
                                        <p:tgtEl>
                                          <p:spTgt spid="15"/>
                                        </p:tgtEl>
                                      </p:cBhvr>
                                    </p:cmd>
                                  </p:childTnLst>
                                </p:cTn>
                              </p:par>
                            </p:childTnLst>
                          </p:cTn>
                        </p:par>
                      </p:childTnLst>
                    </p:cTn>
                  </p:par>
                </p:childTnLst>
              </p:cTn>
              <p:nextCondLst>
                <p:cond evt="onClick" delay="0">
                  <p:tgtEl>
                    <p:spTgt spid="3"/>
                  </p:tgtEl>
                </p:cond>
              </p:nextCondLst>
            </p:seq>
            <p:audio>
              <p:cMediaNode vol="80000">
                <p:cTn id="52" fill="hold" display="0">
                  <p:stCondLst>
                    <p:cond delay="indefinite"/>
                  </p:stCondLst>
                  <p:endCondLst>
                    <p:cond evt="onStopAudio" delay="0">
                      <p:tgtEl>
                        <p:sldTgt/>
                      </p:tgtEl>
                    </p:cond>
                  </p:endCondLst>
                </p:cTn>
                <p:tgtEl>
                  <p:spTgt spid="12"/>
                </p:tgtEl>
              </p:cMediaNode>
            </p:audio>
            <p:audio>
              <p:cMediaNode vol="80000">
                <p:cTn id="53" fill="hold" display="0">
                  <p:stCondLst>
                    <p:cond delay="indefinite"/>
                  </p:stCondLst>
                  <p:endCondLst>
                    <p:cond evt="onStopAudio" delay="0">
                      <p:tgtEl>
                        <p:sldTgt/>
                      </p:tgtEl>
                    </p:cond>
                  </p:endCondLst>
                </p:cTn>
                <p:tgtEl>
                  <p:spTgt spid="13"/>
                </p:tgtEl>
              </p:cMediaNode>
            </p:audio>
            <p:audio>
              <p:cMediaNode vol="80000">
                <p:cTn id="54" fill="hold" display="0">
                  <p:stCondLst>
                    <p:cond delay="indefinite"/>
                  </p:stCondLst>
                  <p:endCondLst>
                    <p:cond evt="onStopAudio" delay="0">
                      <p:tgtEl>
                        <p:sldTgt/>
                      </p:tgtEl>
                    </p:cond>
                  </p:endCondLst>
                </p:cTn>
                <p:tgtEl>
                  <p:spTgt spid="14"/>
                </p:tgtEl>
              </p:cMediaNode>
            </p:audio>
            <p:audio>
              <p:cMediaNode vol="80000">
                <p:cTn id="55" fill="hold" display="0">
                  <p:stCondLst>
                    <p:cond delay="indefinite"/>
                  </p:stCondLst>
                  <p:endCondLst>
                    <p:cond evt="onStopAudio" delay="0">
                      <p:tgtEl>
                        <p:sldTgt/>
                      </p:tgtEl>
                    </p:cond>
                  </p:endCondLst>
                </p:cTn>
                <p:tgtEl>
                  <p:spTgt spid="15"/>
                </p:tgtEl>
              </p:cMediaNode>
            </p:audio>
          </p:childTnLst>
        </p:cTn>
      </p:par>
    </p:tnLst>
    <p:bldLst>
      <p:bldP spid="2" grpId="0" animBg="1"/>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41054D0B-30D4-B2BB-BA23-1E52554BC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7E5D25F2-04B2-3EBB-E4D7-FA512B7B02E1}"/>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8B769E7F-8559-60F6-0447-407660AC68F9}"/>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15A484E3-275C-6425-72CD-5BD43B7A5858}"/>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F8540DB-7A45-7C3D-60AB-26F60B5D5BE1}"/>
              </a:ext>
            </a:extLst>
          </p:cNvPr>
          <p:cNvSpPr txBox="1"/>
          <p:nvPr/>
        </p:nvSpPr>
        <p:spPr>
          <a:xfrm>
            <a:off x="2124336" y="2375780"/>
            <a:ext cx="5016693"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42. </a:t>
            </a:r>
            <a:r>
              <a:rPr lang="en-US" sz="2200" b="1" dirty="0" err="1">
                <a:latin typeface="UTM Avo" panose="02040603050506020204" pitchFamily="18"/>
                <a:ea typeface="Calibri" panose="020F0502020204030204" pitchFamily="34" charset="0"/>
                <a:cs typeface="Arial" panose="020B0604020202020204" pitchFamily="34" charset="0"/>
              </a:rPr>
              <a:t>Cân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bằng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tự</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nhiên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bảo</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vệ</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môi</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trường</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831E9D05-99F9-B313-F0B6-BA6BCCC375EF}"/>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D2FEDE03-9DF3-0B40-E660-E44BB2EDEB12}"/>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B7EB4FE5-8BD4-C0DB-684B-4E0C02916062}"/>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600F1E15-6C0C-43A7-C1B6-F4A3C894BFD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8548B614-B2AB-3327-FB5C-CA96CB8023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6E5CB3DD-D6C0-9CD0-DC39-315E2060EDB7}"/>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TotalTime>
  <Words>1685</Words>
  <Application>Microsoft Office PowerPoint</Application>
  <PresentationFormat>Widescreen</PresentationFormat>
  <Paragraphs>93</Paragraphs>
  <Slides>33</Slides>
  <Notes>0</Notes>
  <HiddenSlides>0</HiddenSlides>
  <MMClips>20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2024-02-28T08:11:11Z</dcterms:modified>
</cp:coreProperties>
</file>