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59" r:id="rId5"/>
    <p:sldId id="260" r:id="rId6"/>
    <p:sldId id="271" r:id="rId7"/>
    <p:sldId id="273" r:id="rId8"/>
    <p:sldId id="274" r:id="rId9"/>
    <p:sldId id="275" r:id="rId10"/>
    <p:sldId id="276" r:id="rId11"/>
    <p:sldId id="272" r:id="rId12"/>
    <p:sldId id="277" r:id="rId13"/>
    <p:sldId id="278" r:id="rId14"/>
    <p:sldId id="281" r:id="rId15"/>
    <p:sldId id="282" r:id="rId16"/>
    <p:sldId id="283" r:id="rId17"/>
    <p:sldId id="284" r:id="rId18"/>
    <p:sldId id="279" r:id="rId19"/>
    <p:sldId id="280" r:id="rId20"/>
    <p:sldId id="285" r:id="rId21"/>
    <p:sldId id="286" r:id="rId22"/>
    <p:sldId id="261" r:id="rId23"/>
    <p:sldId id="287" r:id="rId24"/>
    <p:sldId id="288" r:id="rId25"/>
    <p:sldId id="322" r:id="rId26"/>
    <p:sldId id="321" r:id="rId27"/>
    <p:sldId id="323" r:id="rId28"/>
    <p:sldId id="324" r:id="rId29"/>
    <p:sldId id="325" r:id="rId30"/>
    <p:sldId id="320" r:id="rId31"/>
    <p:sldId id="326" r:id="rId32"/>
    <p:sldId id="262" r:id="rId33"/>
    <p:sldId id="264" r:id="rId34"/>
    <p:sldId id="269" r:id="rId35"/>
    <p:sldId id="27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726"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9B24A-3513-497B-9861-0A8B92503916}" type="datetimeFigureOut">
              <a:rPr lang="en-US" smtClean="0"/>
              <a:t>3/6/2024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FBF77-A52B-4E1F-A80B-88DFD8C387F7}" type="slidenum">
              <a:rPr lang="en-US" smtClean="0"/>
              <a:t>‹#›</a:t>
            </a:fld>
            <a:endParaRPr lang="en-US"/>
          </a:p>
        </p:txBody>
      </p:sp>
    </p:spTree>
    <p:extLst>
      <p:ext uri="{BB962C8B-B14F-4D97-AF65-F5344CB8AC3E}">
        <p14:creationId xmlns:p14="http://schemas.microsoft.com/office/powerpoint/2010/main" val="694529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quả</a:t>
            </a:r>
            <a:r>
              <a:rPr lang="en-US" baseline="0" dirty="0"/>
              <a:t> </a:t>
            </a:r>
            <a:r>
              <a:rPr lang="en-US" baseline="0" dirty="0" err="1"/>
              <a:t>táo</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1986B4-AC75-45C1-9D7B-3F0728E6A5F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6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68/"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khoa-hoc-tu-nhien-8/1/424/68/"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jpg"/><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audio" Target="file:///C:\Documents%20and%20Settings\Administrator\Desktop\Mr_Turtle.mp3" TargetMode="Externa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slide" Target="slide24.xml"/><Relationship Id="rId9" Type="http://schemas.openxmlformats.org/officeDocument/2006/relationships/image" Target="../media/image25.jpe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25.xml"/><Relationship Id="rId18" Type="http://schemas.openxmlformats.org/officeDocument/2006/relationships/image" Target="../media/image30.png"/><Relationship Id="rId3" Type="http://schemas.openxmlformats.org/officeDocument/2006/relationships/slideLayout" Target="../slideLayouts/slideLayout1.xml"/><Relationship Id="rId7" Type="http://schemas.openxmlformats.org/officeDocument/2006/relationships/slide" Target="slide30.xml"/><Relationship Id="rId12" Type="http://schemas.openxmlformats.org/officeDocument/2006/relationships/slide" Target="slide29.xml"/><Relationship Id="rId17" Type="http://schemas.openxmlformats.org/officeDocument/2006/relationships/image" Target="../media/image25.jpeg"/><Relationship Id="rId2" Type="http://schemas.openxmlformats.org/officeDocument/2006/relationships/audio" Target="../media/media1.mp3"/><Relationship Id="rId16" Type="http://schemas.microsoft.com/office/2007/relationships/hdphoto" Target="../media/hdphoto2.wdp"/><Relationship Id="rId1" Type="http://schemas.microsoft.com/office/2007/relationships/media" Target="../media/media1.mp3"/><Relationship Id="rId6" Type="http://schemas.openxmlformats.org/officeDocument/2006/relationships/image" Target="../media/image27.png"/><Relationship Id="rId11" Type="http://schemas.openxmlformats.org/officeDocument/2006/relationships/slide" Target="slide27.xml"/><Relationship Id="rId5" Type="http://schemas.openxmlformats.org/officeDocument/2006/relationships/image" Target="../media/image21.jpg"/><Relationship Id="rId15" Type="http://schemas.openxmlformats.org/officeDocument/2006/relationships/image" Target="../media/image29.png"/><Relationship Id="rId10" Type="http://schemas.openxmlformats.org/officeDocument/2006/relationships/slide" Target="slide26.xml"/><Relationship Id="rId19" Type="http://schemas.openxmlformats.org/officeDocument/2006/relationships/image" Target="../media/image31.png"/><Relationship Id="rId4" Type="http://schemas.openxmlformats.org/officeDocument/2006/relationships/notesSlide" Target="../notesSlides/notesSlide1.xml"/><Relationship Id="rId9" Type="http://schemas.openxmlformats.org/officeDocument/2006/relationships/slide" Target="slide31.xml"/><Relationship Id="rId14" Type="http://schemas.openxmlformats.org/officeDocument/2006/relationships/slide" Target="slide28.xml"/></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microsoft.com/office/2007/relationships/media" Target="../media/media3.wav"/><Relationship Id="rId7" Type="http://schemas.openxmlformats.org/officeDocument/2006/relationships/slide" Target="slide24.xml"/><Relationship Id="rId12" Type="http://schemas.openxmlformats.org/officeDocument/2006/relationships/image" Target="../media/image3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1.jpg"/><Relationship Id="rId11" Type="http://schemas.openxmlformats.org/officeDocument/2006/relationships/image" Target="../media/image35.jpg"/><Relationship Id="rId5" Type="http://schemas.openxmlformats.org/officeDocument/2006/relationships/slideLayout" Target="../slideLayouts/slideLayout1.xml"/><Relationship Id="rId10" Type="http://schemas.openxmlformats.org/officeDocument/2006/relationships/image" Target="../media/image34.png"/><Relationship Id="rId4" Type="http://schemas.openxmlformats.org/officeDocument/2006/relationships/audio" Target="../media/media3.wav"/><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3"/><Relationship Id="rId7" Type="http://schemas.openxmlformats.org/officeDocument/2006/relationships/image" Target="../media/image33.png"/><Relationship Id="rId12" Type="http://schemas.openxmlformats.org/officeDocument/2006/relationships/image" Target="../media/image32.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1.jpg"/><Relationship Id="rId11" Type="http://schemas.openxmlformats.org/officeDocument/2006/relationships/slide" Target="slide24.xml"/><Relationship Id="rId5" Type="http://schemas.openxmlformats.org/officeDocument/2006/relationships/slideLayout" Target="../slideLayouts/slideLayout1.xml"/><Relationship Id="rId10" Type="http://schemas.openxmlformats.org/officeDocument/2006/relationships/image" Target="../media/image36.png"/><Relationship Id="rId4" Type="http://schemas.openxmlformats.org/officeDocument/2006/relationships/audio" Target="../media/media2.mp3"/><Relationship Id="rId9" Type="http://schemas.openxmlformats.org/officeDocument/2006/relationships/image" Target="../media/image35.jp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3"/><Relationship Id="rId7" Type="http://schemas.openxmlformats.org/officeDocument/2006/relationships/image" Target="../media/image33.png"/><Relationship Id="rId12" Type="http://schemas.openxmlformats.org/officeDocument/2006/relationships/image" Target="../media/image32.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1.jpg"/><Relationship Id="rId11" Type="http://schemas.openxmlformats.org/officeDocument/2006/relationships/slide" Target="slide24.xml"/><Relationship Id="rId5" Type="http://schemas.openxmlformats.org/officeDocument/2006/relationships/slideLayout" Target="../slideLayouts/slideLayout1.xml"/><Relationship Id="rId10" Type="http://schemas.openxmlformats.org/officeDocument/2006/relationships/image" Target="../media/image36.png"/><Relationship Id="rId4" Type="http://schemas.openxmlformats.org/officeDocument/2006/relationships/audio" Target="../media/media2.mp3"/><Relationship Id="rId9" Type="http://schemas.openxmlformats.org/officeDocument/2006/relationships/image" Target="../media/image35.jp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3"/><Relationship Id="rId7" Type="http://schemas.openxmlformats.org/officeDocument/2006/relationships/image" Target="../media/image33.png"/><Relationship Id="rId12" Type="http://schemas.openxmlformats.org/officeDocument/2006/relationships/image" Target="../media/image32.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1.jpg"/><Relationship Id="rId11" Type="http://schemas.openxmlformats.org/officeDocument/2006/relationships/slide" Target="slide24.xml"/><Relationship Id="rId5" Type="http://schemas.openxmlformats.org/officeDocument/2006/relationships/slideLayout" Target="../slideLayouts/slideLayout1.xml"/><Relationship Id="rId10" Type="http://schemas.openxmlformats.org/officeDocument/2006/relationships/image" Target="../media/image36.png"/><Relationship Id="rId4" Type="http://schemas.openxmlformats.org/officeDocument/2006/relationships/audio" Target="../media/media2.mp3"/><Relationship Id="rId9" Type="http://schemas.openxmlformats.org/officeDocument/2006/relationships/image" Target="../media/image35.jpg"/></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2.mp3"/><Relationship Id="rId7" Type="http://schemas.openxmlformats.org/officeDocument/2006/relationships/image" Target="../media/image33.png"/><Relationship Id="rId12" Type="http://schemas.openxmlformats.org/officeDocument/2006/relationships/image" Target="../media/image32.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1.jpg"/><Relationship Id="rId11" Type="http://schemas.openxmlformats.org/officeDocument/2006/relationships/slide" Target="slide24.xml"/><Relationship Id="rId5" Type="http://schemas.openxmlformats.org/officeDocument/2006/relationships/slideLayout" Target="../slideLayouts/slideLayout1.xml"/><Relationship Id="rId10" Type="http://schemas.openxmlformats.org/officeDocument/2006/relationships/image" Target="../media/image36.png"/><Relationship Id="rId4" Type="http://schemas.openxmlformats.org/officeDocument/2006/relationships/audio" Target="../media/media2.mp3"/><Relationship Id="rId9" Type="http://schemas.openxmlformats.org/officeDocument/2006/relationships/image" Target="../media/image35.jp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3.wav"/><Relationship Id="rId7" Type="http://schemas.openxmlformats.org/officeDocument/2006/relationships/image" Target="../media/image33.png"/><Relationship Id="rId12" Type="http://schemas.openxmlformats.org/officeDocument/2006/relationships/image" Target="../media/image3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1.jpg"/><Relationship Id="rId11" Type="http://schemas.openxmlformats.org/officeDocument/2006/relationships/slide" Target="slide24.xml"/><Relationship Id="rId5" Type="http://schemas.openxmlformats.org/officeDocument/2006/relationships/slideLayout" Target="../slideLayouts/slideLayout1.xml"/><Relationship Id="rId10" Type="http://schemas.openxmlformats.org/officeDocument/2006/relationships/image" Target="../media/image36.png"/><Relationship Id="rId4" Type="http://schemas.openxmlformats.org/officeDocument/2006/relationships/audio" Target="../media/media3.wav"/><Relationship Id="rId9" Type="http://schemas.openxmlformats.org/officeDocument/2006/relationships/image" Target="../media/image35.jpg"/></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7.png"/><Relationship Id="rId3" Type="http://schemas.microsoft.com/office/2007/relationships/media" Target="../media/media3.wav"/><Relationship Id="rId7" Type="http://schemas.openxmlformats.org/officeDocument/2006/relationships/image" Target="../media/image33.png"/><Relationship Id="rId12" Type="http://schemas.openxmlformats.org/officeDocument/2006/relationships/image" Target="../media/image3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1.jpg"/><Relationship Id="rId11" Type="http://schemas.openxmlformats.org/officeDocument/2006/relationships/slide" Target="slide24.xml"/><Relationship Id="rId5" Type="http://schemas.openxmlformats.org/officeDocument/2006/relationships/slideLayout" Target="../slideLayouts/slideLayout1.xml"/><Relationship Id="rId10" Type="http://schemas.openxmlformats.org/officeDocument/2006/relationships/image" Target="../media/image36.png"/><Relationship Id="rId4" Type="http://schemas.openxmlformats.org/officeDocument/2006/relationships/audio" Target="../media/media3.wav"/><Relationship Id="rId9" Type="http://schemas.openxmlformats.org/officeDocument/2006/relationships/image" Target="../media/image35.jpg"/></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khoa-hoc-tu-nhien-8/1/424/68/"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44.jpg"/><Relationship Id="rId1" Type="http://schemas.openxmlformats.org/officeDocument/2006/relationships/slideLayout" Target="../slideLayouts/slideLayout2.xml"/><Relationship Id="rId6" Type="http://schemas.openxmlformats.org/officeDocument/2006/relationships/image" Target="../media/image46.png"/><Relationship Id="rId5" Type="http://schemas.microsoft.com/office/2007/relationships/hdphoto" Target="../media/hdphoto3.wdp"/><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E4858A2-F54B-2DA3-BA79-B2A496E5EE8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9" name="Title 1">
            <a:extLst>
              <a:ext uri="{FF2B5EF4-FFF2-40B4-BE49-F238E27FC236}">
                <a16:creationId xmlns:a16="http://schemas.microsoft.com/office/drawing/2014/main" id="{0CD06336-B279-D60C-3C3B-F2D7814EFA2B}"/>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2</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Acid – Base – pH – Oxide – </a:t>
            </a:r>
            <a:r>
              <a:rPr lang="en-US" sz="5400" b="1" dirty="0" err="1">
                <a:solidFill>
                  <a:srgbClr val="002060"/>
                </a:solidFill>
                <a:latin typeface="UTM Avo" panose="02040603050506020204" pitchFamily="18" charset="0"/>
              </a:rPr>
              <a:t>Muối</a:t>
            </a:r>
            <a:endParaRPr lang="en-US" sz="5400" b="1" dirty="0">
              <a:solidFill>
                <a:srgbClr val="002060"/>
              </a:solidFill>
              <a:latin typeface="UTM Avo" panose="02040603050506020204" pitchFamily="18" charset="0"/>
            </a:endParaRPr>
          </a:p>
        </p:txBody>
      </p:sp>
      <p:sp>
        <p:nvSpPr>
          <p:cNvPr id="10" name="Subtitle 2">
            <a:extLst>
              <a:ext uri="{FF2B5EF4-FFF2-40B4-BE49-F238E27FC236}">
                <a16:creationId xmlns:a16="http://schemas.microsoft.com/office/drawing/2014/main" id="{D67C7F6C-BEEE-EB08-C4AA-A96109D7C064}"/>
              </a:ext>
            </a:extLst>
          </p:cNvPr>
          <p:cNvSpPr txBox="1">
            <a:spLocks/>
          </p:cNvSpPr>
          <p:nvPr/>
        </p:nvSpPr>
        <p:spPr>
          <a:xfrm>
            <a:off x="696215" y="3609360"/>
            <a:ext cx="1079957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13. </a:t>
            </a:r>
            <a:r>
              <a:rPr lang="en-US" sz="6000" b="1" dirty="0" err="1">
                <a:solidFill>
                  <a:srgbClr val="FF0000"/>
                </a:solidFill>
                <a:latin typeface="UTM Avo" panose="02040603050506020204" pitchFamily="18" charset="0"/>
              </a:rPr>
              <a:t>Phân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bón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hóa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học</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A4B7E25-DF0F-5235-4760-A4E26E883C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B502C00-CDB8-9318-8ED5-CF6C35E5237A}"/>
              </a:ext>
            </a:extLst>
          </p:cNvPr>
          <p:cNvSpPr/>
          <p:nvPr/>
        </p:nvSpPr>
        <p:spPr>
          <a:xfrm>
            <a:off x="1364178" y="1695995"/>
            <a:ext cx="9463644" cy="1082040"/>
          </a:xfrm>
          <a:prstGeom prst="round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Câu tục ngữ: “Nhất nước, nhì phân, tam cần, tứ giống” cho thấy phân bón có vai trò như thế nào trong sản xuất nông nghiệp?</a:t>
            </a:r>
          </a:p>
        </p:txBody>
      </p:sp>
      <p:pic>
        <p:nvPicPr>
          <p:cNvPr id="6" name="Picture 5" descr="A cartoon of a person in a garden&#10;&#10;Description automatically generated">
            <a:extLst>
              <a:ext uri="{FF2B5EF4-FFF2-40B4-BE49-F238E27FC236}">
                <a16:creationId xmlns:a16="http://schemas.microsoft.com/office/drawing/2014/main" id="{C35079FD-2D96-4BA1-F3D5-27DE676252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988" y="2867195"/>
            <a:ext cx="3888023" cy="3820988"/>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637E90C-E3A2-6F10-BDBC-5DA2522077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A6BD86-3560-17DD-4F93-A8A68657A636}"/>
              </a:ext>
            </a:extLst>
          </p:cNvPr>
          <p:cNvSpPr txBox="1"/>
          <p:nvPr/>
        </p:nvSpPr>
        <p:spPr>
          <a:xfrm>
            <a:off x="5475471" y="3124310"/>
            <a:ext cx="5524108" cy="2757972"/>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algn="just"/>
            <a:r>
              <a:rPr lang="vi-VN" sz="2400" b="1" dirty="0">
                <a:solidFill>
                  <a:schemeClr val="tx1"/>
                </a:solidFill>
              </a:rPr>
              <a:t>Phân bón hoá học </a:t>
            </a:r>
            <a:r>
              <a:rPr lang="vi-VN" sz="2400" dirty="0">
                <a:solidFill>
                  <a:schemeClr val="tx1"/>
                </a:solidFill>
              </a:rPr>
              <a:t>là những hoá chất có chứa các nguyên tố dinh dưỡng dùng để bón cho cây nhằm nâng cao năng suất</a:t>
            </a:r>
            <a:r>
              <a:rPr lang="en-US" sz="2400" dirty="0">
                <a:solidFill>
                  <a:schemeClr val="tx1"/>
                </a:solidFill>
              </a:rPr>
              <a:t> </a:t>
            </a:r>
            <a:r>
              <a:rPr lang="vi-VN" sz="2400" dirty="0">
                <a:solidFill>
                  <a:schemeClr val="tx1"/>
                </a:solidFill>
              </a:rPr>
              <a:t>của cây trồng.</a:t>
            </a:r>
            <a:endParaRPr lang="en-US" sz="2400" dirty="0">
              <a:solidFill>
                <a:schemeClr val="tx1"/>
              </a:solidFill>
            </a:endParaRPr>
          </a:p>
        </p:txBody>
      </p:sp>
      <p:sp>
        <p:nvSpPr>
          <p:cNvPr id="13" name="TextBox 4">
            <a:extLst>
              <a:ext uri="{FF2B5EF4-FFF2-40B4-BE49-F238E27FC236}">
                <a16:creationId xmlns:a16="http://schemas.microsoft.com/office/drawing/2014/main" id="{888E541D-2AC5-9916-D9E4-074EBE3A039E}"/>
              </a:ext>
            </a:extLst>
          </p:cNvPr>
          <p:cNvSpPr txBox="1"/>
          <p:nvPr/>
        </p:nvSpPr>
        <p:spPr>
          <a:xfrm>
            <a:off x="1782762" y="1689635"/>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 KHÁI NIỆM VỀ PHÂN BÓN HOÁ HỌC</a:t>
            </a:r>
            <a:endParaRPr lang="vi-VN" sz="2500" b="1" dirty="0">
              <a:latin typeface="UTM Avo" panose="02040603050506020204" pitchFamily="18"/>
              <a:ea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B382ABA0-334D-C6A2-080D-F2A13BE1D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682" y="2324918"/>
            <a:ext cx="4358685" cy="4358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25058E-5903-98E7-14D9-F24A8B21F07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7127A5E-85C5-3E7C-3856-48CDAD497DCD}"/>
              </a:ext>
            </a:extLst>
          </p:cNvPr>
          <p:cNvGrpSpPr/>
          <p:nvPr/>
        </p:nvGrpSpPr>
        <p:grpSpPr>
          <a:xfrm>
            <a:off x="1143859" y="2583960"/>
            <a:ext cx="2846998" cy="3628259"/>
            <a:chOff x="1227909" y="3567197"/>
            <a:chExt cx="2846998" cy="3628259"/>
          </a:xfrm>
        </p:grpSpPr>
        <p:sp>
          <p:nvSpPr>
            <p:cNvPr id="3" name="Rectangle: Rounded Corners 2">
              <a:extLst>
                <a:ext uri="{FF2B5EF4-FFF2-40B4-BE49-F238E27FC236}">
                  <a16:creationId xmlns:a16="http://schemas.microsoft.com/office/drawing/2014/main" id="{3A7A1FCC-0E2A-298D-8A8E-EA2BE322B07B}"/>
                </a:ext>
              </a:extLst>
            </p:cNvPr>
            <p:cNvSpPr/>
            <p:nvPr/>
          </p:nvSpPr>
          <p:spPr>
            <a:xfrm>
              <a:off x="1227909" y="4139888"/>
              <a:ext cx="2846998" cy="3055568"/>
            </a:xfrm>
            <a:prstGeom prst="roundRect">
              <a:avLst/>
            </a:prstGeom>
            <a:noFill/>
            <a:ln w="28575"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spcBef>
                  <a:spcPts val="600"/>
                </a:spcBef>
              </a:pPr>
              <a:r>
                <a:rPr lang="en-US" sz="2200" b="1" dirty="0" err="1">
                  <a:solidFill>
                    <a:schemeClr val="tx1"/>
                  </a:solidFill>
                  <a:latin typeface="UTM Avo" panose="02040603050506020204" pitchFamily="18" charset="0"/>
                </a:rPr>
                <a:t>Phân</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bón</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đa</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lượng</a:t>
              </a:r>
              <a:r>
                <a:rPr lang="en-US" sz="2200" b="1"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cung cấp cho cây các nguyên tố dinh dưỡng: N, P, K</a:t>
              </a:r>
              <a:r>
                <a:rPr lang="en-US" sz="2200" dirty="0">
                  <a:solidFill>
                    <a:schemeClr val="tx1"/>
                  </a:solidFill>
                  <a:latin typeface="UTM Avo" panose="02040603050506020204" pitchFamily="18" charset="0"/>
                </a:rPr>
                <a:t>.</a:t>
              </a:r>
            </a:p>
          </p:txBody>
        </p:sp>
        <p:pic>
          <p:nvPicPr>
            <p:cNvPr id="4" name="Picture 2">
              <a:extLst>
                <a:ext uri="{FF2B5EF4-FFF2-40B4-BE49-F238E27FC236}">
                  <a16:creationId xmlns:a16="http://schemas.microsoft.com/office/drawing/2014/main" id="{5D6BCA13-6010-02FA-5996-7F5689BB1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3015" y="3567197"/>
              <a:ext cx="799114" cy="79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D7C88268-126A-4AC4-30BE-118AA23E0D65}"/>
              </a:ext>
            </a:extLst>
          </p:cNvPr>
          <p:cNvGrpSpPr/>
          <p:nvPr/>
        </p:nvGrpSpPr>
        <p:grpSpPr>
          <a:xfrm>
            <a:off x="4617201" y="2583960"/>
            <a:ext cx="2957597" cy="3628259"/>
            <a:chOff x="749974" y="3567197"/>
            <a:chExt cx="2957597" cy="3628259"/>
          </a:xfrm>
        </p:grpSpPr>
        <p:sp>
          <p:nvSpPr>
            <p:cNvPr id="6" name="Rectangle: Rounded Corners 5">
              <a:extLst>
                <a:ext uri="{FF2B5EF4-FFF2-40B4-BE49-F238E27FC236}">
                  <a16:creationId xmlns:a16="http://schemas.microsoft.com/office/drawing/2014/main" id="{F2E49AFC-E4D8-C962-3332-5B00778768DC}"/>
                </a:ext>
              </a:extLst>
            </p:cNvPr>
            <p:cNvSpPr/>
            <p:nvPr/>
          </p:nvSpPr>
          <p:spPr>
            <a:xfrm>
              <a:off x="749974" y="4139888"/>
              <a:ext cx="2957597" cy="3055568"/>
            </a:xfrm>
            <a:prstGeom prst="roundRect">
              <a:avLst/>
            </a:prstGeom>
            <a:noFill/>
            <a:ln w="28575"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spcBef>
                  <a:spcPts val="600"/>
                </a:spcBef>
              </a:pPr>
              <a:r>
                <a:rPr lang="en-US" sz="2200" b="1" dirty="0" err="1">
                  <a:solidFill>
                    <a:schemeClr val="tx1"/>
                  </a:solidFill>
                  <a:latin typeface="UTM Avo" panose="02040603050506020204" pitchFamily="18" charset="0"/>
                </a:rPr>
                <a:t>Phân</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bón</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trung</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lượng</a:t>
              </a:r>
              <a:r>
                <a:rPr lang="en-US" sz="2200" b="1"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cung cấp cho cây các nguyên tố dinh dưỡng: Ca, Mg, S.</a:t>
              </a:r>
              <a:endParaRPr lang="en-US" sz="2200" dirty="0">
                <a:solidFill>
                  <a:schemeClr val="tx1"/>
                </a:solidFill>
                <a:latin typeface="UTM Avo" panose="02040603050506020204" pitchFamily="18" charset="0"/>
              </a:endParaRPr>
            </a:p>
          </p:txBody>
        </p:sp>
        <p:pic>
          <p:nvPicPr>
            <p:cNvPr id="7" name="Picture 2">
              <a:extLst>
                <a:ext uri="{FF2B5EF4-FFF2-40B4-BE49-F238E27FC236}">
                  <a16:creationId xmlns:a16="http://schemas.microsoft.com/office/drawing/2014/main" id="{2AA973C2-4A7C-622A-94FB-DDD6C593CC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658" y="3567197"/>
              <a:ext cx="799114" cy="79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B69E9AF1-9C93-F8EB-717A-5DE273B29791}"/>
              </a:ext>
            </a:extLst>
          </p:cNvPr>
          <p:cNvGrpSpPr/>
          <p:nvPr/>
        </p:nvGrpSpPr>
        <p:grpSpPr>
          <a:xfrm>
            <a:off x="8201142" y="2610086"/>
            <a:ext cx="2957597" cy="3623905"/>
            <a:chOff x="1212463" y="3541072"/>
            <a:chExt cx="2957597" cy="3623905"/>
          </a:xfrm>
        </p:grpSpPr>
        <p:sp>
          <p:nvSpPr>
            <p:cNvPr id="9" name="Rectangle: Rounded Corners 8">
              <a:extLst>
                <a:ext uri="{FF2B5EF4-FFF2-40B4-BE49-F238E27FC236}">
                  <a16:creationId xmlns:a16="http://schemas.microsoft.com/office/drawing/2014/main" id="{615BEB31-BF83-B87E-4C08-98758AC13C72}"/>
                </a:ext>
              </a:extLst>
            </p:cNvPr>
            <p:cNvSpPr/>
            <p:nvPr/>
          </p:nvSpPr>
          <p:spPr>
            <a:xfrm>
              <a:off x="1212463" y="4113763"/>
              <a:ext cx="2957597" cy="3051214"/>
            </a:xfrm>
            <a:prstGeom prst="roundRect">
              <a:avLst/>
            </a:prstGeom>
            <a:noFill/>
            <a:ln w="28575"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spcBef>
                  <a:spcPts val="600"/>
                </a:spcBef>
              </a:pPr>
              <a:r>
                <a:rPr lang="en-US" sz="2200" b="1" dirty="0" err="1">
                  <a:solidFill>
                    <a:schemeClr val="tx1"/>
                  </a:solidFill>
                  <a:latin typeface="UTM Avo" panose="02040603050506020204" pitchFamily="18" charset="0"/>
                </a:rPr>
                <a:t>Phân</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bón</a:t>
              </a:r>
              <a:r>
                <a:rPr lang="en-US" sz="2200" b="1" dirty="0">
                  <a:solidFill>
                    <a:schemeClr val="tx1"/>
                  </a:solidFill>
                  <a:latin typeface="UTM Avo" panose="02040603050506020204" pitchFamily="18" charset="0"/>
                </a:rPr>
                <a:t> vi </a:t>
              </a:r>
              <a:r>
                <a:rPr lang="en-US" sz="2200" b="1" dirty="0" err="1">
                  <a:solidFill>
                    <a:schemeClr val="tx1"/>
                  </a:solidFill>
                  <a:latin typeface="UTM Avo" panose="02040603050506020204" pitchFamily="18" charset="0"/>
                </a:rPr>
                <a:t>lượng</a:t>
              </a:r>
              <a:r>
                <a:rPr lang="en-US" sz="2200" b="1"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cung cấp một lượng rất nhỏ các nguyên tố dinh dưỡng: Si, B, Zn, Fe, Cu,... </a:t>
              </a:r>
              <a:endParaRPr lang="en-US" sz="2200" dirty="0">
                <a:solidFill>
                  <a:schemeClr val="tx1"/>
                </a:solidFill>
                <a:latin typeface="UTM Avo" panose="02040603050506020204" pitchFamily="18" charset="0"/>
              </a:endParaRPr>
            </a:p>
          </p:txBody>
        </p:sp>
        <p:pic>
          <p:nvPicPr>
            <p:cNvPr id="10" name="Picture 2">
              <a:extLst>
                <a:ext uri="{FF2B5EF4-FFF2-40B4-BE49-F238E27FC236}">
                  <a16:creationId xmlns:a16="http://schemas.microsoft.com/office/drawing/2014/main" id="{B0F501DF-A3F8-46DA-0399-FD334F0B9C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6735" y="3541072"/>
              <a:ext cx="799114" cy="799114"/>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4">
            <a:extLst>
              <a:ext uri="{FF2B5EF4-FFF2-40B4-BE49-F238E27FC236}">
                <a16:creationId xmlns:a16="http://schemas.microsoft.com/office/drawing/2014/main" id="{2A36BA6A-64D6-A2A1-F095-A2B9B8C00BD5}"/>
              </a:ext>
            </a:extLst>
          </p:cNvPr>
          <p:cNvSpPr txBox="1"/>
          <p:nvPr/>
        </p:nvSpPr>
        <p:spPr>
          <a:xfrm>
            <a:off x="1782762" y="1928283"/>
            <a:ext cx="8626475" cy="369332"/>
          </a:xfrm>
          <a:prstGeom prst="rect">
            <a:avLst/>
          </a:prstGeom>
        </p:spPr>
        <p:txBody>
          <a:bodyPr wrap="square" lIns="0" tIns="0" rIns="0" bIns="0" rtlCol="0" anchor="ctr">
            <a:spAutoFit/>
          </a:bodyPr>
          <a:lstStyle/>
          <a:p>
            <a:pPr algn="ctr"/>
            <a:r>
              <a:rPr lang="vi-VN" sz="2400" dirty="0">
                <a:latin typeface="UTM Avo" panose="02040603050506020204" pitchFamily="18" charset="0"/>
              </a:rPr>
              <a:t>Phân bón hoá học được chia thành ba loại:</a:t>
            </a:r>
            <a:endParaRPr lang="en-US" sz="2400" dirty="0">
              <a:latin typeface="UTM Avo" panose="02040603050506020204" pitchFamily="18" charset="0"/>
            </a:endParaRPr>
          </a:p>
        </p:txBody>
      </p:sp>
    </p:spTree>
    <p:extLst>
      <p:ext uri="{BB962C8B-B14F-4D97-AF65-F5344CB8AC3E}">
        <p14:creationId xmlns:p14="http://schemas.microsoft.com/office/powerpoint/2010/main" val="263856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0F4C80-6E42-2F14-3FDF-14AFF354F2CF}"/>
            </a:ext>
          </a:extLst>
        </p:cNvPr>
        <p:cNvGrpSpPr/>
        <p:nvPr/>
      </p:nvGrpSpPr>
      <p:grpSpPr>
        <a:xfrm>
          <a:off x="0" y="0"/>
          <a:ext cx="0" cy="0"/>
          <a:chOff x="0" y="0"/>
          <a:chExt cx="0" cy="0"/>
        </a:xfrm>
      </p:grpSpPr>
      <p:pic>
        <p:nvPicPr>
          <p:cNvPr id="3" name="Picture 2" descr="A pink square with black text and a black letter p&#10;&#10;Description automatically generated">
            <a:extLst>
              <a:ext uri="{FF2B5EF4-FFF2-40B4-BE49-F238E27FC236}">
                <a16:creationId xmlns:a16="http://schemas.microsoft.com/office/drawing/2014/main" id="{160E69AB-A79D-1AC9-318C-79A6645365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714" y="2387898"/>
            <a:ext cx="1560090" cy="4470102"/>
          </a:xfrm>
          <a:prstGeom prst="rect">
            <a:avLst/>
          </a:prstGeom>
        </p:spPr>
      </p:pic>
      <p:sp>
        <p:nvSpPr>
          <p:cNvPr id="4" name="TextBox 4">
            <a:extLst>
              <a:ext uri="{FF2B5EF4-FFF2-40B4-BE49-F238E27FC236}">
                <a16:creationId xmlns:a16="http://schemas.microsoft.com/office/drawing/2014/main" id="{66A82D9F-552E-2C27-7671-6A66380B32F8}"/>
              </a:ext>
            </a:extLst>
          </p:cNvPr>
          <p:cNvSpPr txBox="1"/>
          <p:nvPr/>
        </p:nvSpPr>
        <p:spPr>
          <a:xfrm>
            <a:off x="1782762" y="1482062"/>
            <a:ext cx="8626475" cy="562398"/>
          </a:xfrm>
          <a:prstGeom prst="rect">
            <a:avLst/>
          </a:prstGeom>
        </p:spPr>
        <p:txBody>
          <a:bodyPr wrap="square" lIns="0" tIns="0" rIns="0" bIns="0" rtlCol="0" anchor="ctr">
            <a:spAutoFit/>
          </a:bodyPr>
          <a:lstStyle/>
          <a:p>
            <a:pPr algn="ctr">
              <a:lnSpc>
                <a:spcPct val="150000"/>
              </a:lnSpc>
              <a:spcAft>
                <a:spcPts val="433"/>
              </a:spcAft>
            </a:pPr>
            <a:r>
              <a:rPr lang="en-US" sz="2800" b="1" dirty="0" err="1">
                <a:latin typeface="UTM Avo" panose="02040603050506020204" pitchFamily="18" charset="0"/>
              </a:rPr>
              <a:t>Nhóm</a:t>
            </a:r>
            <a:r>
              <a:rPr lang="en-US" sz="2800" b="1" dirty="0">
                <a:latin typeface="UTM Avo" panose="02040603050506020204" pitchFamily="18" charset="0"/>
              </a:rPr>
              <a:t> </a:t>
            </a:r>
            <a:r>
              <a:rPr lang="en-US" sz="2800" b="1" dirty="0" err="1">
                <a:latin typeface="UTM Avo" panose="02040603050506020204" pitchFamily="18" charset="0"/>
              </a:rPr>
              <a:t>phân</a:t>
            </a:r>
            <a:r>
              <a:rPr lang="en-US" sz="2800" b="1" dirty="0">
                <a:latin typeface="UTM Avo" panose="02040603050506020204" pitchFamily="18" charset="0"/>
              </a:rPr>
              <a:t> </a:t>
            </a:r>
            <a:r>
              <a:rPr lang="en-US" sz="2800" b="1" dirty="0" err="1">
                <a:latin typeface="UTM Avo" panose="02040603050506020204" pitchFamily="18" charset="0"/>
              </a:rPr>
              <a:t>bón</a:t>
            </a:r>
            <a:r>
              <a:rPr lang="en-US" sz="2800" b="1" dirty="0">
                <a:latin typeface="UTM Avo" panose="02040603050506020204" pitchFamily="18" charset="0"/>
              </a:rPr>
              <a:t> </a:t>
            </a:r>
            <a:r>
              <a:rPr lang="en-US" sz="2800" b="1" dirty="0" err="1">
                <a:latin typeface="UTM Avo" panose="02040603050506020204" pitchFamily="18" charset="0"/>
              </a:rPr>
              <a:t>đa</a:t>
            </a:r>
            <a:r>
              <a:rPr lang="en-US" sz="2800" b="1" dirty="0">
                <a:latin typeface="UTM Avo" panose="02040603050506020204" pitchFamily="18" charset="0"/>
              </a:rPr>
              <a:t> </a:t>
            </a:r>
            <a:r>
              <a:rPr lang="en-US" sz="2800" b="1" dirty="0" err="1">
                <a:latin typeface="UTM Avo" panose="02040603050506020204" pitchFamily="18" charset="0"/>
              </a:rPr>
              <a:t>lượng</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CA480BA-F2C9-8D3C-2A04-2471898DD6D2}"/>
              </a:ext>
            </a:extLst>
          </p:cNvPr>
          <p:cNvSpPr txBox="1"/>
          <p:nvPr/>
        </p:nvSpPr>
        <p:spPr>
          <a:xfrm>
            <a:off x="2046804" y="2475918"/>
            <a:ext cx="9108876" cy="1198308"/>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Đảm</a:t>
            </a:r>
            <a:r>
              <a:rPr lang="en-US" sz="2400" dirty="0">
                <a:solidFill>
                  <a:schemeClr val="tx1"/>
                </a:solidFill>
              </a:rPr>
              <a:t> </a:t>
            </a:r>
            <a:r>
              <a:rPr lang="en-US" sz="2400" dirty="0" err="1">
                <a:solidFill>
                  <a:schemeClr val="tx1"/>
                </a:solidFill>
              </a:rPr>
              <a:t>bảo</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cây</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trưởng</a:t>
            </a:r>
            <a:r>
              <a:rPr lang="en-US" sz="2400" dirty="0">
                <a:solidFill>
                  <a:schemeClr val="tx1"/>
                </a:solidFill>
              </a:rPr>
              <a:t> </a:t>
            </a:r>
            <a:r>
              <a:rPr lang="en-US" sz="2400" dirty="0" err="1">
                <a:solidFill>
                  <a:schemeClr val="tx1"/>
                </a:solidFill>
              </a:rPr>
              <a:t>và</a:t>
            </a:r>
            <a:r>
              <a:rPr lang="en-US" sz="2400" dirty="0">
                <a:solidFill>
                  <a:schemeClr val="tx1"/>
                </a:solidFill>
              </a:rPr>
              <a:t> </a:t>
            </a:r>
            <a:r>
              <a:rPr lang="en-US" sz="2400" dirty="0" err="1">
                <a:solidFill>
                  <a:schemeClr val="tx1"/>
                </a:solidFill>
              </a:rPr>
              <a:t>phát</a:t>
            </a:r>
            <a:r>
              <a:rPr lang="en-US" sz="2400" dirty="0">
                <a:solidFill>
                  <a:schemeClr val="tx1"/>
                </a:solidFill>
              </a:rPr>
              <a:t> </a:t>
            </a:r>
            <a:r>
              <a:rPr lang="en-US" sz="2400" dirty="0" err="1">
                <a:solidFill>
                  <a:schemeClr val="tx1"/>
                </a:solidFill>
              </a:rPr>
              <a:t>triển</a:t>
            </a:r>
            <a:r>
              <a:rPr lang="en-US" sz="2400" dirty="0">
                <a:solidFill>
                  <a:schemeClr val="tx1"/>
                </a:solidFill>
              </a:rPr>
              <a:t> </a:t>
            </a:r>
            <a:r>
              <a:rPr lang="en-US" sz="2400" dirty="0" err="1">
                <a:solidFill>
                  <a:schemeClr val="tx1"/>
                </a:solidFill>
              </a:rPr>
              <a:t>tốt</a:t>
            </a:r>
            <a:r>
              <a:rPr lang="en-US" sz="2400" dirty="0">
                <a:solidFill>
                  <a:schemeClr val="tx1"/>
                </a:solidFill>
              </a:rPr>
              <a:t>. </a:t>
            </a:r>
          </a:p>
          <a:p>
            <a:pPr marL="342900" indent="-342900" algn="just">
              <a:buFont typeface="Arial" panose="020B0604020202020204" pitchFamily="34" charset="0"/>
              <a:buChar char="•"/>
            </a:pPr>
            <a:r>
              <a:rPr lang="en-US" sz="2400" dirty="0" err="1">
                <a:solidFill>
                  <a:schemeClr val="tx1"/>
                </a:solidFill>
              </a:rPr>
              <a:t>Tham</a:t>
            </a:r>
            <a:r>
              <a:rPr lang="en-US" sz="2400" dirty="0">
                <a:solidFill>
                  <a:schemeClr val="tx1"/>
                </a:solidFill>
              </a:rPr>
              <a:t> </a:t>
            </a:r>
            <a:r>
              <a:rPr lang="en-US" sz="2400" dirty="0" err="1">
                <a:solidFill>
                  <a:schemeClr val="tx1"/>
                </a:solidFill>
              </a:rPr>
              <a:t>gia</a:t>
            </a:r>
            <a:r>
              <a:rPr lang="en-US" sz="2400" dirty="0">
                <a:solidFill>
                  <a:schemeClr val="tx1"/>
                </a:solidFill>
              </a:rPr>
              <a:t> </a:t>
            </a:r>
            <a:r>
              <a:rPr lang="en-US" sz="2400" dirty="0" err="1">
                <a:solidFill>
                  <a:schemeClr val="tx1"/>
                </a:solidFill>
              </a:rPr>
              <a:t>điều</a:t>
            </a:r>
            <a:r>
              <a:rPr lang="en-US" sz="2400" dirty="0">
                <a:solidFill>
                  <a:schemeClr val="tx1"/>
                </a:solidFill>
              </a:rPr>
              <a:t> </a:t>
            </a:r>
            <a:r>
              <a:rPr lang="en-US" sz="2400" dirty="0" err="1">
                <a:solidFill>
                  <a:schemeClr val="tx1"/>
                </a:solidFill>
              </a:rPr>
              <a:t>tiết</a:t>
            </a:r>
            <a:r>
              <a:rPr lang="en-US" sz="2400" dirty="0">
                <a:solidFill>
                  <a:schemeClr val="tx1"/>
                </a:solidFill>
              </a:rPr>
              <a:t> </a:t>
            </a:r>
            <a:r>
              <a:rPr lang="en-US" sz="2400" dirty="0" err="1">
                <a:solidFill>
                  <a:schemeClr val="tx1"/>
                </a:solidFill>
              </a:rPr>
              <a:t>các</a:t>
            </a:r>
            <a:r>
              <a:rPr lang="en-US" sz="2400" dirty="0">
                <a:solidFill>
                  <a:schemeClr val="tx1"/>
                </a:solidFill>
              </a:rPr>
              <a:t> </a:t>
            </a:r>
            <a:r>
              <a:rPr lang="en-US" sz="2400" dirty="0" err="1">
                <a:solidFill>
                  <a:schemeClr val="tx1"/>
                </a:solidFill>
              </a:rPr>
              <a:t>quá</a:t>
            </a:r>
            <a:r>
              <a:rPr lang="en-US" sz="2400" dirty="0">
                <a:solidFill>
                  <a:schemeClr val="tx1"/>
                </a:solidFill>
              </a:rPr>
              <a:t> </a:t>
            </a:r>
            <a:r>
              <a:rPr lang="en-US" sz="2400" dirty="0" err="1">
                <a:solidFill>
                  <a:schemeClr val="tx1"/>
                </a:solidFill>
              </a:rPr>
              <a:t>trình</a:t>
            </a:r>
            <a:r>
              <a:rPr lang="en-US" sz="2400" dirty="0">
                <a:solidFill>
                  <a:schemeClr val="tx1"/>
                </a:solidFill>
              </a:rPr>
              <a:t> </a:t>
            </a:r>
            <a:r>
              <a:rPr lang="en-US" sz="2400" dirty="0" err="1">
                <a:solidFill>
                  <a:schemeClr val="tx1"/>
                </a:solidFill>
              </a:rPr>
              <a:t>trao</a:t>
            </a:r>
            <a:r>
              <a:rPr lang="en-US" sz="2400" dirty="0">
                <a:solidFill>
                  <a:schemeClr val="tx1"/>
                </a:solidFill>
              </a:rPr>
              <a:t> </a:t>
            </a:r>
            <a:r>
              <a:rPr lang="en-US" sz="2400" dirty="0" err="1">
                <a:solidFill>
                  <a:schemeClr val="tx1"/>
                </a:solidFill>
              </a:rPr>
              <a:t>đổi</a:t>
            </a:r>
            <a:r>
              <a:rPr lang="en-US" sz="2400" dirty="0">
                <a:solidFill>
                  <a:schemeClr val="tx1"/>
                </a:solidFill>
              </a:rPr>
              <a:t> </a:t>
            </a:r>
            <a:r>
              <a:rPr lang="en-US" sz="2400" dirty="0" err="1">
                <a:solidFill>
                  <a:schemeClr val="tx1"/>
                </a:solidFill>
              </a:rPr>
              <a:t>chất</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cây</a:t>
            </a:r>
            <a:r>
              <a:rPr lang="en-US" sz="2400" dirty="0">
                <a:solidFill>
                  <a:schemeClr val="tx1"/>
                </a:solidFill>
              </a:rPr>
              <a:t>.</a:t>
            </a:r>
          </a:p>
        </p:txBody>
      </p:sp>
      <p:sp>
        <p:nvSpPr>
          <p:cNvPr id="6" name="TextBox 5">
            <a:extLst>
              <a:ext uri="{FF2B5EF4-FFF2-40B4-BE49-F238E27FC236}">
                <a16:creationId xmlns:a16="http://schemas.microsoft.com/office/drawing/2014/main" id="{D9A81F2E-C8BC-5D25-7D0E-2E9018BC265B}"/>
              </a:ext>
            </a:extLst>
          </p:cNvPr>
          <p:cNvSpPr txBox="1"/>
          <p:nvPr/>
        </p:nvSpPr>
        <p:spPr>
          <a:xfrm>
            <a:off x="2046804" y="3889955"/>
            <a:ext cx="9108876" cy="1198308"/>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Cần</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cây</a:t>
            </a:r>
            <a:r>
              <a:rPr lang="en-US" sz="2400" dirty="0">
                <a:solidFill>
                  <a:schemeClr val="tx1"/>
                </a:solidFill>
              </a:rPr>
              <a:t> </a:t>
            </a:r>
            <a:r>
              <a:rPr lang="en-US" sz="2400" dirty="0" err="1">
                <a:solidFill>
                  <a:schemeClr val="tx1"/>
                </a:solidFill>
              </a:rPr>
              <a:t>trồng</a:t>
            </a:r>
            <a:r>
              <a:rPr lang="en-US" sz="2400" dirty="0">
                <a:solidFill>
                  <a:schemeClr val="tx1"/>
                </a:solidFill>
              </a:rPr>
              <a:t> </a:t>
            </a:r>
            <a:r>
              <a:rPr lang="en-US" sz="2400" dirty="0" err="1">
                <a:solidFill>
                  <a:schemeClr val="tx1"/>
                </a:solidFill>
              </a:rPr>
              <a:t>nở</a:t>
            </a:r>
            <a:r>
              <a:rPr lang="en-US" sz="2400" dirty="0">
                <a:solidFill>
                  <a:schemeClr val="tx1"/>
                </a:solidFill>
              </a:rPr>
              <a:t> </a:t>
            </a:r>
            <a:r>
              <a:rPr lang="en-US" sz="2400" dirty="0" err="1">
                <a:solidFill>
                  <a:schemeClr val="tx1"/>
                </a:solidFill>
              </a:rPr>
              <a:t>hoa</a:t>
            </a:r>
            <a:r>
              <a:rPr lang="en-US" sz="2400" dirty="0">
                <a:solidFill>
                  <a:schemeClr val="tx1"/>
                </a:solidFill>
              </a:rPr>
              <a:t>, </a:t>
            </a:r>
            <a:r>
              <a:rPr lang="en-US" sz="2400" dirty="0" err="1">
                <a:solidFill>
                  <a:schemeClr val="tx1"/>
                </a:solidFill>
              </a:rPr>
              <a:t>đậu</a:t>
            </a:r>
            <a:r>
              <a:rPr lang="en-US" sz="2400" dirty="0">
                <a:solidFill>
                  <a:schemeClr val="tx1"/>
                </a:solidFill>
              </a:rPr>
              <a:t> </a:t>
            </a:r>
            <a:r>
              <a:rPr lang="en-US" sz="2400" dirty="0" err="1">
                <a:solidFill>
                  <a:schemeClr val="tx1"/>
                </a:solidFill>
              </a:rPr>
              <a:t>quả</a:t>
            </a:r>
            <a:r>
              <a:rPr lang="en-US" sz="2400" dirty="0">
                <a:solidFill>
                  <a:schemeClr val="tx1"/>
                </a:solidFill>
              </a:rPr>
              <a:t> </a:t>
            </a:r>
            <a:r>
              <a:rPr lang="en-US" sz="2400" dirty="0" err="1">
                <a:solidFill>
                  <a:schemeClr val="tx1"/>
                </a:solidFill>
              </a:rPr>
              <a:t>và</a:t>
            </a:r>
            <a:r>
              <a:rPr lang="en-US" sz="2400" dirty="0">
                <a:solidFill>
                  <a:schemeClr val="tx1"/>
                </a:solidFill>
              </a:rPr>
              <a:t> </a:t>
            </a:r>
            <a:r>
              <a:rPr lang="en-US" sz="2400" dirty="0" err="1">
                <a:solidFill>
                  <a:schemeClr val="tx1"/>
                </a:solidFill>
              </a:rPr>
              <a:t>phát</a:t>
            </a:r>
            <a:r>
              <a:rPr lang="en-US" sz="2400" dirty="0">
                <a:solidFill>
                  <a:schemeClr val="tx1"/>
                </a:solidFill>
              </a:rPr>
              <a:t> </a:t>
            </a:r>
            <a:r>
              <a:rPr lang="en-US" sz="2400" dirty="0" err="1">
                <a:solidFill>
                  <a:schemeClr val="tx1"/>
                </a:solidFill>
              </a:rPr>
              <a:t>triển</a:t>
            </a:r>
            <a:r>
              <a:rPr lang="en-US" sz="2400" dirty="0">
                <a:solidFill>
                  <a:schemeClr val="tx1"/>
                </a:solidFill>
              </a:rPr>
              <a:t> </a:t>
            </a:r>
            <a:r>
              <a:rPr lang="en-US" sz="2400" dirty="0" err="1">
                <a:solidFill>
                  <a:schemeClr val="tx1"/>
                </a:solidFill>
              </a:rPr>
              <a:t>bỗ</a:t>
            </a:r>
            <a:r>
              <a:rPr lang="en-US" sz="2400" dirty="0">
                <a:solidFill>
                  <a:schemeClr val="tx1"/>
                </a:solidFill>
              </a:rPr>
              <a:t> </a:t>
            </a:r>
            <a:r>
              <a:rPr lang="en-US" sz="2400" dirty="0" err="1">
                <a:solidFill>
                  <a:schemeClr val="tx1"/>
                </a:solidFill>
              </a:rPr>
              <a:t>rễ</a:t>
            </a:r>
            <a:r>
              <a:rPr lang="en-US" sz="2400" dirty="0">
                <a:solidFill>
                  <a:schemeClr val="tx1"/>
                </a:solidFill>
              </a:rPr>
              <a:t>.</a:t>
            </a:r>
          </a:p>
        </p:txBody>
      </p:sp>
      <p:sp>
        <p:nvSpPr>
          <p:cNvPr id="7" name="TextBox 6">
            <a:extLst>
              <a:ext uri="{FF2B5EF4-FFF2-40B4-BE49-F238E27FC236}">
                <a16:creationId xmlns:a16="http://schemas.microsoft.com/office/drawing/2014/main" id="{577317D8-9B7C-BABF-9924-474F3FD8DD74}"/>
              </a:ext>
            </a:extLst>
          </p:cNvPr>
          <p:cNvSpPr txBox="1"/>
          <p:nvPr/>
        </p:nvSpPr>
        <p:spPr>
          <a:xfrm>
            <a:off x="2046804" y="5447592"/>
            <a:ext cx="9108876" cy="1198308"/>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lnSpc>
                <a:spcPct val="100000"/>
              </a:lnSpc>
              <a:buFont typeface="Arial" panose="020B0604020202020204" pitchFamily="34" charset="0"/>
              <a:buChar char="•"/>
            </a:pPr>
            <a:r>
              <a:rPr lang="en-US" sz="2400" dirty="0" err="1">
                <a:solidFill>
                  <a:schemeClr val="tx1"/>
                </a:solidFill>
              </a:rPr>
              <a:t>Chuyển</a:t>
            </a:r>
            <a:r>
              <a:rPr lang="en-US" sz="2400" dirty="0">
                <a:solidFill>
                  <a:schemeClr val="tx1"/>
                </a:solidFill>
              </a:rPr>
              <a:t> </a:t>
            </a:r>
            <a:r>
              <a:rPr lang="en-US" sz="2400" dirty="0" err="1">
                <a:solidFill>
                  <a:schemeClr val="tx1"/>
                </a:solidFill>
              </a:rPr>
              <a:t>hóa</a:t>
            </a:r>
            <a:r>
              <a:rPr lang="en-US" sz="2400" dirty="0">
                <a:solidFill>
                  <a:schemeClr val="tx1"/>
                </a:solidFill>
              </a:rPr>
              <a:t> </a:t>
            </a:r>
            <a:r>
              <a:rPr lang="en-US" sz="2400" dirty="0" err="1">
                <a:solidFill>
                  <a:schemeClr val="tx1"/>
                </a:solidFill>
              </a:rPr>
              <a:t>năng</a:t>
            </a:r>
            <a:r>
              <a:rPr lang="en-US" sz="2400" dirty="0">
                <a:solidFill>
                  <a:schemeClr val="tx1"/>
                </a:solidFill>
              </a:rPr>
              <a:t> </a:t>
            </a:r>
            <a:r>
              <a:rPr lang="en-US" sz="2400" dirty="0" err="1">
                <a:solidFill>
                  <a:schemeClr val="tx1"/>
                </a:solidFill>
              </a:rPr>
              <a:t>lượng</a:t>
            </a:r>
            <a:r>
              <a:rPr lang="en-US" sz="2400" dirty="0">
                <a:solidFill>
                  <a:schemeClr val="tx1"/>
                </a:solidFill>
              </a:rPr>
              <a:t> </a:t>
            </a:r>
            <a:r>
              <a:rPr lang="en-US" sz="2400" dirty="0" err="1">
                <a:solidFill>
                  <a:schemeClr val="tx1"/>
                </a:solidFill>
              </a:rPr>
              <a:t>trong</a:t>
            </a:r>
            <a:r>
              <a:rPr lang="en-US" sz="2400" dirty="0">
                <a:solidFill>
                  <a:schemeClr val="tx1"/>
                </a:solidFill>
              </a:rPr>
              <a:t> </a:t>
            </a:r>
            <a:r>
              <a:rPr lang="en-US" sz="2400" dirty="0" err="1">
                <a:solidFill>
                  <a:schemeClr val="tx1"/>
                </a:solidFill>
              </a:rPr>
              <a:t>quá</a:t>
            </a:r>
            <a:r>
              <a:rPr lang="en-US" sz="2400" dirty="0">
                <a:solidFill>
                  <a:schemeClr val="tx1"/>
                </a:solidFill>
              </a:rPr>
              <a:t> </a:t>
            </a:r>
            <a:r>
              <a:rPr lang="en-US" sz="2400" dirty="0" err="1">
                <a:solidFill>
                  <a:schemeClr val="tx1"/>
                </a:solidFill>
              </a:rPr>
              <a:t>trình</a:t>
            </a:r>
            <a:r>
              <a:rPr lang="en-US" sz="2400" dirty="0">
                <a:solidFill>
                  <a:schemeClr val="tx1"/>
                </a:solidFill>
              </a:rPr>
              <a:t> </a:t>
            </a:r>
            <a:r>
              <a:rPr lang="en-US" sz="2400" dirty="0" err="1">
                <a:solidFill>
                  <a:schemeClr val="tx1"/>
                </a:solidFill>
              </a:rPr>
              <a:t>đồng</a:t>
            </a:r>
            <a:r>
              <a:rPr lang="en-US" sz="2400" dirty="0">
                <a:solidFill>
                  <a:schemeClr val="tx1"/>
                </a:solidFill>
              </a:rPr>
              <a:t> </a:t>
            </a:r>
            <a:r>
              <a:rPr lang="en-US" sz="2400" dirty="0" err="1">
                <a:solidFill>
                  <a:schemeClr val="tx1"/>
                </a:solidFill>
              </a:rPr>
              <a:t>hóa</a:t>
            </a:r>
            <a:r>
              <a:rPr lang="en-US" sz="2400" dirty="0">
                <a:solidFill>
                  <a:schemeClr val="tx1"/>
                </a:solidFill>
              </a:rPr>
              <a:t> </a:t>
            </a:r>
            <a:r>
              <a:rPr lang="en-US" sz="2400" dirty="0" err="1">
                <a:solidFill>
                  <a:schemeClr val="tx1"/>
                </a:solidFill>
              </a:rPr>
              <a:t>các</a:t>
            </a:r>
            <a:r>
              <a:rPr lang="en-US" sz="2400" dirty="0">
                <a:solidFill>
                  <a:schemeClr val="tx1"/>
                </a:solidFill>
              </a:rPr>
              <a:t> </a:t>
            </a:r>
            <a:r>
              <a:rPr lang="en-US" sz="2400" dirty="0" err="1">
                <a:solidFill>
                  <a:schemeClr val="tx1"/>
                </a:solidFill>
              </a:rPr>
              <a:t>chất</a:t>
            </a:r>
            <a:r>
              <a:rPr lang="en-US" sz="2400" dirty="0">
                <a:solidFill>
                  <a:schemeClr val="tx1"/>
                </a:solidFill>
              </a:rPr>
              <a:t> </a:t>
            </a:r>
            <a:r>
              <a:rPr lang="en-US" sz="2400" dirty="0" err="1">
                <a:solidFill>
                  <a:schemeClr val="tx1"/>
                </a:solidFill>
              </a:rPr>
              <a:t>trong</a:t>
            </a:r>
            <a:r>
              <a:rPr lang="en-US" sz="2400" dirty="0">
                <a:solidFill>
                  <a:schemeClr val="tx1"/>
                </a:solidFill>
              </a:rPr>
              <a:t> </a:t>
            </a:r>
            <a:r>
              <a:rPr lang="en-US" sz="2400" dirty="0" err="1">
                <a:solidFill>
                  <a:schemeClr val="tx1"/>
                </a:solidFill>
              </a:rPr>
              <a:t>cây</a:t>
            </a:r>
            <a:r>
              <a:rPr lang="en-US" sz="2400" dirty="0">
                <a:solidFill>
                  <a:schemeClr val="tx1"/>
                </a:solidFill>
              </a:rPr>
              <a:t>. </a:t>
            </a:r>
          </a:p>
          <a:p>
            <a:pPr marL="342900" indent="-342900" algn="just">
              <a:lnSpc>
                <a:spcPct val="100000"/>
              </a:lnSpc>
              <a:buFont typeface="Arial" panose="020B0604020202020204" pitchFamily="34" charset="0"/>
              <a:buChar char="•"/>
            </a:pPr>
            <a:r>
              <a:rPr lang="en-US" sz="2400" dirty="0" err="1">
                <a:solidFill>
                  <a:schemeClr val="tx1"/>
                </a:solidFill>
              </a:rPr>
              <a:t>Làm</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cây</a:t>
            </a:r>
            <a:r>
              <a:rPr lang="en-US" sz="2400" dirty="0">
                <a:solidFill>
                  <a:schemeClr val="tx1"/>
                </a:solidFill>
              </a:rPr>
              <a:t> </a:t>
            </a:r>
            <a:r>
              <a:rPr lang="en-US" sz="2400" dirty="0" err="1">
                <a:solidFill>
                  <a:schemeClr val="tx1"/>
                </a:solidFill>
              </a:rPr>
              <a:t>ra</a:t>
            </a:r>
            <a:r>
              <a:rPr lang="en-US" sz="2400" dirty="0">
                <a:solidFill>
                  <a:schemeClr val="tx1"/>
                </a:solidFill>
              </a:rPr>
              <a:t> </a:t>
            </a:r>
            <a:r>
              <a:rPr lang="en-US" sz="2400" dirty="0" err="1">
                <a:solidFill>
                  <a:schemeClr val="tx1"/>
                </a:solidFill>
              </a:rPr>
              <a:t>nhiều</a:t>
            </a:r>
            <a:r>
              <a:rPr lang="en-US" sz="2400" dirty="0">
                <a:solidFill>
                  <a:schemeClr val="tx1"/>
                </a:solidFill>
              </a:rPr>
              <a:t> </a:t>
            </a:r>
            <a:r>
              <a:rPr lang="en-US" sz="2400" dirty="0" err="1">
                <a:solidFill>
                  <a:schemeClr val="tx1"/>
                </a:solidFill>
              </a:rPr>
              <a:t>nhánh</a:t>
            </a:r>
            <a:r>
              <a:rPr lang="en-US" sz="2400" dirty="0">
                <a:solidFill>
                  <a:schemeClr val="tx1"/>
                </a:solidFill>
              </a:rPr>
              <a:t>, </a:t>
            </a:r>
            <a:r>
              <a:rPr lang="en-US" sz="2400" dirty="0" err="1">
                <a:solidFill>
                  <a:schemeClr val="tx1"/>
                </a:solidFill>
              </a:rPr>
              <a:t>phân</a:t>
            </a:r>
            <a:r>
              <a:rPr lang="en-US" sz="2400" dirty="0">
                <a:solidFill>
                  <a:schemeClr val="tx1"/>
                </a:solidFill>
              </a:rPr>
              <a:t> </a:t>
            </a:r>
            <a:r>
              <a:rPr lang="en-US" sz="2400" dirty="0" err="1">
                <a:solidFill>
                  <a:schemeClr val="tx1"/>
                </a:solidFill>
              </a:rPr>
              <a:t>cành</a:t>
            </a:r>
            <a:r>
              <a:rPr lang="en-US" sz="2400" dirty="0">
                <a:solidFill>
                  <a:schemeClr val="tx1"/>
                </a:solidFill>
              </a:rPr>
              <a:t> </a:t>
            </a:r>
            <a:r>
              <a:rPr lang="en-US" sz="2400" dirty="0" err="1">
                <a:solidFill>
                  <a:schemeClr val="tx1"/>
                </a:solidFill>
              </a:rPr>
              <a:t>nhiều</a:t>
            </a:r>
            <a:r>
              <a:rPr lang="en-US" sz="2400" dirty="0">
                <a:solidFill>
                  <a:schemeClr val="tx1"/>
                </a:solidFill>
              </a:rPr>
              <a:t>.</a:t>
            </a:r>
          </a:p>
        </p:txBody>
      </p:sp>
    </p:spTree>
    <p:extLst>
      <p:ext uri="{BB962C8B-B14F-4D97-AF65-F5344CB8AC3E}">
        <p14:creationId xmlns:p14="http://schemas.microsoft.com/office/powerpoint/2010/main" val="307429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4925D9-6192-47F3-3F7C-AEAC933A05A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63474FD4-6097-221C-539F-EC523BC85A91}"/>
              </a:ext>
            </a:extLst>
          </p:cNvPr>
          <p:cNvSpPr txBox="1"/>
          <p:nvPr/>
        </p:nvSpPr>
        <p:spPr>
          <a:xfrm>
            <a:off x="1782762" y="1482062"/>
            <a:ext cx="8626475" cy="562398"/>
          </a:xfrm>
          <a:prstGeom prst="rect">
            <a:avLst/>
          </a:prstGeom>
        </p:spPr>
        <p:txBody>
          <a:bodyPr wrap="square" lIns="0" tIns="0" rIns="0" bIns="0" rtlCol="0" anchor="ctr">
            <a:spAutoFit/>
          </a:bodyPr>
          <a:lstStyle/>
          <a:p>
            <a:pPr algn="ctr">
              <a:lnSpc>
                <a:spcPct val="150000"/>
              </a:lnSpc>
              <a:spcAft>
                <a:spcPts val="433"/>
              </a:spcAft>
            </a:pPr>
            <a:r>
              <a:rPr lang="en-US" sz="2800" b="1" dirty="0" err="1">
                <a:latin typeface="UTM Avo" panose="02040603050506020204" pitchFamily="18" charset="0"/>
              </a:rPr>
              <a:t>Nhóm</a:t>
            </a:r>
            <a:r>
              <a:rPr lang="en-US" sz="2800" b="1" dirty="0">
                <a:latin typeface="UTM Avo" panose="02040603050506020204" pitchFamily="18" charset="0"/>
              </a:rPr>
              <a:t> </a:t>
            </a:r>
            <a:r>
              <a:rPr lang="en-US" sz="2800" b="1" dirty="0" err="1">
                <a:latin typeface="UTM Avo" panose="02040603050506020204" pitchFamily="18" charset="0"/>
              </a:rPr>
              <a:t>phân</a:t>
            </a:r>
            <a:r>
              <a:rPr lang="en-US" sz="2800" b="1" dirty="0">
                <a:latin typeface="UTM Avo" panose="02040603050506020204" pitchFamily="18" charset="0"/>
              </a:rPr>
              <a:t> </a:t>
            </a:r>
            <a:r>
              <a:rPr lang="en-US" sz="2800" b="1" dirty="0" err="1">
                <a:latin typeface="UTM Avo" panose="02040603050506020204" pitchFamily="18" charset="0"/>
              </a:rPr>
              <a:t>bón</a:t>
            </a:r>
            <a:r>
              <a:rPr lang="en-US" sz="2800" b="1" dirty="0">
                <a:latin typeface="UTM Avo" panose="02040603050506020204" pitchFamily="18" charset="0"/>
              </a:rPr>
              <a:t> </a:t>
            </a:r>
            <a:r>
              <a:rPr lang="en-US" sz="2800" b="1" dirty="0" err="1">
                <a:latin typeface="UTM Avo" panose="02040603050506020204" pitchFamily="18" charset="0"/>
              </a:rPr>
              <a:t>trung</a:t>
            </a:r>
            <a:r>
              <a:rPr lang="en-US" sz="2800" b="1" dirty="0">
                <a:latin typeface="UTM Avo" panose="02040603050506020204" pitchFamily="18" charset="0"/>
              </a:rPr>
              <a:t> </a:t>
            </a:r>
            <a:r>
              <a:rPr lang="en-US" sz="2800" b="1" dirty="0" err="1">
                <a:latin typeface="UTM Avo" panose="02040603050506020204" pitchFamily="18" charset="0"/>
              </a:rPr>
              <a:t>lượng</a:t>
            </a:r>
            <a:endParaRPr lang="vi-VN" sz="2500" b="1" dirty="0">
              <a:latin typeface="UTM Avo" panose="02040603050506020204" pitchFamily="18"/>
              <a:ea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2605D55-E0CC-EC83-7DB2-AF9A84CDC0AF}"/>
              </a:ext>
            </a:extLst>
          </p:cNvPr>
          <p:cNvPicPr>
            <a:picLocks noChangeAspect="1"/>
          </p:cNvPicPr>
          <p:nvPr/>
        </p:nvPicPr>
        <p:blipFill>
          <a:blip r:embed="rId3"/>
          <a:stretch>
            <a:fillRect/>
          </a:stretch>
        </p:blipFill>
        <p:spPr>
          <a:xfrm>
            <a:off x="827194" y="2403530"/>
            <a:ext cx="4200000" cy="2066667"/>
          </a:xfrm>
          <a:prstGeom prst="rect">
            <a:avLst/>
          </a:prstGeom>
        </p:spPr>
      </p:pic>
      <p:sp>
        <p:nvSpPr>
          <p:cNvPr id="5" name="TextBox 4">
            <a:extLst>
              <a:ext uri="{FF2B5EF4-FFF2-40B4-BE49-F238E27FC236}">
                <a16:creationId xmlns:a16="http://schemas.microsoft.com/office/drawing/2014/main" id="{99F7D8CD-29AD-DA21-DC82-B6CDFCEEB75B}"/>
              </a:ext>
            </a:extLst>
          </p:cNvPr>
          <p:cNvSpPr txBox="1"/>
          <p:nvPr/>
        </p:nvSpPr>
        <p:spPr>
          <a:xfrm>
            <a:off x="827194" y="5128777"/>
            <a:ext cx="4081275" cy="1198308"/>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Cần</a:t>
            </a:r>
            <a:r>
              <a:rPr lang="en-US" sz="2400" dirty="0">
                <a:solidFill>
                  <a:schemeClr val="tx1"/>
                </a:solidFill>
              </a:rPr>
              <a:t> </a:t>
            </a:r>
            <a:r>
              <a:rPr lang="en-US" sz="2400" dirty="0" err="1">
                <a:solidFill>
                  <a:schemeClr val="tx1"/>
                </a:solidFill>
              </a:rPr>
              <a:t>để</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sản</a:t>
            </a:r>
            <a:r>
              <a:rPr lang="en-US" sz="2400" dirty="0">
                <a:solidFill>
                  <a:schemeClr val="tx1"/>
                </a:solidFill>
              </a:rPr>
              <a:t> </a:t>
            </a:r>
            <a:r>
              <a:rPr lang="en-US" sz="2400" dirty="0" err="1">
                <a:solidFill>
                  <a:schemeClr val="tx1"/>
                </a:solidFill>
              </a:rPr>
              <a:t>chất</a:t>
            </a:r>
            <a:r>
              <a:rPr lang="en-US" sz="2400" dirty="0">
                <a:solidFill>
                  <a:schemeClr val="tx1"/>
                </a:solidFill>
              </a:rPr>
              <a:t> </a:t>
            </a:r>
            <a:r>
              <a:rPr lang="en-US" sz="2400" dirty="0" err="1">
                <a:solidFill>
                  <a:schemeClr val="tx1"/>
                </a:solidFill>
              </a:rPr>
              <a:t>diệp</a:t>
            </a:r>
            <a:r>
              <a:rPr lang="en-US" sz="2400" dirty="0">
                <a:solidFill>
                  <a:schemeClr val="tx1"/>
                </a:solidFill>
              </a:rPr>
              <a:t> </a:t>
            </a:r>
            <a:r>
              <a:rPr lang="en-US" sz="2400" dirty="0" err="1">
                <a:solidFill>
                  <a:schemeClr val="tx1"/>
                </a:solidFill>
              </a:rPr>
              <a:t>lục</a:t>
            </a:r>
            <a:r>
              <a:rPr lang="en-US" sz="2400" dirty="0">
                <a:solidFill>
                  <a:schemeClr val="tx1"/>
                </a:solidFill>
              </a:rPr>
              <a:t> </a:t>
            </a:r>
            <a:r>
              <a:rPr lang="en-US" sz="2400" dirty="0" err="1">
                <a:solidFill>
                  <a:schemeClr val="tx1"/>
                </a:solidFill>
              </a:rPr>
              <a:t>cần</a:t>
            </a:r>
            <a:r>
              <a:rPr lang="en-US" sz="2400" dirty="0">
                <a:solidFill>
                  <a:schemeClr val="tx1"/>
                </a:solidFill>
              </a:rPr>
              <a:t> </a:t>
            </a:r>
            <a:r>
              <a:rPr lang="en-US" sz="2400" dirty="0" err="1">
                <a:solidFill>
                  <a:schemeClr val="tx1"/>
                </a:solidFill>
              </a:rPr>
              <a:t>thiết</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quá</a:t>
            </a:r>
            <a:r>
              <a:rPr lang="en-US" sz="2400" dirty="0">
                <a:solidFill>
                  <a:schemeClr val="tx1"/>
                </a:solidFill>
              </a:rPr>
              <a:t> </a:t>
            </a:r>
            <a:r>
              <a:rPr lang="en-US" sz="2400" dirty="0" err="1">
                <a:solidFill>
                  <a:schemeClr val="tx1"/>
                </a:solidFill>
              </a:rPr>
              <a:t>trình</a:t>
            </a:r>
            <a:r>
              <a:rPr lang="en-US" sz="2400" dirty="0">
                <a:solidFill>
                  <a:schemeClr val="tx1"/>
                </a:solidFill>
              </a:rPr>
              <a:t> </a:t>
            </a:r>
            <a:r>
              <a:rPr lang="en-US" sz="2400" dirty="0" err="1">
                <a:solidFill>
                  <a:schemeClr val="tx1"/>
                </a:solidFill>
              </a:rPr>
              <a:t>quang</a:t>
            </a:r>
            <a:r>
              <a:rPr lang="en-US" sz="2400" dirty="0">
                <a:solidFill>
                  <a:schemeClr val="tx1"/>
                </a:solidFill>
              </a:rPr>
              <a:t> </a:t>
            </a:r>
            <a:r>
              <a:rPr lang="en-US" sz="2400" dirty="0" err="1">
                <a:solidFill>
                  <a:schemeClr val="tx1"/>
                </a:solidFill>
              </a:rPr>
              <a:t>hợp</a:t>
            </a:r>
            <a:r>
              <a:rPr lang="en-US" sz="2400" dirty="0">
                <a:solidFill>
                  <a:schemeClr val="tx1"/>
                </a:solidFill>
              </a:rPr>
              <a:t>.</a:t>
            </a:r>
          </a:p>
        </p:txBody>
      </p:sp>
      <p:pic>
        <p:nvPicPr>
          <p:cNvPr id="7" name="Picture 6">
            <a:extLst>
              <a:ext uri="{FF2B5EF4-FFF2-40B4-BE49-F238E27FC236}">
                <a16:creationId xmlns:a16="http://schemas.microsoft.com/office/drawing/2014/main" id="{1A94DDAD-B01E-DF02-F3AE-BE23ED446D02}"/>
              </a:ext>
            </a:extLst>
          </p:cNvPr>
          <p:cNvPicPr>
            <a:picLocks noChangeAspect="1"/>
          </p:cNvPicPr>
          <p:nvPr/>
        </p:nvPicPr>
        <p:blipFill>
          <a:blip r:embed="rId4"/>
          <a:stretch>
            <a:fillRect/>
          </a:stretch>
        </p:blipFill>
        <p:spPr>
          <a:xfrm>
            <a:off x="8147585" y="2452523"/>
            <a:ext cx="2009524" cy="2009524"/>
          </a:xfrm>
          <a:prstGeom prst="rect">
            <a:avLst/>
          </a:prstGeom>
        </p:spPr>
      </p:pic>
      <p:sp>
        <p:nvSpPr>
          <p:cNvPr id="8" name="TextBox 7">
            <a:extLst>
              <a:ext uri="{FF2B5EF4-FFF2-40B4-BE49-F238E27FC236}">
                <a16:creationId xmlns:a16="http://schemas.microsoft.com/office/drawing/2014/main" id="{E0EA5095-D61B-478D-D4EE-E54C4C0B275B}"/>
              </a:ext>
            </a:extLst>
          </p:cNvPr>
          <p:cNvSpPr txBox="1"/>
          <p:nvPr/>
        </p:nvSpPr>
        <p:spPr>
          <a:xfrm>
            <a:off x="6435396" y="5128777"/>
            <a:ext cx="5521473" cy="1198308"/>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Tổng</a:t>
            </a:r>
            <a:r>
              <a:rPr lang="en-US" sz="2400" dirty="0">
                <a:solidFill>
                  <a:schemeClr val="tx1"/>
                </a:solidFill>
              </a:rPr>
              <a:t> </a:t>
            </a:r>
            <a:r>
              <a:rPr lang="en-US" sz="2400" dirty="0" err="1">
                <a:solidFill>
                  <a:schemeClr val="tx1"/>
                </a:solidFill>
              </a:rPr>
              <a:t>hợp</a:t>
            </a:r>
            <a:r>
              <a:rPr lang="en-US" sz="2400" dirty="0">
                <a:solidFill>
                  <a:schemeClr val="tx1"/>
                </a:solidFill>
              </a:rPr>
              <a:t> protein.</a:t>
            </a:r>
          </a:p>
          <a:p>
            <a:pPr marL="342900" indent="-342900" algn="just">
              <a:buFont typeface="Arial" panose="020B0604020202020204" pitchFamily="34" charset="0"/>
              <a:buChar char="•"/>
            </a:pPr>
            <a:r>
              <a:rPr lang="en-US" sz="2400" dirty="0" err="1">
                <a:solidFill>
                  <a:schemeClr val="tx1"/>
                </a:solidFill>
              </a:rPr>
              <a:t>Lưu</a:t>
            </a:r>
            <a:r>
              <a:rPr lang="en-US" sz="2400" dirty="0">
                <a:solidFill>
                  <a:schemeClr val="tx1"/>
                </a:solidFill>
              </a:rPr>
              <a:t> </a:t>
            </a:r>
            <a:r>
              <a:rPr lang="en-US" sz="2400" dirty="0" err="1">
                <a:solidFill>
                  <a:schemeClr val="tx1"/>
                </a:solidFill>
              </a:rPr>
              <a:t>huỳnh</a:t>
            </a:r>
            <a:r>
              <a:rPr lang="en-US" sz="2400" dirty="0">
                <a:solidFill>
                  <a:schemeClr val="tx1"/>
                </a:solidFill>
              </a:rPr>
              <a:t> </a:t>
            </a:r>
            <a:r>
              <a:rPr lang="en-US" sz="2400" dirty="0" err="1">
                <a:solidFill>
                  <a:schemeClr val="tx1"/>
                </a:solidFill>
              </a:rPr>
              <a:t>được</a:t>
            </a:r>
            <a:r>
              <a:rPr lang="en-US" sz="2400" dirty="0">
                <a:solidFill>
                  <a:schemeClr val="tx1"/>
                </a:solidFill>
              </a:rPr>
              <a:t> </a:t>
            </a:r>
            <a:r>
              <a:rPr lang="en-US" sz="2400" dirty="0" err="1">
                <a:solidFill>
                  <a:schemeClr val="tx1"/>
                </a:solidFill>
              </a:rPr>
              <a:t>hấp</a:t>
            </a:r>
            <a:r>
              <a:rPr lang="en-US" sz="2400" dirty="0">
                <a:solidFill>
                  <a:schemeClr val="tx1"/>
                </a:solidFill>
              </a:rPr>
              <a:t> </a:t>
            </a:r>
            <a:r>
              <a:rPr lang="en-US" sz="2400" dirty="0" err="1">
                <a:solidFill>
                  <a:schemeClr val="tx1"/>
                </a:solidFill>
              </a:rPr>
              <a:t>thụ</a:t>
            </a:r>
            <a:r>
              <a:rPr lang="en-US" sz="2400" dirty="0">
                <a:solidFill>
                  <a:schemeClr val="tx1"/>
                </a:solidFill>
              </a:rPr>
              <a:t> </a:t>
            </a:r>
            <a:r>
              <a:rPr lang="en-US" sz="2400" dirty="0" err="1">
                <a:solidFill>
                  <a:schemeClr val="tx1"/>
                </a:solidFill>
              </a:rPr>
              <a:t>bởi</a:t>
            </a:r>
            <a:r>
              <a:rPr lang="en-US" sz="2400" dirty="0">
                <a:solidFill>
                  <a:schemeClr val="tx1"/>
                </a:solidFill>
              </a:rPr>
              <a:t> </a:t>
            </a:r>
            <a:r>
              <a:rPr lang="en-US" sz="2400" dirty="0" err="1">
                <a:solidFill>
                  <a:schemeClr val="tx1"/>
                </a:solidFill>
              </a:rPr>
              <a:t>thực</a:t>
            </a:r>
            <a:r>
              <a:rPr lang="en-US" sz="2400" dirty="0">
                <a:solidFill>
                  <a:schemeClr val="tx1"/>
                </a:solidFill>
              </a:rPr>
              <a:t> </a:t>
            </a:r>
            <a:r>
              <a:rPr lang="en-US" sz="2400" dirty="0" err="1">
                <a:solidFill>
                  <a:schemeClr val="tx1"/>
                </a:solidFill>
              </a:rPr>
              <a:t>vật</a:t>
            </a:r>
            <a:r>
              <a:rPr lang="en-US" sz="2400" dirty="0">
                <a:solidFill>
                  <a:schemeClr val="tx1"/>
                </a:solidFill>
              </a:rPr>
              <a:t> </a:t>
            </a:r>
            <a:r>
              <a:rPr lang="en-US" sz="2400" dirty="0" err="1">
                <a:solidFill>
                  <a:schemeClr val="tx1"/>
                </a:solidFill>
              </a:rPr>
              <a:t>dưới</a:t>
            </a:r>
            <a:r>
              <a:rPr lang="en-US" sz="2400" dirty="0">
                <a:solidFill>
                  <a:schemeClr val="tx1"/>
                </a:solidFill>
              </a:rPr>
              <a:t> </a:t>
            </a:r>
            <a:r>
              <a:rPr lang="en-US" sz="2400" dirty="0" err="1">
                <a:solidFill>
                  <a:schemeClr val="tx1"/>
                </a:solidFill>
              </a:rPr>
              <a:t>dạng</a:t>
            </a:r>
            <a:r>
              <a:rPr lang="en-US" sz="2400" dirty="0">
                <a:solidFill>
                  <a:schemeClr val="tx1"/>
                </a:solidFill>
              </a:rPr>
              <a:t> </a:t>
            </a:r>
            <a:r>
              <a:rPr lang="en-US" sz="2400" dirty="0" err="1">
                <a:solidFill>
                  <a:schemeClr val="tx1"/>
                </a:solidFill>
              </a:rPr>
              <a:t>muối</a:t>
            </a:r>
            <a:r>
              <a:rPr lang="en-US" sz="2400" dirty="0">
                <a:solidFill>
                  <a:schemeClr val="tx1"/>
                </a:solidFill>
              </a:rPr>
              <a:t> sulfate tan.</a:t>
            </a:r>
          </a:p>
        </p:txBody>
      </p:sp>
      <p:sp>
        <p:nvSpPr>
          <p:cNvPr id="11" name="Left Brace 10">
            <a:extLst>
              <a:ext uri="{FF2B5EF4-FFF2-40B4-BE49-F238E27FC236}">
                <a16:creationId xmlns:a16="http://schemas.microsoft.com/office/drawing/2014/main" id="{58376DDB-277F-BE15-B167-4775CC35E383}"/>
              </a:ext>
            </a:extLst>
          </p:cNvPr>
          <p:cNvSpPr/>
          <p:nvPr/>
        </p:nvSpPr>
        <p:spPr>
          <a:xfrm rot="16200000">
            <a:off x="2773353" y="3501998"/>
            <a:ext cx="252129" cy="2369809"/>
          </a:xfrm>
          <a:prstGeom prst="leftBrace">
            <a:avLst>
              <a:gd name="adj1" fmla="val 81114"/>
              <a:gd name="adj2" fmla="val 52651"/>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194C6BED-BC56-D4C9-9318-5139ECCEED0F}"/>
              </a:ext>
            </a:extLst>
          </p:cNvPr>
          <p:cNvCxnSpPr>
            <a:cxnSpLocks/>
            <a:stCxn id="7" idx="2"/>
          </p:cNvCxnSpPr>
          <p:nvPr/>
        </p:nvCxnSpPr>
        <p:spPr>
          <a:xfrm>
            <a:off x="9152347" y="4462047"/>
            <a:ext cx="0" cy="50183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0054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97CC68-72BF-224B-94AE-620AFDD6D5F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F5B983F-0B71-6060-5C57-F77F476D450B}"/>
              </a:ext>
            </a:extLst>
          </p:cNvPr>
          <p:cNvSpPr txBox="1"/>
          <p:nvPr/>
        </p:nvSpPr>
        <p:spPr>
          <a:xfrm>
            <a:off x="1782762" y="1482062"/>
            <a:ext cx="8626475" cy="562398"/>
          </a:xfrm>
          <a:prstGeom prst="rect">
            <a:avLst/>
          </a:prstGeom>
        </p:spPr>
        <p:txBody>
          <a:bodyPr wrap="square" lIns="0" tIns="0" rIns="0" bIns="0" rtlCol="0" anchor="ctr">
            <a:spAutoFit/>
          </a:bodyPr>
          <a:lstStyle/>
          <a:p>
            <a:pPr algn="ctr">
              <a:lnSpc>
                <a:spcPct val="150000"/>
              </a:lnSpc>
              <a:spcAft>
                <a:spcPts val="433"/>
              </a:spcAft>
            </a:pPr>
            <a:r>
              <a:rPr lang="en-US" sz="2800" b="1" dirty="0" err="1">
                <a:latin typeface="UTM Avo" panose="02040603050506020204" pitchFamily="18" charset="0"/>
              </a:rPr>
              <a:t>Nhóm</a:t>
            </a:r>
            <a:r>
              <a:rPr lang="en-US" sz="2800" b="1" dirty="0">
                <a:latin typeface="UTM Avo" panose="02040603050506020204" pitchFamily="18" charset="0"/>
              </a:rPr>
              <a:t> </a:t>
            </a:r>
            <a:r>
              <a:rPr lang="en-US" sz="2800" b="1" dirty="0" err="1">
                <a:latin typeface="UTM Avo" panose="02040603050506020204" pitchFamily="18" charset="0"/>
              </a:rPr>
              <a:t>phân</a:t>
            </a:r>
            <a:r>
              <a:rPr lang="en-US" sz="2800" b="1" dirty="0">
                <a:latin typeface="UTM Avo" panose="02040603050506020204" pitchFamily="18" charset="0"/>
              </a:rPr>
              <a:t> </a:t>
            </a:r>
            <a:r>
              <a:rPr lang="en-US" sz="2800" b="1" dirty="0" err="1">
                <a:latin typeface="UTM Avo" panose="02040603050506020204" pitchFamily="18" charset="0"/>
              </a:rPr>
              <a:t>bón</a:t>
            </a:r>
            <a:r>
              <a:rPr lang="en-US" sz="2800" b="1" dirty="0">
                <a:latin typeface="UTM Avo" panose="02040603050506020204" pitchFamily="18" charset="0"/>
              </a:rPr>
              <a:t> vi </a:t>
            </a:r>
            <a:r>
              <a:rPr lang="en-US" sz="2800" b="1" dirty="0" err="1">
                <a:latin typeface="UTM Avo" panose="02040603050506020204" pitchFamily="18" charset="0"/>
              </a:rPr>
              <a:t>lượng</a:t>
            </a:r>
            <a:endParaRPr lang="vi-VN" sz="2500" b="1" dirty="0">
              <a:latin typeface="UTM Avo" panose="02040603050506020204" pitchFamily="18"/>
              <a:ea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3E4B6AF-EF64-7615-2A36-C25C624BEEF6}"/>
              </a:ext>
            </a:extLst>
          </p:cNvPr>
          <p:cNvPicPr>
            <a:picLocks noChangeAspect="1"/>
          </p:cNvPicPr>
          <p:nvPr/>
        </p:nvPicPr>
        <p:blipFill>
          <a:blip r:embed="rId3"/>
          <a:stretch>
            <a:fillRect/>
          </a:stretch>
        </p:blipFill>
        <p:spPr>
          <a:xfrm>
            <a:off x="427695" y="2461374"/>
            <a:ext cx="6895238" cy="3990476"/>
          </a:xfrm>
          <a:prstGeom prst="rect">
            <a:avLst/>
          </a:prstGeom>
        </p:spPr>
      </p:pic>
      <p:sp>
        <p:nvSpPr>
          <p:cNvPr id="5" name="TextBox 4">
            <a:extLst>
              <a:ext uri="{FF2B5EF4-FFF2-40B4-BE49-F238E27FC236}">
                <a16:creationId xmlns:a16="http://schemas.microsoft.com/office/drawing/2014/main" id="{5533A62C-59B1-3FDC-0030-AA9ED59BBB26}"/>
              </a:ext>
            </a:extLst>
          </p:cNvPr>
          <p:cNvSpPr txBox="1"/>
          <p:nvPr/>
        </p:nvSpPr>
        <p:spPr>
          <a:xfrm>
            <a:off x="7457584" y="2332929"/>
            <a:ext cx="4237052" cy="4464111"/>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a:solidFill>
                  <a:schemeClr val="tx1"/>
                </a:solidFill>
              </a:rPr>
              <a:t>Cung </a:t>
            </a:r>
            <a:r>
              <a:rPr lang="en-US" sz="2400" dirty="0" err="1">
                <a:solidFill>
                  <a:schemeClr val="tx1"/>
                </a:solidFill>
              </a:rPr>
              <a:t>cấp</a:t>
            </a:r>
            <a:r>
              <a:rPr lang="en-US" sz="2400" dirty="0">
                <a:solidFill>
                  <a:schemeClr val="tx1"/>
                </a:solidFill>
              </a:rPr>
              <a:t> </a:t>
            </a:r>
            <a:r>
              <a:rPr lang="en-US" sz="2400" dirty="0" err="1">
                <a:solidFill>
                  <a:schemeClr val="tx1"/>
                </a:solidFill>
              </a:rPr>
              <a:t>một</a:t>
            </a:r>
            <a:r>
              <a:rPr lang="en-US" sz="2400" dirty="0">
                <a:solidFill>
                  <a:schemeClr val="tx1"/>
                </a:solidFill>
              </a:rPr>
              <a:t> </a:t>
            </a:r>
            <a:r>
              <a:rPr lang="en-US" sz="2400" dirty="0" err="1">
                <a:solidFill>
                  <a:schemeClr val="tx1"/>
                </a:solidFill>
              </a:rPr>
              <a:t>lượng</a:t>
            </a:r>
            <a:r>
              <a:rPr lang="en-US" sz="2400" dirty="0">
                <a:solidFill>
                  <a:schemeClr val="tx1"/>
                </a:solidFill>
              </a:rPr>
              <a:t> </a:t>
            </a:r>
            <a:r>
              <a:rPr lang="en-US" sz="2400" dirty="0" err="1">
                <a:solidFill>
                  <a:schemeClr val="tx1"/>
                </a:solidFill>
              </a:rPr>
              <a:t>rất</a:t>
            </a:r>
            <a:r>
              <a:rPr lang="en-US" sz="2400" dirty="0">
                <a:solidFill>
                  <a:schemeClr val="tx1"/>
                </a:solidFill>
              </a:rPr>
              <a:t> </a:t>
            </a:r>
            <a:r>
              <a:rPr lang="en-US" sz="2400" dirty="0" err="1">
                <a:solidFill>
                  <a:schemeClr val="tx1"/>
                </a:solidFill>
              </a:rPr>
              <a:t>nhỏ</a:t>
            </a:r>
            <a:r>
              <a:rPr lang="en-US" sz="2400" dirty="0">
                <a:solidFill>
                  <a:schemeClr val="tx1"/>
                </a:solidFill>
              </a:rPr>
              <a:t> </a:t>
            </a:r>
            <a:r>
              <a:rPr lang="en-US" sz="2400" dirty="0" err="1">
                <a:solidFill>
                  <a:schemeClr val="tx1"/>
                </a:solidFill>
              </a:rPr>
              <a:t>nhưng</a:t>
            </a:r>
            <a:r>
              <a:rPr lang="en-US" sz="2400" dirty="0">
                <a:solidFill>
                  <a:schemeClr val="tx1"/>
                </a:solidFill>
              </a:rPr>
              <a:t> </a:t>
            </a:r>
            <a:r>
              <a:rPr lang="en-US" sz="2400" dirty="0" err="1">
                <a:solidFill>
                  <a:schemeClr val="tx1"/>
                </a:solidFill>
              </a:rPr>
              <a:t>không</a:t>
            </a:r>
            <a:r>
              <a:rPr lang="en-US" sz="2400" dirty="0">
                <a:solidFill>
                  <a:schemeClr val="tx1"/>
                </a:solidFill>
              </a:rPr>
              <a:t> </a:t>
            </a:r>
            <a:r>
              <a:rPr lang="en-US" sz="2400" dirty="0" err="1">
                <a:solidFill>
                  <a:schemeClr val="tx1"/>
                </a:solidFill>
              </a:rPr>
              <a:t>thể</a:t>
            </a:r>
            <a:r>
              <a:rPr lang="en-US" sz="2400" dirty="0">
                <a:solidFill>
                  <a:schemeClr val="tx1"/>
                </a:solidFill>
              </a:rPr>
              <a:t> </a:t>
            </a:r>
            <a:r>
              <a:rPr lang="en-US" sz="2400" dirty="0" err="1">
                <a:solidFill>
                  <a:schemeClr val="tx1"/>
                </a:solidFill>
              </a:rPr>
              <a:t>thiếu</a:t>
            </a:r>
            <a:r>
              <a:rPr lang="en-US" sz="2400" dirty="0">
                <a:solidFill>
                  <a:schemeClr val="tx1"/>
                </a:solidFill>
              </a:rPr>
              <a:t> </a:t>
            </a:r>
            <a:r>
              <a:rPr lang="en-US" sz="2400" dirty="0" err="1">
                <a:solidFill>
                  <a:schemeClr val="tx1"/>
                </a:solidFill>
              </a:rPr>
              <a:t>đối</a:t>
            </a:r>
            <a:r>
              <a:rPr lang="en-US" sz="2400" dirty="0">
                <a:solidFill>
                  <a:schemeClr val="tx1"/>
                </a:solidFill>
              </a:rPr>
              <a:t> </a:t>
            </a:r>
            <a:r>
              <a:rPr lang="en-US" sz="2400" dirty="0" err="1">
                <a:solidFill>
                  <a:schemeClr val="tx1"/>
                </a:solidFill>
              </a:rPr>
              <a:t>với</a:t>
            </a:r>
            <a:r>
              <a:rPr lang="en-US" sz="2400" dirty="0">
                <a:solidFill>
                  <a:schemeClr val="tx1"/>
                </a:solidFill>
              </a:rPr>
              <a:t> </a:t>
            </a:r>
            <a:r>
              <a:rPr lang="en-US" sz="2400" dirty="0" err="1">
                <a:solidFill>
                  <a:schemeClr val="tx1"/>
                </a:solidFill>
              </a:rPr>
              <a:t>cây</a:t>
            </a:r>
            <a:r>
              <a:rPr lang="en-US" sz="2400" dirty="0">
                <a:solidFill>
                  <a:schemeClr val="tx1"/>
                </a:solidFill>
              </a:rPr>
              <a:t> </a:t>
            </a:r>
            <a:r>
              <a:rPr lang="en-US" sz="2400" dirty="0" err="1">
                <a:solidFill>
                  <a:schemeClr val="tx1"/>
                </a:solidFill>
              </a:rPr>
              <a:t>trồng</a:t>
            </a:r>
            <a:r>
              <a:rPr lang="en-US" sz="2400" dirty="0">
                <a:solidFill>
                  <a:schemeClr val="tx1"/>
                </a:solidFill>
              </a:rPr>
              <a:t>.</a:t>
            </a:r>
          </a:p>
          <a:p>
            <a:pPr marL="342900" indent="-342900" algn="just">
              <a:buFont typeface="Arial" panose="020B0604020202020204" pitchFamily="34" charset="0"/>
              <a:buChar char="•"/>
            </a:pPr>
            <a:r>
              <a:rPr lang="en-US" sz="2400" dirty="0" err="1">
                <a:solidFill>
                  <a:schemeClr val="tx1"/>
                </a:solidFill>
              </a:rPr>
              <a:t>Kích</a:t>
            </a:r>
            <a:r>
              <a:rPr lang="en-US" sz="2400" dirty="0">
                <a:solidFill>
                  <a:schemeClr val="tx1"/>
                </a:solidFill>
              </a:rPr>
              <a:t> </a:t>
            </a:r>
            <a:r>
              <a:rPr lang="en-US" sz="2400" dirty="0" err="1">
                <a:solidFill>
                  <a:schemeClr val="tx1"/>
                </a:solidFill>
              </a:rPr>
              <a:t>thích</a:t>
            </a:r>
            <a:r>
              <a:rPr lang="en-US" sz="2400" dirty="0">
                <a:solidFill>
                  <a:schemeClr val="tx1"/>
                </a:solidFill>
              </a:rPr>
              <a:t> </a:t>
            </a:r>
            <a:r>
              <a:rPr lang="en-US" sz="2400" dirty="0" err="1">
                <a:solidFill>
                  <a:schemeClr val="tx1"/>
                </a:solidFill>
              </a:rPr>
              <a:t>quá</a:t>
            </a:r>
            <a:r>
              <a:rPr lang="en-US" sz="2400" dirty="0">
                <a:solidFill>
                  <a:schemeClr val="tx1"/>
                </a:solidFill>
              </a:rPr>
              <a:t> </a:t>
            </a:r>
            <a:r>
              <a:rPr lang="en-US" sz="2400" dirty="0" err="1">
                <a:solidFill>
                  <a:schemeClr val="tx1"/>
                </a:solidFill>
              </a:rPr>
              <a:t>trình</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trưởng</a:t>
            </a:r>
            <a:r>
              <a:rPr lang="en-US" sz="2400" dirty="0">
                <a:solidFill>
                  <a:schemeClr val="tx1"/>
                </a:solidFill>
              </a:rPr>
              <a:t>, </a:t>
            </a:r>
            <a:r>
              <a:rPr lang="en-US" sz="2400" dirty="0" err="1">
                <a:solidFill>
                  <a:schemeClr val="tx1"/>
                </a:solidFill>
              </a:rPr>
              <a:t>trao</a:t>
            </a:r>
            <a:r>
              <a:rPr lang="en-US" sz="2400" dirty="0">
                <a:solidFill>
                  <a:schemeClr val="tx1"/>
                </a:solidFill>
              </a:rPr>
              <a:t> </a:t>
            </a:r>
            <a:r>
              <a:rPr lang="en-US" sz="2400" dirty="0" err="1">
                <a:solidFill>
                  <a:schemeClr val="tx1"/>
                </a:solidFill>
              </a:rPr>
              <a:t>đổi</a:t>
            </a:r>
            <a:r>
              <a:rPr lang="en-US" sz="2400" dirty="0">
                <a:solidFill>
                  <a:schemeClr val="tx1"/>
                </a:solidFill>
              </a:rPr>
              <a:t> </a:t>
            </a:r>
            <a:r>
              <a:rPr lang="en-US" sz="2400" dirty="0" err="1">
                <a:solidFill>
                  <a:schemeClr val="tx1"/>
                </a:solidFill>
              </a:rPr>
              <a:t>chất</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cây</a:t>
            </a:r>
            <a:r>
              <a:rPr lang="en-US" sz="2400" dirty="0">
                <a:solidFill>
                  <a:schemeClr val="tx1"/>
                </a:solidFill>
              </a:rPr>
              <a:t> </a:t>
            </a:r>
            <a:r>
              <a:rPr lang="en-US" sz="2400" dirty="0" err="1">
                <a:solidFill>
                  <a:schemeClr val="tx1"/>
                </a:solidFill>
              </a:rPr>
              <a:t>trồng</a:t>
            </a:r>
            <a:r>
              <a:rPr lang="en-US" sz="2400" dirty="0">
                <a:solidFill>
                  <a:schemeClr val="tx1"/>
                </a:solidFill>
              </a:rPr>
              <a:t>.</a:t>
            </a:r>
          </a:p>
        </p:txBody>
      </p:sp>
    </p:spTree>
    <p:extLst>
      <p:ext uri="{BB962C8B-B14F-4D97-AF65-F5344CB8AC3E}">
        <p14:creationId xmlns:p14="http://schemas.microsoft.com/office/powerpoint/2010/main" val="389306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9F1CB-27EC-612D-58BD-1AA7C79C6422}"/>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7A8CFBA3-6156-D997-42FD-21DEF5E0E896}"/>
              </a:ext>
            </a:extLst>
          </p:cNvPr>
          <p:cNvSpPr txBox="1"/>
          <p:nvPr/>
        </p:nvSpPr>
        <p:spPr>
          <a:xfrm>
            <a:off x="1782762" y="1482062"/>
            <a:ext cx="8626475" cy="562398"/>
          </a:xfrm>
          <a:prstGeom prst="rect">
            <a:avLst/>
          </a:prstGeom>
        </p:spPr>
        <p:txBody>
          <a:bodyPr wrap="square" lIns="0" tIns="0" rIns="0" bIns="0" rtlCol="0" anchor="ctr">
            <a:spAutoFit/>
          </a:bodyPr>
          <a:lstStyle/>
          <a:p>
            <a:pPr algn="ctr">
              <a:lnSpc>
                <a:spcPct val="150000"/>
              </a:lnSpc>
              <a:spcAft>
                <a:spcPts val="433"/>
              </a:spcAft>
            </a:pPr>
            <a:r>
              <a:rPr lang="en-US" sz="2800" b="1" dirty="0" err="1">
                <a:latin typeface="UTM Avo" panose="02040603050506020204" pitchFamily="18" charset="0"/>
              </a:rPr>
              <a:t>Nhóm</a:t>
            </a:r>
            <a:r>
              <a:rPr lang="en-US" sz="2800" b="1" dirty="0">
                <a:latin typeface="UTM Avo" panose="02040603050506020204" pitchFamily="18" charset="0"/>
              </a:rPr>
              <a:t> </a:t>
            </a:r>
            <a:r>
              <a:rPr lang="en-US" sz="2800" b="1" dirty="0" err="1">
                <a:latin typeface="UTM Avo" panose="02040603050506020204" pitchFamily="18" charset="0"/>
              </a:rPr>
              <a:t>nguyên</a:t>
            </a:r>
            <a:r>
              <a:rPr lang="en-US" sz="2800" b="1" dirty="0">
                <a:latin typeface="UTM Avo" panose="02040603050506020204" pitchFamily="18" charset="0"/>
              </a:rPr>
              <a:t> </a:t>
            </a:r>
            <a:r>
              <a:rPr lang="en-US" sz="2800" b="1" dirty="0" err="1">
                <a:latin typeface="UTM Avo" panose="02040603050506020204" pitchFamily="18" charset="0"/>
              </a:rPr>
              <a:t>tố</a:t>
            </a:r>
            <a:r>
              <a:rPr lang="en-US" sz="2800" b="1" dirty="0">
                <a:latin typeface="UTM Avo" panose="02040603050506020204" pitchFamily="18" charset="0"/>
              </a:rPr>
              <a:t> </a:t>
            </a:r>
            <a:r>
              <a:rPr lang="en-US" sz="2800" b="1" dirty="0" err="1">
                <a:latin typeface="UTM Avo" panose="02040603050506020204" pitchFamily="18" charset="0"/>
              </a:rPr>
              <a:t>khác</a:t>
            </a:r>
            <a:endParaRPr lang="vi-VN" sz="2500" b="1" dirty="0">
              <a:latin typeface="UTM Avo" panose="02040603050506020204" pitchFamily="18"/>
              <a:ea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5EF9151-F46B-6321-0C36-16689EE9368E}"/>
              </a:ext>
            </a:extLst>
          </p:cNvPr>
          <p:cNvPicPr>
            <a:picLocks noChangeAspect="1"/>
          </p:cNvPicPr>
          <p:nvPr/>
        </p:nvPicPr>
        <p:blipFill>
          <a:blip r:embed="rId3"/>
          <a:stretch>
            <a:fillRect/>
          </a:stretch>
        </p:blipFill>
        <p:spPr>
          <a:xfrm>
            <a:off x="3210285" y="2448047"/>
            <a:ext cx="5771429" cy="1961905"/>
          </a:xfrm>
          <a:prstGeom prst="rect">
            <a:avLst/>
          </a:prstGeom>
        </p:spPr>
      </p:pic>
      <p:sp>
        <p:nvSpPr>
          <p:cNvPr id="5" name="TextBox 4">
            <a:extLst>
              <a:ext uri="{FF2B5EF4-FFF2-40B4-BE49-F238E27FC236}">
                <a16:creationId xmlns:a16="http://schemas.microsoft.com/office/drawing/2014/main" id="{701E6521-0998-B105-066C-E232B463190A}"/>
              </a:ext>
            </a:extLst>
          </p:cNvPr>
          <p:cNvSpPr txBox="1"/>
          <p:nvPr/>
        </p:nvSpPr>
        <p:spPr>
          <a:xfrm>
            <a:off x="1680693" y="4911062"/>
            <a:ext cx="8830612" cy="1198308"/>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Cây</a:t>
            </a:r>
            <a:r>
              <a:rPr lang="en-US" sz="2400" dirty="0">
                <a:solidFill>
                  <a:schemeClr val="tx1"/>
                </a:solidFill>
              </a:rPr>
              <a:t> </a:t>
            </a:r>
            <a:r>
              <a:rPr lang="en-US" sz="2400" dirty="0" err="1">
                <a:solidFill>
                  <a:schemeClr val="tx1"/>
                </a:solidFill>
              </a:rPr>
              <a:t>trồng</a:t>
            </a:r>
            <a:r>
              <a:rPr lang="en-US" sz="2400" dirty="0">
                <a:solidFill>
                  <a:schemeClr val="tx1"/>
                </a:solidFill>
              </a:rPr>
              <a:t> </a:t>
            </a:r>
            <a:r>
              <a:rPr lang="en-US" sz="2400" dirty="0" err="1">
                <a:solidFill>
                  <a:schemeClr val="tx1"/>
                </a:solidFill>
              </a:rPr>
              <a:t>hấp</a:t>
            </a:r>
            <a:r>
              <a:rPr lang="en-US" sz="2400" dirty="0">
                <a:solidFill>
                  <a:schemeClr val="tx1"/>
                </a:solidFill>
              </a:rPr>
              <a:t> </a:t>
            </a:r>
            <a:r>
              <a:rPr lang="en-US" sz="2400" dirty="0" err="1">
                <a:solidFill>
                  <a:schemeClr val="tx1"/>
                </a:solidFill>
              </a:rPr>
              <a:t>thu</a:t>
            </a:r>
            <a:r>
              <a:rPr lang="en-US" sz="2400" dirty="0">
                <a:solidFill>
                  <a:schemeClr val="tx1"/>
                </a:solidFill>
              </a:rPr>
              <a:t> </a:t>
            </a:r>
            <a:r>
              <a:rPr lang="en-US" sz="2400" dirty="0" err="1">
                <a:solidFill>
                  <a:schemeClr val="tx1"/>
                </a:solidFill>
              </a:rPr>
              <a:t>một</a:t>
            </a:r>
            <a:r>
              <a:rPr lang="en-US" sz="2400" dirty="0">
                <a:solidFill>
                  <a:schemeClr val="tx1"/>
                </a:solidFill>
              </a:rPr>
              <a:t> </a:t>
            </a:r>
            <a:r>
              <a:rPr lang="en-US" sz="2400" dirty="0" err="1">
                <a:solidFill>
                  <a:schemeClr val="tx1"/>
                </a:solidFill>
              </a:rPr>
              <a:t>lượng</a:t>
            </a:r>
            <a:r>
              <a:rPr lang="en-US" sz="2400" dirty="0">
                <a:solidFill>
                  <a:schemeClr val="tx1"/>
                </a:solidFill>
              </a:rPr>
              <a:t> </a:t>
            </a:r>
            <a:r>
              <a:rPr lang="en-US" sz="2400" dirty="0" err="1">
                <a:solidFill>
                  <a:schemeClr val="tx1"/>
                </a:solidFill>
              </a:rPr>
              <a:t>lớn</a:t>
            </a:r>
            <a:r>
              <a:rPr lang="en-US" sz="2400" dirty="0">
                <a:solidFill>
                  <a:schemeClr val="tx1"/>
                </a:solidFill>
              </a:rPr>
              <a:t> </a:t>
            </a:r>
            <a:r>
              <a:rPr lang="en-US" sz="2400" dirty="0" err="1">
                <a:solidFill>
                  <a:schemeClr val="tx1"/>
                </a:solidFill>
              </a:rPr>
              <a:t>từ</a:t>
            </a:r>
            <a:r>
              <a:rPr lang="en-US" sz="2400" dirty="0">
                <a:solidFill>
                  <a:schemeClr val="tx1"/>
                </a:solidFill>
              </a:rPr>
              <a:t> </a:t>
            </a:r>
            <a:r>
              <a:rPr lang="en-US" sz="2400" dirty="0" err="1">
                <a:solidFill>
                  <a:schemeClr val="tx1"/>
                </a:solidFill>
              </a:rPr>
              <a:t>không</a:t>
            </a:r>
            <a:r>
              <a:rPr lang="en-US" sz="2400" dirty="0">
                <a:solidFill>
                  <a:schemeClr val="tx1"/>
                </a:solidFill>
              </a:rPr>
              <a:t> </a:t>
            </a:r>
            <a:r>
              <a:rPr lang="en-US" sz="2400" dirty="0" err="1">
                <a:solidFill>
                  <a:schemeClr val="tx1"/>
                </a:solidFill>
              </a:rPr>
              <a:t>khí</a:t>
            </a:r>
            <a:r>
              <a:rPr lang="en-US" sz="2400" dirty="0">
                <a:solidFill>
                  <a:schemeClr val="tx1"/>
                </a:solidFill>
              </a:rPr>
              <a:t> </a:t>
            </a:r>
            <a:r>
              <a:rPr lang="en-US" sz="2400" dirty="0" err="1">
                <a:solidFill>
                  <a:schemeClr val="tx1"/>
                </a:solidFill>
              </a:rPr>
              <a:t>và</a:t>
            </a:r>
            <a:r>
              <a:rPr lang="en-US" sz="2400" dirty="0">
                <a:solidFill>
                  <a:schemeClr val="tx1"/>
                </a:solidFill>
              </a:rPr>
              <a:t> </a:t>
            </a:r>
            <a:r>
              <a:rPr lang="en-US" sz="2400" dirty="0" err="1">
                <a:solidFill>
                  <a:schemeClr val="tx1"/>
                </a:solidFill>
              </a:rPr>
              <a:t>nước</a:t>
            </a:r>
            <a:r>
              <a:rPr lang="en-US" sz="2400" dirty="0">
                <a:solidFill>
                  <a:schemeClr val="tx1"/>
                </a:solidFill>
              </a:rPr>
              <a:t>. </a:t>
            </a:r>
          </a:p>
          <a:p>
            <a:pPr marL="342900" indent="-342900" algn="just">
              <a:buFont typeface="Arial" panose="020B0604020202020204" pitchFamily="34" charset="0"/>
              <a:buChar char="•"/>
            </a:pPr>
            <a:r>
              <a:rPr lang="en-US" sz="2400" dirty="0" err="1">
                <a:solidFill>
                  <a:schemeClr val="tx1"/>
                </a:solidFill>
              </a:rPr>
              <a:t>Chiếm</a:t>
            </a:r>
            <a:r>
              <a:rPr lang="en-US" sz="2400" dirty="0">
                <a:solidFill>
                  <a:schemeClr val="tx1"/>
                </a:solidFill>
              </a:rPr>
              <a:t> </a:t>
            </a:r>
            <a:r>
              <a:rPr lang="en-US" sz="2400" dirty="0" err="1">
                <a:solidFill>
                  <a:schemeClr val="tx1"/>
                </a:solidFill>
              </a:rPr>
              <a:t>khoảng</a:t>
            </a:r>
            <a:r>
              <a:rPr lang="en-US" sz="2400" dirty="0">
                <a:solidFill>
                  <a:schemeClr val="tx1"/>
                </a:solidFill>
              </a:rPr>
              <a:t> 96% </a:t>
            </a:r>
            <a:r>
              <a:rPr lang="en-US" sz="2400" dirty="0" err="1">
                <a:solidFill>
                  <a:schemeClr val="tx1"/>
                </a:solidFill>
              </a:rPr>
              <a:t>chất</a:t>
            </a:r>
            <a:r>
              <a:rPr lang="en-US" sz="2400" dirty="0">
                <a:solidFill>
                  <a:schemeClr val="tx1"/>
                </a:solidFill>
              </a:rPr>
              <a:t> </a:t>
            </a:r>
            <a:r>
              <a:rPr lang="en-US" sz="2400" dirty="0" err="1">
                <a:solidFill>
                  <a:schemeClr val="tx1"/>
                </a:solidFill>
              </a:rPr>
              <a:t>khô</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cây</a:t>
            </a:r>
            <a:r>
              <a:rPr lang="en-US" sz="2400" dirty="0">
                <a:solidFill>
                  <a:schemeClr val="tx1"/>
                </a:solidFill>
              </a:rPr>
              <a:t>.</a:t>
            </a:r>
          </a:p>
        </p:txBody>
      </p:sp>
      <p:sp>
        <p:nvSpPr>
          <p:cNvPr id="6" name="Left Brace 5">
            <a:extLst>
              <a:ext uri="{FF2B5EF4-FFF2-40B4-BE49-F238E27FC236}">
                <a16:creationId xmlns:a16="http://schemas.microsoft.com/office/drawing/2014/main" id="{D25495CE-C567-198F-B770-B596E61DA6FC}"/>
              </a:ext>
            </a:extLst>
          </p:cNvPr>
          <p:cNvSpPr/>
          <p:nvPr/>
        </p:nvSpPr>
        <p:spPr>
          <a:xfrm rot="16200000">
            <a:off x="5874142" y="2968990"/>
            <a:ext cx="252129" cy="3632014"/>
          </a:xfrm>
          <a:prstGeom prst="leftBrace">
            <a:avLst>
              <a:gd name="adj1" fmla="val 81114"/>
              <a:gd name="adj2" fmla="val 52651"/>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993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D524DD-439E-4DDA-CFAF-16C076145B58}"/>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1E6A1AB7-D17F-EA9C-C7E1-075D6ACA0DAA}"/>
              </a:ext>
            </a:extLst>
          </p:cNvPr>
          <p:cNvSpPr txBox="1"/>
          <p:nvPr/>
        </p:nvSpPr>
        <p:spPr>
          <a:xfrm>
            <a:off x="1782762" y="1567715"/>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II. MỘT SỐ LOẠI PHÂN BÓN ĐA LƯỢNG</a:t>
            </a:r>
          </a:p>
        </p:txBody>
      </p:sp>
      <p:sp>
        <p:nvSpPr>
          <p:cNvPr id="3" name="TextBox 4">
            <a:extLst>
              <a:ext uri="{FF2B5EF4-FFF2-40B4-BE49-F238E27FC236}">
                <a16:creationId xmlns:a16="http://schemas.microsoft.com/office/drawing/2014/main" id="{4B71266F-301D-C4D9-0E9A-7C265B9423B7}"/>
              </a:ext>
            </a:extLst>
          </p:cNvPr>
          <p:cNvSpPr txBox="1"/>
          <p:nvPr/>
        </p:nvSpPr>
        <p:spPr>
          <a:xfrm>
            <a:off x="1782762" y="2069840"/>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1. </a:t>
            </a:r>
            <a:r>
              <a:rPr lang="en-US" sz="2500" b="1" dirty="0" err="1">
                <a:latin typeface="UTM Avo" panose="02040603050506020204" pitchFamily="18"/>
                <a:ea typeface="Arial" panose="020B0604020202020204" pitchFamily="34" charset="0"/>
                <a:cs typeface="Arial" panose="020B0604020202020204" pitchFamily="34" charset="0"/>
              </a:rPr>
              <a:t>Phân</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đạm</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6AAE091-3017-FE47-E25B-F6C87BC7B3EE}"/>
              </a:ext>
            </a:extLst>
          </p:cNvPr>
          <p:cNvSpPr txBox="1"/>
          <p:nvPr/>
        </p:nvSpPr>
        <p:spPr>
          <a:xfrm>
            <a:off x="641040" y="2788143"/>
            <a:ext cx="10909920" cy="2995785"/>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Đặc</a:t>
            </a:r>
            <a:r>
              <a:rPr lang="en-US" sz="2400" dirty="0">
                <a:solidFill>
                  <a:schemeClr val="tx1"/>
                </a:solidFill>
              </a:rPr>
              <a:t> </a:t>
            </a:r>
            <a:r>
              <a:rPr lang="en-US" sz="2400" dirty="0" err="1">
                <a:solidFill>
                  <a:schemeClr val="tx1"/>
                </a:solidFill>
              </a:rPr>
              <a:t>điểm</a:t>
            </a:r>
            <a:r>
              <a:rPr lang="en-US" sz="2400" dirty="0">
                <a:solidFill>
                  <a:schemeClr val="tx1"/>
                </a:solidFill>
              </a:rPr>
              <a:t>: Cung </a:t>
            </a:r>
            <a:r>
              <a:rPr lang="en-US" sz="2400" dirty="0" err="1">
                <a:solidFill>
                  <a:schemeClr val="tx1"/>
                </a:solidFill>
              </a:rPr>
              <a:t>cấp</a:t>
            </a:r>
            <a:r>
              <a:rPr lang="en-US" sz="2400" dirty="0">
                <a:solidFill>
                  <a:schemeClr val="tx1"/>
                </a:solidFill>
              </a:rPr>
              <a:t> </a:t>
            </a:r>
            <a:r>
              <a:rPr lang="en-US" sz="2400" dirty="0" err="1">
                <a:solidFill>
                  <a:schemeClr val="tx1"/>
                </a:solidFill>
              </a:rPr>
              <a:t>nguyên</a:t>
            </a:r>
            <a:r>
              <a:rPr lang="en-US" sz="2400" dirty="0">
                <a:solidFill>
                  <a:schemeClr val="tx1"/>
                </a:solidFill>
              </a:rPr>
              <a:t> </a:t>
            </a:r>
            <a:r>
              <a:rPr lang="en-US" sz="2400" dirty="0" err="1">
                <a:solidFill>
                  <a:schemeClr val="tx1"/>
                </a:solidFill>
              </a:rPr>
              <a:t>tố</a:t>
            </a:r>
            <a:r>
              <a:rPr lang="en-US" sz="2400" dirty="0">
                <a:solidFill>
                  <a:schemeClr val="tx1"/>
                </a:solidFill>
              </a:rPr>
              <a:t> </a:t>
            </a:r>
            <a:r>
              <a:rPr lang="en-US" sz="2400" dirty="0" err="1">
                <a:solidFill>
                  <a:schemeClr val="tx1"/>
                </a:solidFill>
              </a:rPr>
              <a:t>nitơ</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cây</a:t>
            </a:r>
            <a:r>
              <a:rPr lang="en-US" sz="2400" dirty="0">
                <a:solidFill>
                  <a:schemeClr val="tx1"/>
                </a:solidFill>
              </a:rPr>
              <a:t> </a:t>
            </a:r>
            <a:r>
              <a:rPr lang="en-US" sz="2400" dirty="0" err="1">
                <a:solidFill>
                  <a:schemeClr val="tx1"/>
                </a:solidFill>
              </a:rPr>
              <a:t>trồng</a:t>
            </a:r>
            <a:r>
              <a:rPr lang="en-US" sz="2400" dirty="0">
                <a:solidFill>
                  <a:schemeClr val="tx1"/>
                </a:solidFill>
              </a:rPr>
              <a:t>.</a:t>
            </a:r>
          </a:p>
          <a:p>
            <a:pPr marL="342900" indent="-342900" algn="just">
              <a:buFont typeface="Arial" panose="020B0604020202020204" pitchFamily="34" charset="0"/>
              <a:buChar char="•"/>
            </a:pPr>
            <a:r>
              <a:rPr lang="en-US" sz="2400" dirty="0">
                <a:solidFill>
                  <a:schemeClr val="tx1"/>
                </a:solidFill>
              </a:rPr>
              <a:t>Vai </a:t>
            </a:r>
            <a:r>
              <a:rPr lang="en-US" sz="2400" dirty="0" err="1">
                <a:solidFill>
                  <a:schemeClr val="tx1"/>
                </a:solidFill>
              </a:rPr>
              <a:t>trò</a:t>
            </a:r>
            <a:r>
              <a:rPr lang="en-US" sz="2400" dirty="0">
                <a:solidFill>
                  <a:schemeClr val="tx1"/>
                </a:solidFill>
              </a:rPr>
              <a:t>: </a:t>
            </a:r>
            <a:r>
              <a:rPr lang="vi-VN" sz="2400" dirty="0">
                <a:solidFill>
                  <a:schemeClr val="tx1"/>
                </a:solidFill>
              </a:rPr>
              <a:t>kích thích quá trình sinh trưởng giúp cây trồng phát triển nhanh, cho nhiều hạt, củ hoặc quả và làm tăng tỉ lệ protein thực vật</a:t>
            </a:r>
            <a:r>
              <a:rPr lang="en-US" sz="2400" dirty="0">
                <a:solidFill>
                  <a:schemeClr val="tx1"/>
                </a:solidFill>
              </a:rPr>
              <a:t>.</a:t>
            </a:r>
          </a:p>
          <a:p>
            <a:pPr marL="342900" indent="-342900" algn="just">
              <a:buFont typeface="Arial" panose="020B0604020202020204" pitchFamily="34" charset="0"/>
              <a:buChar char="•"/>
            </a:pPr>
            <a:r>
              <a:rPr lang="en-US" sz="2400" dirty="0" err="1">
                <a:solidFill>
                  <a:schemeClr val="tx1"/>
                </a:solidFill>
              </a:rPr>
              <a:t>Phân</a:t>
            </a:r>
            <a:r>
              <a:rPr lang="en-US" sz="2400" dirty="0">
                <a:solidFill>
                  <a:schemeClr val="tx1"/>
                </a:solidFill>
              </a:rPr>
              <a:t> </a:t>
            </a:r>
            <a:r>
              <a:rPr lang="en-US" sz="2400" dirty="0" err="1">
                <a:solidFill>
                  <a:schemeClr val="tx1"/>
                </a:solidFill>
              </a:rPr>
              <a:t>loại</a:t>
            </a:r>
            <a:r>
              <a:rPr lang="en-US" sz="2400" dirty="0">
                <a:solidFill>
                  <a:schemeClr val="tx1"/>
                </a:solidFill>
              </a:rPr>
              <a:t>: Urea − (NH</a:t>
            </a:r>
            <a:r>
              <a:rPr lang="en-US" sz="2400" baseline="-25000" dirty="0">
                <a:solidFill>
                  <a:schemeClr val="tx1"/>
                </a:solidFill>
              </a:rPr>
              <a:t>2</a:t>
            </a:r>
            <a:r>
              <a:rPr lang="en-US" sz="2400" dirty="0">
                <a:solidFill>
                  <a:schemeClr val="tx1"/>
                </a:solidFill>
              </a:rPr>
              <a:t>)</a:t>
            </a:r>
            <a:r>
              <a:rPr lang="en-US" sz="2400" baseline="-25000" dirty="0">
                <a:solidFill>
                  <a:schemeClr val="tx1"/>
                </a:solidFill>
              </a:rPr>
              <a:t>2</a:t>
            </a:r>
            <a:r>
              <a:rPr lang="en-US" sz="2400" dirty="0">
                <a:solidFill>
                  <a:schemeClr val="tx1"/>
                </a:solidFill>
              </a:rPr>
              <a:t>CO, Ammonium nitrate − NH</a:t>
            </a:r>
            <a:r>
              <a:rPr lang="en-US" sz="2400" baseline="-25000" dirty="0">
                <a:solidFill>
                  <a:schemeClr val="tx1"/>
                </a:solidFill>
              </a:rPr>
              <a:t>4</a:t>
            </a:r>
            <a:r>
              <a:rPr lang="en-US" sz="2400" dirty="0">
                <a:solidFill>
                  <a:schemeClr val="tx1"/>
                </a:solidFill>
              </a:rPr>
              <a:t>NO</a:t>
            </a:r>
            <a:r>
              <a:rPr lang="en-US" sz="2400" baseline="-25000" dirty="0">
                <a:solidFill>
                  <a:schemeClr val="tx1"/>
                </a:solidFill>
              </a:rPr>
              <a:t>3</a:t>
            </a:r>
            <a:r>
              <a:rPr lang="en-US" sz="2400" dirty="0">
                <a:solidFill>
                  <a:schemeClr val="tx1"/>
                </a:solidFill>
              </a:rPr>
              <a:t>, Ammonium sulfate − (NH</a:t>
            </a:r>
            <a:r>
              <a:rPr lang="en-US" sz="2400" baseline="-25000" dirty="0">
                <a:solidFill>
                  <a:schemeClr val="tx1"/>
                </a:solidFill>
              </a:rPr>
              <a:t>4</a:t>
            </a:r>
            <a:r>
              <a:rPr lang="en-US" sz="2400" dirty="0">
                <a:solidFill>
                  <a:schemeClr val="tx1"/>
                </a:solidFill>
              </a:rPr>
              <a:t>)</a:t>
            </a:r>
            <a:r>
              <a:rPr lang="en-US" sz="2400" baseline="-25000" dirty="0">
                <a:solidFill>
                  <a:schemeClr val="tx1"/>
                </a:solidFill>
              </a:rPr>
              <a:t>2</a:t>
            </a:r>
            <a:r>
              <a:rPr lang="en-US" sz="2400" dirty="0">
                <a:solidFill>
                  <a:schemeClr val="tx1"/>
                </a:solidFill>
              </a:rPr>
              <a:t>SO</a:t>
            </a:r>
            <a:r>
              <a:rPr lang="en-US" sz="2400" baseline="-25000" dirty="0">
                <a:solidFill>
                  <a:schemeClr val="tx1"/>
                </a:solidFill>
              </a:rPr>
              <a:t>4</a:t>
            </a:r>
            <a:r>
              <a:rPr lang="en-US" sz="2400" dirty="0">
                <a:solidFill>
                  <a:schemeClr val="tx1"/>
                </a:solidFill>
              </a:rPr>
              <a:t>.</a:t>
            </a:r>
            <a:endParaRPr lang="en-US" sz="2400" baseline="-25000" dirty="0">
              <a:solidFill>
                <a:schemeClr val="tx1"/>
              </a:solidFill>
            </a:endParaRPr>
          </a:p>
        </p:txBody>
      </p:sp>
    </p:spTree>
    <p:extLst>
      <p:ext uri="{BB962C8B-B14F-4D97-AF65-F5344CB8AC3E}">
        <p14:creationId xmlns:p14="http://schemas.microsoft.com/office/powerpoint/2010/main" val="342453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787045-1756-3443-8E74-2320880CB5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9F2E00-8F9C-DFAB-C7A6-E1F6530A4D98}"/>
              </a:ext>
            </a:extLst>
          </p:cNvPr>
          <p:cNvSpPr txBox="1"/>
          <p:nvPr/>
        </p:nvSpPr>
        <p:spPr>
          <a:xfrm>
            <a:off x="340914" y="1693561"/>
            <a:ext cx="8683809" cy="4737463"/>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marL="342900" indent="-342900" algn="just">
              <a:lnSpc>
                <a:spcPct val="150000"/>
              </a:lnSpc>
              <a:spcBef>
                <a:spcPts val="600"/>
              </a:spcBef>
              <a:buFont typeface="Arial" panose="020B0604020202020204" pitchFamily="34" charset="0"/>
              <a:buChar char="•"/>
              <a:defRPr sz="24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0" indent="0">
              <a:buNone/>
            </a:pPr>
            <a:r>
              <a:rPr lang="en-US" sz="2000" dirty="0" err="1">
                <a:solidFill>
                  <a:schemeClr val="tx1"/>
                </a:solidFill>
              </a:rPr>
              <a:t>Có</a:t>
            </a:r>
            <a:r>
              <a:rPr lang="en-US" sz="2000" dirty="0">
                <a:solidFill>
                  <a:schemeClr val="tx1"/>
                </a:solidFill>
              </a:rPr>
              <a:t> </a:t>
            </a:r>
            <a:r>
              <a:rPr lang="en-US" sz="2000" dirty="0" err="1">
                <a:solidFill>
                  <a:schemeClr val="tx1"/>
                </a:solidFill>
              </a:rPr>
              <a:t>ba</a:t>
            </a:r>
            <a:r>
              <a:rPr lang="en-US" sz="2000" dirty="0">
                <a:solidFill>
                  <a:schemeClr val="tx1"/>
                </a:solidFill>
              </a:rPr>
              <a:t> </a:t>
            </a:r>
            <a:r>
              <a:rPr lang="en-US" sz="2000" dirty="0" err="1">
                <a:solidFill>
                  <a:schemeClr val="tx1"/>
                </a:solidFill>
              </a:rPr>
              <a:t>loại</a:t>
            </a:r>
            <a:r>
              <a:rPr lang="en-US" sz="2000" dirty="0">
                <a:solidFill>
                  <a:schemeClr val="tx1"/>
                </a:solidFill>
              </a:rPr>
              <a:t> </a:t>
            </a:r>
            <a:r>
              <a:rPr lang="en-US" sz="2000" dirty="0" err="1">
                <a:solidFill>
                  <a:schemeClr val="tx1"/>
                </a:solidFill>
              </a:rPr>
              <a:t>phân</a:t>
            </a:r>
            <a:r>
              <a:rPr lang="en-US" sz="2000" dirty="0">
                <a:solidFill>
                  <a:schemeClr val="tx1"/>
                </a:solidFill>
              </a:rPr>
              <a:t> </a:t>
            </a:r>
            <a:r>
              <a:rPr lang="en-US" sz="2000" dirty="0" err="1">
                <a:solidFill>
                  <a:schemeClr val="tx1"/>
                </a:solidFill>
              </a:rPr>
              <a:t>đạm</a:t>
            </a:r>
            <a:r>
              <a:rPr lang="en-US" sz="2000" dirty="0">
                <a:solidFill>
                  <a:schemeClr val="tx1"/>
                </a:solidFill>
              </a:rPr>
              <a:t> </a:t>
            </a:r>
            <a:r>
              <a:rPr lang="en-US" sz="2000" dirty="0" err="1">
                <a:solidFill>
                  <a:schemeClr val="tx1"/>
                </a:solidFill>
              </a:rPr>
              <a:t>phổ</a:t>
            </a:r>
            <a:r>
              <a:rPr lang="en-US" sz="2000" dirty="0">
                <a:solidFill>
                  <a:schemeClr val="tx1"/>
                </a:solidFill>
              </a:rPr>
              <a:t> </a:t>
            </a:r>
            <a:r>
              <a:rPr lang="en-US" sz="2000" dirty="0" err="1">
                <a:solidFill>
                  <a:schemeClr val="tx1"/>
                </a:solidFill>
              </a:rPr>
              <a:t>biến</a:t>
            </a:r>
            <a:r>
              <a:rPr lang="en-US" sz="2000" dirty="0">
                <a:solidFill>
                  <a:schemeClr val="tx1"/>
                </a:solidFill>
              </a:rPr>
              <a:t>:</a:t>
            </a:r>
          </a:p>
          <a:p>
            <a:pPr marL="0" indent="0">
              <a:buNone/>
            </a:pPr>
            <a:r>
              <a:rPr lang="en-US" sz="2000" dirty="0">
                <a:solidFill>
                  <a:schemeClr val="tx1"/>
                </a:solidFill>
              </a:rPr>
              <a:t>• Urea − (NH</a:t>
            </a:r>
            <a:r>
              <a:rPr lang="en-US" sz="2000" baseline="-25000" dirty="0">
                <a:solidFill>
                  <a:schemeClr val="tx1"/>
                </a:solidFill>
              </a:rPr>
              <a:t>2</a:t>
            </a:r>
            <a:r>
              <a:rPr lang="en-US" sz="2000" dirty="0">
                <a:solidFill>
                  <a:schemeClr val="tx1"/>
                </a:solidFill>
              </a:rPr>
              <a:t>)2CO (</a:t>
            </a:r>
            <a:r>
              <a:rPr lang="en-US" sz="2000" dirty="0" err="1">
                <a:solidFill>
                  <a:schemeClr val="tx1"/>
                </a:solidFill>
              </a:rPr>
              <a:t>hình</a:t>
            </a:r>
            <a:r>
              <a:rPr lang="en-US" sz="2000" dirty="0">
                <a:solidFill>
                  <a:schemeClr val="tx1"/>
                </a:solidFill>
              </a:rPr>
              <a:t> 13.1) </a:t>
            </a:r>
            <a:r>
              <a:rPr lang="en-US" sz="2000" dirty="0" err="1">
                <a:solidFill>
                  <a:schemeClr val="tx1"/>
                </a:solidFill>
              </a:rPr>
              <a:t>là</a:t>
            </a:r>
            <a:r>
              <a:rPr lang="en-US" sz="2000" dirty="0">
                <a:solidFill>
                  <a:schemeClr val="tx1"/>
                </a:solidFill>
              </a:rPr>
              <a:t> </a:t>
            </a:r>
            <a:r>
              <a:rPr lang="en-US" sz="2000" dirty="0" err="1">
                <a:solidFill>
                  <a:schemeClr val="tx1"/>
                </a:solidFill>
              </a:rPr>
              <a:t>chất</a:t>
            </a:r>
            <a:r>
              <a:rPr lang="en-US" sz="2000" dirty="0">
                <a:solidFill>
                  <a:schemeClr val="tx1"/>
                </a:solidFill>
              </a:rPr>
              <a:t> </a:t>
            </a:r>
            <a:r>
              <a:rPr lang="en-US" sz="2000" dirty="0" err="1">
                <a:solidFill>
                  <a:schemeClr val="tx1"/>
                </a:solidFill>
              </a:rPr>
              <a:t>rắn</a:t>
            </a:r>
            <a:r>
              <a:rPr lang="en-US" sz="2000" dirty="0">
                <a:solidFill>
                  <a:schemeClr val="tx1"/>
                </a:solidFill>
              </a:rPr>
              <a:t> </a:t>
            </a:r>
            <a:r>
              <a:rPr lang="en-US" sz="2000" dirty="0" err="1">
                <a:solidFill>
                  <a:schemeClr val="tx1"/>
                </a:solidFill>
              </a:rPr>
              <a:t>màu</a:t>
            </a:r>
            <a:r>
              <a:rPr lang="en-US" sz="2000" dirty="0">
                <a:solidFill>
                  <a:schemeClr val="tx1"/>
                </a:solidFill>
              </a:rPr>
              <a:t> </a:t>
            </a:r>
            <a:r>
              <a:rPr lang="en-US" sz="2000" dirty="0" err="1">
                <a:solidFill>
                  <a:schemeClr val="tx1"/>
                </a:solidFill>
              </a:rPr>
              <a:t>trắng</a:t>
            </a:r>
            <a:r>
              <a:rPr lang="en-US" sz="2000" dirty="0">
                <a:solidFill>
                  <a:schemeClr val="tx1"/>
                </a:solidFill>
              </a:rPr>
              <a:t>, tan </a:t>
            </a:r>
            <a:r>
              <a:rPr lang="en-US" sz="2000" dirty="0" err="1">
                <a:solidFill>
                  <a:schemeClr val="tx1"/>
                </a:solidFill>
              </a:rPr>
              <a:t>tốt</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nước</a:t>
            </a:r>
            <a:r>
              <a:rPr lang="en-US" sz="2000" dirty="0">
                <a:solidFill>
                  <a:schemeClr val="tx1"/>
                </a:solidFill>
              </a:rPr>
              <a:t>; </a:t>
            </a:r>
            <a:r>
              <a:rPr lang="en-US" sz="2000" dirty="0" err="1">
                <a:solidFill>
                  <a:schemeClr val="tx1"/>
                </a:solidFill>
              </a:rPr>
              <a:t>thường</a:t>
            </a:r>
            <a:r>
              <a:rPr lang="en-US" sz="2000" dirty="0">
                <a:solidFill>
                  <a:schemeClr val="tx1"/>
                </a:solidFill>
              </a:rPr>
              <a:t> </a:t>
            </a:r>
            <a:r>
              <a:rPr lang="en-US" sz="2000" dirty="0" err="1">
                <a:solidFill>
                  <a:schemeClr val="tx1"/>
                </a:solidFill>
              </a:rPr>
              <a:t>dùng</a:t>
            </a:r>
            <a:r>
              <a:rPr lang="en-US" sz="2000" dirty="0">
                <a:solidFill>
                  <a:schemeClr val="tx1"/>
                </a:solidFill>
              </a:rPr>
              <a:t> </a:t>
            </a:r>
            <a:r>
              <a:rPr lang="en-US" sz="2000" dirty="0" err="1">
                <a:solidFill>
                  <a:schemeClr val="tx1"/>
                </a:solidFill>
              </a:rPr>
              <a:t>để</a:t>
            </a:r>
            <a:r>
              <a:rPr lang="en-US" sz="2000" dirty="0">
                <a:solidFill>
                  <a:schemeClr val="tx1"/>
                </a:solidFill>
              </a:rPr>
              <a:t> </a:t>
            </a:r>
            <a:r>
              <a:rPr lang="en-US" sz="2000" dirty="0" err="1">
                <a:solidFill>
                  <a:schemeClr val="tx1"/>
                </a:solidFill>
              </a:rPr>
              <a:t>bón</a:t>
            </a:r>
            <a:r>
              <a:rPr lang="en-US" sz="2000" dirty="0">
                <a:solidFill>
                  <a:schemeClr val="tx1"/>
                </a:solidFill>
              </a:rPr>
              <a:t> </a:t>
            </a:r>
            <a:r>
              <a:rPr lang="en-US" sz="2000" dirty="0" err="1">
                <a:solidFill>
                  <a:schemeClr val="tx1"/>
                </a:solidFill>
              </a:rPr>
              <a:t>thúc</a:t>
            </a:r>
            <a:r>
              <a:rPr lang="en-US" sz="2000" dirty="0">
                <a:solidFill>
                  <a:schemeClr val="tx1"/>
                </a:solidFill>
              </a:rPr>
              <a:t>; </a:t>
            </a:r>
            <a:r>
              <a:rPr lang="en-US" sz="2000" dirty="0" err="1">
                <a:solidFill>
                  <a:schemeClr val="tx1"/>
                </a:solidFill>
              </a:rPr>
              <a:t>phù</a:t>
            </a:r>
            <a:r>
              <a:rPr lang="en-US" sz="2000" dirty="0">
                <a:solidFill>
                  <a:schemeClr val="tx1"/>
                </a:solidFill>
              </a:rPr>
              <a:t> </a:t>
            </a:r>
            <a:r>
              <a:rPr lang="en-US" sz="2000" dirty="0" err="1">
                <a:solidFill>
                  <a:schemeClr val="tx1"/>
                </a:solidFill>
              </a:rPr>
              <a:t>hợp</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dirty="0" err="1">
                <a:solidFill>
                  <a:schemeClr val="tx1"/>
                </a:solidFill>
              </a:rPr>
              <a:t>nhiều</a:t>
            </a:r>
            <a:r>
              <a:rPr lang="en-US" sz="2000" dirty="0">
                <a:solidFill>
                  <a:schemeClr val="tx1"/>
                </a:solidFill>
              </a:rPr>
              <a:t> </a:t>
            </a:r>
            <a:r>
              <a:rPr lang="en-US" sz="2000" dirty="0" err="1">
                <a:solidFill>
                  <a:schemeClr val="tx1"/>
                </a:solidFill>
              </a:rPr>
              <a:t>loại</a:t>
            </a:r>
            <a:r>
              <a:rPr lang="en-US" sz="2000" dirty="0">
                <a:solidFill>
                  <a:schemeClr val="tx1"/>
                </a:solidFill>
              </a:rPr>
              <a:t> </a:t>
            </a:r>
            <a:r>
              <a:rPr lang="en-US" sz="2000" dirty="0" err="1">
                <a:solidFill>
                  <a:schemeClr val="tx1"/>
                </a:solidFill>
              </a:rPr>
              <a:t>cây</a:t>
            </a:r>
            <a:r>
              <a:rPr lang="en-US" sz="2000" dirty="0">
                <a:solidFill>
                  <a:schemeClr val="tx1"/>
                </a:solidFill>
              </a:rPr>
              <a:t>, </a:t>
            </a:r>
            <a:r>
              <a:rPr lang="en-US" sz="2000" dirty="0" err="1">
                <a:solidFill>
                  <a:schemeClr val="tx1"/>
                </a:solidFill>
              </a:rPr>
              <a:t>nhiều</a:t>
            </a:r>
            <a:r>
              <a:rPr lang="en-US" sz="2000" dirty="0">
                <a:solidFill>
                  <a:schemeClr val="tx1"/>
                </a:solidFill>
              </a:rPr>
              <a:t> </a:t>
            </a:r>
            <a:r>
              <a:rPr lang="en-US" sz="2000" dirty="0" err="1">
                <a:solidFill>
                  <a:schemeClr val="tx1"/>
                </a:solidFill>
              </a:rPr>
              <a:t>loại</a:t>
            </a:r>
            <a:r>
              <a:rPr lang="en-US" sz="2000" dirty="0">
                <a:solidFill>
                  <a:schemeClr val="tx1"/>
                </a:solidFill>
              </a:rPr>
              <a:t> </a:t>
            </a:r>
            <a:r>
              <a:rPr lang="en-US" sz="2000" dirty="0" err="1">
                <a:solidFill>
                  <a:schemeClr val="tx1"/>
                </a:solidFill>
              </a:rPr>
              <a:t>đất</a:t>
            </a:r>
            <a:r>
              <a:rPr lang="en-US" sz="2000" dirty="0">
                <a:solidFill>
                  <a:schemeClr val="tx1"/>
                </a:solidFill>
              </a:rPr>
              <a:t>.</a:t>
            </a:r>
          </a:p>
          <a:p>
            <a:pPr marL="0" indent="0">
              <a:buNone/>
            </a:pPr>
            <a:r>
              <a:rPr lang="en-US" sz="2000" dirty="0">
                <a:solidFill>
                  <a:schemeClr val="tx1"/>
                </a:solidFill>
              </a:rPr>
              <a:t>• Ammonium nitrate − NH</a:t>
            </a:r>
            <a:r>
              <a:rPr lang="en-US" sz="2000" baseline="-25000" dirty="0">
                <a:solidFill>
                  <a:schemeClr val="tx1"/>
                </a:solidFill>
              </a:rPr>
              <a:t>4</a:t>
            </a:r>
            <a:r>
              <a:rPr lang="en-US" sz="2000" dirty="0">
                <a:solidFill>
                  <a:schemeClr val="tx1"/>
                </a:solidFill>
              </a:rPr>
              <a:t>NO</a:t>
            </a:r>
            <a:r>
              <a:rPr lang="en-US" sz="2000" baseline="-25000" dirty="0">
                <a:solidFill>
                  <a:schemeClr val="tx1"/>
                </a:solidFill>
              </a:rPr>
              <a:t>3</a:t>
            </a:r>
            <a:r>
              <a:rPr lang="en-US" sz="2000" dirty="0">
                <a:solidFill>
                  <a:schemeClr val="tx1"/>
                </a:solidFill>
              </a:rPr>
              <a:t> </a:t>
            </a:r>
            <a:r>
              <a:rPr lang="en-US" sz="2000" dirty="0" err="1">
                <a:solidFill>
                  <a:schemeClr val="tx1"/>
                </a:solidFill>
              </a:rPr>
              <a:t>là</a:t>
            </a:r>
            <a:r>
              <a:rPr lang="en-US" sz="2000" dirty="0">
                <a:solidFill>
                  <a:schemeClr val="tx1"/>
                </a:solidFill>
              </a:rPr>
              <a:t> </a:t>
            </a:r>
            <a:r>
              <a:rPr lang="en-US" sz="2000" dirty="0" err="1">
                <a:solidFill>
                  <a:schemeClr val="tx1"/>
                </a:solidFill>
              </a:rPr>
              <a:t>chất</a:t>
            </a:r>
            <a:r>
              <a:rPr lang="en-US" sz="2000" dirty="0">
                <a:solidFill>
                  <a:schemeClr val="tx1"/>
                </a:solidFill>
              </a:rPr>
              <a:t> </a:t>
            </a:r>
            <a:r>
              <a:rPr lang="en-US" sz="2000" dirty="0" err="1">
                <a:solidFill>
                  <a:schemeClr val="tx1"/>
                </a:solidFill>
              </a:rPr>
              <a:t>rắn</a:t>
            </a:r>
            <a:r>
              <a:rPr lang="en-US" sz="2000" dirty="0">
                <a:solidFill>
                  <a:schemeClr val="tx1"/>
                </a:solidFill>
              </a:rPr>
              <a:t> </a:t>
            </a:r>
            <a:r>
              <a:rPr lang="en-US" sz="2000" dirty="0" err="1">
                <a:solidFill>
                  <a:schemeClr val="tx1"/>
                </a:solidFill>
              </a:rPr>
              <a:t>màu</a:t>
            </a:r>
            <a:r>
              <a:rPr lang="en-US" sz="2000" dirty="0">
                <a:solidFill>
                  <a:schemeClr val="tx1"/>
                </a:solidFill>
              </a:rPr>
              <a:t> </a:t>
            </a:r>
            <a:r>
              <a:rPr lang="en-US" sz="2000" dirty="0" err="1">
                <a:solidFill>
                  <a:schemeClr val="tx1"/>
                </a:solidFill>
              </a:rPr>
              <a:t>trắng</a:t>
            </a:r>
            <a:r>
              <a:rPr lang="en-US" sz="2000" dirty="0">
                <a:solidFill>
                  <a:schemeClr val="tx1"/>
                </a:solidFill>
              </a:rPr>
              <a:t>, tan </a:t>
            </a:r>
            <a:r>
              <a:rPr lang="en-US" sz="2000" dirty="0" err="1">
                <a:solidFill>
                  <a:schemeClr val="tx1"/>
                </a:solidFill>
              </a:rPr>
              <a:t>tốt</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nước</a:t>
            </a:r>
            <a:r>
              <a:rPr lang="en-US" sz="2000" dirty="0">
                <a:solidFill>
                  <a:schemeClr val="tx1"/>
                </a:solidFill>
              </a:rPr>
              <a:t>; </a:t>
            </a:r>
            <a:r>
              <a:rPr lang="en-US" sz="2000" dirty="0" err="1">
                <a:solidFill>
                  <a:schemeClr val="tx1"/>
                </a:solidFill>
              </a:rPr>
              <a:t>thường</a:t>
            </a:r>
            <a:r>
              <a:rPr lang="en-US" sz="2000" dirty="0">
                <a:solidFill>
                  <a:schemeClr val="tx1"/>
                </a:solidFill>
              </a:rPr>
              <a:t> </a:t>
            </a:r>
            <a:r>
              <a:rPr lang="en-US" sz="2000" dirty="0" err="1">
                <a:solidFill>
                  <a:schemeClr val="tx1"/>
                </a:solidFill>
              </a:rPr>
              <a:t>dùng</a:t>
            </a:r>
            <a:r>
              <a:rPr lang="en-US" sz="2000" dirty="0">
                <a:solidFill>
                  <a:schemeClr val="tx1"/>
                </a:solidFill>
              </a:rPr>
              <a:t> </a:t>
            </a:r>
            <a:r>
              <a:rPr lang="en-US" sz="2000" dirty="0" err="1">
                <a:solidFill>
                  <a:schemeClr val="tx1"/>
                </a:solidFill>
              </a:rPr>
              <a:t>để</a:t>
            </a:r>
            <a:r>
              <a:rPr lang="en-US" sz="2000" dirty="0">
                <a:solidFill>
                  <a:schemeClr val="tx1"/>
                </a:solidFill>
              </a:rPr>
              <a:t> </a:t>
            </a:r>
            <a:r>
              <a:rPr lang="en-US" sz="2000" dirty="0" err="1">
                <a:solidFill>
                  <a:schemeClr val="tx1"/>
                </a:solidFill>
              </a:rPr>
              <a:t>bón</a:t>
            </a:r>
            <a:r>
              <a:rPr lang="en-US" sz="2000" dirty="0">
                <a:solidFill>
                  <a:schemeClr val="tx1"/>
                </a:solidFill>
              </a:rPr>
              <a:t> </a:t>
            </a:r>
            <a:r>
              <a:rPr lang="en-US" sz="2000" dirty="0" err="1">
                <a:solidFill>
                  <a:schemeClr val="tx1"/>
                </a:solidFill>
              </a:rPr>
              <a:t>thúc</a:t>
            </a:r>
            <a:r>
              <a:rPr lang="en-US" sz="2000" dirty="0">
                <a:solidFill>
                  <a:schemeClr val="tx1"/>
                </a:solidFill>
              </a:rPr>
              <a:t>; </a:t>
            </a:r>
            <a:r>
              <a:rPr lang="en-US" sz="2000" dirty="0" err="1">
                <a:solidFill>
                  <a:schemeClr val="tx1"/>
                </a:solidFill>
              </a:rPr>
              <a:t>phù</a:t>
            </a:r>
            <a:r>
              <a:rPr lang="en-US" sz="2000" dirty="0">
                <a:solidFill>
                  <a:schemeClr val="tx1"/>
                </a:solidFill>
              </a:rPr>
              <a:t> </a:t>
            </a:r>
            <a:r>
              <a:rPr lang="en-US" sz="2000" dirty="0" err="1">
                <a:solidFill>
                  <a:schemeClr val="tx1"/>
                </a:solidFill>
              </a:rPr>
              <a:t>hợp</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dirty="0" err="1">
                <a:solidFill>
                  <a:schemeClr val="tx1"/>
                </a:solidFill>
              </a:rPr>
              <a:t>nhiều</a:t>
            </a:r>
            <a:r>
              <a:rPr lang="en-US" sz="2000" dirty="0">
                <a:solidFill>
                  <a:schemeClr val="tx1"/>
                </a:solidFill>
              </a:rPr>
              <a:t> </a:t>
            </a:r>
            <a:r>
              <a:rPr lang="en-US" sz="2000" dirty="0" err="1">
                <a:solidFill>
                  <a:schemeClr val="tx1"/>
                </a:solidFill>
              </a:rPr>
              <a:t>loại</a:t>
            </a:r>
            <a:r>
              <a:rPr lang="en-US" sz="2000" dirty="0">
                <a:solidFill>
                  <a:schemeClr val="tx1"/>
                </a:solidFill>
              </a:rPr>
              <a:t> </a:t>
            </a:r>
            <a:r>
              <a:rPr lang="en-US" sz="2000" dirty="0" err="1">
                <a:solidFill>
                  <a:schemeClr val="tx1"/>
                </a:solidFill>
              </a:rPr>
              <a:t>đất</a:t>
            </a:r>
            <a:r>
              <a:rPr lang="en-US" sz="2000" dirty="0">
                <a:solidFill>
                  <a:schemeClr val="tx1"/>
                </a:solidFill>
              </a:rPr>
              <a:t>.</a:t>
            </a:r>
          </a:p>
          <a:p>
            <a:pPr marL="0" indent="0">
              <a:buNone/>
            </a:pPr>
            <a:r>
              <a:rPr lang="en-US" sz="2000" dirty="0">
                <a:solidFill>
                  <a:schemeClr val="tx1"/>
                </a:solidFill>
              </a:rPr>
              <a:t>• Ammonium sulfate − (NH</a:t>
            </a:r>
            <a:r>
              <a:rPr lang="en-US" sz="2000" baseline="-25000" dirty="0">
                <a:solidFill>
                  <a:schemeClr val="tx1"/>
                </a:solidFill>
              </a:rPr>
              <a:t>4</a:t>
            </a:r>
            <a:r>
              <a:rPr lang="en-US" sz="2000" dirty="0">
                <a:solidFill>
                  <a:schemeClr val="tx1"/>
                </a:solidFill>
              </a:rPr>
              <a:t>)</a:t>
            </a:r>
            <a:r>
              <a:rPr lang="en-US" sz="2000" baseline="-25000" dirty="0">
                <a:solidFill>
                  <a:schemeClr val="tx1"/>
                </a:solidFill>
              </a:rPr>
              <a:t>2</a:t>
            </a:r>
            <a:r>
              <a:rPr lang="en-US" sz="2000" dirty="0">
                <a:solidFill>
                  <a:schemeClr val="tx1"/>
                </a:solidFill>
              </a:rPr>
              <a:t>SO</a:t>
            </a:r>
            <a:r>
              <a:rPr lang="en-US" sz="2000" baseline="-25000" dirty="0">
                <a:solidFill>
                  <a:schemeClr val="tx1"/>
                </a:solidFill>
              </a:rPr>
              <a:t>4</a:t>
            </a:r>
            <a:r>
              <a:rPr lang="en-US" sz="2000" dirty="0">
                <a:solidFill>
                  <a:schemeClr val="tx1"/>
                </a:solidFill>
              </a:rPr>
              <a:t> (</a:t>
            </a:r>
            <a:r>
              <a:rPr lang="en-US" sz="2000" dirty="0" err="1">
                <a:solidFill>
                  <a:schemeClr val="tx1"/>
                </a:solidFill>
              </a:rPr>
              <a:t>hình</a:t>
            </a:r>
            <a:r>
              <a:rPr lang="en-US" sz="2000" dirty="0">
                <a:solidFill>
                  <a:schemeClr val="tx1"/>
                </a:solidFill>
              </a:rPr>
              <a:t> 13.2) </a:t>
            </a:r>
            <a:r>
              <a:rPr lang="en-US" sz="2000" dirty="0" err="1">
                <a:solidFill>
                  <a:schemeClr val="tx1"/>
                </a:solidFill>
              </a:rPr>
              <a:t>là</a:t>
            </a:r>
            <a:r>
              <a:rPr lang="en-US" sz="2000" dirty="0">
                <a:solidFill>
                  <a:schemeClr val="tx1"/>
                </a:solidFill>
              </a:rPr>
              <a:t> </a:t>
            </a:r>
            <a:r>
              <a:rPr lang="en-US" sz="2000" dirty="0" err="1">
                <a:solidFill>
                  <a:schemeClr val="tx1"/>
                </a:solidFill>
              </a:rPr>
              <a:t>chất</a:t>
            </a:r>
            <a:r>
              <a:rPr lang="en-US" sz="2000" dirty="0">
                <a:solidFill>
                  <a:schemeClr val="tx1"/>
                </a:solidFill>
              </a:rPr>
              <a:t> </a:t>
            </a:r>
            <a:r>
              <a:rPr lang="en-US" sz="2000" dirty="0" err="1">
                <a:solidFill>
                  <a:schemeClr val="tx1"/>
                </a:solidFill>
              </a:rPr>
              <a:t>rắn</a:t>
            </a:r>
            <a:r>
              <a:rPr lang="en-US" sz="2000" dirty="0">
                <a:solidFill>
                  <a:schemeClr val="tx1"/>
                </a:solidFill>
              </a:rPr>
              <a:t> </a:t>
            </a:r>
            <a:r>
              <a:rPr lang="en-US" sz="2000" dirty="0" err="1">
                <a:solidFill>
                  <a:schemeClr val="tx1"/>
                </a:solidFill>
              </a:rPr>
              <a:t>màu</a:t>
            </a:r>
            <a:r>
              <a:rPr lang="en-US" sz="2000" dirty="0">
                <a:solidFill>
                  <a:schemeClr val="tx1"/>
                </a:solidFill>
              </a:rPr>
              <a:t> </a:t>
            </a:r>
            <a:r>
              <a:rPr lang="en-US" sz="2000" dirty="0" err="1">
                <a:solidFill>
                  <a:schemeClr val="tx1"/>
                </a:solidFill>
              </a:rPr>
              <a:t>trắng</a:t>
            </a:r>
            <a:r>
              <a:rPr lang="en-US" sz="2000" dirty="0">
                <a:solidFill>
                  <a:schemeClr val="tx1"/>
                </a:solidFill>
              </a:rPr>
              <a:t>, tan </a:t>
            </a:r>
            <a:r>
              <a:rPr lang="en-US" sz="2000" dirty="0" err="1">
                <a:solidFill>
                  <a:schemeClr val="tx1"/>
                </a:solidFill>
              </a:rPr>
              <a:t>tốt</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nước</a:t>
            </a:r>
            <a:r>
              <a:rPr lang="en-US" sz="2000" dirty="0">
                <a:solidFill>
                  <a:schemeClr val="tx1"/>
                </a:solidFill>
              </a:rPr>
              <a:t>, </a:t>
            </a:r>
            <a:r>
              <a:rPr lang="en-US" sz="2000" dirty="0" err="1">
                <a:solidFill>
                  <a:schemeClr val="tx1"/>
                </a:solidFill>
              </a:rPr>
              <a:t>thường</a:t>
            </a:r>
            <a:r>
              <a:rPr lang="en-US" sz="2000" dirty="0">
                <a:solidFill>
                  <a:schemeClr val="tx1"/>
                </a:solidFill>
              </a:rPr>
              <a:t> </a:t>
            </a:r>
            <a:r>
              <a:rPr lang="en-US" sz="2000" dirty="0" err="1">
                <a:solidFill>
                  <a:schemeClr val="tx1"/>
                </a:solidFill>
              </a:rPr>
              <a:t>dùng</a:t>
            </a:r>
            <a:r>
              <a:rPr lang="en-US" sz="2000" dirty="0">
                <a:solidFill>
                  <a:schemeClr val="tx1"/>
                </a:solidFill>
              </a:rPr>
              <a:t> </a:t>
            </a:r>
            <a:r>
              <a:rPr lang="en-US" sz="2000" dirty="0" err="1">
                <a:solidFill>
                  <a:schemeClr val="tx1"/>
                </a:solidFill>
              </a:rPr>
              <a:t>để</a:t>
            </a:r>
            <a:r>
              <a:rPr lang="en-US" sz="2000" dirty="0">
                <a:solidFill>
                  <a:schemeClr val="tx1"/>
                </a:solidFill>
              </a:rPr>
              <a:t> </a:t>
            </a:r>
            <a:r>
              <a:rPr lang="en-US" sz="2000" dirty="0" err="1">
                <a:solidFill>
                  <a:schemeClr val="tx1"/>
                </a:solidFill>
              </a:rPr>
              <a:t>bón</a:t>
            </a:r>
            <a:r>
              <a:rPr lang="en-US" sz="2000" dirty="0">
                <a:solidFill>
                  <a:schemeClr val="tx1"/>
                </a:solidFill>
              </a:rPr>
              <a:t> </a:t>
            </a:r>
            <a:r>
              <a:rPr lang="en-US" sz="2000" dirty="0" err="1">
                <a:solidFill>
                  <a:schemeClr val="tx1"/>
                </a:solidFill>
              </a:rPr>
              <a:t>thúc</a:t>
            </a:r>
            <a:r>
              <a:rPr lang="en-US" sz="2000" dirty="0">
                <a:solidFill>
                  <a:schemeClr val="tx1"/>
                </a:solidFill>
              </a:rPr>
              <a:t>. Ammonium sulfate </a:t>
            </a:r>
            <a:r>
              <a:rPr lang="en-US" sz="2000" dirty="0" err="1">
                <a:solidFill>
                  <a:schemeClr val="tx1"/>
                </a:solidFill>
              </a:rPr>
              <a:t>làm</a:t>
            </a:r>
            <a:r>
              <a:rPr lang="en-US" sz="2000" dirty="0">
                <a:solidFill>
                  <a:schemeClr val="tx1"/>
                </a:solidFill>
              </a:rPr>
              <a:t> </a:t>
            </a:r>
            <a:r>
              <a:rPr lang="en-US" sz="2000" dirty="0" err="1">
                <a:solidFill>
                  <a:schemeClr val="tx1"/>
                </a:solidFill>
              </a:rPr>
              <a:t>tăng</a:t>
            </a:r>
            <a:r>
              <a:rPr lang="en-US" sz="2000" dirty="0">
                <a:solidFill>
                  <a:schemeClr val="tx1"/>
                </a:solidFill>
              </a:rPr>
              <a:t> </a:t>
            </a:r>
            <a:r>
              <a:rPr lang="en-US" sz="2000" dirty="0" err="1">
                <a:solidFill>
                  <a:schemeClr val="tx1"/>
                </a:solidFill>
              </a:rPr>
              <a:t>độ</a:t>
            </a:r>
            <a:r>
              <a:rPr lang="en-US" sz="2000" dirty="0">
                <a:solidFill>
                  <a:schemeClr val="tx1"/>
                </a:solidFill>
              </a:rPr>
              <a:t> </a:t>
            </a:r>
            <a:r>
              <a:rPr lang="en-US" sz="2000" dirty="0" err="1">
                <a:solidFill>
                  <a:schemeClr val="tx1"/>
                </a:solidFill>
              </a:rPr>
              <a:t>chua</a:t>
            </a:r>
            <a:r>
              <a:rPr lang="en-US" sz="2000" dirty="0">
                <a:solidFill>
                  <a:schemeClr val="tx1"/>
                </a:solidFill>
              </a:rPr>
              <a:t> </a:t>
            </a:r>
            <a:r>
              <a:rPr lang="en-US" sz="2000" dirty="0" err="1">
                <a:solidFill>
                  <a:schemeClr val="tx1"/>
                </a:solidFill>
              </a:rPr>
              <a:t>của</a:t>
            </a:r>
            <a:r>
              <a:rPr lang="en-US" sz="2000" dirty="0">
                <a:solidFill>
                  <a:schemeClr val="tx1"/>
                </a:solidFill>
              </a:rPr>
              <a:t> </a:t>
            </a:r>
            <a:r>
              <a:rPr lang="en-US" sz="2000" dirty="0" err="1">
                <a:solidFill>
                  <a:schemeClr val="tx1"/>
                </a:solidFill>
              </a:rPr>
              <a:t>đất</a:t>
            </a:r>
            <a:r>
              <a:rPr lang="en-US" sz="2000" dirty="0">
                <a:solidFill>
                  <a:schemeClr val="tx1"/>
                </a:solidFill>
              </a:rPr>
              <a:t> </a:t>
            </a:r>
            <a:r>
              <a:rPr lang="en-US" sz="2000" dirty="0" err="1">
                <a:solidFill>
                  <a:schemeClr val="tx1"/>
                </a:solidFill>
              </a:rPr>
              <a:t>vì</a:t>
            </a:r>
            <a:r>
              <a:rPr lang="en-US" sz="2000" dirty="0">
                <a:solidFill>
                  <a:schemeClr val="tx1"/>
                </a:solidFill>
              </a:rPr>
              <a:t> </a:t>
            </a:r>
            <a:r>
              <a:rPr lang="en-US" sz="2000" dirty="0" err="1">
                <a:solidFill>
                  <a:schemeClr val="tx1"/>
                </a:solidFill>
              </a:rPr>
              <a:t>vậy</a:t>
            </a:r>
            <a:r>
              <a:rPr lang="en-US" sz="2000" dirty="0">
                <a:solidFill>
                  <a:schemeClr val="tx1"/>
                </a:solidFill>
              </a:rPr>
              <a:t> </a:t>
            </a:r>
            <a:r>
              <a:rPr lang="en-US" sz="2000" dirty="0" err="1">
                <a:solidFill>
                  <a:schemeClr val="tx1"/>
                </a:solidFill>
              </a:rPr>
              <a:t>không</a:t>
            </a:r>
            <a:r>
              <a:rPr lang="en-US" sz="2000" dirty="0">
                <a:solidFill>
                  <a:schemeClr val="tx1"/>
                </a:solidFill>
              </a:rPr>
              <a:t> </a:t>
            </a:r>
            <a:r>
              <a:rPr lang="en-US" sz="2000" dirty="0" err="1">
                <a:solidFill>
                  <a:schemeClr val="tx1"/>
                </a:solidFill>
              </a:rPr>
              <a:t>phù</a:t>
            </a:r>
            <a:r>
              <a:rPr lang="en-US" sz="2000" dirty="0">
                <a:solidFill>
                  <a:schemeClr val="tx1"/>
                </a:solidFill>
              </a:rPr>
              <a:t> </a:t>
            </a:r>
            <a:r>
              <a:rPr lang="en-US" sz="2000" dirty="0" err="1">
                <a:solidFill>
                  <a:schemeClr val="tx1"/>
                </a:solidFill>
              </a:rPr>
              <a:t>hợp</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dirty="0" err="1">
                <a:solidFill>
                  <a:schemeClr val="tx1"/>
                </a:solidFill>
              </a:rPr>
              <a:t>đất</a:t>
            </a:r>
            <a:r>
              <a:rPr lang="en-US" sz="2000" dirty="0">
                <a:solidFill>
                  <a:schemeClr val="tx1"/>
                </a:solidFill>
              </a:rPr>
              <a:t> </a:t>
            </a:r>
            <a:r>
              <a:rPr lang="en-US" sz="2000" dirty="0" err="1">
                <a:solidFill>
                  <a:schemeClr val="tx1"/>
                </a:solidFill>
              </a:rPr>
              <a:t>chua</a:t>
            </a:r>
            <a:r>
              <a:rPr lang="en-US" sz="2000" dirty="0">
                <a:solidFill>
                  <a:schemeClr val="tx1"/>
                </a:solidFill>
              </a:rPr>
              <a:t>, </a:t>
            </a:r>
            <a:r>
              <a:rPr lang="en-US" sz="2000" dirty="0" err="1">
                <a:solidFill>
                  <a:schemeClr val="tx1"/>
                </a:solidFill>
              </a:rPr>
              <a:t>mặn</a:t>
            </a:r>
            <a:r>
              <a:rPr lang="en-US" sz="2000" dirty="0">
                <a:solidFill>
                  <a:schemeClr val="tx1"/>
                </a:solidFill>
              </a:rPr>
              <a:t>.</a:t>
            </a:r>
          </a:p>
        </p:txBody>
      </p:sp>
      <p:pic>
        <p:nvPicPr>
          <p:cNvPr id="5" name="Picture 4">
            <a:extLst>
              <a:ext uri="{FF2B5EF4-FFF2-40B4-BE49-F238E27FC236}">
                <a16:creationId xmlns:a16="http://schemas.microsoft.com/office/drawing/2014/main" id="{C6709E3E-E50A-4683-7E07-F05AA50B06AE}"/>
              </a:ext>
            </a:extLst>
          </p:cNvPr>
          <p:cNvPicPr>
            <a:picLocks noChangeAspect="1"/>
          </p:cNvPicPr>
          <p:nvPr/>
        </p:nvPicPr>
        <p:blipFill>
          <a:blip r:embed="rId3"/>
          <a:stretch>
            <a:fillRect/>
          </a:stretch>
        </p:blipFill>
        <p:spPr>
          <a:xfrm>
            <a:off x="9132301" y="1235636"/>
            <a:ext cx="2611207" cy="5356752"/>
          </a:xfrm>
          <a:prstGeom prst="rect">
            <a:avLst/>
          </a:prstGeom>
        </p:spPr>
      </p:pic>
    </p:spTree>
    <p:extLst>
      <p:ext uri="{BB962C8B-B14F-4D97-AF65-F5344CB8AC3E}">
        <p14:creationId xmlns:p14="http://schemas.microsoft.com/office/powerpoint/2010/main" val="126812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9A1B2E-2B37-A9B1-BC96-C162C4DC8D57}"/>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EFA83000-2D58-C257-FCB5-168E48763836}"/>
              </a:ext>
            </a:extLst>
          </p:cNvPr>
          <p:cNvSpPr txBox="1"/>
          <p:nvPr/>
        </p:nvSpPr>
        <p:spPr>
          <a:xfrm>
            <a:off x="1782762" y="1556034"/>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2. </a:t>
            </a:r>
            <a:r>
              <a:rPr lang="en-US" sz="2500" b="1" dirty="0" err="1">
                <a:latin typeface="UTM Avo" panose="02040603050506020204" pitchFamily="18"/>
                <a:ea typeface="Arial" panose="020B0604020202020204" pitchFamily="34" charset="0"/>
                <a:cs typeface="Arial" panose="020B0604020202020204" pitchFamily="34" charset="0"/>
              </a:rPr>
              <a:t>Phân</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lân</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F4F88B0-CA88-22BB-0FC9-D8A38975850C}"/>
              </a:ext>
            </a:extLst>
          </p:cNvPr>
          <p:cNvSpPr txBox="1"/>
          <p:nvPr/>
        </p:nvSpPr>
        <p:spPr>
          <a:xfrm>
            <a:off x="1148682" y="2744600"/>
            <a:ext cx="9894635" cy="2995785"/>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Đặc</a:t>
            </a:r>
            <a:r>
              <a:rPr lang="en-US" sz="2400" dirty="0">
                <a:solidFill>
                  <a:schemeClr val="tx1"/>
                </a:solidFill>
              </a:rPr>
              <a:t> </a:t>
            </a:r>
            <a:r>
              <a:rPr lang="en-US" sz="2400" dirty="0" err="1">
                <a:solidFill>
                  <a:schemeClr val="tx1"/>
                </a:solidFill>
              </a:rPr>
              <a:t>điểm</a:t>
            </a:r>
            <a:r>
              <a:rPr lang="en-US" sz="2400" dirty="0">
                <a:solidFill>
                  <a:schemeClr val="tx1"/>
                </a:solidFill>
              </a:rPr>
              <a:t>: </a:t>
            </a:r>
            <a:r>
              <a:rPr lang="vi-VN" sz="2400" dirty="0">
                <a:solidFill>
                  <a:schemeClr val="tx1"/>
                </a:solidFill>
              </a:rPr>
              <a:t>là những hợp chất cung cấp cho cây trồng nguyên tố dinh dưỡng phosphorus dưới dạng các muối phosphate. </a:t>
            </a:r>
            <a:r>
              <a:rPr lang="en-US" sz="2400" dirty="0">
                <a:solidFill>
                  <a:schemeClr val="tx1"/>
                </a:solidFill>
              </a:rPr>
              <a:t>.</a:t>
            </a:r>
          </a:p>
          <a:p>
            <a:pPr marL="342900" indent="-342900" algn="just">
              <a:buFont typeface="Arial" panose="020B0604020202020204" pitchFamily="34" charset="0"/>
              <a:buChar char="•"/>
            </a:pPr>
            <a:r>
              <a:rPr lang="en-US" sz="2400" dirty="0">
                <a:solidFill>
                  <a:schemeClr val="tx1"/>
                </a:solidFill>
              </a:rPr>
              <a:t>Vai </a:t>
            </a:r>
            <a:r>
              <a:rPr lang="en-US" sz="2400" dirty="0" err="1">
                <a:solidFill>
                  <a:schemeClr val="tx1"/>
                </a:solidFill>
              </a:rPr>
              <a:t>trò</a:t>
            </a:r>
            <a:r>
              <a:rPr lang="en-US" sz="2400" dirty="0">
                <a:solidFill>
                  <a:schemeClr val="tx1"/>
                </a:solidFill>
              </a:rPr>
              <a:t>: </a:t>
            </a:r>
            <a:r>
              <a:rPr lang="vi-VN" sz="2400" dirty="0">
                <a:solidFill>
                  <a:schemeClr val="tx1"/>
                </a:solidFill>
              </a:rPr>
              <a:t> kích thích sự phát triển của rễ cây, quá trình đẻ nhánh và nảy chồi; thúc đẩy cây ra hoa, quả sớm; tăng khả năng chống chịu của cây</a:t>
            </a:r>
            <a:r>
              <a:rPr lang="en-US" sz="2400" dirty="0">
                <a:solidFill>
                  <a:schemeClr val="tx1"/>
                </a:solidFill>
              </a:rPr>
              <a:t>.</a:t>
            </a:r>
          </a:p>
          <a:p>
            <a:pPr marL="342900" indent="-342900" algn="just">
              <a:buFont typeface="Arial" panose="020B0604020202020204" pitchFamily="34" charset="0"/>
              <a:buChar char="•"/>
            </a:pPr>
            <a:r>
              <a:rPr lang="en-US" sz="2400" dirty="0" err="1">
                <a:solidFill>
                  <a:schemeClr val="tx1"/>
                </a:solidFill>
              </a:rPr>
              <a:t>Phân</a:t>
            </a:r>
            <a:r>
              <a:rPr lang="en-US" sz="2400" dirty="0">
                <a:solidFill>
                  <a:schemeClr val="tx1"/>
                </a:solidFill>
              </a:rPr>
              <a:t> </a:t>
            </a:r>
            <a:r>
              <a:rPr lang="en-US" sz="2400" dirty="0" err="1">
                <a:solidFill>
                  <a:schemeClr val="tx1"/>
                </a:solidFill>
              </a:rPr>
              <a:t>loại</a:t>
            </a:r>
            <a:r>
              <a:rPr lang="en-US" sz="2400" dirty="0">
                <a:solidFill>
                  <a:schemeClr val="tx1"/>
                </a:solidFill>
              </a:rPr>
              <a:t>: </a:t>
            </a:r>
            <a:r>
              <a:rPr lang="en-US" sz="2400" dirty="0" err="1">
                <a:solidFill>
                  <a:schemeClr val="tx1"/>
                </a:solidFill>
              </a:rPr>
              <a:t>Phân</a:t>
            </a:r>
            <a:r>
              <a:rPr lang="en-US" sz="2400" dirty="0">
                <a:solidFill>
                  <a:schemeClr val="tx1"/>
                </a:solidFill>
              </a:rPr>
              <a:t> </a:t>
            </a:r>
            <a:r>
              <a:rPr lang="en-US" sz="2400" dirty="0" err="1">
                <a:solidFill>
                  <a:schemeClr val="tx1"/>
                </a:solidFill>
              </a:rPr>
              <a:t>lân</a:t>
            </a:r>
            <a:r>
              <a:rPr lang="en-US" sz="2400" dirty="0">
                <a:solidFill>
                  <a:schemeClr val="tx1"/>
                </a:solidFill>
              </a:rPr>
              <a:t> </a:t>
            </a:r>
            <a:r>
              <a:rPr lang="en-US" sz="2400" dirty="0" err="1">
                <a:solidFill>
                  <a:schemeClr val="tx1"/>
                </a:solidFill>
              </a:rPr>
              <a:t>nung</a:t>
            </a:r>
            <a:r>
              <a:rPr lang="en-US" sz="2400" dirty="0">
                <a:solidFill>
                  <a:schemeClr val="tx1"/>
                </a:solidFill>
              </a:rPr>
              <a:t> </a:t>
            </a:r>
            <a:r>
              <a:rPr lang="en-US" sz="2400" dirty="0" err="1">
                <a:solidFill>
                  <a:schemeClr val="tx1"/>
                </a:solidFill>
              </a:rPr>
              <a:t>chảy</a:t>
            </a:r>
            <a:r>
              <a:rPr lang="en-US" sz="2400" dirty="0">
                <a:solidFill>
                  <a:schemeClr val="tx1"/>
                </a:solidFill>
              </a:rPr>
              <a:t> </a:t>
            </a:r>
            <a:r>
              <a:rPr lang="en-US" sz="2400" dirty="0" err="1">
                <a:solidFill>
                  <a:schemeClr val="tx1"/>
                </a:solidFill>
              </a:rPr>
              <a:t>và</a:t>
            </a:r>
            <a:r>
              <a:rPr lang="en-US" sz="2400" dirty="0">
                <a:solidFill>
                  <a:schemeClr val="tx1"/>
                </a:solidFill>
              </a:rPr>
              <a:t> </a:t>
            </a:r>
            <a:r>
              <a:rPr lang="pt-BR" sz="2400" dirty="0">
                <a:solidFill>
                  <a:schemeClr val="tx1"/>
                </a:solidFill>
              </a:rPr>
              <a:t>superphosphate (có chứa Ca(H</a:t>
            </a:r>
            <a:r>
              <a:rPr lang="pt-BR" sz="2400" baseline="-25000" dirty="0">
                <a:solidFill>
                  <a:schemeClr val="tx1"/>
                </a:solidFill>
              </a:rPr>
              <a:t>2</a:t>
            </a:r>
            <a:r>
              <a:rPr lang="pt-BR" sz="2400" dirty="0">
                <a:solidFill>
                  <a:schemeClr val="tx1"/>
                </a:solidFill>
              </a:rPr>
              <a:t>PO</a:t>
            </a:r>
            <a:r>
              <a:rPr lang="pt-BR" sz="2400" baseline="-25000" dirty="0">
                <a:solidFill>
                  <a:schemeClr val="tx1"/>
                </a:solidFill>
              </a:rPr>
              <a:t>4</a:t>
            </a:r>
            <a:r>
              <a:rPr lang="pt-BR" sz="2400" dirty="0">
                <a:solidFill>
                  <a:schemeClr val="tx1"/>
                </a:solidFill>
              </a:rPr>
              <a:t>)</a:t>
            </a:r>
            <a:r>
              <a:rPr lang="pt-BR" sz="2400" baseline="-25000" dirty="0">
                <a:solidFill>
                  <a:schemeClr val="tx1"/>
                </a:solidFill>
              </a:rPr>
              <a:t>2</a:t>
            </a:r>
            <a:r>
              <a:rPr lang="pt-BR" sz="2400" dirty="0">
                <a:solidFill>
                  <a:schemeClr val="tx1"/>
                </a:solidFill>
              </a:rPr>
              <a:t>) </a:t>
            </a:r>
            <a:endParaRPr lang="en-US" sz="2400" baseline="-25000" dirty="0">
              <a:solidFill>
                <a:schemeClr val="tx1"/>
              </a:solidFill>
            </a:endParaRPr>
          </a:p>
        </p:txBody>
      </p:sp>
    </p:spTree>
    <p:extLst>
      <p:ext uri="{BB962C8B-B14F-4D97-AF65-F5344CB8AC3E}">
        <p14:creationId xmlns:p14="http://schemas.microsoft.com/office/powerpoint/2010/main" val="266772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67E5B5-A135-DB29-882A-6AB84A6211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AED757-DD7A-B905-C53B-6568805251B1}"/>
              </a:ext>
            </a:extLst>
          </p:cNvPr>
          <p:cNvSpPr txBox="1"/>
          <p:nvPr/>
        </p:nvSpPr>
        <p:spPr>
          <a:xfrm>
            <a:off x="413658" y="1750478"/>
            <a:ext cx="8416834" cy="4737463"/>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marL="342900" indent="-342900" algn="just">
              <a:lnSpc>
                <a:spcPct val="150000"/>
              </a:lnSpc>
              <a:spcBef>
                <a:spcPts val="600"/>
              </a:spcBef>
              <a:buFont typeface="Arial" panose="020B0604020202020204" pitchFamily="34" charset="0"/>
              <a:buChar char="•"/>
              <a:defRPr sz="24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0" indent="0">
              <a:buNone/>
            </a:pPr>
            <a:r>
              <a:rPr lang="vi-VN" sz="2200" dirty="0">
                <a:solidFill>
                  <a:schemeClr val="tx1"/>
                </a:solidFill>
              </a:rPr>
              <a:t>Có hai loại phân lân phổ biến:</a:t>
            </a:r>
          </a:p>
          <a:p>
            <a:pPr marL="0" indent="0">
              <a:buNone/>
            </a:pPr>
            <a:r>
              <a:rPr lang="vi-VN" sz="2200" dirty="0">
                <a:solidFill>
                  <a:schemeClr val="tx1"/>
                </a:solidFill>
              </a:rPr>
              <a:t>• Phân lân nung chảy (hình 13.3) chứa các muối phosphate của calcium và magnesium. Phân lân nung chảy có tính kiềm, ít tan trong nước; dùng để bón lót; phù hợp cho đất chua, phèn, đất đồi núi dốc; thích hợp cho lúa, ngô và cây lâu năm.</a:t>
            </a:r>
          </a:p>
          <a:p>
            <a:pPr marL="0" indent="0">
              <a:buNone/>
            </a:pPr>
            <a:r>
              <a:rPr lang="vi-VN" sz="2200" dirty="0">
                <a:solidFill>
                  <a:schemeClr val="tx1"/>
                </a:solidFill>
              </a:rPr>
              <a:t>• Superphosphate (có chứa Ca(H</a:t>
            </a:r>
            <a:r>
              <a:rPr lang="vi-VN" sz="2200" baseline="-25000" dirty="0">
                <a:solidFill>
                  <a:schemeClr val="tx1"/>
                </a:solidFill>
              </a:rPr>
              <a:t>2</a:t>
            </a:r>
            <a:r>
              <a:rPr lang="vi-VN" sz="2200" dirty="0">
                <a:solidFill>
                  <a:schemeClr val="tx1"/>
                </a:solidFill>
              </a:rPr>
              <a:t>PO</a:t>
            </a:r>
            <a:r>
              <a:rPr lang="vi-VN" sz="2200" baseline="-25000" dirty="0">
                <a:solidFill>
                  <a:schemeClr val="tx1"/>
                </a:solidFill>
              </a:rPr>
              <a:t>4</a:t>
            </a:r>
            <a:r>
              <a:rPr lang="vi-VN" sz="2200" dirty="0">
                <a:solidFill>
                  <a:schemeClr val="tx1"/>
                </a:solidFill>
              </a:rPr>
              <a:t>)</a:t>
            </a:r>
            <a:r>
              <a:rPr lang="vi-VN" sz="2200" baseline="-25000" dirty="0">
                <a:solidFill>
                  <a:schemeClr val="tx1"/>
                </a:solidFill>
              </a:rPr>
              <a:t>2</a:t>
            </a:r>
            <a:r>
              <a:rPr lang="vi-VN" sz="2200" dirty="0">
                <a:solidFill>
                  <a:schemeClr val="tx1"/>
                </a:solidFill>
              </a:rPr>
              <a:t>) (hình 13.4) dễ tan trong nước, làm chua đất, dùng để bón lót hoặc bón thúc; thích hợp với cây ngắn ngày, với đất chua cần khử acid trước khi bón. </a:t>
            </a:r>
            <a:endParaRPr lang="en-US" sz="2200" dirty="0">
              <a:solidFill>
                <a:schemeClr val="tx1"/>
              </a:solidFill>
            </a:endParaRPr>
          </a:p>
        </p:txBody>
      </p:sp>
      <p:pic>
        <p:nvPicPr>
          <p:cNvPr id="7" name="Picture 6">
            <a:extLst>
              <a:ext uri="{FF2B5EF4-FFF2-40B4-BE49-F238E27FC236}">
                <a16:creationId xmlns:a16="http://schemas.microsoft.com/office/drawing/2014/main" id="{81D6C82A-8BF5-7914-91DC-A95010A994E4}"/>
              </a:ext>
            </a:extLst>
          </p:cNvPr>
          <p:cNvPicPr>
            <a:picLocks noChangeAspect="1"/>
          </p:cNvPicPr>
          <p:nvPr/>
        </p:nvPicPr>
        <p:blipFill>
          <a:blip r:embed="rId3"/>
          <a:stretch>
            <a:fillRect/>
          </a:stretch>
        </p:blipFill>
        <p:spPr>
          <a:xfrm>
            <a:off x="9098370" y="1750478"/>
            <a:ext cx="3006463" cy="4362940"/>
          </a:xfrm>
          <a:prstGeom prst="rect">
            <a:avLst/>
          </a:prstGeom>
        </p:spPr>
      </p:pic>
    </p:spTree>
    <p:extLst>
      <p:ext uri="{BB962C8B-B14F-4D97-AF65-F5344CB8AC3E}">
        <p14:creationId xmlns:p14="http://schemas.microsoft.com/office/powerpoint/2010/main" val="188447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97EBF3-0594-2EE2-70E5-E0F5F8B1AAEB}"/>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B0E8D3BA-60C5-C5F3-77DD-B0507CA53FEE}"/>
              </a:ext>
            </a:extLst>
          </p:cNvPr>
          <p:cNvSpPr txBox="1"/>
          <p:nvPr/>
        </p:nvSpPr>
        <p:spPr>
          <a:xfrm>
            <a:off x="1782762" y="1556034"/>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3. </a:t>
            </a:r>
            <a:r>
              <a:rPr lang="en-US" sz="2500" b="1" dirty="0" err="1">
                <a:latin typeface="UTM Avo" panose="02040603050506020204" pitchFamily="18"/>
                <a:ea typeface="Arial" panose="020B0604020202020204" pitchFamily="34" charset="0"/>
                <a:cs typeface="Arial" panose="020B0604020202020204" pitchFamily="34" charset="0"/>
              </a:rPr>
              <a:t>Phân</a:t>
            </a:r>
            <a:r>
              <a:rPr lang="en-US" sz="2500" b="1" dirty="0">
                <a:latin typeface="UTM Avo" panose="02040603050506020204" pitchFamily="18"/>
                <a:ea typeface="Arial" panose="020B0604020202020204" pitchFamily="34" charset="0"/>
                <a:cs typeface="Arial" panose="020B0604020202020204" pitchFamily="34" charset="0"/>
              </a:rPr>
              <a:t> kali</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023ADE9-422D-E877-826B-408839C7FD5D}"/>
              </a:ext>
            </a:extLst>
          </p:cNvPr>
          <p:cNvSpPr txBox="1"/>
          <p:nvPr/>
        </p:nvSpPr>
        <p:spPr>
          <a:xfrm>
            <a:off x="974934" y="2187252"/>
            <a:ext cx="10242130" cy="3769411"/>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400" dirty="0" err="1">
                <a:solidFill>
                  <a:schemeClr val="tx1"/>
                </a:solidFill>
              </a:rPr>
              <a:t>Đặc</a:t>
            </a:r>
            <a:r>
              <a:rPr lang="en-US" sz="2400" dirty="0">
                <a:solidFill>
                  <a:schemeClr val="tx1"/>
                </a:solidFill>
              </a:rPr>
              <a:t> </a:t>
            </a:r>
            <a:r>
              <a:rPr lang="en-US" sz="2400" dirty="0" err="1">
                <a:solidFill>
                  <a:schemeClr val="tx1"/>
                </a:solidFill>
              </a:rPr>
              <a:t>điểm</a:t>
            </a:r>
            <a:r>
              <a:rPr lang="en-US" sz="2400" dirty="0">
                <a:solidFill>
                  <a:schemeClr val="tx1"/>
                </a:solidFill>
              </a:rPr>
              <a:t>: </a:t>
            </a:r>
            <a:r>
              <a:rPr lang="en-US" sz="2400" dirty="0" err="1">
                <a:solidFill>
                  <a:schemeClr val="tx1"/>
                </a:solidFill>
              </a:rPr>
              <a:t>là</a:t>
            </a:r>
            <a:r>
              <a:rPr lang="en-US" sz="2400" dirty="0">
                <a:solidFill>
                  <a:schemeClr val="tx1"/>
                </a:solidFill>
              </a:rPr>
              <a:t> </a:t>
            </a:r>
            <a:r>
              <a:rPr lang="en-US" sz="2400" dirty="0" err="1">
                <a:solidFill>
                  <a:schemeClr val="tx1"/>
                </a:solidFill>
              </a:rPr>
              <a:t>các</a:t>
            </a:r>
            <a:r>
              <a:rPr lang="en-US" sz="2400" dirty="0">
                <a:solidFill>
                  <a:schemeClr val="tx1"/>
                </a:solidFill>
              </a:rPr>
              <a:t> </a:t>
            </a:r>
            <a:r>
              <a:rPr lang="en-US" sz="2400" dirty="0" err="1">
                <a:solidFill>
                  <a:schemeClr val="tx1"/>
                </a:solidFill>
              </a:rPr>
              <a:t>hợp</a:t>
            </a:r>
            <a:r>
              <a:rPr lang="en-US" sz="2400" dirty="0">
                <a:solidFill>
                  <a:schemeClr val="tx1"/>
                </a:solidFill>
              </a:rPr>
              <a:t> </a:t>
            </a:r>
            <a:r>
              <a:rPr lang="en-US" sz="2400" dirty="0" err="1">
                <a:solidFill>
                  <a:schemeClr val="tx1"/>
                </a:solidFill>
              </a:rPr>
              <a:t>chất</a:t>
            </a:r>
            <a:r>
              <a:rPr lang="en-US" sz="2400" dirty="0">
                <a:solidFill>
                  <a:schemeClr val="tx1"/>
                </a:solidFill>
              </a:rPr>
              <a:t> </a:t>
            </a:r>
            <a:r>
              <a:rPr lang="en-US" sz="2400" dirty="0" err="1">
                <a:solidFill>
                  <a:schemeClr val="tx1"/>
                </a:solidFill>
              </a:rPr>
              <a:t>cung</a:t>
            </a:r>
            <a:r>
              <a:rPr lang="en-US" sz="2400" dirty="0">
                <a:solidFill>
                  <a:schemeClr val="tx1"/>
                </a:solidFill>
              </a:rPr>
              <a:t> </a:t>
            </a:r>
            <a:r>
              <a:rPr lang="en-US" sz="2400" dirty="0" err="1">
                <a:solidFill>
                  <a:schemeClr val="tx1"/>
                </a:solidFill>
              </a:rPr>
              <a:t>cấp</a:t>
            </a:r>
            <a:r>
              <a:rPr lang="en-US" sz="2400" dirty="0">
                <a:solidFill>
                  <a:schemeClr val="tx1"/>
                </a:solidFill>
              </a:rPr>
              <a:t> </a:t>
            </a:r>
            <a:r>
              <a:rPr lang="vi-VN" sz="2400" dirty="0">
                <a:solidFill>
                  <a:schemeClr val="tx1"/>
                </a:solidFill>
              </a:rPr>
              <a:t>cho cây </a:t>
            </a:r>
            <a:r>
              <a:rPr lang="en-US" sz="2400" dirty="0" err="1">
                <a:solidFill>
                  <a:schemeClr val="tx1"/>
                </a:solidFill>
              </a:rPr>
              <a:t>trồng</a:t>
            </a:r>
            <a:r>
              <a:rPr lang="en-US" sz="2400" dirty="0">
                <a:solidFill>
                  <a:schemeClr val="tx1"/>
                </a:solidFill>
              </a:rPr>
              <a:t> </a:t>
            </a:r>
            <a:r>
              <a:rPr lang="vi-VN" sz="2400" dirty="0">
                <a:solidFill>
                  <a:schemeClr val="tx1"/>
                </a:solidFill>
              </a:rPr>
              <a:t>nguyên </a:t>
            </a:r>
            <a:r>
              <a:rPr lang="en-US" sz="2400" dirty="0" err="1">
                <a:solidFill>
                  <a:schemeClr val="tx1"/>
                </a:solidFill>
              </a:rPr>
              <a:t>tố</a:t>
            </a:r>
            <a:r>
              <a:rPr lang="en-US" sz="2400" dirty="0">
                <a:solidFill>
                  <a:schemeClr val="tx1"/>
                </a:solidFill>
              </a:rPr>
              <a:t> </a:t>
            </a:r>
            <a:r>
              <a:rPr lang="vi-VN" sz="2400" dirty="0">
                <a:solidFill>
                  <a:schemeClr val="tx1"/>
                </a:solidFill>
              </a:rPr>
              <a:t>dinh dưỡng kali (potassium) ở dạng các muối.</a:t>
            </a:r>
            <a:endParaRPr lang="en-US" sz="2400" dirty="0">
              <a:solidFill>
                <a:schemeClr val="tx1"/>
              </a:solidFill>
            </a:endParaRPr>
          </a:p>
          <a:p>
            <a:pPr marL="342900" indent="-342900" algn="just">
              <a:buFont typeface="Arial" panose="020B0604020202020204" pitchFamily="34" charset="0"/>
              <a:buChar char="•"/>
            </a:pPr>
            <a:r>
              <a:rPr lang="en-US" sz="2400" dirty="0">
                <a:solidFill>
                  <a:schemeClr val="tx1"/>
                </a:solidFill>
              </a:rPr>
              <a:t>Vai </a:t>
            </a:r>
            <a:r>
              <a:rPr lang="en-US" sz="2400" dirty="0" err="1">
                <a:solidFill>
                  <a:schemeClr val="tx1"/>
                </a:solidFill>
              </a:rPr>
              <a:t>trò</a:t>
            </a:r>
            <a:r>
              <a:rPr lang="en-US" sz="2400" dirty="0">
                <a:solidFill>
                  <a:schemeClr val="tx1"/>
                </a:solidFill>
              </a:rPr>
              <a:t>: </a:t>
            </a:r>
            <a:r>
              <a:rPr lang="vi-VN" sz="2400" dirty="0">
                <a:solidFill>
                  <a:schemeClr val="tx1"/>
                </a:solidFill>
              </a:rPr>
              <a:t> làm tăng </a:t>
            </a:r>
            <a:r>
              <a:rPr lang="en-US" sz="2400" dirty="0" err="1">
                <a:solidFill>
                  <a:schemeClr val="tx1"/>
                </a:solidFill>
              </a:rPr>
              <a:t>hàm</a:t>
            </a:r>
            <a:r>
              <a:rPr lang="en-US" sz="2400" dirty="0">
                <a:solidFill>
                  <a:schemeClr val="tx1"/>
                </a:solidFill>
              </a:rPr>
              <a:t> </a:t>
            </a:r>
            <a:r>
              <a:rPr lang="en-US" sz="2400" dirty="0" err="1">
                <a:solidFill>
                  <a:schemeClr val="tx1"/>
                </a:solidFill>
              </a:rPr>
              <a:t>lượng</a:t>
            </a:r>
            <a:r>
              <a:rPr lang="en-US" sz="2400" dirty="0">
                <a:solidFill>
                  <a:schemeClr val="tx1"/>
                </a:solidFill>
              </a:rPr>
              <a:t> </a:t>
            </a:r>
            <a:r>
              <a:rPr lang="vi-VN" sz="2400" dirty="0">
                <a:solidFill>
                  <a:schemeClr val="tx1"/>
                </a:solidFill>
              </a:rPr>
              <a:t>tinh bột, protein, vitamin,</a:t>
            </a:r>
            <a:r>
              <a:rPr lang="en-US" sz="2400" dirty="0">
                <a:solidFill>
                  <a:schemeClr val="tx1"/>
                </a:solidFill>
              </a:rPr>
              <a:t> </a:t>
            </a:r>
            <a:r>
              <a:rPr lang="en-US" sz="2400" dirty="0" err="1">
                <a:solidFill>
                  <a:schemeClr val="tx1"/>
                </a:solidFill>
              </a:rPr>
              <a:t>đường</a:t>
            </a:r>
            <a:r>
              <a:rPr lang="vi-VN" sz="2400" dirty="0">
                <a:solidFill>
                  <a:schemeClr val="tx1"/>
                </a:solidFill>
              </a:rPr>
              <a:t>,... trong quả, củ, thân; tăng khả năng </a:t>
            </a:r>
            <a:r>
              <a:rPr lang="en-US" sz="2400" dirty="0" err="1">
                <a:solidFill>
                  <a:schemeClr val="tx1"/>
                </a:solidFill>
              </a:rPr>
              <a:t>chống</a:t>
            </a:r>
            <a:r>
              <a:rPr lang="en-US" sz="2400" dirty="0">
                <a:solidFill>
                  <a:schemeClr val="tx1"/>
                </a:solidFill>
              </a:rPr>
              <a:t> </a:t>
            </a:r>
            <a:r>
              <a:rPr lang="en-US" sz="2400" dirty="0" err="1">
                <a:solidFill>
                  <a:schemeClr val="tx1"/>
                </a:solidFill>
              </a:rPr>
              <a:t>chịu</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vi-VN" sz="2400" dirty="0">
                <a:solidFill>
                  <a:schemeClr val="tx1"/>
                </a:solidFill>
              </a:rPr>
              <a:t>cây trồng đối với hạn hán, rét hại, sâu bệnh.</a:t>
            </a:r>
            <a:endParaRPr lang="en-US" sz="2400" dirty="0">
              <a:solidFill>
                <a:schemeClr val="tx1"/>
              </a:solidFill>
            </a:endParaRPr>
          </a:p>
          <a:p>
            <a:pPr marL="342900" indent="-342900" algn="just">
              <a:buFont typeface="Arial" panose="020B0604020202020204" pitchFamily="34" charset="0"/>
              <a:buChar char="•"/>
            </a:pPr>
            <a:r>
              <a:rPr lang="en-US" sz="2400" dirty="0" err="1">
                <a:solidFill>
                  <a:schemeClr val="tx1"/>
                </a:solidFill>
              </a:rPr>
              <a:t>Phân</a:t>
            </a:r>
            <a:r>
              <a:rPr lang="en-US" sz="2400" dirty="0">
                <a:solidFill>
                  <a:schemeClr val="tx1"/>
                </a:solidFill>
              </a:rPr>
              <a:t> </a:t>
            </a:r>
            <a:r>
              <a:rPr lang="en-US" sz="2400" dirty="0" err="1">
                <a:solidFill>
                  <a:schemeClr val="tx1"/>
                </a:solidFill>
              </a:rPr>
              <a:t>loại</a:t>
            </a:r>
            <a:r>
              <a:rPr lang="en-US" sz="2400" dirty="0">
                <a:solidFill>
                  <a:schemeClr val="tx1"/>
                </a:solidFill>
              </a:rPr>
              <a:t>: Potassium chloride − </a:t>
            </a:r>
            <a:r>
              <a:rPr lang="en-US" sz="2400" dirty="0" err="1">
                <a:solidFill>
                  <a:schemeClr val="tx1"/>
                </a:solidFill>
              </a:rPr>
              <a:t>KCl</a:t>
            </a:r>
            <a:r>
              <a:rPr lang="en-US" sz="2400" dirty="0">
                <a:solidFill>
                  <a:schemeClr val="tx1"/>
                </a:solidFill>
              </a:rPr>
              <a:t> </a:t>
            </a:r>
            <a:r>
              <a:rPr lang="en-US" sz="2400" dirty="0" err="1">
                <a:solidFill>
                  <a:schemeClr val="tx1"/>
                </a:solidFill>
              </a:rPr>
              <a:t>và</a:t>
            </a:r>
            <a:r>
              <a:rPr lang="en-US" sz="2400" dirty="0">
                <a:solidFill>
                  <a:schemeClr val="tx1"/>
                </a:solidFill>
              </a:rPr>
              <a:t> Potassium sulfate − K</a:t>
            </a:r>
            <a:r>
              <a:rPr lang="en-US" sz="2400" baseline="-25000" dirty="0">
                <a:solidFill>
                  <a:schemeClr val="tx1"/>
                </a:solidFill>
              </a:rPr>
              <a:t>2</a:t>
            </a:r>
            <a:r>
              <a:rPr lang="en-US" sz="2400" dirty="0">
                <a:solidFill>
                  <a:schemeClr val="tx1"/>
                </a:solidFill>
              </a:rPr>
              <a:t>SO</a:t>
            </a:r>
            <a:r>
              <a:rPr lang="en-US" sz="2400" baseline="-25000" dirty="0">
                <a:solidFill>
                  <a:schemeClr val="tx1"/>
                </a:solidFill>
              </a:rPr>
              <a:t>4</a:t>
            </a:r>
            <a:r>
              <a:rPr lang="en-US" sz="2400" dirty="0">
                <a:solidFill>
                  <a:schemeClr val="tx1"/>
                </a:solidFill>
              </a:rPr>
              <a:t>.</a:t>
            </a:r>
            <a:endParaRPr lang="en-US" sz="2400" baseline="-25000" dirty="0">
              <a:solidFill>
                <a:schemeClr val="tx1"/>
              </a:solidFill>
            </a:endParaRPr>
          </a:p>
        </p:txBody>
      </p:sp>
    </p:spTree>
    <p:extLst>
      <p:ext uri="{BB962C8B-B14F-4D97-AF65-F5344CB8AC3E}">
        <p14:creationId xmlns:p14="http://schemas.microsoft.com/office/powerpoint/2010/main" val="200608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D69BB7-50A5-5AF1-18B3-5C93DC6CF4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CCEB78-18C2-6CDF-D3B8-189AAFFC5186}"/>
              </a:ext>
            </a:extLst>
          </p:cNvPr>
          <p:cNvSpPr txBox="1"/>
          <p:nvPr/>
        </p:nvSpPr>
        <p:spPr>
          <a:xfrm>
            <a:off x="448492" y="1854925"/>
            <a:ext cx="8416834" cy="4737463"/>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marL="342900" indent="-342900" algn="just">
              <a:lnSpc>
                <a:spcPct val="150000"/>
              </a:lnSpc>
              <a:spcBef>
                <a:spcPts val="600"/>
              </a:spcBef>
              <a:buFont typeface="Arial" panose="020B0604020202020204" pitchFamily="34" charset="0"/>
              <a:buChar char="•"/>
              <a:defRPr sz="24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0" indent="0">
              <a:buNone/>
            </a:pPr>
            <a:r>
              <a:rPr lang="vi-VN" sz="2200" dirty="0">
                <a:solidFill>
                  <a:schemeClr val="tx1"/>
                </a:solidFill>
              </a:rPr>
              <a:t>Có hai loại phân kali phổ biến:</a:t>
            </a:r>
          </a:p>
          <a:p>
            <a:pPr marL="0" indent="0">
              <a:buNone/>
            </a:pPr>
            <a:r>
              <a:rPr lang="vi-VN" sz="2200" dirty="0">
                <a:solidFill>
                  <a:schemeClr val="tx1"/>
                </a:solidFill>
              </a:rPr>
              <a:t>• Potassium chloride − KCl (hình 13.5) dễ tan trong nước; dùng để bón lót, bón thúc; thích hợp cho cây lấy tinh bột, lấy củ, lấy dầu; không thích hợp với đất nhiễm mặn.</a:t>
            </a:r>
          </a:p>
          <a:p>
            <a:pPr marL="0" indent="0">
              <a:buNone/>
            </a:pPr>
            <a:r>
              <a:rPr lang="vi-VN" sz="2200" dirty="0">
                <a:solidFill>
                  <a:schemeClr val="tx1"/>
                </a:solidFill>
              </a:rPr>
              <a:t>• Potassium sulfate − K</a:t>
            </a:r>
            <a:r>
              <a:rPr lang="vi-VN" sz="2200" baseline="-25000" dirty="0">
                <a:solidFill>
                  <a:schemeClr val="tx1"/>
                </a:solidFill>
              </a:rPr>
              <a:t>2</a:t>
            </a:r>
            <a:r>
              <a:rPr lang="vi-VN" sz="2200" dirty="0">
                <a:solidFill>
                  <a:schemeClr val="tx1"/>
                </a:solidFill>
              </a:rPr>
              <a:t>SO</a:t>
            </a:r>
            <a:r>
              <a:rPr lang="vi-VN" sz="2200" baseline="-25000" dirty="0">
                <a:solidFill>
                  <a:schemeClr val="tx1"/>
                </a:solidFill>
              </a:rPr>
              <a:t>4</a:t>
            </a:r>
            <a:r>
              <a:rPr lang="vi-VN" sz="2200" dirty="0">
                <a:solidFill>
                  <a:schemeClr val="tx1"/>
                </a:solidFill>
              </a:rPr>
              <a:t> (hình 13.6) dễ tan trong nước; thường dùng để bón thúc; thích hợp cho cây lấy tinh bột, củ, lấy dầu, rất thích hợp cho cây không ưa nguyên tố chlorine nhưng cần nguyên tố lưu huỳnh; rất phù hợp với đất bazan và đất xám.</a:t>
            </a:r>
            <a:endParaRPr lang="en-US" sz="2200" dirty="0">
              <a:solidFill>
                <a:schemeClr val="tx1"/>
              </a:solidFill>
            </a:endParaRPr>
          </a:p>
        </p:txBody>
      </p:sp>
      <p:pic>
        <p:nvPicPr>
          <p:cNvPr id="2" name="Picture 1">
            <a:extLst>
              <a:ext uri="{FF2B5EF4-FFF2-40B4-BE49-F238E27FC236}">
                <a16:creationId xmlns:a16="http://schemas.microsoft.com/office/drawing/2014/main" id="{BE0E3F8C-43F8-01F0-9425-77287A81E006}"/>
              </a:ext>
            </a:extLst>
          </p:cNvPr>
          <p:cNvPicPr>
            <a:picLocks noChangeAspect="1"/>
          </p:cNvPicPr>
          <p:nvPr/>
        </p:nvPicPr>
        <p:blipFill>
          <a:blip r:embed="rId3"/>
          <a:stretch>
            <a:fillRect/>
          </a:stretch>
        </p:blipFill>
        <p:spPr>
          <a:xfrm>
            <a:off x="9187262" y="1516521"/>
            <a:ext cx="2556246" cy="4981599"/>
          </a:xfrm>
          <a:prstGeom prst="rect">
            <a:avLst/>
          </a:prstGeom>
        </p:spPr>
      </p:pic>
    </p:spTree>
    <p:extLst>
      <p:ext uri="{BB962C8B-B14F-4D97-AF65-F5344CB8AC3E}">
        <p14:creationId xmlns:p14="http://schemas.microsoft.com/office/powerpoint/2010/main" val="212150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B0D7FB-A803-4A5B-FA20-996EF9B36CD3}"/>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89AA1DD2-C2F9-146C-D90F-93AEBD516AAD}"/>
              </a:ext>
            </a:extLst>
          </p:cNvPr>
          <p:cNvSpPr txBox="1"/>
          <p:nvPr/>
        </p:nvSpPr>
        <p:spPr>
          <a:xfrm>
            <a:off x="1782762" y="1155440"/>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4. </a:t>
            </a:r>
            <a:r>
              <a:rPr lang="en-US" sz="2500" b="1" dirty="0" err="1">
                <a:latin typeface="UTM Avo" panose="02040603050506020204" pitchFamily="18"/>
                <a:ea typeface="Arial" panose="020B0604020202020204" pitchFamily="34" charset="0"/>
                <a:cs typeface="Arial" panose="020B0604020202020204" pitchFamily="34" charset="0"/>
              </a:rPr>
              <a:t>Phân</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hỗn</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hợp</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04F0CEC-760D-CF6F-9F97-0D3D65B443A7}"/>
              </a:ext>
            </a:extLst>
          </p:cNvPr>
          <p:cNvSpPr txBox="1"/>
          <p:nvPr/>
        </p:nvSpPr>
        <p:spPr>
          <a:xfrm>
            <a:off x="365335" y="1691395"/>
            <a:ext cx="7228540" cy="4971194"/>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ctr">
              <a:lnSpc>
                <a:spcPct val="150000"/>
              </a:lnSpc>
              <a:spcBef>
                <a:spcPts val="600"/>
              </a:spcBef>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marL="342900" indent="-342900" algn="just">
              <a:buFont typeface="Arial" panose="020B0604020202020204" pitchFamily="34" charset="0"/>
              <a:buChar char="•"/>
            </a:pPr>
            <a:r>
              <a:rPr lang="en-US" sz="2000" dirty="0" err="1">
                <a:solidFill>
                  <a:schemeClr val="tx1"/>
                </a:solidFill>
              </a:rPr>
              <a:t>Đặc</a:t>
            </a:r>
            <a:r>
              <a:rPr lang="en-US" sz="2000" dirty="0">
                <a:solidFill>
                  <a:schemeClr val="tx1"/>
                </a:solidFill>
              </a:rPr>
              <a:t> </a:t>
            </a:r>
            <a:r>
              <a:rPr lang="en-US" sz="2000" dirty="0" err="1">
                <a:solidFill>
                  <a:schemeClr val="tx1"/>
                </a:solidFill>
              </a:rPr>
              <a:t>điểm</a:t>
            </a:r>
            <a:r>
              <a:rPr lang="en-US" sz="2000" dirty="0">
                <a:solidFill>
                  <a:schemeClr val="tx1"/>
                </a:solidFill>
              </a:rPr>
              <a:t>: </a:t>
            </a:r>
            <a:r>
              <a:rPr lang="vi-VN" sz="2000" dirty="0">
                <a:solidFill>
                  <a:schemeClr val="tx1"/>
                </a:solidFill>
              </a:rPr>
              <a:t>là loại phân chứa nhiều nguyên tố dinh dưỡng, thường gặp nhất là phân hỗn hợp chứa cả ba nguyên tố N, P, K và được gọi là phân NPK.</a:t>
            </a:r>
            <a:endParaRPr lang="en-US" sz="2000" dirty="0">
              <a:solidFill>
                <a:schemeClr val="tx1"/>
              </a:solidFill>
            </a:endParaRPr>
          </a:p>
          <a:p>
            <a:pPr marL="342900" indent="-342900" algn="just">
              <a:buFont typeface="Arial" panose="020B0604020202020204" pitchFamily="34" charset="0"/>
              <a:buChar char="•"/>
            </a:pPr>
            <a:r>
              <a:rPr lang="vi-VN" sz="2000" dirty="0">
                <a:solidFill>
                  <a:schemeClr val="tx1"/>
                </a:solidFill>
              </a:rPr>
              <a:t>Loại phân này được tạo ra khi trộn các loại phân đơn theo tỉ lệ N : P : K nhất định.</a:t>
            </a:r>
          </a:p>
          <a:p>
            <a:pPr marL="342900" indent="-342900" algn="just">
              <a:buFont typeface="Arial" panose="020B0604020202020204" pitchFamily="34" charset="0"/>
              <a:buChar char="•"/>
            </a:pPr>
            <a:r>
              <a:rPr lang="vi-VN" sz="2000" dirty="0">
                <a:solidFill>
                  <a:schemeClr val="tx1"/>
                </a:solidFill>
              </a:rPr>
              <a:t>Độ dinh </a:t>
            </a:r>
            <a:r>
              <a:rPr lang="en-US" sz="2000" dirty="0" err="1">
                <a:solidFill>
                  <a:schemeClr val="tx1"/>
                </a:solidFill>
              </a:rPr>
              <a:t>dưỡng</a:t>
            </a:r>
            <a:r>
              <a:rPr lang="en-US" sz="2000" dirty="0">
                <a:solidFill>
                  <a:schemeClr val="tx1"/>
                </a:solidFill>
              </a:rPr>
              <a:t> </a:t>
            </a:r>
            <a:r>
              <a:rPr lang="en-US" sz="2000" dirty="0" err="1">
                <a:solidFill>
                  <a:schemeClr val="tx1"/>
                </a:solidFill>
              </a:rPr>
              <a:t>của</a:t>
            </a:r>
            <a:r>
              <a:rPr lang="en-US" sz="2000" dirty="0">
                <a:solidFill>
                  <a:schemeClr val="tx1"/>
                </a:solidFill>
              </a:rPr>
              <a:t> </a:t>
            </a:r>
            <a:r>
              <a:rPr lang="vi-VN" sz="2000" dirty="0">
                <a:solidFill>
                  <a:schemeClr val="tx1"/>
                </a:solidFill>
              </a:rPr>
              <a:t>mỗi loại phân NPK được tính theo % khối lượng N, P</a:t>
            </a:r>
            <a:r>
              <a:rPr lang="vi-VN" sz="2000" baseline="-25000" dirty="0">
                <a:solidFill>
                  <a:schemeClr val="tx1"/>
                </a:solidFill>
              </a:rPr>
              <a:t>2</a:t>
            </a:r>
            <a:r>
              <a:rPr lang="vi-VN" sz="2000" dirty="0">
                <a:solidFill>
                  <a:schemeClr val="tx1"/>
                </a:solidFill>
              </a:rPr>
              <a:t>O</a:t>
            </a:r>
            <a:r>
              <a:rPr lang="vi-VN" sz="2000" baseline="-25000" dirty="0">
                <a:solidFill>
                  <a:schemeClr val="tx1"/>
                </a:solidFill>
              </a:rPr>
              <a:t>5</a:t>
            </a:r>
            <a:r>
              <a:rPr lang="vi-VN" sz="2000" dirty="0">
                <a:solidFill>
                  <a:schemeClr val="tx1"/>
                </a:solidFill>
              </a:rPr>
              <a:t>, K</a:t>
            </a:r>
            <a:r>
              <a:rPr lang="vi-VN" sz="2000" baseline="-25000" dirty="0">
                <a:solidFill>
                  <a:schemeClr val="tx1"/>
                </a:solidFill>
              </a:rPr>
              <a:t>2</a:t>
            </a:r>
            <a:r>
              <a:rPr lang="vi-VN" sz="2000" dirty="0">
                <a:solidFill>
                  <a:schemeClr val="tx1"/>
                </a:solidFill>
              </a:rPr>
              <a:t>O và được ghi trên bao bì chứa chúng</a:t>
            </a:r>
            <a:r>
              <a:rPr lang="en-US" sz="2000" dirty="0">
                <a:solidFill>
                  <a:schemeClr val="tx1"/>
                </a:solidFill>
              </a:rPr>
              <a:t>.</a:t>
            </a:r>
          </a:p>
          <a:p>
            <a:pPr marL="342900" indent="-342900" algn="just">
              <a:buFont typeface="Arial" panose="020B0604020202020204" pitchFamily="34" charset="0"/>
              <a:buChar char="•"/>
            </a:pPr>
            <a:r>
              <a:rPr lang="en-US" sz="2000" dirty="0">
                <a:solidFill>
                  <a:schemeClr val="tx1"/>
                </a:solidFill>
              </a:rPr>
              <a:t>Vai </a:t>
            </a:r>
            <a:r>
              <a:rPr lang="en-US" sz="2000" dirty="0" err="1">
                <a:solidFill>
                  <a:schemeClr val="tx1"/>
                </a:solidFill>
              </a:rPr>
              <a:t>trò</a:t>
            </a:r>
            <a:r>
              <a:rPr lang="en-US" sz="2000" dirty="0">
                <a:solidFill>
                  <a:schemeClr val="tx1"/>
                </a:solidFill>
              </a:rPr>
              <a:t>: </a:t>
            </a:r>
            <a:r>
              <a:rPr lang="vi-VN" sz="2000" dirty="0">
                <a:solidFill>
                  <a:schemeClr val="tx1"/>
                </a:solidFill>
              </a:rPr>
              <a:t> Phân </a:t>
            </a:r>
            <a:r>
              <a:rPr lang="en-US" sz="2000" dirty="0" err="1">
                <a:solidFill>
                  <a:schemeClr val="tx1"/>
                </a:solidFill>
              </a:rPr>
              <a:t>hỗn</a:t>
            </a:r>
            <a:r>
              <a:rPr lang="en-US" sz="2000" dirty="0">
                <a:solidFill>
                  <a:schemeClr val="tx1"/>
                </a:solidFill>
              </a:rPr>
              <a:t> </a:t>
            </a:r>
            <a:r>
              <a:rPr lang="en-US" sz="2000" dirty="0" err="1">
                <a:solidFill>
                  <a:schemeClr val="tx1"/>
                </a:solidFill>
              </a:rPr>
              <a:t>hợp</a:t>
            </a:r>
            <a:r>
              <a:rPr lang="en-US" sz="2000" dirty="0">
                <a:solidFill>
                  <a:schemeClr val="tx1"/>
                </a:solidFill>
              </a:rPr>
              <a:t> </a:t>
            </a:r>
            <a:r>
              <a:rPr lang="en-US" sz="2000" dirty="0" err="1">
                <a:solidFill>
                  <a:schemeClr val="tx1"/>
                </a:solidFill>
              </a:rPr>
              <a:t>đảm</a:t>
            </a:r>
            <a:r>
              <a:rPr lang="en-US" sz="2000" dirty="0">
                <a:solidFill>
                  <a:schemeClr val="tx1"/>
                </a:solidFill>
              </a:rPr>
              <a:t> </a:t>
            </a:r>
            <a:r>
              <a:rPr lang="en-US" sz="2000" dirty="0" err="1">
                <a:solidFill>
                  <a:schemeClr val="tx1"/>
                </a:solidFill>
              </a:rPr>
              <a:t>bảo</a:t>
            </a:r>
            <a:r>
              <a:rPr lang="en-US" sz="2000" dirty="0">
                <a:solidFill>
                  <a:schemeClr val="tx1"/>
                </a:solidFill>
              </a:rPr>
              <a:t> </a:t>
            </a:r>
            <a:r>
              <a:rPr lang="vi-VN" sz="2000" dirty="0">
                <a:solidFill>
                  <a:schemeClr val="tx1"/>
                </a:solidFill>
              </a:rPr>
              <a:t>cho cây </a:t>
            </a:r>
            <a:r>
              <a:rPr lang="en-US" sz="2000" dirty="0" err="1">
                <a:solidFill>
                  <a:schemeClr val="tx1"/>
                </a:solidFill>
              </a:rPr>
              <a:t>trồng</a:t>
            </a:r>
            <a:r>
              <a:rPr lang="en-US" sz="2000" dirty="0">
                <a:solidFill>
                  <a:schemeClr val="tx1"/>
                </a:solidFill>
              </a:rPr>
              <a:t> </a:t>
            </a:r>
            <a:r>
              <a:rPr lang="en-US" sz="2000" dirty="0" err="1">
                <a:solidFill>
                  <a:schemeClr val="tx1"/>
                </a:solidFill>
              </a:rPr>
              <a:t>phát</a:t>
            </a:r>
            <a:r>
              <a:rPr lang="en-US" sz="2000" dirty="0">
                <a:solidFill>
                  <a:schemeClr val="tx1"/>
                </a:solidFill>
              </a:rPr>
              <a:t> </a:t>
            </a:r>
            <a:r>
              <a:rPr lang="en-US" sz="2000" dirty="0" err="1">
                <a:solidFill>
                  <a:schemeClr val="tx1"/>
                </a:solidFill>
              </a:rPr>
              <a:t>triển</a:t>
            </a:r>
            <a:r>
              <a:rPr lang="en-US" sz="2000" dirty="0">
                <a:solidFill>
                  <a:schemeClr val="tx1"/>
                </a:solidFill>
              </a:rPr>
              <a:t> </a:t>
            </a:r>
            <a:r>
              <a:rPr lang="vi-VN" sz="2000" dirty="0">
                <a:solidFill>
                  <a:schemeClr val="tx1"/>
                </a:solidFill>
              </a:rPr>
              <a:t>ở </a:t>
            </a:r>
            <a:r>
              <a:rPr lang="en-US" sz="2000" dirty="0" err="1">
                <a:solidFill>
                  <a:schemeClr val="tx1"/>
                </a:solidFill>
              </a:rPr>
              <a:t>tất</a:t>
            </a:r>
            <a:r>
              <a:rPr lang="en-US" sz="2000" dirty="0">
                <a:solidFill>
                  <a:schemeClr val="tx1"/>
                </a:solidFill>
              </a:rPr>
              <a:t> </a:t>
            </a:r>
            <a:r>
              <a:rPr lang="en-US" sz="2000" dirty="0" err="1">
                <a:solidFill>
                  <a:schemeClr val="tx1"/>
                </a:solidFill>
              </a:rPr>
              <a:t>cả</a:t>
            </a:r>
            <a:r>
              <a:rPr lang="en-US" sz="2000" dirty="0">
                <a:solidFill>
                  <a:schemeClr val="tx1"/>
                </a:solidFill>
              </a:rPr>
              <a:t>  </a:t>
            </a:r>
            <a:r>
              <a:rPr lang="en-US" sz="2000" dirty="0" err="1">
                <a:solidFill>
                  <a:schemeClr val="tx1"/>
                </a:solidFill>
              </a:rPr>
              <a:t>các</a:t>
            </a:r>
            <a:r>
              <a:rPr lang="en-US" sz="2000" dirty="0">
                <a:solidFill>
                  <a:schemeClr val="tx1"/>
                </a:solidFill>
              </a:rPr>
              <a:t> </a:t>
            </a:r>
            <a:r>
              <a:rPr lang="vi-VN" sz="2000" dirty="0">
                <a:solidFill>
                  <a:schemeClr val="tx1"/>
                </a:solidFill>
              </a:rPr>
              <a:t>giai đoạn </a:t>
            </a:r>
            <a:r>
              <a:rPr lang="en-US" sz="2000" dirty="0" err="1">
                <a:solidFill>
                  <a:schemeClr val="tx1"/>
                </a:solidFill>
              </a:rPr>
              <a:t>của</a:t>
            </a:r>
            <a:r>
              <a:rPr lang="en-US" sz="2000" dirty="0">
                <a:solidFill>
                  <a:schemeClr val="tx1"/>
                </a:solidFill>
              </a:rPr>
              <a:t> </a:t>
            </a:r>
            <a:r>
              <a:rPr lang="en-US" sz="2000" dirty="0" err="1">
                <a:solidFill>
                  <a:schemeClr val="tx1"/>
                </a:solidFill>
              </a:rPr>
              <a:t>quá</a:t>
            </a:r>
            <a:r>
              <a:rPr lang="en-US" sz="2000" dirty="0">
                <a:solidFill>
                  <a:schemeClr val="tx1"/>
                </a:solidFill>
              </a:rPr>
              <a:t> </a:t>
            </a:r>
            <a:r>
              <a:rPr lang="en-US" sz="2000" dirty="0" err="1">
                <a:solidFill>
                  <a:schemeClr val="tx1"/>
                </a:solidFill>
              </a:rPr>
              <a:t>trình</a:t>
            </a:r>
            <a:r>
              <a:rPr lang="en-US" sz="2000" dirty="0">
                <a:solidFill>
                  <a:schemeClr val="tx1"/>
                </a:solidFill>
              </a:rPr>
              <a:t> </a:t>
            </a:r>
            <a:r>
              <a:rPr lang="en-US" sz="2000" dirty="0" err="1">
                <a:solidFill>
                  <a:schemeClr val="tx1"/>
                </a:solidFill>
              </a:rPr>
              <a:t>sinh</a:t>
            </a:r>
            <a:r>
              <a:rPr lang="en-US" sz="2000" dirty="0">
                <a:solidFill>
                  <a:schemeClr val="tx1"/>
                </a:solidFill>
              </a:rPr>
              <a:t> </a:t>
            </a:r>
            <a:r>
              <a:rPr lang="en-US" sz="2000" dirty="0" err="1">
                <a:solidFill>
                  <a:schemeClr val="tx1"/>
                </a:solidFill>
              </a:rPr>
              <a:t>trưởng</a:t>
            </a:r>
            <a:r>
              <a:rPr lang="vi-VN" sz="2000" dirty="0">
                <a:solidFill>
                  <a:schemeClr val="tx1"/>
                </a:solidFill>
              </a:rPr>
              <a:t>. </a:t>
            </a:r>
            <a:endParaRPr lang="en-US" sz="2000" dirty="0">
              <a:solidFill>
                <a:schemeClr val="tx1"/>
              </a:solidFill>
            </a:endParaRPr>
          </a:p>
        </p:txBody>
      </p:sp>
      <p:pic>
        <p:nvPicPr>
          <p:cNvPr id="5" name="Picture 4">
            <a:extLst>
              <a:ext uri="{FF2B5EF4-FFF2-40B4-BE49-F238E27FC236}">
                <a16:creationId xmlns:a16="http://schemas.microsoft.com/office/drawing/2014/main" id="{72D91BB2-23EE-F23A-AF78-8669BAA2BAB4}"/>
              </a:ext>
            </a:extLst>
          </p:cNvPr>
          <p:cNvPicPr>
            <a:picLocks noChangeAspect="1"/>
          </p:cNvPicPr>
          <p:nvPr/>
        </p:nvPicPr>
        <p:blipFill>
          <a:blip r:embed="rId3"/>
          <a:stretch>
            <a:fillRect/>
          </a:stretch>
        </p:blipFill>
        <p:spPr>
          <a:xfrm>
            <a:off x="8093333" y="1996726"/>
            <a:ext cx="3561100" cy="4360532"/>
          </a:xfrm>
          <a:prstGeom prst="rect">
            <a:avLst/>
          </a:prstGeom>
        </p:spPr>
      </p:pic>
    </p:spTree>
    <p:extLst>
      <p:ext uri="{BB962C8B-B14F-4D97-AF65-F5344CB8AC3E}">
        <p14:creationId xmlns:p14="http://schemas.microsoft.com/office/powerpoint/2010/main" val="429483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35FA0F-8FF7-7724-1DB5-5A293B9F97BD}"/>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33B80DA-C9E9-8A4B-7FD2-01B15526E13E}"/>
              </a:ext>
            </a:extLst>
          </p:cNvPr>
          <p:cNvSpPr txBox="1"/>
          <p:nvPr/>
        </p:nvSpPr>
        <p:spPr>
          <a:xfrm>
            <a:off x="1018057" y="1720190"/>
            <a:ext cx="10130564" cy="506870"/>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III. </a:t>
            </a:r>
            <a:r>
              <a:rPr lang="en-US" sz="2500" b="1" dirty="0">
                <a:latin typeface="UTM Avo" panose="02040603050506020204" pitchFamily="18"/>
                <a:ea typeface="Arial" panose="020B0604020202020204" pitchFamily="34" charset="0"/>
                <a:cs typeface="Arial" panose="020B0604020202020204" pitchFamily="34" charset="0"/>
              </a:rPr>
              <a:t>TÁC ĐỘNG CỦA PHÂN BÓN HÓA HỌC ĐẾN MÔI TRƯỜNG</a:t>
            </a:r>
            <a:endParaRPr lang="vi-VN" sz="2500" b="1" dirty="0">
              <a:latin typeface="UTM Avo" panose="02040603050506020204" pitchFamily="18"/>
              <a:ea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1F2D317F-049B-A3EE-CB14-F5D8C82C8790}"/>
              </a:ext>
            </a:extLst>
          </p:cNvPr>
          <p:cNvGrpSpPr/>
          <p:nvPr/>
        </p:nvGrpSpPr>
        <p:grpSpPr>
          <a:xfrm>
            <a:off x="1030718" y="2618794"/>
            <a:ext cx="2846998" cy="3825547"/>
            <a:chOff x="1227909" y="3567197"/>
            <a:chExt cx="2846998" cy="3825547"/>
          </a:xfrm>
        </p:grpSpPr>
        <p:sp>
          <p:nvSpPr>
            <p:cNvPr id="5" name="Rectangle: Rounded Corners 4">
              <a:extLst>
                <a:ext uri="{FF2B5EF4-FFF2-40B4-BE49-F238E27FC236}">
                  <a16:creationId xmlns:a16="http://schemas.microsoft.com/office/drawing/2014/main" id="{86611044-414F-1D6C-1078-F76813AE8250}"/>
                </a:ext>
              </a:extLst>
            </p:cNvPr>
            <p:cNvSpPr/>
            <p:nvPr/>
          </p:nvSpPr>
          <p:spPr>
            <a:xfrm>
              <a:off x="1227909" y="4139887"/>
              <a:ext cx="2846998" cy="3252857"/>
            </a:xfrm>
            <a:prstGeom prst="roundRect">
              <a:avLst/>
            </a:prstGeom>
            <a:noFill/>
            <a:ln w="28575"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spcBef>
                  <a:spcPts val="600"/>
                </a:spcBef>
              </a:pPr>
              <a:r>
                <a:rPr lang="en-US" sz="2200" dirty="0" err="1">
                  <a:solidFill>
                    <a:schemeClr val="tx1"/>
                  </a:solidFill>
                  <a:latin typeface="UTM Avo" panose="02040603050506020204" pitchFamily="18" charset="0"/>
                </a:rPr>
                <a:t>Ảnh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hưởng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tới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môi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trường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sức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khỏe</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con </a:t>
              </a:r>
              <a:r>
                <a:rPr lang="en-US" sz="2200" dirty="0" err="1">
                  <a:solidFill>
                    <a:schemeClr val="tx1"/>
                  </a:solidFill>
                  <a:latin typeface="UTM Avo" panose="02040603050506020204" pitchFamily="18" charset="0"/>
                </a:rPr>
                <a:t>người</a:t>
              </a:r>
              <a:r>
                <a:rPr lang="en-US" sz="2200" dirty="0">
                  <a:solidFill>
                    <a:schemeClr val="tx1"/>
                  </a:solidFill>
                  <a:latin typeface="UTM Avo" panose="02040603050506020204" pitchFamily="18" charset="0"/>
                </a:rPr>
                <a:t>.</a:t>
              </a:r>
            </a:p>
          </p:txBody>
        </p:sp>
        <p:pic>
          <p:nvPicPr>
            <p:cNvPr id="6" name="Picture 2">
              <a:extLst>
                <a:ext uri="{FF2B5EF4-FFF2-40B4-BE49-F238E27FC236}">
                  <a16:creationId xmlns:a16="http://schemas.microsoft.com/office/drawing/2014/main" id="{94ABA01C-21A7-642B-7470-FBF84830E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3015" y="3567197"/>
              <a:ext cx="799114" cy="79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AAEE951F-1F7F-08AC-9A2A-1136B0B71B8B}"/>
              </a:ext>
            </a:extLst>
          </p:cNvPr>
          <p:cNvGrpSpPr/>
          <p:nvPr/>
        </p:nvGrpSpPr>
        <p:grpSpPr>
          <a:xfrm>
            <a:off x="4379603" y="2596815"/>
            <a:ext cx="3407473" cy="3824409"/>
            <a:chOff x="136424" y="3568335"/>
            <a:chExt cx="3407473" cy="3824409"/>
          </a:xfrm>
        </p:grpSpPr>
        <p:sp>
          <p:nvSpPr>
            <p:cNvPr id="8" name="Rectangle: Rounded Corners 7">
              <a:extLst>
                <a:ext uri="{FF2B5EF4-FFF2-40B4-BE49-F238E27FC236}">
                  <a16:creationId xmlns:a16="http://schemas.microsoft.com/office/drawing/2014/main" id="{4478760F-8E10-BF7B-3315-A82F664712CB}"/>
                </a:ext>
              </a:extLst>
            </p:cNvPr>
            <p:cNvSpPr/>
            <p:nvPr/>
          </p:nvSpPr>
          <p:spPr>
            <a:xfrm>
              <a:off x="136424" y="4139887"/>
              <a:ext cx="3407473" cy="3252857"/>
            </a:xfrm>
            <a:prstGeom prst="roundRect">
              <a:avLst/>
            </a:prstGeom>
            <a:noFill/>
            <a:ln w="28575"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spcBef>
                  <a:spcPts val="600"/>
                </a:spcBef>
              </a:pPr>
              <a:r>
                <a:rPr lang="vi-VN" sz="2200" dirty="0">
                  <a:solidFill>
                    <a:schemeClr val="tx1"/>
                  </a:solidFill>
                  <a:latin typeface="UTM Avo" panose="02040603050506020204" pitchFamily="18" charset="0"/>
                </a:rPr>
                <a:t>Phân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bón</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hoá học dư </a:t>
              </a:r>
              <a:r>
                <a:rPr lang="en-US" sz="2200" dirty="0" err="1">
                  <a:solidFill>
                    <a:schemeClr val="tx1"/>
                  </a:solidFill>
                  <a:latin typeface="UTM Avo" panose="02040603050506020204" pitchFamily="18" charset="0"/>
                </a:rPr>
                <a:t>thừa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theo nguồn nước ngấm sâu vào đất dẫn đến ô n</a:t>
              </a:r>
              <a:r>
                <a:rPr lang="en-US" sz="2200" dirty="0" err="1">
                  <a:solidFill>
                    <a:schemeClr val="tx1"/>
                  </a:solidFill>
                  <a:latin typeface="UTM Avo" panose="02040603050506020204" pitchFamily="18" charset="0"/>
                </a:rPr>
                <a:t>hiễm</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đất, ô nhiễm </a:t>
              </a:r>
              <a:r>
                <a:rPr lang="en-US" sz="2200" dirty="0" err="1">
                  <a:solidFill>
                    <a:schemeClr val="tx1"/>
                  </a:solidFill>
                  <a:latin typeface="UTM Avo" panose="02040603050506020204" pitchFamily="18" charset="0"/>
                </a:rPr>
                <a:t>nguồn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nước</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ngầm.</a:t>
              </a:r>
              <a:endParaRPr lang="en-US" sz="2200" dirty="0">
                <a:solidFill>
                  <a:schemeClr val="tx1"/>
                </a:solidFill>
                <a:latin typeface="UTM Avo" panose="02040603050506020204" pitchFamily="18" charset="0"/>
              </a:endParaRPr>
            </a:p>
          </p:txBody>
        </p:sp>
        <p:pic>
          <p:nvPicPr>
            <p:cNvPr id="9" name="Picture 2">
              <a:extLst>
                <a:ext uri="{FF2B5EF4-FFF2-40B4-BE49-F238E27FC236}">
                  <a16:creationId xmlns:a16="http://schemas.microsoft.com/office/drawing/2014/main" id="{2FC6B707-C81E-02B0-E513-87DB2F1FFD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264" y="3568335"/>
              <a:ext cx="799114" cy="7991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BF87340A-C544-B1FB-B00C-93A1349F8A48}"/>
              </a:ext>
            </a:extLst>
          </p:cNvPr>
          <p:cNvGrpSpPr/>
          <p:nvPr/>
        </p:nvGrpSpPr>
        <p:grpSpPr>
          <a:xfrm>
            <a:off x="8288963" y="2618795"/>
            <a:ext cx="2684572" cy="3802429"/>
            <a:chOff x="1212464" y="3541072"/>
            <a:chExt cx="2684572" cy="3802429"/>
          </a:xfrm>
        </p:grpSpPr>
        <p:sp>
          <p:nvSpPr>
            <p:cNvPr id="11" name="Rectangle: Rounded Corners 10">
              <a:extLst>
                <a:ext uri="{FF2B5EF4-FFF2-40B4-BE49-F238E27FC236}">
                  <a16:creationId xmlns:a16="http://schemas.microsoft.com/office/drawing/2014/main" id="{EC9809D5-E3EF-40AF-13FA-4E1BAACE6B4B}"/>
                </a:ext>
              </a:extLst>
            </p:cNvPr>
            <p:cNvSpPr/>
            <p:nvPr/>
          </p:nvSpPr>
          <p:spPr>
            <a:xfrm>
              <a:off x="1212464" y="4113762"/>
              <a:ext cx="2684572" cy="3229739"/>
            </a:xfrm>
            <a:prstGeom prst="roundRect">
              <a:avLst/>
            </a:prstGeom>
            <a:noFill/>
            <a:ln w="28575"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spcBef>
                  <a:spcPts val="600"/>
                </a:spcBef>
              </a:pPr>
              <a:r>
                <a:rPr lang="vi-VN" sz="2200" dirty="0">
                  <a:solidFill>
                    <a:schemeClr val="tx1"/>
                  </a:solidFill>
                  <a:latin typeface="UTM Avo" panose="02040603050506020204" pitchFamily="18" charset="0"/>
                </a:rPr>
                <a:t>Phân bón bị rửa trôi cũng làm ô nhiễm nguồn nước mặt.</a:t>
              </a:r>
              <a:endParaRPr lang="en-US" sz="2200" dirty="0">
                <a:solidFill>
                  <a:schemeClr val="tx1"/>
                </a:solidFill>
                <a:latin typeface="UTM Avo" panose="02040603050506020204" pitchFamily="18" charset="0"/>
              </a:endParaRPr>
            </a:p>
          </p:txBody>
        </p:sp>
        <p:pic>
          <p:nvPicPr>
            <p:cNvPr id="12" name="Picture 2">
              <a:extLst>
                <a:ext uri="{FF2B5EF4-FFF2-40B4-BE49-F238E27FC236}">
                  <a16:creationId xmlns:a16="http://schemas.microsoft.com/office/drawing/2014/main" id="{C19708EE-FB11-637A-26DF-29E1CD6C22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6735" y="3541072"/>
              <a:ext cx="799114" cy="7991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4931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9D8391-F5D9-2333-EAD3-8C43807792A9}"/>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DB3D2691-990E-B8EE-4F35-E4AB7864EBC1}"/>
              </a:ext>
            </a:extLst>
          </p:cNvPr>
          <p:cNvSpPr txBox="1"/>
          <p:nvPr/>
        </p:nvSpPr>
        <p:spPr>
          <a:xfrm>
            <a:off x="1876274" y="1573327"/>
            <a:ext cx="8439452" cy="1079270"/>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IV. MỘT SỐ BIỆN PHÁP ĐỂ GIẢM THIỂU Ô NHIỄM CỦA PHÂN BÓN HOÁ HỌC</a:t>
            </a:r>
          </a:p>
        </p:txBody>
      </p:sp>
      <p:sp>
        <p:nvSpPr>
          <p:cNvPr id="3" name="TextBox 4">
            <a:extLst>
              <a:ext uri="{FF2B5EF4-FFF2-40B4-BE49-F238E27FC236}">
                <a16:creationId xmlns:a16="http://schemas.microsoft.com/office/drawing/2014/main" id="{D19C2C28-0055-BCFB-780D-7A80EEEC752B}"/>
              </a:ext>
            </a:extLst>
          </p:cNvPr>
          <p:cNvSpPr txBox="1"/>
          <p:nvPr/>
        </p:nvSpPr>
        <p:spPr>
          <a:xfrm>
            <a:off x="1876274" y="2796480"/>
            <a:ext cx="8439452" cy="502189"/>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Quy </a:t>
            </a:r>
            <a:r>
              <a:rPr lang="en-US" sz="2500" b="1" dirty="0" err="1">
                <a:latin typeface="UTM Avo" panose="02040603050506020204" pitchFamily="18"/>
                <a:ea typeface="Arial" panose="020B0604020202020204" pitchFamily="34" charset="0"/>
                <a:cs typeface="Arial" panose="020B0604020202020204" pitchFamily="34" charset="0"/>
              </a:rPr>
              <a:t>tắc</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sử</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dụng</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phân</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bón</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hóa</a:t>
            </a:r>
            <a:r>
              <a:rPr lang="en-US" sz="2500" b="1" dirty="0">
                <a:latin typeface="UTM Avo" panose="02040603050506020204" pitchFamily="18"/>
                <a:ea typeface="Arial" panose="020B0604020202020204" pitchFamily="34" charset="0"/>
                <a:cs typeface="Arial" panose="020B0604020202020204" pitchFamily="34" charset="0"/>
              </a:rPr>
              <a:t> </a:t>
            </a:r>
            <a:r>
              <a:rPr lang="en-US" sz="2500" b="1" dirty="0" err="1">
                <a:latin typeface="UTM Avo" panose="02040603050506020204" pitchFamily="18"/>
                <a:ea typeface="Arial" panose="020B0604020202020204" pitchFamily="34" charset="0"/>
                <a:cs typeface="Arial" panose="020B0604020202020204" pitchFamily="34" charset="0"/>
              </a:rPr>
              <a:t>học</a:t>
            </a:r>
            <a:r>
              <a:rPr lang="en-US" sz="2500" b="1" dirty="0">
                <a:latin typeface="UTM Avo" panose="02040603050506020204" pitchFamily="18"/>
                <a:ea typeface="Arial" panose="020B0604020202020204" pitchFamily="34" charset="0"/>
                <a:cs typeface="Arial" panose="020B0604020202020204" pitchFamily="34" charset="0"/>
              </a:rPr>
              <a:t>: </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4" name="Oval 3">
            <a:extLst>
              <a:ext uri="{FF2B5EF4-FFF2-40B4-BE49-F238E27FC236}">
                <a16:creationId xmlns:a16="http://schemas.microsoft.com/office/drawing/2014/main" id="{A8EE9B67-CB42-545B-3E96-195A6490CAB7}"/>
              </a:ext>
            </a:extLst>
          </p:cNvPr>
          <p:cNvSpPr/>
          <p:nvPr/>
        </p:nvSpPr>
        <p:spPr>
          <a:xfrm>
            <a:off x="900914" y="3810425"/>
            <a:ext cx="975360" cy="966651"/>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rPr>
              <a:t>1</a:t>
            </a:r>
          </a:p>
        </p:txBody>
      </p:sp>
      <p:sp>
        <p:nvSpPr>
          <p:cNvPr id="5" name="TextBox 4">
            <a:extLst>
              <a:ext uri="{FF2B5EF4-FFF2-40B4-BE49-F238E27FC236}">
                <a16:creationId xmlns:a16="http://schemas.microsoft.com/office/drawing/2014/main" id="{B4B31B0F-91FD-C10C-A1A4-597C241A9CBC}"/>
              </a:ext>
            </a:extLst>
          </p:cNvPr>
          <p:cNvSpPr txBox="1"/>
          <p:nvPr/>
        </p:nvSpPr>
        <p:spPr>
          <a:xfrm>
            <a:off x="2176719" y="3494953"/>
            <a:ext cx="9266343" cy="1649554"/>
          </a:xfrm>
          <a:prstGeom prst="rect">
            <a:avLst/>
          </a:prstGeom>
        </p:spPr>
        <p:txBody>
          <a:bodyPr wrap="square" lIns="0" tIns="0" rIns="0" bIns="0" rtlCol="0" anchor="ctr">
            <a:spAutoFit/>
          </a:bodyPr>
          <a:lstStyle/>
          <a:p>
            <a:pPr algn="just">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Bón đúng loại phân</a:t>
            </a:r>
            <a:r>
              <a:rPr lang="en-US" sz="2500" b="1" dirty="0">
                <a:latin typeface="UTM Avo" panose="02040603050506020204" pitchFamily="18"/>
                <a:ea typeface="Arial" panose="020B0604020202020204" pitchFamily="34" charset="0"/>
                <a:cs typeface="Arial" panose="020B0604020202020204" pitchFamily="34" charset="0"/>
              </a:rPr>
              <a:t>: </a:t>
            </a:r>
            <a:r>
              <a:rPr lang="vi-VN" sz="2500" dirty="0">
                <a:latin typeface="UTM Avo" panose="02040603050506020204" pitchFamily="18"/>
                <a:ea typeface="Arial" panose="020B0604020202020204" pitchFamily="34" charset="0"/>
                <a:cs typeface="Arial" panose="020B0604020202020204" pitchFamily="34" charset="0"/>
              </a:rPr>
              <a:t>Cần căn cứ vào nhu cầu dinh dưỡng của cây trồng trong từng giai đoạn sinh trưởng, từng loại đất để lựa chọn loại</a:t>
            </a:r>
            <a:r>
              <a:rPr lang="en-US" sz="2500" dirty="0">
                <a:latin typeface="UTM Avo" panose="02040603050506020204" pitchFamily="18"/>
                <a:ea typeface="Arial" panose="020B0604020202020204" pitchFamily="34" charset="0"/>
                <a:cs typeface="Arial" panose="020B0604020202020204" pitchFamily="34" charset="0"/>
              </a:rPr>
              <a:t> </a:t>
            </a:r>
            <a:r>
              <a:rPr lang="vi-VN" sz="2500" dirty="0">
                <a:latin typeface="UTM Avo" panose="02040603050506020204" pitchFamily="18"/>
                <a:ea typeface="Arial" panose="020B0604020202020204" pitchFamily="34" charset="0"/>
                <a:cs typeface="Arial" panose="020B0604020202020204" pitchFamily="34" charset="0"/>
              </a:rPr>
              <a:t>phân phù hợp. </a:t>
            </a:r>
          </a:p>
        </p:txBody>
      </p:sp>
      <p:sp>
        <p:nvSpPr>
          <p:cNvPr id="6" name="Oval 5">
            <a:extLst>
              <a:ext uri="{FF2B5EF4-FFF2-40B4-BE49-F238E27FC236}">
                <a16:creationId xmlns:a16="http://schemas.microsoft.com/office/drawing/2014/main" id="{47C338D1-70A0-C820-EABE-33965497E29E}"/>
              </a:ext>
            </a:extLst>
          </p:cNvPr>
          <p:cNvSpPr/>
          <p:nvPr/>
        </p:nvSpPr>
        <p:spPr>
          <a:xfrm>
            <a:off x="900914" y="5484675"/>
            <a:ext cx="975360" cy="966651"/>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rPr>
              <a:t>2</a:t>
            </a:r>
          </a:p>
        </p:txBody>
      </p:sp>
      <p:sp>
        <p:nvSpPr>
          <p:cNvPr id="7" name="TextBox 6">
            <a:extLst>
              <a:ext uri="{FF2B5EF4-FFF2-40B4-BE49-F238E27FC236}">
                <a16:creationId xmlns:a16="http://schemas.microsoft.com/office/drawing/2014/main" id="{B24DE84D-7BE1-89A0-43AD-2E2AF2060E8A}"/>
              </a:ext>
            </a:extLst>
          </p:cNvPr>
          <p:cNvSpPr txBox="1"/>
          <p:nvPr/>
        </p:nvSpPr>
        <p:spPr>
          <a:xfrm>
            <a:off x="2176719" y="5484674"/>
            <a:ext cx="9266343" cy="1072473"/>
          </a:xfrm>
          <a:prstGeom prst="rect">
            <a:avLst/>
          </a:prstGeom>
        </p:spPr>
        <p:txBody>
          <a:bodyPr wrap="square" lIns="0" tIns="0" rIns="0" bIns="0" rtlCol="0" anchor="ctr">
            <a:spAutoFit/>
          </a:bodyPr>
          <a:lstStyle/>
          <a:p>
            <a:pPr algn="just">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Bón đúng lúc</a:t>
            </a:r>
            <a:r>
              <a:rPr lang="en-US" sz="2500" b="1" dirty="0">
                <a:latin typeface="UTM Avo" panose="02040603050506020204" pitchFamily="18"/>
                <a:ea typeface="Arial" panose="020B0604020202020204" pitchFamily="34" charset="0"/>
                <a:cs typeface="Arial" panose="020B0604020202020204" pitchFamily="34" charset="0"/>
              </a:rPr>
              <a:t>: </a:t>
            </a:r>
            <a:r>
              <a:rPr lang="vi-VN" sz="2500" dirty="0">
                <a:latin typeface="UTM Avo" panose="02040603050506020204" pitchFamily="18"/>
                <a:ea typeface="Arial" panose="020B0604020202020204" pitchFamily="34" charset="0"/>
                <a:cs typeface="Arial" panose="020B0604020202020204" pitchFamily="34" charset="0"/>
              </a:rPr>
              <a:t>Cần chia ra nhiều lần bón và đúng thời điểm cây đang có nhu cầu được cung cấp dinh dưỡng.</a:t>
            </a:r>
          </a:p>
        </p:txBody>
      </p:sp>
    </p:spTree>
    <p:extLst>
      <p:ext uri="{BB962C8B-B14F-4D97-AF65-F5344CB8AC3E}">
        <p14:creationId xmlns:p14="http://schemas.microsoft.com/office/powerpoint/2010/main" val="294616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4C1FC0-A76C-2203-1A76-E79798AF6120}"/>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7FAA6A0B-DD76-CE0C-F0FA-6C123A1D02BA}"/>
              </a:ext>
            </a:extLst>
          </p:cNvPr>
          <p:cNvSpPr/>
          <p:nvPr/>
        </p:nvSpPr>
        <p:spPr>
          <a:xfrm>
            <a:off x="822537" y="2512848"/>
            <a:ext cx="975360" cy="966651"/>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rPr>
              <a:t>3</a:t>
            </a:r>
          </a:p>
        </p:txBody>
      </p:sp>
      <p:sp>
        <p:nvSpPr>
          <p:cNvPr id="3" name="TextBox 2">
            <a:extLst>
              <a:ext uri="{FF2B5EF4-FFF2-40B4-BE49-F238E27FC236}">
                <a16:creationId xmlns:a16="http://schemas.microsoft.com/office/drawing/2014/main" id="{D8CDCCB9-314A-0AF7-DECD-6E696F2E1A8C}"/>
              </a:ext>
            </a:extLst>
          </p:cNvPr>
          <p:cNvSpPr txBox="1"/>
          <p:nvPr/>
        </p:nvSpPr>
        <p:spPr>
          <a:xfrm>
            <a:off x="2098342" y="1908835"/>
            <a:ext cx="9266343" cy="2226635"/>
          </a:xfrm>
          <a:prstGeom prst="rect">
            <a:avLst/>
          </a:prstGeom>
        </p:spPr>
        <p:txBody>
          <a:bodyPr wrap="square" lIns="0" tIns="0" rIns="0" bIns="0" rtlCol="0" anchor="ctr">
            <a:spAutoFit/>
          </a:bodyPr>
          <a:lstStyle/>
          <a:p>
            <a:pPr algn="just">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Bón đúng liều lượng</a:t>
            </a:r>
            <a:r>
              <a:rPr lang="en-US" sz="2500" b="1" dirty="0">
                <a:latin typeface="UTM Avo" panose="02040603050506020204" pitchFamily="18"/>
                <a:ea typeface="Arial" panose="020B0604020202020204" pitchFamily="34" charset="0"/>
                <a:cs typeface="Arial" panose="020B0604020202020204" pitchFamily="34" charset="0"/>
              </a:rPr>
              <a:t>: </a:t>
            </a:r>
            <a:r>
              <a:rPr lang="vi-VN" sz="2500" dirty="0">
                <a:latin typeface="UTM Avo" panose="02040603050506020204" pitchFamily="18"/>
                <a:ea typeface="Arial" panose="020B0604020202020204" pitchFamily="34" charset="0"/>
                <a:cs typeface="Arial" panose="020B0604020202020204" pitchFamily="34" charset="0"/>
              </a:rPr>
              <a:t>Cần bón đúng liều lượng, không bón thiếu, không bón thừa; thường xuyên theo dõi quá trình phát triển của cây trồng, đất đai, biến đổi thời tiết để có thể điều chỉnh lượng phân bón cho phù hợp.</a:t>
            </a:r>
          </a:p>
        </p:txBody>
      </p:sp>
      <p:sp>
        <p:nvSpPr>
          <p:cNvPr id="6" name="Oval 5">
            <a:extLst>
              <a:ext uri="{FF2B5EF4-FFF2-40B4-BE49-F238E27FC236}">
                <a16:creationId xmlns:a16="http://schemas.microsoft.com/office/drawing/2014/main" id="{6BAF766E-8313-AA2A-387E-86AA66A45A3B}"/>
              </a:ext>
            </a:extLst>
          </p:cNvPr>
          <p:cNvSpPr/>
          <p:nvPr/>
        </p:nvSpPr>
        <p:spPr>
          <a:xfrm>
            <a:off x="822537" y="5086231"/>
            <a:ext cx="975360" cy="966651"/>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rPr>
              <a:t>4</a:t>
            </a:r>
          </a:p>
        </p:txBody>
      </p:sp>
      <p:sp>
        <p:nvSpPr>
          <p:cNvPr id="7" name="TextBox 6">
            <a:extLst>
              <a:ext uri="{FF2B5EF4-FFF2-40B4-BE49-F238E27FC236}">
                <a16:creationId xmlns:a16="http://schemas.microsoft.com/office/drawing/2014/main" id="{B7501499-3843-C79F-B9C7-97B235C31C8D}"/>
              </a:ext>
            </a:extLst>
          </p:cNvPr>
          <p:cNvSpPr txBox="1"/>
          <p:nvPr/>
        </p:nvSpPr>
        <p:spPr>
          <a:xfrm>
            <a:off x="2098342" y="4456569"/>
            <a:ext cx="9266343" cy="2277931"/>
          </a:xfrm>
          <a:prstGeom prst="rect">
            <a:avLst/>
          </a:prstGeom>
        </p:spPr>
        <p:txBody>
          <a:bodyPr wrap="square" lIns="0" tIns="0" rIns="0" bIns="0" rtlCol="0" anchor="ctr">
            <a:spAutoFit/>
          </a:bodyPr>
          <a:lstStyle/>
          <a:p>
            <a:pPr algn="just">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Bón đúng cách</a:t>
            </a:r>
            <a:r>
              <a:rPr lang="en-US" sz="2500" b="1" dirty="0">
                <a:latin typeface="UTM Avo" panose="02040603050506020204" pitchFamily="18"/>
                <a:ea typeface="Arial" panose="020B0604020202020204" pitchFamily="34" charset="0"/>
                <a:cs typeface="Arial" panose="020B0604020202020204" pitchFamily="34" charset="0"/>
              </a:rPr>
              <a:t>: </a:t>
            </a:r>
            <a:r>
              <a:rPr lang="vi-VN" sz="2500" dirty="0">
                <a:latin typeface="UTM Avo" panose="02040603050506020204" pitchFamily="18"/>
                <a:ea typeface="Arial" panose="020B0604020202020204" pitchFamily="34" charset="0"/>
                <a:cs typeface="Arial" panose="020B0604020202020204" pitchFamily="34" charset="0"/>
              </a:rPr>
              <a:t>Cần lựa chọn đúng cách bón cho từng loại cây trồng, từng vụ sản xuất, từng loại phân và từng loại đất, để hạn chế phân bị rửa trôi, phân huỷ hoặc làm cây bị tổn thương.</a:t>
            </a:r>
          </a:p>
        </p:txBody>
      </p:sp>
    </p:spTree>
    <p:extLst>
      <p:ext uri="{BB962C8B-B14F-4D97-AF65-F5344CB8AC3E}">
        <p14:creationId xmlns:p14="http://schemas.microsoft.com/office/powerpoint/2010/main" val="426164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952D7F-DA27-1C76-0462-DF83737E3B97}"/>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ECCB6138-F1D7-6CB9-3401-BC3CB981238B}"/>
              </a:ext>
            </a:extLst>
          </p:cNvPr>
          <p:cNvSpPr/>
          <p:nvPr/>
        </p:nvSpPr>
        <p:spPr>
          <a:xfrm>
            <a:off x="1012317" y="1846760"/>
            <a:ext cx="10167366" cy="46585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Phân bón hoá học là những hoá chất có chứa các nguyên tố dinh dưỡng dùng để bón cho cây trồng và được chia thành ba loại: đa lượng, trung lượng và vi lượng.</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Phân đa lượng gồm: phân đạm cung cấp nguyên tố nitơ, phân lân cung cấp nguyên tố phosphorus, phân kali cung cấp nguyên tố kali, phân hỗn hợp cung cấp cho cây hai hoặc ba nguyên tố trên.</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Để phát huy tối đa hiệu quả của phân bón, tránh gây tác hại đến môi trường, cần phải sử dụng phân bón hoá học đúng loại, đúng lúc, đúng liều lượng và đúng cách.</a:t>
            </a:r>
            <a:endParaRPr lang="en-US" sz="22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3B6AA76-E510-CE73-2D1A-9D3FF7E07A2F}"/>
              </a:ext>
            </a:extLst>
          </p:cNvPr>
          <p:cNvPicPr>
            <a:picLocks noChangeAspect="1"/>
          </p:cNvPicPr>
          <p:nvPr/>
        </p:nvPicPr>
        <p:blipFill>
          <a:blip r:embed="rId3"/>
          <a:stretch>
            <a:fillRect/>
          </a:stretch>
        </p:blipFill>
        <p:spPr>
          <a:xfrm>
            <a:off x="10400684" y="1121986"/>
            <a:ext cx="1258708" cy="1188291"/>
          </a:xfrm>
          <a:prstGeom prst="rect">
            <a:avLst/>
          </a:prstGeom>
        </p:spPr>
      </p:pic>
    </p:spTree>
    <p:extLst>
      <p:ext uri="{BB962C8B-B14F-4D97-AF65-F5344CB8AC3E}">
        <p14:creationId xmlns:p14="http://schemas.microsoft.com/office/powerpoint/2010/main" val="423263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6AFDD87-C9D0-546E-B817-77674CFF8A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5" name="Picture 4" descr="4a28406e86abb27c8f54aaa4fce82474.png">
            <a:hlinkClick r:id="rId4" action="ppaction://hlinksldjump"/>
          </p:cNvPr>
          <p:cNvPicPr>
            <a:picLocks noChangeAspect="1"/>
          </p:cNvPicPr>
          <p:nvPr/>
        </p:nvPicPr>
        <p:blipFill>
          <a:blip r:embed="rId5" cstate="print"/>
          <a:stretch>
            <a:fillRect/>
          </a:stretch>
        </p:blipFill>
        <p:spPr>
          <a:xfrm>
            <a:off x="8401046" y="4762500"/>
            <a:ext cx="2286005" cy="2124460"/>
          </a:xfrm>
          <a:prstGeom prst="rect">
            <a:avLst/>
          </a:prstGeom>
        </p:spPr>
      </p:pic>
      <p:pic>
        <p:nvPicPr>
          <p:cNvPr id="7" name="Mr_Turtle.mp3">
            <a:hlinkClick r:id="" action="ppaction://media"/>
          </p:cNvPr>
          <p:cNvPicPr>
            <a:picLocks noRot="1" noChangeAspect="1"/>
          </p:cNvPicPr>
          <p:nvPr>
            <a:audioFile r:link="rId1"/>
          </p:nvPr>
        </p:nvPicPr>
        <p:blipFill>
          <a:blip r:embed="rId6" cstate="print"/>
          <a:stretch>
            <a:fillRect/>
          </a:stretch>
        </p:blipFill>
        <p:spPr>
          <a:xfrm>
            <a:off x="-914400" y="1181100"/>
            <a:ext cx="914400" cy="9144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43C07F22-5F85-D0F4-344F-74B7737EEA8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0000" b="90000" l="10000" r="90000">
                        <a14:foregroundMark x1="40833" y1="39907" x2="65573" y2="42593"/>
                      </a14:backgroundRemoval>
                    </a14:imgEffect>
                  </a14:imgLayer>
                </a14:imgProps>
              </a:ext>
              <a:ext uri="{28A0092B-C50C-407E-A947-70E740481C1C}">
                <a14:useLocalDpi xmlns:a14="http://schemas.microsoft.com/office/drawing/2010/main" val="0"/>
              </a:ext>
            </a:extLst>
          </a:blip>
          <a:srcRect l="27399" t="23920" r="27588" b="37373"/>
          <a:stretch/>
        </p:blipFill>
        <p:spPr>
          <a:xfrm>
            <a:off x="8610600" y="5029200"/>
            <a:ext cx="1752601" cy="847726"/>
          </a:xfrm>
          <a:prstGeom prst="rect">
            <a:avLst/>
          </a:prstGeom>
        </p:spPr>
      </p:pic>
      <p:pic>
        <p:nvPicPr>
          <p:cNvPr id="11" name="Picture 10" descr="Logo, company name&#10;&#10;Description automatically generated">
            <a:extLst>
              <a:ext uri="{FF2B5EF4-FFF2-40B4-BE49-F238E27FC236}">
                <a16:creationId xmlns:a16="http://schemas.microsoft.com/office/drawing/2014/main" id="{F342A254-86B5-CEA3-FEF7-D5ECD31380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
        <p:nvSpPr>
          <p:cNvPr id="2" name="TextBox 4">
            <a:extLst>
              <a:ext uri="{FF2B5EF4-FFF2-40B4-BE49-F238E27FC236}">
                <a16:creationId xmlns:a16="http://schemas.microsoft.com/office/drawing/2014/main" id="{DB1F3654-39A7-EF5D-15EF-7E0AF70BD106}"/>
              </a:ext>
            </a:extLst>
          </p:cNvPr>
          <p:cNvSpPr txBox="1"/>
          <p:nvPr/>
        </p:nvSpPr>
        <p:spPr>
          <a:xfrm>
            <a:off x="859691" y="657352"/>
            <a:ext cx="10472618" cy="1446230"/>
          </a:xfrm>
          <a:prstGeom prst="rect">
            <a:avLst/>
          </a:prstGeom>
        </p:spPr>
        <p:txBody>
          <a:bodyPr wrap="square" lIns="0" tIns="0" rIns="0" bIns="0" rtlCol="0" anchor="ctr">
            <a:spAutoFit/>
          </a:bodyPr>
          <a:lstStyle/>
          <a:p>
            <a:pPr algn="ctr">
              <a:lnSpc>
                <a:spcPct val="150000"/>
              </a:lnSpc>
              <a:spcAft>
                <a:spcPts val="433"/>
              </a:spcAft>
            </a:pPr>
            <a:r>
              <a:rPr lang="en-US" sz="7200" b="1" dirty="0">
                <a:latin typeface="UTM Avo" panose="02040603050506020204" pitchFamily="18"/>
                <a:ea typeface="Arial" panose="020B0604020202020204" pitchFamily="34" charset="0"/>
                <a:cs typeface="Arial" panose="020B0604020202020204" pitchFamily="34" charset="0"/>
              </a:rPr>
              <a:t>GIÚP SÓC HÁI QUẢ</a:t>
            </a:r>
            <a:endParaRPr lang="vi-VN" sz="7200" b="1" dirty="0">
              <a:latin typeface="UTM Avo" panose="02040603050506020204" pitchFamily="18"/>
              <a:ea typeface="Arial" panose="020B0604020202020204" pitchFamily="34" charset="0"/>
              <a:cs typeface="Arial" panose="020B0604020202020204" pitchFamily="34" charset="0"/>
            </a:endParaRPr>
          </a:p>
        </p:txBody>
      </p:sp>
      <p:pic>
        <p:nvPicPr>
          <p:cNvPr id="2052" name="Picture 4">
            <a:extLst>
              <a:ext uri="{FF2B5EF4-FFF2-40B4-BE49-F238E27FC236}">
                <a16:creationId xmlns:a16="http://schemas.microsoft.com/office/drawing/2014/main" id="{371877C1-A13E-0E23-7209-BC6D7750614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66931" y="2418196"/>
            <a:ext cx="4478463" cy="43262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20">
                <p:cTn id="12"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4" name="Picture 3" descr="e871ae532f8a54d4c42f4a31c510cfee.png"/>
          <p:cNvPicPr>
            <a:picLocks noChangeAspect="1"/>
          </p:cNvPicPr>
          <p:nvPr/>
        </p:nvPicPr>
        <p:blipFill>
          <a:blip r:embed="rId6" cstate="print"/>
          <a:stretch>
            <a:fillRect/>
          </a:stretch>
        </p:blipFill>
        <p:spPr>
          <a:xfrm>
            <a:off x="6172200" y="1219200"/>
            <a:ext cx="4495800" cy="4992320"/>
          </a:xfrm>
          <a:prstGeom prst="rect">
            <a:avLst/>
          </a:prstGeom>
        </p:spPr>
      </p:pic>
      <p:pic>
        <p:nvPicPr>
          <p:cNvPr id="5" name="Picture 4" descr="40f9fda41d493f5ee4f319e5666124a8.png">
            <a:hlinkClick r:id="rId7" action="ppaction://hlinksldjump"/>
          </p:cNvPr>
          <p:cNvPicPr>
            <a:picLocks noChangeAspect="1"/>
          </p:cNvPicPr>
          <p:nvPr/>
        </p:nvPicPr>
        <p:blipFill>
          <a:blip r:embed="rId8" cstate="print"/>
          <a:stretch>
            <a:fillRect/>
          </a:stretch>
        </p:blipFill>
        <p:spPr>
          <a:xfrm flipH="1">
            <a:off x="8991600" y="2286000"/>
            <a:ext cx="1295400" cy="1219200"/>
          </a:xfrm>
          <a:prstGeom prst="rect">
            <a:avLst/>
          </a:prstGeom>
        </p:spPr>
      </p:pic>
      <p:pic>
        <p:nvPicPr>
          <p:cNvPr id="6" name="Picture 5" descr="40f9fda41d493f5ee4f319e5666124a8.png">
            <a:hlinkClick r:id="rId9" action="ppaction://hlinksldjump"/>
          </p:cNvPr>
          <p:cNvPicPr>
            <a:picLocks noChangeAspect="1"/>
          </p:cNvPicPr>
          <p:nvPr/>
        </p:nvPicPr>
        <p:blipFill>
          <a:blip r:embed="rId8" cstate="print"/>
          <a:stretch>
            <a:fillRect/>
          </a:stretch>
        </p:blipFill>
        <p:spPr>
          <a:xfrm flipH="1">
            <a:off x="8686800" y="3657600"/>
            <a:ext cx="1295400" cy="1219200"/>
          </a:xfrm>
          <a:prstGeom prst="rect">
            <a:avLst/>
          </a:prstGeom>
        </p:spPr>
      </p:pic>
      <p:pic>
        <p:nvPicPr>
          <p:cNvPr id="7" name="Picture 6" descr="40f9fda41d493f5ee4f319e5666124a8.png">
            <a:hlinkClick r:id="rId10" action="ppaction://hlinksldjump"/>
          </p:cNvPr>
          <p:cNvPicPr>
            <a:picLocks noChangeAspect="1"/>
          </p:cNvPicPr>
          <p:nvPr/>
        </p:nvPicPr>
        <p:blipFill>
          <a:blip r:embed="rId8" cstate="print"/>
          <a:stretch>
            <a:fillRect/>
          </a:stretch>
        </p:blipFill>
        <p:spPr>
          <a:xfrm flipH="1">
            <a:off x="6629400" y="2286000"/>
            <a:ext cx="1219200" cy="1219200"/>
          </a:xfrm>
          <a:prstGeom prst="rect">
            <a:avLst/>
          </a:prstGeom>
        </p:spPr>
      </p:pic>
      <p:pic>
        <p:nvPicPr>
          <p:cNvPr id="8" name="Picture 7" descr="40f9fda41d493f5ee4f319e5666124a8.png">
            <a:hlinkClick r:id="rId11" action="ppaction://hlinksldjump"/>
          </p:cNvPr>
          <p:cNvPicPr>
            <a:picLocks noChangeAspect="1"/>
          </p:cNvPicPr>
          <p:nvPr/>
        </p:nvPicPr>
        <p:blipFill>
          <a:blip r:embed="rId8" cstate="print"/>
          <a:stretch>
            <a:fillRect/>
          </a:stretch>
        </p:blipFill>
        <p:spPr>
          <a:xfrm flipH="1">
            <a:off x="7162800" y="1295400"/>
            <a:ext cx="1295400" cy="1295400"/>
          </a:xfrm>
          <a:prstGeom prst="rect">
            <a:avLst/>
          </a:prstGeom>
        </p:spPr>
      </p:pic>
      <p:pic>
        <p:nvPicPr>
          <p:cNvPr id="9" name="Picture 8" descr="40f9fda41d493f5ee4f319e5666124a8.png">
            <a:hlinkClick r:id="rId12" action="ppaction://hlinksldjump"/>
          </p:cNvPr>
          <p:cNvPicPr>
            <a:picLocks noChangeAspect="1"/>
          </p:cNvPicPr>
          <p:nvPr/>
        </p:nvPicPr>
        <p:blipFill>
          <a:blip r:embed="rId8" cstate="print"/>
          <a:stretch>
            <a:fillRect/>
          </a:stretch>
        </p:blipFill>
        <p:spPr>
          <a:xfrm flipH="1">
            <a:off x="8305800" y="1447800"/>
            <a:ext cx="1219201" cy="1219200"/>
          </a:xfrm>
          <a:prstGeom prst="rect">
            <a:avLst/>
          </a:prstGeom>
        </p:spPr>
      </p:pic>
      <p:pic>
        <p:nvPicPr>
          <p:cNvPr id="10" name="Picture 9" descr="40f9fda41d493f5ee4f319e5666124a8.png">
            <a:hlinkClick r:id="rId13" action="ppaction://hlinksldjump"/>
          </p:cNvPr>
          <p:cNvPicPr>
            <a:picLocks noChangeAspect="1"/>
          </p:cNvPicPr>
          <p:nvPr/>
        </p:nvPicPr>
        <p:blipFill>
          <a:blip r:embed="rId8" cstate="print"/>
          <a:stretch>
            <a:fillRect/>
          </a:stretch>
        </p:blipFill>
        <p:spPr>
          <a:xfrm flipH="1">
            <a:off x="6248399" y="3581400"/>
            <a:ext cx="1219201" cy="1143000"/>
          </a:xfrm>
          <a:prstGeom prst="rect">
            <a:avLst/>
          </a:prstGeom>
        </p:spPr>
      </p:pic>
      <p:pic>
        <p:nvPicPr>
          <p:cNvPr id="11" name="Picture 10" descr="40f9fda41d493f5ee4f319e5666124a8.png">
            <a:hlinkClick r:id="rId14" action="ppaction://hlinksldjump"/>
          </p:cNvPr>
          <p:cNvPicPr>
            <a:picLocks noChangeAspect="1"/>
          </p:cNvPicPr>
          <p:nvPr/>
        </p:nvPicPr>
        <p:blipFill>
          <a:blip r:embed="rId8" cstate="print"/>
          <a:stretch>
            <a:fillRect/>
          </a:stretch>
        </p:blipFill>
        <p:spPr>
          <a:xfrm flipH="1">
            <a:off x="7772400" y="2514600"/>
            <a:ext cx="1295400" cy="1295400"/>
          </a:xfrm>
          <a:prstGeom prst="rect">
            <a:avLst/>
          </a:prstGeom>
        </p:spPr>
      </p:pic>
      <p:pic>
        <p:nvPicPr>
          <p:cNvPr id="16" name="Picture 2" descr="Kết quả hình ảnh cho tree apple cartoon"/>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317343" y="2438400"/>
            <a:ext cx="17526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Logo, company name&#10;&#10;Description automatically generated">
            <a:extLst>
              <a:ext uri="{FF2B5EF4-FFF2-40B4-BE49-F238E27FC236}">
                <a16:creationId xmlns:a16="http://schemas.microsoft.com/office/drawing/2014/main" id="{C0934C13-3D83-B371-9C3E-55764363C7C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3" name="Tieng-yeah-tre-con-www_tiengdong_com">
            <a:hlinkClick r:id="" action="ppaction://media"/>
            <a:extLst>
              <a:ext uri="{FF2B5EF4-FFF2-40B4-BE49-F238E27FC236}">
                <a16:creationId xmlns:a16="http://schemas.microsoft.com/office/drawing/2014/main" id="{8699E771-A472-6A90-132F-2D99802580BB}"/>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600200" y="1752600"/>
            <a:ext cx="609600" cy="609600"/>
          </a:xfrm>
          <a:prstGeom prst="rect">
            <a:avLst/>
          </a:prstGeom>
        </p:spPr>
      </p:pic>
      <p:pic>
        <p:nvPicPr>
          <p:cNvPr id="12" name="Tieng-yeah-tre-con-www_tiengdong_com">
            <a:hlinkClick r:id="" action="ppaction://media"/>
            <a:extLst>
              <a:ext uri="{FF2B5EF4-FFF2-40B4-BE49-F238E27FC236}">
                <a16:creationId xmlns:a16="http://schemas.microsoft.com/office/drawing/2014/main" id="{CF905EF8-7499-DAEC-E14B-304EBFF3345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447800" y="1905000"/>
            <a:ext cx="609600" cy="609600"/>
          </a:xfrm>
          <a:prstGeom prst="rect">
            <a:avLst/>
          </a:prstGeom>
        </p:spPr>
      </p:pic>
      <p:pic>
        <p:nvPicPr>
          <p:cNvPr id="13" name="Tieng-yeah-tre-con-www_tiengdong_com">
            <a:hlinkClick r:id="" action="ppaction://media"/>
            <a:extLst>
              <a:ext uri="{FF2B5EF4-FFF2-40B4-BE49-F238E27FC236}">
                <a16:creationId xmlns:a16="http://schemas.microsoft.com/office/drawing/2014/main" id="{450A3840-77CF-6B63-1090-EEFAF57CACBE}"/>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95400" y="2057400"/>
            <a:ext cx="609600" cy="609600"/>
          </a:xfrm>
          <a:prstGeom prst="rect">
            <a:avLst/>
          </a:prstGeom>
        </p:spPr>
      </p:pic>
      <p:pic>
        <p:nvPicPr>
          <p:cNvPr id="14" name="Tieng-yeah-tre-con-www_tiengdong_com">
            <a:hlinkClick r:id="" action="ppaction://media"/>
            <a:extLst>
              <a:ext uri="{FF2B5EF4-FFF2-40B4-BE49-F238E27FC236}">
                <a16:creationId xmlns:a16="http://schemas.microsoft.com/office/drawing/2014/main" id="{E36F7375-EB42-6B37-5DDA-649C674CA97A}"/>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143000" y="2209800"/>
            <a:ext cx="609600" cy="609600"/>
          </a:xfrm>
          <a:prstGeom prst="rect">
            <a:avLst/>
          </a:prstGeom>
        </p:spPr>
      </p:pic>
      <p:pic>
        <p:nvPicPr>
          <p:cNvPr id="15" name="Tieng-yeah-tre-con-www_tiengdong_com">
            <a:hlinkClick r:id="" action="ppaction://media"/>
            <a:extLst>
              <a:ext uri="{FF2B5EF4-FFF2-40B4-BE49-F238E27FC236}">
                <a16:creationId xmlns:a16="http://schemas.microsoft.com/office/drawing/2014/main" id="{B5BC3552-E3B6-E5CB-1759-EA29E8FFF09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990600" y="2362200"/>
            <a:ext cx="609600" cy="609600"/>
          </a:xfrm>
          <a:prstGeom prst="rect">
            <a:avLst/>
          </a:prstGeom>
        </p:spPr>
      </p:pic>
      <p:pic>
        <p:nvPicPr>
          <p:cNvPr id="17" name="Tieng-yeah-tre-con-www_tiengdong_com">
            <a:hlinkClick r:id="" action="ppaction://media"/>
            <a:extLst>
              <a:ext uri="{FF2B5EF4-FFF2-40B4-BE49-F238E27FC236}">
                <a16:creationId xmlns:a16="http://schemas.microsoft.com/office/drawing/2014/main" id="{06C67B01-34C0-DBF3-A432-672BBAAB816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838200" y="2514600"/>
            <a:ext cx="609600" cy="609600"/>
          </a:xfrm>
          <a:prstGeom prst="rect">
            <a:avLst/>
          </a:prstGeom>
        </p:spPr>
      </p:pic>
      <p:pic>
        <p:nvPicPr>
          <p:cNvPr id="18" name="Tieng-yeah-tre-con-www_tiengdong_com">
            <a:hlinkClick r:id="" action="ppaction://media"/>
            <a:extLst>
              <a:ext uri="{FF2B5EF4-FFF2-40B4-BE49-F238E27FC236}">
                <a16:creationId xmlns:a16="http://schemas.microsoft.com/office/drawing/2014/main" id="{321B8039-9584-4A66-43A7-D82C1E9829DB}"/>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685800" y="1380978"/>
            <a:ext cx="609600" cy="609600"/>
          </a:xfrm>
          <a:prstGeom prst="rect">
            <a:avLst/>
          </a:prstGeom>
        </p:spPr>
      </p:pic>
      <p:sp>
        <p:nvSpPr>
          <p:cNvPr id="19" name="TextBox 18">
            <a:extLst>
              <a:ext uri="{FF2B5EF4-FFF2-40B4-BE49-F238E27FC236}">
                <a16:creationId xmlns:a16="http://schemas.microsoft.com/office/drawing/2014/main" id="{14C4C24F-9D69-3D77-8AA7-2169B7862368}"/>
              </a:ext>
            </a:extLst>
          </p:cNvPr>
          <p:cNvSpPr txBox="1"/>
          <p:nvPr/>
        </p:nvSpPr>
        <p:spPr>
          <a:xfrm>
            <a:off x="7064326" y="2767969"/>
            <a:ext cx="250873" cy="477054"/>
          </a:xfrm>
          <a:prstGeom prst="rect">
            <a:avLst/>
          </a:prstGeom>
          <a:noFill/>
        </p:spPr>
        <p:txBody>
          <a:bodyPr wrap="square" rtlCol="0">
            <a:spAutoFit/>
          </a:bodyPr>
          <a:lstStyle/>
          <a:p>
            <a:r>
              <a:rPr lang="vi-VN" sz="2500" b="1" dirty="0">
                <a:latin typeface="UTM Avo" panose="02040603050506020204" pitchFamily="18"/>
              </a:rPr>
              <a:t>2</a:t>
            </a:r>
          </a:p>
        </p:txBody>
      </p:sp>
      <p:sp>
        <p:nvSpPr>
          <p:cNvPr id="20" name="TextBox 19">
            <a:extLst>
              <a:ext uri="{FF2B5EF4-FFF2-40B4-BE49-F238E27FC236}">
                <a16:creationId xmlns:a16="http://schemas.microsoft.com/office/drawing/2014/main" id="{86EB7A7E-14D6-5A53-9FB6-A43B7020E6D8}"/>
              </a:ext>
            </a:extLst>
          </p:cNvPr>
          <p:cNvSpPr txBox="1"/>
          <p:nvPr/>
        </p:nvSpPr>
        <p:spPr>
          <a:xfrm>
            <a:off x="6717322" y="4028673"/>
            <a:ext cx="140677" cy="477054"/>
          </a:xfrm>
          <a:prstGeom prst="rect">
            <a:avLst/>
          </a:prstGeom>
          <a:noFill/>
        </p:spPr>
        <p:txBody>
          <a:bodyPr wrap="square" rtlCol="0">
            <a:spAutoFit/>
          </a:bodyPr>
          <a:lstStyle/>
          <a:p>
            <a:r>
              <a:rPr lang="vi-VN" sz="2500" b="1" dirty="0">
                <a:latin typeface="UTM Avo" panose="02040603050506020204" pitchFamily="18"/>
              </a:rPr>
              <a:t>1</a:t>
            </a:r>
          </a:p>
        </p:txBody>
      </p:sp>
      <p:sp>
        <p:nvSpPr>
          <p:cNvPr id="22" name="TextBox 21">
            <a:extLst>
              <a:ext uri="{FF2B5EF4-FFF2-40B4-BE49-F238E27FC236}">
                <a16:creationId xmlns:a16="http://schemas.microsoft.com/office/drawing/2014/main" id="{D2B706E7-BDA0-F9E2-CA0F-87BF3C7A68E9}"/>
              </a:ext>
            </a:extLst>
          </p:cNvPr>
          <p:cNvSpPr txBox="1"/>
          <p:nvPr/>
        </p:nvSpPr>
        <p:spPr>
          <a:xfrm>
            <a:off x="7673926" y="1785737"/>
            <a:ext cx="98474" cy="477054"/>
          </a:xfrm>
          <a:prstGeom prst="rect">
            <a:avLst/>
          </a:prstGeom>
          <a:noFill/>
        </p:spPr>
        <p:txBody>
          <a:bodyPr wrap="square" rtlCol="0">
            <a:spAutoFit/>
          </a:bodyPr>
          <a:lstStyle/>
          <a:p>
            <a:r>
              <a:rPr lang="vi-VN" sz="2500" b="1" dirty="0">
                <a:latin typeface="UTM Avo" panose="02040603050506020204" pitchFamily="18"/>
              </a:rPr>
              <a:t>3</a:t>
            </a:r>
          </a:p>
        </p:txBody>
      </p:sp>
      <p:sp>
        <p:nvSpPr>
          <p:cNvPr id="23" name="TextBox 22">
            <a:extLst>
              <a:ext uri="{FF2B5EF4-FFF2-40B4-BE49-F238E27FC236}">
                <a16:creationId xmlns:a16="http://schemas.microsoft.com/office/drawing/2014/main" id="{89CC4C59-739E-2C12-D90F-C40CB65D3643}"/>
              </a:ext>
            </a:extLst>
          </p:cNvPr>
          <p:cNvSpPr txBox="1"/>
          <p:nvPr/>
        </p:nvSpPr>
        <p:spPr>
          <a:xfrm>
            <a:off x="8259380" y="3028146"/>
            <a:ext cx="1012874" cy="477054"/>
          </a:xfrm>
          <a:prstGeom prst="rect">
            <a:avLst/>
          </a:prstGeom>
          <a:noFill/>
        </p:spPr>
        <p:txBody>
          <a:bodyPr wrap="square" rtlCol="0">
            <a:spAutoFit/>
          </a:bodyPr>
          <a:lstStyle/>
          <a:p>
            <a:r>
              <a:rPr lang="vi-VN" sz="2500" b="1" dirty="0">
                <a:latin typeface="UTM Avo" panose="02040603050506020204" pitchFamily="18"/>
              </a:rPr>
              <a:t>4</a:t>
            </a:r>
          </a:p>
        </p:txBody>
      </p:sp>
      <p:sp>
        <p:nvSpPr>
          <p:cNvPr id="24" name="TextBox 23">
            <a:extLst>
              <a:ext uri="{FF2B5EF4-FFF2-40B4-BE49-F238E27FC236}">
                <a16:creationId xmlns:a16="http://schemas.microsoft.com/office/drawing/2014/main" id="{EF702748-1569-6A86-86AE-395E1E01FF40}"/>
              </a:ext>
            </a:extLst>
          </p:cNvPr>
          <p:cNvSpPr txBox="1"/>
          <p:nvPr/>
        </p:nvSpPr>
        <p:spPr>
          <a:xfrm flipH="1">
            <a:off x="8915399" y="1913829"/>
            <a:ext cx="76199" cy="477054"/>
          </a:xfrm>
          <a:prstGeom prst="rect">
            <a:avLst/>
          </a:prstGeom>
          <a:noFill/>
        </p:spPr>
        <p:txBody>
          <a:bodyPr wrap="square" rtlCol="0">
            <a:spAutoFit/>
          </a:bodyPr>
          <a:lstStyle/>
          <a:p>
            <a:r>
              <a:rPr lang="vi-VN" sz="2500" b="1" dirty="0">
                <a:latin typeface="UTM Avo" panose="02040603050506020204" pitchFamily="18"/>
              </a:rPr>
              <a:t>5</a:t>
            </a:r>
          </a:p>
        </p:txBody>
      </p:sp>
      <p:sp>
        <p:nvSpPr>
          <p:cNvPr id="25" name="TextBox 24">
            <a:extLst>
              <a:ext uri="{FF2B5EF4-FFF2-40B4-BE49-F238E27FC236}">
                <a16:creationId xmlns:a16="http://schemas.microsoft.com/office/drawing/2014/main" id="{C16A281E-8422-97CB-DAA9-CA561EFD7EEB}"/>
              </a:ext>
            </a:extLst>
          </p:cNvPr>
          <p:cNvSpPr txBox="1"/>
          <p:nvPr/>
        </p:nvSpPr>
        <p:spPr>
          <a:xfrm>
            <a:off x="9464626" y="2760947"/>
            <a:ext cx="212774" cy="477054"/>
          </a:xfrm>
          <a:prstGeom prst="rect">
            <a:avLst/>
          </a:prstGeom>
          <a:noFill/>
        </p:spPr>
        <p:txBody>
          <a:bodyPr wrap="square" rtlCol="0">
            <a:spAutoFit/>
          </a:bodyPr>
          <a:lstStyle/>
          <a:p>
            <a:r>
              <a:rPr lang="vi-VN" sz="2500" b="1" dirty="0">
                <a:latin typeface="UTM Avo" panose="02040603050506020204" pitchFamily="18"/>
              </a:rPr>
              <a:t>6</a:t>
            </a:r>
          </a:p>
        </p:txBody>
      </p:sp>
      <p:sp>
        <p:nvSpPr>
          <p:cNvPr id="26" name="TextBox 25">
            <a:extLst>
              <a:ext uri="{FF2B5EF4-FFF2-40B4-BE49-F238E27FC236}">
                <a16:creationId xmlns:a16="http://schemas.microsoft.com/office/drawing/2014/main" id="{DCD3B7D2-0030-88C2-0BBC-8ED6C0B8B829}"/>
              </a:ext>
            </a:extLst>
          </p:cNvPr>
          <p:cNvSpPr txBox="1"/>
          <p:nvPr/>
        </p:nvSpPr>
        <p:spPr>
          <a:xfrm>
            <a:off x="9189720" y="4185047"/>
            <a:ext cx="82534" cy="477054"/>
          </a:xfrm>
          <a:prstGeom prst="rect">
            <a:avLst/>
          </a:prstGeom>
          <a:noFill/>
        </p:spPr>
        <p:txBody>
          <a:bodyPr wrap="square" rtlCol="0">
            <a:spAutoFit/>
          </a:bodyPr>
          <a:lstStyle/>
          <a:p>
            <a:r>
              <a:rPr lang="vi-VN" sz="2500" b="1" dirty="0">
                <a:latin typeface="UTM Avo" panose="02040603050506020204" pitchFamily="18"/>
              </a:rPr>
              <a:t>7</a:t>
            </a:r>
          </a:p>
        </p:txBody>
      </p:sp>
      <p:pic>
        <p:nvPicPr>
          <p:cNvPr id="1028" name="Picture 4">
            <a:extLst>
              <a:ext uri="{FF2B5EF4-FFF2-40B4-BE49-F238E27FC236}">
                <a16:creationId xmlns:a16="http://schemas.microsoft.com/office/drawing/2014/main" id="{87F05F98-E0E9-A507-B1D0-E2ADFC38D04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349065" y="3539231"/>
            <a:ext cx="3327834" cy="31393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withEffect">
                                  <p:stCondLst>
                                    <p:cond delay="0"/>
                                  </p:stCondLst>
                                  <p:childTnLst>
                                    <p:animMotion origin="layout" path="M -3.33333E-6 4.44444E-6 L -3.33333E-6 0.17222 " pathEditMode="relative" rAng="0" ptsTypes="AA">
                                      <p:cBhvr>
                                        <p:cTn id="6" dur="2000" fill="hold"/>
                                        <p:tgtEl>
                                          <p:spTgt spid="10"/>
                                        </p:tgtEl>
                                        <p:attrNameLst>
                                          <p:attrName>ppt_x</p:attrName>
                                          <p:attrName>ppt_y</p:attrName>
                                        </p:attrNameLst>
                                      </p:cBhvr>
                                      <p:rCtr x="0" y="86"/>
                                    </p:animMotion>
                                  </p:childTnLst>
                                </p:cTn>
                              </p:par>
                            </p:childTnLst>
                          </p:cTn>
                        </p:par>
                        <p:par>
                          <p:cTn id="7" fill="hold">
                            <p:stCondLst>
                              <p:cond delay="2000"/>
                            </p:stCondLst>
                            <p:childTnLst>
                              <p:par>
                                <p:cTn id="8" presetID="47" presetClass="exit" presetSubtype="0" fill="hold" nodeType="afterEffect">
                                  <p:stCondLst>
                                    <p:cond delay="0"/>
                                  </p:stCondLst>
                                  <p:childTnLst>
                                    <p:animEffect transition="out" filter="fade">
                                      <p:cBhvr>
                                        <p:cTn id="9" dur="1000"/>
                                        <p:tgtEl>
                                          <p:spTgt spid="10"/>
                                        </p:tgtEl>
                                      </p:cBhvr>
                                    </p:animEffect>
                                    <p:anim calcmode="lin" valueType="num">
                                      <p:cBhvr>
                                        <p:cTn id="10" dur="1000"/>
                                        <p:tgtEl>
                                          <p:spTgt spid="10"/>
                                        </p:tgtEl>
                                        <p:attrNameLst>
                                          <p:attrName>ppt_x</p:attrName>
                                        </p:attrNameLst>
                                      </p:cBhvr>
                                      <p:tavLst>
                                        <p:tav tm="0">
                                          <p:val>
                                            <p:strVal val="ppt_x"/>
                                          </p:val>
                                        </p:tav>
                                        <p:tav tm="100000">
                                          <p:val>
                                            <p:strVal val="ppt_x"/>
                                          </p:val>
                                        </p:tav>
                                      </p:tavLst>
                                    </p:anim>
                                    <p:anim calcmode="lin" valueType="num">
                                      <p:cBhvr>
                                        <p:cTn id="11" dur="1000"/>
                                        <p:tgtEl>
                                          <p:spTgt spid="10"/>
                                        </p:tgtEl>
                                        <p:attrNameLst>
                                          <p:attrName>ppt_y</p:attrName>
                                        </p:attrNameLst>
                                      </p:cBhvr>
                                      <p:tavLst>
                                        <p:tav tm="0">
                                          <p:val>
                                            <p:strVal val="ppt_y"/>
                                          </p:val>
                                        </p:tav>
                                        <p:tav tm="100000">
                                          <p:val>
                                            <p:strVal val="ppt_y-.1"/>
                                          </p:val>
                                        </p:tav>
                                      </p:tavLst>
                                    </p:anim>
                                    <p:set>
                                      <p:cBhvr>
                                        <p:cTn id="12" dur="1" fill="hold">
                                          <p:stCondLst>
                                            <p:cond delay="999"/>
                                          </p:stCondLst>
                                        </p:cTn>
                                        <p:tgtEl>
                                          <p:spTgt spid="10"/>
                                        </p:tgtEl>
                                        <p:attrNameLst>
                                          <p:attrName>style.visibility</p:attrName>
                                        </p:attrNameLst>
                                      </p:cBhvr>
                                      <p:to>
                                        <p:strVal val="hidden"/>
                                      </p:to>
                                    </p:set>
                                  </p:childTnLst>
                                </p:cTn>
                              </p:par>
                              <p:par>
                                <p:cTn id="13" presetID="1" presetClass="mediacall" presetSubtype="0" fill="hold" nodeType="withEffect">
                                  <p:stCondLst>
                                    <p:cond delay="0"/>
                                  </p:stCondLst>
                                  <p:childTnLst>
                                    <p:cmd type="call" cmd="playFrom(0.0)">
                                      <p:cBhvr>
                                        <p:cTn id="14" dur="4414" fill="hold"/>
                                        <p:tgtEl>
                                          <p:spTgt spid="3"/>
                                        </p:tgtEl>
                                      </p:cBhvr>
                                    </p:cmd>
                                  </p:childTnLst>
                                </p:cTn>
                              </p:par>
                            </p:childTnLst>
                          </p:cTn>
                        </p:par>
                      </p:childTnLst>
                    </p:cTn>
                  </p:par>
                </p:childTnLst>
              </p:cTn>
              <p:nextCondLst>
                <p:cond evt="onClick" delay="0">
                  <p:tgtEl>
                    <p:spTgt spid="10"/>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42" presetClass="path" presetSubtype="0" accel="50000" decel="50000" fill="hold" nodeType="withEffect">
                                  <p:stCondLst>
                                    <p:cond delay="0"/>
                                  </p:stCondLst>
                                  <p:childTnLst>
                                    <p:animMotion origin="layout" path="M 1.11022E-16 -2.22222E-6 L 1.11022E-16 0.34445 " pathEditMode="relative" rAng="0" ptsTypes="AA">
                                      <p:cBhvr>
                                        <p:cTn id="19" dur="2000" fill="hold"/>
                                        <p:tgtEl>
                                          <p:spTgt spid="7"/>
                                        </p:tgtEl>
                                        <p:attrNameLst>
                                          <p:attrName>ppt_x</p:attrName>
                                          <p:attrName>ppt_y</p:attrName>
                                        </p:attrNameLst>
                                      </p:cBhvr>
                                      <p:rCtr x="0" y="17222"/>
                                    </p:animMotion>
                                  </p:childTnLst>
                                </p:cTn>
                              </p:par>
                            </p:childTnLst>
                          </p:cTn>
                        </p:par>
                        <p:par>
                          <p:cTn id="20" fill="hold">
                            <p:stCondLst>
                              <p:cond delay="2000"/>
                            </p:stCondLst>
                            <p:childTnLst>
                              <p:par>
                                <p:cTn id="21" presetID="47" presetClass="exit" presetSubtype="0" fill="hold" nodeType="afterEffect">
                                  <p:stCondLst>
                                    <p:cond delay="0"/>
                                  </p:stCondLst>
                                  <p:childTnLst>
                                    <p:animEffect transition="out" filter="fade">
                                      <p:cBhvr>
                                        <p:cTn id="22" dur="1000"/>
                                        <p:tgtEl>
                                          <p:spTgt spid="7"/>
                                        </p:tgtEl>
                                      </p:cBhvr>
                                    </p:animEffect>
                                    <p:anim calcmode="lin" valueType="num">
                                      <p:cBhvr>
                                        <p:cTn id="23" dur="1000"/>
                                        <p:tgtEl>
                                          <p:spTgt spid="7"/>
                                        </p:tgtEl>
                                        <p:attrNameLst>
                                          <p:attrName>ppt_x</p:attrName>
                                        </p:attrNameLst>
                                      </p:cBhvr>
                                      <p:tavLst>
                                        <p:tav tm="0">
                                          <p:val>
                                            <p:strVal val="ppt_x"/>
                                          </p:val>
                                        </p:tav>
                                        <p:tav tm="100000">
                                          <p:val>
                                            <p:strVal val="ppt_x"/>
                                          </p:val>
                                        </p:tav>
                                      </p:tavLst>
                                    </p:anim>
                                    <p:anim calcmode="lin" valueType="num">
                                      <p:cBhvr>
                                        <p:cTn id="24" dur="1000"/>
                                        <p:tgtEl>
                                          <p:spTgt spid="7"/>
                                        </p:tgtEl>
                                        <p:attrNameLst>
                                          <p:attrName>ppt_y</p:attrName>
                                        </p:attrNameLst>
                                      </p:cBhvr>
                                      <p:tavLst>
                                        <p:tav tm="0">
                                          <p:val>
                                            <p:strVal val="ppt_y"/>
                                          </p:val>
                                        </p:tav>
                                        <p:tav tm="100000">
                                          <p:val>
                                            <p:strVal val="ppt_y-.1"/>
                                          </p:val>
                                        </p:tav>
                                      </p:tavLst>
                                    </p:anim>
                                    <p:set>
                                      <p:cBhvr>
                                        <p:cTn id="25" dur="1" fill="hold">
                                          <p:stCondLst>
                                            <p:cond delay="999"/>
                                          </p:stCondLst>
                                        </p:cTn>
                                        <p:tgtEl>
                                          <p:spTgt spid="7"/>
                                        </p:tgtEl>
                                        <p:attrNameLst>
                                          <p:attrName>style.visibility</p:attrName>
                                        </p:attrNameLst>
                                      </p:cBhvr>
                                      <p:to>
                                        <p:strVal val="hidden"/>
                                      </p:to>
                                    </p:set>
                                  </p:childTnLst>
                                </p:cTn>
                              </p:par>
                              <p:par>
                                <p:cTn id="26" presetID="1" presetClass="mediacall" presetSubtype="0" fill="hold" nodeType="withEffect">
                                  <p:stCondLst>
                                    <p:cond delay="0"/>
                                  </p:stCondLst>
                                  <p:childTnLst>
                                    <p:cmd type="call" cmd="playFrom(0.0)">
                                      <p:cBhvr>
                                        <p:cTn id="27" dur="4414" fill="hold"/>
                                        <p:tgtEl>
                                          <p:spTgt spid="18"/>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42" presetClass="path" presetSubtype="0" accel="50000" decel="50000" fill="hold" nodeType="withEffect">
                                  <p:stCondLst>
                                    <p:cond delay="0"/>
                                  </p:stCondLst>
                                  <p:childTnLst>
                                    <p:animMotion origin="layout" path="M 1.11022E-16 -3.33333E-6 L -0.00417 0.48334 " pathEditMode="relative" rAng="0" ptsTypes="AA">
                                      <p:cBhvr>
                                        <p:cTn id="32" dur="2000" fill="hold"/>
                                        <p:tgtEl>
                                          <p:spTgt spid="8"/>
                                        </p:tgtEl>
                                        <p:attrNameLst>
                                          <p:attrName>ppt_x</p:attrName>
                                          <p:attrName>ppt_y</p:attrName>
                                        </p:attrNameLst>
                                      </p:cBhvr>
                                      <p:rCtr x="-2" y="242"/>
                                    </p:animMotion>
                                  </p:childTnLst>
                                </p:cTn>
                              </p:par>
                            </p:childTnLst>
                          </p:cTn>
                        </p:par>
                        <p:par>
                          <p:cTn id="33" fill="hold">
                            <p:stCondLst>
                              <p:cond delay="2000"/>
                            </p:stCondLst>
                            <p:childTnLst>
                              <p:par>
                                <p:cTn id="34" presetID="47" presetClass="exit" presetSubtype="0" fill="hold" nodeType="after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par>
                                <p:cTn id="39" presetID="1" presetClass="mediacall" presetSubtype="0" fill="hold" nodeType="withEffect">
                                  <p:stCondLst>
                                    <p:cond delay="0"/>
                                  </p:stCondLst>
                                  <p:childTnLst>
                                    <p:cmd type="call" cmd="playFrom(0.0)">
                                      <p:cBhvr>
                                        <p:cTn id="40" dur="4414" fill="hold"/>
                                        <p:tgtEl>
                                          <p:spTgt spid="17"/>
                                        </p:tgtEl>
                                      </p:cBhvr>
                                    </p:cmd>
                                  </p:child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11"/>
                    </p:tgtEl>
                  </p:cond>
                </p:stCondLst>
                <p:endSync evt="end" delay="0">
                  <p:rtn val="all"/>
                </p:endSync>
                <p:childTnLst>
                  <p:par>
                    <p:cTn id="42" fill="hold">
                      <p:stCondLst>
                        <p:cond delay="0"/>
                      </p:stCondLst>
                      <p:childTnLst>
                        <p:par>
                          <p:cTn id="43" fill="hold">
                            <p:stCondLst>
                              <p:cond delay="0"/>
                            </p:stCondLst>
                            <p:childTnLst>
                              <p:par>
                                <p:cTn id="44" presetID="42" presetClass="path" presetSubtype="0" accel="50000" decel="50000" fill="hold" nodeType="withEffect">
                                  <p:stCondLst>
                                    <p:cond delay="0"/>
                                  </p:stCondLst>
                                  <p:childTnLst>
                                    <p:animMotion origin="layout" path="M 3.33333E-6 -1.11111E-6 L -0.00417 0.29445 " pathEditMode="relative" rAng="0" ptsTypes="AA">
                                      <p:cBhvr>
                                        <p:cTn id="45" dur="2000" fill="hold"/>
                                        <p:tgtEl>
                                          <p:spTgt spid="11"/>
                                        </p:tgtEl>
                                        <p:attrNameLst>
                                          <p:attrName>ppt_x</p:attrName>
                                          <p:attrName>ppt_y</p:attrName>
                                        </p:attrNameLst>
                                      </p:cBhvr>
                                      <p:rCtr x="-2" y="147"/>
                                    </p:animMotion>
                                  </p:childTnLst>
                                </p:cTn>
                              </p:par>
                            </p:childTnLst>
                          </p:cTn>
                        </p:par>
                        <p:par>
                          <p:cTn id="46" fill="hold">
                            <p:stCondLst>
                              <p:cond delay="2000"/>
                            </p:stCondLst>
                            <p:childTnLst>
                              <p:par>
                                <p:cTn id="47" presetID="47" presetClass="exit" presetSubtype="0" fill="hold" nodeType="afterEffect">
                                  <p:stCondLst>
                                    <p:cond delay="0"/>
                                  </p:stCondLst>
                                  <p:childTnLst>
                                    <p:animEffect transition="out" filter="fade">
                                      <p:cBhvr>
                                        <p:cTn id="48" dur="1000"/>
                                        <p:tgtEl>
                                          <p:spTgt spid="11"/>
                                        </p:tgtEl>
                                      </p:cBhvr>
                                    </p:animEffect>
                                    <p:anim calcmode="lin" valueType="num">
                                      <p:cBhvr>
                                        <p:cTn id="49" dur="1000"/>
                                        <p:tgtEl>
                                          <p:spTgt spid="11"/>
                                        </p:tgtEl>
                                        <p:attrNameLst>
                                          <p:attrName>ppt_x</p:attrName>
                                        </p:attrNameLst>
                                      </p:cBhvr>
                                      <p:tavLst>
                                        <p:tav tm="0">
                                          <p:val>
                                            <p:strVal val="ppt_x"/>
                                          </p:val>
                                        </p:tav>
                                        <p:tav tm="100000">
                                          <p:val>
                                            <p:strVal val="ppt_x"/>
                                          </p:val>
                                        </p:tav>
                                      </p:tavLst>
                                    </p:anim>
                                    <p:anim calcmode="lin" valueType="num">
                                      <p:cBhvr>
                                        <p:cTn id="50" dur="1000"/>
                                        <p:tgtEl>
                                          <p:spTgt spid="11"/>
                                        </p:tgtEl>
                                        <p:attrNameLst>
                                          <p:attrName>ppt_y</p:attrName>
                                        </p:attrNameLst>
                                      </p:cBhvr>
                                      <p:tavLst>
                                        <p:tav tm="0">
                                          <p:val>
                                            <p:strVal val="ppt_y"/>
                                          </p:val>
                                        </p:tav>
                                        <p:tav tm="100000">
                                          <p:val>
                                            <p:strVal val="ppt_y-.1"/>
                                          </p:val>
                                        </p:tav>
                                      </p:tavLst>
                                    </p:anim>
                                    <p:set>
                                      <p:cBhvr>
                                        <p:cTn id="51" dur="1" fill="hold">
                                          <p:stCondLst>
                                            <p:cond delay="999"/>
                                          </p:stCondLst>
                                        </p:cTn>
                                        <p:tgtEl>
                                          <p:spTgt spid="11"/>
                                        </p:tgtEl>
                                        <p:attrNameLst>
                                          <p:attrName>style.visibility</p:attrName>
                                        </p:attrNameLst>
                                      </p:cBhvr>
                                      <p:to>
                                        <p:strVal val="hidden"/>
                                      </p:to>
                                    </p:set>
                                  </p:childTnLst>
                                </p:cTn>
                              </p:par>
                              <p:par>
                                <p:cTn id="52" presetID="1" presetClass="mediacall" presetSubtype="0" fill="hold" nodeType="withEffect">
                                  <p:stCondLst>
                                    <p:cond delay="0"/>
                                  </p:stCondLst>
                                  <p:childTnLst>
                                    <p:cmd type="call" cmd="playFrom(0.0)">
                                      <p:cBhvr>
                                        <p:cTn id="53" dur="4414" fill="hold"/>
                                        <p:tgtEl>
                                          <p:spTgt spid="15"/>
                                        </p:tgtEl>
                                      </p:cBhvr>
                                    </p:cmd>
                                  </p:childTnLst>
                                </p:cTn>
                              </p:par>
                            </p:childTnLst>
                          </p:cTn>
                        </p:par>
                      </p:childTnLst>
                    </p:cTn>
                  </p:par>
                </p:childTnLst>
              </p:cTn>
              <p:nextCondLst>
                <p:cond evt="onClick" delay="0">
                  <p:tgtEl>
                    <p:spTgt spid="11"/>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42" presetClass="path" presetSubtype="0" accel="50000" decel="50000" fill="hold" nodeType="withEffect">
                                  <p:stCondLst>
                                    <p:cond delay="0"/>
                                  </p:stCondLst>
                                  <p:childTnLst>
                                    <p:animMotion origin="layout" path="M -3.33333E-6 5.55112E-17 L -3.33333E-6 0.45556 " pathEditMode="relative" rAng="0" ptsTypes="AA">
                                      <p:cBhvr>
                                        <p:cTn id="58" dur="2000" fill="hold"/>
                                        <p:tgtEl>
                                          <p:spTgt spid="9"/>
                                        </p:tgtEl>
                                        <p:attrNameLst>
                                          <p:attrName>ppt_x</p:attrName>
                                          <p:attrName>ppt_y</p:attrName>
                                        </p:attrNameLst>
                                      </p:cBhvr>
                                      <p:rCtr x="0" y="228"/>
                                    </p:animMotion>
                                  </p:childTnLst>
                                </p:cTn>
                              </p:par>
                            </p:childTnLst>
                          </p:cTn>
                        </p:par>
                        <p:par>
                          <p:cTn id="59" fill="hold">
                            <p:stCondLst>
                              <p:cond delay="2000"/>
                            </p:stCondLst>
                            <p:childTnLst>
                              <p:par>
                                <p:cTn id="60" presetID="47" presetClass="exit" presetSubtype="0" fill="hold" nodeType="afterEffect">
                                  <p:stCondLst>
                                    <p:cond delay="0"/>
                                  </p:stCondLst>
                                  <p:childTnLst>
                                    <p:animEffect transition="out" filter="fade">
                                      <p:cBhvr>
                                        <p:cTn id="61" dur="1000"/>
                                        <p:tgtEl>
                                          <p:spTgt spid="9"/>
                                        </p:tgtEl>
                                      </p:cBhvr>
                                    </p:animEffect>
                                    <p:anim calcmode="lin" valueType="num">
                                      <p:cBhvr>
                                        <p:cTn id="62" dur="1000"/>
                                        <p:tgtEl>
                                          <p:spTgt spid="9"/>
                                        </p:tgtEl>
                                        <p:attrNameLst>
                                          <p:attrName>ppt_x</p:attrName>
                                        </p:attrNameLst>
                                      </p:cBhvr>
                                      <p:tavLst>
                                        <p:tav tm="0">
                                          <p:val>
                                            <p:strVal val="ppt_x"/>
                                          </p:val>
                                        </p:tav>
                                        <p:tav tm="100000">
                                          <p:val>
                                            <p:strVal val="ppt_x"/>
                                          </p:val>
                                        </p:tav>
                                      </p:tavLst>
                                    </p:anim>
                                    <p:anim calcmode="lin" valueType="num">
                                      <p:cBhvr>
                                        <p:cTn id="63" dur="1000"/>
                                        <p:tgtEl>
                                          <p:spTgt spid="9"/>
                                        </p:tgtEl>
                                        <p:attrNameLst>
                                          <p:attrName>ppt_y</p:attrName>
                                        </p:attrNameLst>
                                      </p:cBhvr>
                                      <p:tavLst>
                                        <p:tav tm="0">
                                          <p:val>
                                            <p:strVal val="ppt_y"/>
                                          </p:val>
                                        </p:tav>
                                        <p:tav tm="100000">
                                          <p:val>
                                            <p:strVal val="ppt_y-.1"/>
                                          </p:val>
                                        </p:tav>
                                      </p:tavLst>
                                    </p:anim>
                                    <p:set>
                                      <p:cBhvr>
                                        <p:cTn id="64" dur="1" fill="hold">
                                          <p:stCondLst>
                                            <p:cond delay="999"/>
                                          </p:stCondLst>
                                        </p:cTn>
                                        <p:tgtEl>
                                          <p:spTgt spid="9"/>
                                        </p:tgtEl>
                                        <p:attrNameLst>
                                          <p:attrName>style.visibility</p:attrName>
                                        </p:attrNameLst>
                                      </p:cBhvr>
                                      <p:to>
                                        <p:strVal val="hidden"/>
                                      </p:to>
                                    </p:set>
                                  </p:childTnLst>
                                </p:cTn>
                              </p:par>
                              <p:par>
                                <p:cTn id="65" presetID="1" presetClass="mediacall" presetSubtype="0" fill="hold" nodeType="withEffect">
                                  <p:stCondLst>
                                    <p:cond delay="0"/>
                                  </p:stCondLst>
                                  <p:childTnLst>
                                    <p:cmd type="call" cmd="playFrom(0.0)">
                                      <p:cBhvr>
                                        <p:cTn id="66" dur="4414" fill="hold"/>
                                        <p:tgtEl>
                                          <p:spTgt spid="14"/>
                                        </p:tgtEl>
                                      </p:cBhvr>
                                    </p:cmd>
                                  </p:childTnLst>
                                </p:cTn>
                              </p:par>
                            </p:childTnLst>
                          </p:cTn>
                        </p:par>
                      </p:childTnLst>
                    </p:cTn>
                  </p:par>
                </p:childTnLst>
              </p:cTn>
              <p:nextCondLst>
                <p:cond evt="onClick" delay="0">
                  <p:tgtEl>
                    <p:spTgt spid="9"/>
                  </p:tgtEl>
                </p:cond>
              </p:nextCondLst>
            </p:seq>
            <p:seq concurrent="1" nextAc="seek">
              <p:cTn id="67" restart="whenNotActive" fill="hold" evtFilter="cancelBubble" nodeType="interactiveSeq">
                <p:stCondLst>
                  <p:cond evt="onClick" delay="0">
                    <p:tgtEl>
                      <p:spTgt spid="6"/>
                    </p:tgtEl>
                  </p:cond>
                </p:stCondLst>
                <p:endSync evt="end" delay="0">
                  <p:rtn val="all"/>
                </p:endSync>
                <p:childTnLst>
                  <p:par>
                    <p:cTn id="68" fill="hold">
                      <p:stCondLst>
                        <p:cond delay="0"/>
                      </p:stCondLst>
                      <p:childTnLst>
                        <p:par>
                          <p:cTn id="69" fill="hold">
                            <p:stCondLst>
                              <p:cond delay="0"/>
                            </p:stCondLst>
                            <p:childTnLst>
                              <p:par>
                                <p:cTn id="70" presetID="42" presetClass="path" presetSubtype="0" accel="50000" decel="50000" fill="hold" nodeType="withEffect">
                                  <p:stCondLst>
                                    <p:cond delay="0"/>
                                  </p:stCondLst>
                                  <p:childTnLst>
                                    <p:animMotion origin="layout" path="M 5E-6 -2.22222E-6 L 0.00417 0.13334 " pathEditMode="relative" rAng="0" ptsTypes="AA">
                                      <p:cBhvr>
                                        <p:cTn id="71" dur="2000" fill="hold"/>
                                        <p:tgtEl>
                                          <p:spTgt spid="6"/>
                                        </p:tgtEl>
                                        <p:attrNameLst>
                                          <p:attrName>ppt_x</p:attrName>
                                          <p:attrName>ppt_y</p:attrName>
                                        </p:attrNameLst>
                                      </p:cBhvr>
                                      <p:rCtr x="208" y="6667"/>
                                    </p:animMotion>
                                  </p:childTnLst>
                                </p:cTn>
                              </p:par>
                            </p:childTnLst>
                          </p:cTn>
                        </p:par>
                        <p:par>
                          <p:cTn id="72" fill="hold">
                            <p:stCondLst>
                              <p:cond delay="2000"/>
                            </p:stCondLst>
                            <p:childTnLst>
                              <p:par>
                                <p:cTn id="73" presetID="47" presetClass="exit" presetSubtype="0" fill="hold" nodeType="afterEffect">
                                  <p:stCondLst>
                                    <p:cond delay="0"/>
                                  </p:stCondLst>
                                  <p:childTnLst>
                                    <p:animEffect transition="out" filter="fade">
                                      <p:cBhvr>
                                        <p:cTn id="74" dur="1000"/>
                                        <p:tgtEl>
                                          <p:spTgt spid="6"/>
                                        </p:tgtEl>
                                      </p:cBhvr>
                                    </p:animEffect>
                                    <p:anim calcmode="lin" valueType="num">
                                      <p:cBhvr>
                                        <p:cTn id="75" dur="1000"/>
                                        <p:tgtEl>
                                          <p:spTgt spid="6"/>
                                        </p:tgtEl>
                                        <p:attrNameLst>
                                          <p:attrName>ppt_x</p:attrName>
                                        </p:attrNameLst>
                                      </p:cBhvr>
                                      <p:tavLst>
                                        <p:tav tm="0">
                                          <p:val>
                                            <p:strVal val="ppt_x"/>
                                          </p:val>
                                        </p:tav>
                                        <p:tav tm="100000">
                                          <p:val>
                                            <p:strVal val="ppt_x"/>
                                          </p:val>
                                        </p:tav>
                                      </p:tavLst>
                                    </p:anim>
                                    <p:anim calcmode="lin" valueType="num">
                                      <p:cBhvr>
                                        <p:cTn id="76" dur="1000"/>
                                        <p:tgtEl>
                                          <p:spTgt spid="6"/>
                                        </p:tgtEl>
                                        <p:attrNameLst>
                                          <p:attrName>ppt_y</p:attrName>
                                        </p:attrNameLst>
                                      </p:cBhvr>
                                      <p:tavLst>
                                        <p:tav tm="0">
                                          <p:val>
                                            <p:strVal val="ppt_y"/>
                                          </p:val>
                                        </p:tav>
                                        <p:tav tm="100000">
                                          <p:val>
                                            <p:strVal val="ppt_y-.1"/>
                                          </p:val>
                                        </p:tav>
                                      </p:tavLst>
                                    </p:anim>
                                    <p:set>
                                      <p:cBhvr>
                                        <p:cTn id="77" dur="1" fill="hold">
                                          <p:stCondLst>
                                            <p:cond delay="999"/>
                                          </p:stCondLst>
                                        </p:cTn>
                                        <p:tgtEl>
                                          <p:spTgt spid="6"/>
                                        </p:tgtEl>
                                        <p:attrNameLst>
                                          <p:attrName>style.visibility</p:attrName>
                                        </p:attrNameLst>
                                      </p:cBhvr>
                                      <p:to>
                                        <p:strVal val="hidden"/>
                                      </p:to>
                                    </p:set>
                                  </p:childTnLst>
                                </p:cTn>
                              </p:par>
                              <p:par>
                                <p:cTn id="78" presetID="1" presetClass="mediacall" presetSubtype="0" fill="hold" nodeType="withEffect">
                                  <p:stCondLst>
                                    <p:cond delay="0"/>
                                  </p:stCondLst>
                                  <p:childTnLst>
                                    <p:cmd type="call" cmd="playFrom(0.0)">
                                      <p:cBhvr>
                                        <p:cTn id="79" dur="4414" fill="hold"/>
                                        <p:tgtEl>
                                          <p:spTgt spid="13"/>
                                        </p:tgtEl>
                                      </p:cBhvr>
                                    </p:cmd>
                                  </p:childTnLst>
                                </p:cTn>
                              </p:par>
                            </p:childTnLst>
                          </p:cTn>
                        </p:par>
                      </p:childTnLst>
                    </p:cTn>
                  </p:par>
                </p:childTnLst>
              </p:cTn>
              <p:nextCondLst>
                <p:cond evt="onClick" delay="0">
                  <p:tgtEl>
                    <p:spTgt spid="6"/>
                  </p:tgtEl>
                </p:cond>
              </p:nextCondLst>
            </p:seq>
            <p:seq concurrent="1" nextAc="seek">
              <p:cTn id="80" restart="whenNotActive" fill="hold" evtFilter="cancelBubble" nodeType="interactiveSeq">
                <p:stCondLst>
                  <p:cond evt="onClick" delay="0">
                    <p:tgtEl>
                      <p:spTgt spid="5"/>
                    </p:tgtEl>
                  </p:cond>
                </p:stCondLst>
                <p:endSync evt="end" delay="0">
                  <p:rtn val="all"/>
                </p:endSync>
                <p:childTnLst>
                  <p:par>
                    <p:cTn id="81" fill="hold">
                      <p:stCondLst>
                        <p:cond delay="0"/>
                      </p:stCondLst>
                      <p:childTnLst>
                        <p:par>
                          <p:cTn id="82" fill="hold">
                            <p:stCondLst>
                              <p:cond delay="0"/>
                            </p:stCondLst>
                            <p:childTnLst>
                              <p:par>
                                <p:cTn id="83" presetID="0" presetClass="path" presetSubtype="0" accel="50000" decel="50000" fill="hold" nodeType="afterEffect">
                                  <p:stCondLst>
                                    <p:cond delay="0"/>
                                  </p:stCondLst>
                                  <p:childTnLst>
                                    <p:animMotion origin="layout" path="M 0.00626 0.02778 L 0.00626 0.02778 C 0.01093 0.04259 0.01537 0.05764 0.02032 0.07222 C 0.02631 0.09005 0.03907 0.125 0.03907 0.125 C 0.04011 0.13334 0.04102 0.14167 0.04219 0.15 C 0.0431 0.15741 0.04441 0.16459 0.04532 0.17222 C 0.04597 0.1794 0.0461 0.18704 0.04688 0.19445 C 0.04766 0.20278 0.04896 0.21111 0.05001 0.21945 C 0.04948 0.24537 0.05027 0.2713 0.04844 0.29722 C 0.04818 0.30047 0.04493 0.3 0.04376 0.30278 C 0.04271 0.30486 0.04271 0.30834 0.04219 0.31111 C 0.04115 0.31574 0.04011 0.32037 0.03907 0.325 C 0.03803 0.32871 0.03672 0.33218 0.03593 0.33611 C 0.03464 0.34144 0.03399 0.34722 0.03282 0.35278 C 0.03191 0.35648 0.03047 0.35996 0.02969 0.36389 C 0.02839 0.37014 0.02761 0.37685 0.02657 0.38334 C 0.02709 0.39074 0.02695 0.39815 0.02813 0.40556 C 0.02852 0.40857 0.03021 0.41088 0.03126 0.41389 C 0.03711 0.43218 0.03073 0.41852 0.04063 0.43611 C 0.04115 0.44167 0.04154 0.44722 0.04219 0.45278 C 0.04258 0.45741 0.04388 0.46181 0.04376 0.46667 C 0.04336 0.47685 0.04271 0.4875 0.04063 0.49722 C 0.03985 0.50023 0.03737 0.50047 0.03593 0.50278 C 0.03412 0.50509 0.03282 0.50834 0.03126 0.51111 C 0.03178 0.51759 0.03073 0.525 0.03282 0.53056 C 0.03477 0.53611 0.04219 0.54167 0.04219 0.54167 " pathEditMode="relative" ptsTypes="AAAAAAAAAAAAAAAAAAAAAAAAAA">
                                      <p:cBhvr>
                                        <p:cTn id="84" dur="2000" fill="hold"/>
                                        <p:tgtEl>
                                          <p:spTgt spid="5"/>
                                        </p:tgtEl>
                                        <p:attrNameLst>
                                          <p:attrName>ppt_x</p:attrName>
                                          <p:attrName>ppt_y</p:attrName>
                                        </p:attrNameLst>
                                      </p:cBhvr>
                                    </p:animMotion>
                                  </p:childTnLst>
                                </p:cTn>
                              </p:par>
                            </p:childTnLst>
                          </p:cTn>
                        </p:par>
                        <p:par>
                          <p:cTn id="85" fill="hold">
                            <p:stCondLst>
                              <p:cond delay="2000"/>
                            </p:stCondLst>
                            <p:childTnLst>
                              <p:par>
                                <p:cTn id="86" presetID="26" presetClass="exit" presetSubtype="0" fill="hold" nodeType="afterEffect">
                                  <p:stCondLst>
                                    <p:cond delay="0"/>
                                  </p:stCondLst>
                                  <p:childTnLst>
                                    <p:animEffect transition="out" filter="wipe(down)">
                                      <p:cBhvr>
                                        <p:cTn id="87" dur="180" accel="50000">
                                          <p:stCondLst>
                                            <p:cond delay="1820"/>
                                          </p:stCondLst>
                                        </p:cTn>
                                        <p:tgtEl>
                                          <p:spTgt spid="5"/>
                                        </p:tgtEl>
                                      </p:cBhvr>
                                    </p:animEffect>
                                    <p:anim calcmode="lin" valueType="num">
                                      <p:cBhvr>
                                        <p:cTn id="88" dur="1822" tmFilter="0,0; 0.14,0.31; 0.43,0.73; 0.71,0.91; 1.0,1.0">
                                          <p:stCondLst>
                                            <p:cond delay="0"/>
                                          </p:stCondLst>
                                        </p:cTn>
                                        <p:tgtEl>
                                          <p:spTgt spid="5"/>
                                        </p:tgtEl>
                                        <p:attrNameLst>
                                          <p:attrName>ppt_x</p:attrName>
                                        </p:attrNameLst>
                                      </p:cBhvr>
                                      <p:tavLst>
                                        <p:tav tm="0">
                                          <p:val>
                                            <p:strVal val="ppt_x"/>
                                          </p:val>
                                        </p:tav>
                                        <p:tav tm="100000">
                                          <p:val>
                                            <p:strVal val="#ppt_x+0.25"/>
                                          </p:val>
                                        </p:tav>
                                      </p:tavLst>
                                    </p:anim>
                                    <p:anim calcmode="lin" valueType="num">
                                      <p:cBhvr>
                                        <p:cTn id="89" dur="178">
                                          <p:stCondLst>
                                            <p:cond delay="1822"/>
                                          </p:stCondLst>
                                        </p:cTn>
                                        <p:tgtEl>
                                          <p:spTgt spid="5"/>
                                        </p:tgtEl>
                                        <p:attrNameLst>
                                          <p:attrName>ppt_x</p:attrName>
                                        </p:attrNameLst>
                                      </p:cBhvr>
                                      <p:tavLst>
                                        <p:tav tm="0">
                                          <p:val>
                                            <p:strVal val="ppt_x"/>
                                          </p:val>
                                        </p:tav>
                                        <p:tav tm="100000">
                                          <p:val>
                                            <p:strVal val="ppt_x"/>
                                          </p:val>
                                        </p:tav>
                                      </p:tavLst>
                                    </p:anim>
                                    <p:anim calcmode="lin" valueType="num">
                                      <p:cBhvr>
                                        <p:cTn id="90" dur="664" tmFilter="0.0,0.0;0.25,0.07;0.50,0.2;0.75,0.467;1.0,1.0">
                                          <p:stCondLst>
                                            <p:cond delay="0"/>
                                          </p:stCondLst>
                                        </p:cTn>
                                        <p:tgtEl>
                                          <p:spTgt spid="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91" dur="664" tmFilter="0, 0; 0.125,0.2665; 0.25,0.4; 0.375,0.465; 0.5,0.5;  0.625,0.535; 0.75,0.6; 0.875,0.7335; 1,1">
                                          <p:stCondLst>
                                            <p:cond delay="664"/>
                                          </p:stCondLst>
                                        </p:cTn>
                                        <p:tgtEl>
                                          <p:spTgt spid="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92" dur="332" tmFilter="0, 0; 0.125,0.2665; 0.25,0.4; 0.375,0.465; 0.5,0.5;  0.625,0.535; 0.75,0.6; 0.875,0.7335; 1,1">
                                          <p:stCondLst>
                                            <p:cond delay="1324"/>
                                          </p:stCondLst>
                                        </p:cTn>
                                        <p:tgtEl>
                                          <p:spTgt spid="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93" dur="164" tmFilter="0, 0; 0.125,0.2665; 0.25,0.4; 0.375,0.465; 0.5,0.5;  0.625,0.535; 0.75,0.6; 0.875,0.7335; 1,1">
                                          <p:stCondLst>
                                            <p:cond delay="1656"/>
                                          </p:stCondLst>
                                        </p:cTn>
                                        <p:tgtEl>
                                          <p:spTgt spid="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94" dur="180" accel="50000">
                                          <p:stCondLst>
                                            <p:cond delay="1820"/>
                                          </p:stCondLst>
                                        </p:cTn>
                                        <p:tgtEl>
                                          <p:spTgt spid="5"/>
                                        </p:tgtEl>
                                        <p:attrNameLst>
                                          <p:attrName>ppt_y</p:attrName>
                                        </p:attrNameLst>
                                      </p:cBhvr>
                                      <p:tavLst>
                                        <p:tav tm="0">
                                          <p:val>
                                            <p:strVal val="ppt_y"/>
                                          </p:val>
                                        </p:tav>
                                        <p:tav tm="100000">
                                          <p:val>
                                            <p:strVal val="ppt_y+ppt_h"/>
                                          </p:val>
                                        </p:tav>
                                      </p:tavLst>
                                    </p:anim>
                                    <p:animScale>
                                      <p:cBhvr>
                                        <p:cTn id="95" dur="26">
                                          <p:stCondLst>
                                            <p:cond delay="620"/>
                                          </p:stCondLst>
                                        </p:cTn>
                                        <p:tgtEl>
                                          <p:spTgt spid="5"/>
                                        </p:tgtEl>
                                      </p:cBhvr>
                                      <p:to x="100000" y="60000"/>
                                    </p:animScale>
                                    <p:animScale>
                                      <p:cBhvr>
                                        <p:cTn id="96" dur="166" decel="50000">
                                          <p:stCondLst>
                                            <p:cond delay="646"/>
                                          </p:stCondLst>
                                        </p:cTn>
                                        <p:tgtEl>
                                          <p:spTgt spid="5"/>
                                        </p:tgtEl>
                                      </p:cBhvr>
                                      <p:to x="100000" y="100000"/>
                                    </p:animScale>
                                    <p:animScale>
                                      <p:cBhvr>
                                        <p:cTn id="97" dur="26">
                                          <p:stCondLst>
                                            <p:cond delay="1312"/>
                                          </p:stCondLst>
                                        </p:cTn>
                                        <p:tgtEl>
                                          <p:spTgt spid="5"/>
                                        </p:tgtEl>
                                      </p:cBhvr>
                                      <p:to x="100000" y="80000"/>
                                    </p:animScale>
                                    <p:animScale>
                                      <p:cBhvr>
                                        <p:cTn id="98" dur="166" decel="50000">
                                          <p:stCondLst>
                                            <p:cond delay="1338"/>
                                          </p:stCondLst>
                                        </p:cTn>
                                        <p:tgtEl>
                                          <p:spTgt spid="5"/>
                                        </p:tgtEl>
                                      </p:cBhvr>
                                      <p:to x="100000" y="100000"/>
                                    </p:animScale>
                                    <p:animScale>
                                      <p:cBhvr>
                                        <p:cTn id="99" dur="26">
                                          <p:stCondLst>
                                            <p:cond delay="1642"/>
                                          </p:stCondLst>
                                        </p:cTn>
                                        <p:tgtEl>
                                          <p:spTgt spid="5"/>
                                        </p:tgtEl>
                                      </p:cBhvr>
                                      <p:to x="100000" y="90000"/>
                                    </p:animScale>
                                    <p:animScale>
                                      <p:cBhvr>
                                        <p:cTn id="100" dur="166" decel="50000">
                                          <p:stCondLst>
                                            <p:cond delay="1668"/>
                                          </p:stCondLst>
                                        </p:cTn>
                                        <p:tgtEl>
                                          <p:spTgt spid="5"/>
                                        </p:tgtEl>
                                      </p:cBhvr>
                                      <p:to x="100000" y="100000"/>
                                    </p:animScale>
                                    <p:animScale>
                                      <p:cBhvr>
                                        <p:cTn id="101" dur="26">
                                          <p:stCondLst>
                                            <p:cond delay="1808"/>
                                          </p:stCondLst>
                                        </p:cTn>
                                        <p:tgtEl>
                                          <p:spTgt spid="5"/>
                                        </p:tgtEl>
                                      </p:cBhvr>
                                      <p:to x="100000" y="95000"/>
                                    </p:animScale>
                                    <p:animScale>
                                      <p:cBhvr>
                                        <p:cTn id="102" dur="166" decel="50000">
                                          <p:stCondLst>
                                            <p:cond delay="1834"/>
                                          </p:stCondLst>
                                        </p:cTn>
                                        <p:tgtEl>
                                          <p:spTgt spid="5"/>
                                        </p:tgtEl>
                                      </p:cBhvr>
                                      <p:to x="100000" y="100000"/>
                                    </p:animScale>
                                    <p:set>
                                      <p:cBhvr>
                                        <p:cTn id="103" dur="1" fill="hold">
                                          <p:stCondLst>
                                            <p:cond delay="1999"/>
                                          </p:stCondLst>
                                        </p:cTn>
                                        <p:tgtEl>
                                          <p:spTgt spid="5"/>
                                        </p:tgtEl>
                                        <p:attrNameLst>
                                          <p:attrName>style.visibility</p:attrName>
                                        </p:attrNameLst>
                                      </p:cBhvr>
                                      <p:to>
                                        <p:strVal val="hidden"/>
                                      </p:to>
                                    </p:set>
                                  </p:childTnLst>
                                </p:cTn>
                              </p:par>
                              <p:par>
                                <p:cTn id="104" presetID="1" presetClass="mediacall" presetSubtype="0" fill="hold" nodeType="withEffect">
                                  <p:stCondLst>
                                    <p:cond delay="0"/>
                                  </p:stCondLst>
                                  <p:childTnLst>
                                    <p:cmd type="call" cmd="playFrom(0.0)">
                                      <p:cBhvr>
                                        <p:cTn id="105" dur="4414" fill="hold"/>
                                        <p:tgtEl>
                                          <p:spTgt spid="12"/>
                                        </p:tgtEl>
                                      </p:cBhvr>
                                    </p:cmd>
                                  </p:childTnLst>
                                </p:cTn>
                              </p:par>
                            </p:childTnLst>
                          </p:cTn>
                        </p:par>
                      </p:childTnLst>
                    </p:cTn>
                  </p:par>
                </p:childTnLst>
              </p:cTn>
              <p:nextCondLst>
                <p:cond evt="onClick" delay="0">
                  <p:tgtEl>
                    <p:spTgt spid="5"/>
                  </p:tgtEl>
                </p:cond>
              </p:nextCondLst>
            </p:seq>
            <p:audio>
              <p:cMediaNode vol="8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12"/>
                </p:tgtEl>
              </p:cMediaNode>
            </p:audio>
            <p:audio>
              <p:cMediaNode vol="80000">
                <p:cTn id="108" fill="hold" display="0">
                  <p:stCondLst>
                    <p:cond delay="indefinite"/>
                  </p:stCondLst>
                  <p:endCondLst>
                    <p:cond evt="onStopAudio" delay="0">
                      <p:tgtEl>
                        <p:sldTgt/>
                      </p:tgtEl>
                    </p:cond>
                  </p:endCondLst>
                </p:cTn>
                <p:tgtEl>
                  <p:spTgt spid="13"/>
                </p:tgtEl>
              </p:cMediaNode>
            </p:audio>
            <p:audio>
              <p:cMediaNode vol="80000">
                <p:cTn id="109" fill="hold" display="0">
                  <p:stCondLst>
                    <p:cond delay="indefinite"/>
                  </p:stCondLst>
                  <p:endCondLst>
                    <p:cond evt="onStopAudio" delay="0">
                      <p:tgtEl>
                        <p:sldTgt/>
                      </p:tgtEl>
                    </p:cond>
                  </p:endCondLst>
                </p:cTn>
                <p:tgtEl>
                  <p:spTgt spid="14"/>
                </p:tgtEl>
              </p:cMediaNode>
            </p:audio>
            <p:audio>
              <p:cMediaNode vol="80000">
                <p:cTn id="110" fill="hold" display="0">
                  <p:stCondLst>
                    <p:cond delay="indefinite"/>
                  </p:stCondLst>
                  <p:endCondLst>
                    <p:cond evt="onStopAudio" delay="0">
                      <p:tgtEl>
                        <p:sldTgt/>
                      </p:tgtEl>
                    </p:cond>
                  </p:endCondLst>
                </p:cTn>
                <p:tgtEl>
                  <p:spTgt spid="15"/>
                </p:tgtEl>
              </p:cMediaNode>
            </p:audio>
            <p:audio>
              <p:cMediaNode vol="80000">
                <p:cTn id="111" fill="hold" display="0">
                  <p:stCondLst>
                    <p:cond delay="indefinite"/>
                  </p:stCondLst>
                  <p:endCondLst>
                    <p:cond evt="onStopAudio" delay="0">
                      <p:tgtEl>
                        <p:sldTgt/>
                      </p:tgtEl>
                    </p:cond>
                  </p:endCondLst>
                </p:cTn>
                <p:tgtEl>
                  <p:spTgt spid="17"/>
                </p:tgtEl>
              </p:cMediaNode>
            </p:audio>
            <p:audio>
              <p:cMediaNode vol="80000">
                <p:cTn id="112" fill="hold" display="0">
                  <p:stCondLst>
                    <p:cond delay="indefinite"/>
                  </p:stCondLst>
                  <p:endCondLst>
                    <p:cond evt="onStopAudio" delay="0">
                      <p:tgtEl>
                        <p:sldTgt/>
                      </p:tgtEl>
                    </p:cond>
                  </p:endCondLst>
                </p:cTn>
                <p:tgtEl>
                  <p:spTgt spid="1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pic>
        <p:nvPicPr>
          <p:cNvPr id="3" name="Picture 2">
            <a:hlinkClick r:id="rId7" action="ppaction://hlinksldjump"/>
            <a:extLst>
              <a:ext uri="{FF2B5EF4-FFF2-40B4-BE49-F238E27FC236}">
                <a16:creationId xmlns:a16="http://schemas.microsoft.com/office/drawing/2014/main" id="{C5A98A0B-4BCC-9C84-8F2C-D246E54C3618}"/>
              </a:ext>
            </a:extLst>
          </p:cNvPr>
          <p:cNvPicPr>
            <a:picLocks noChangeAspect="1"/>
          </p:cNvPicPr>
          <p:nvPr/>
        </p:nvPicPr>
        <p:blipFill>
          <a:blip r:embed="rId8"/>
          <a:stretch>
            <a:fillRect/>
          </a:stretch>
        </p:blipFill>
        <p:spPr>
          <a:xfrm>
            <a:off x="10501592" y="5291049"/>
            <a:ext cx="1690408" cy="1566951"/>
          </a:xfrm>
          <a:prstGeom prst="rect">
            <a:avLst/>
          </a:prstGeom>
        </p:spPr>
      </p:pic>
      <p:sp>
        <p:nvSpPr>
          <p:cNvPr id="2" name="Rectangle: Rounded Corners 1">
            <a:extLst>
              <a:ext uri="{FF2B5EF4-FFF2-40B4-BE49-F238E27FC236}">
                <a16:creationId xmlns:a16="http://schemas.microsoft.com/office/drawing/2014/main" id="{92482079-B402-58C6-B6C0-6795E084D610}"/>
              </a:ext>
            </a:extLst>
          </p:cNvPr>
          <p:cNvSpPr/>
          <p:nvPr/>
        </p:nvSpPr>
        <p:spPr>
          <a:xfrm>
            <a:off x="2128032" y="694642"/>
            <a:ext cx="7949573" cy="130773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en-US" sz="2400" b="1" dirty="0" err="1">
                <a:solidFill>
                  <a:srgbClr val="000000"/>
                </a:solidFill>
                <a:latin typeface="UTM Avo" panose="02040603050506020204" pitchFamily="18"/>
                <a:cs typeface="Arial" panose="020B0604020202020204" pitchFamily="34" charset="0"/>
              </a:rPr>
              <a:t>Câu</a:t>
            </a:r>
            <a:r>
              <a:rPr lang="en-US" sz="2400" b="1" dirty="0">
                <a:solidFill>
                  <a:srgbClr val="000000"/>
                </a:solidFill>
                <a:latin typeface="UTM Avo" panose="02040603050506020204" pitchFamily="18"/>
                <a:cs typeface="Arial" panose="020B0604020202020204" pitchFamily="34" charset="0"/>
              </a:rPr>
              <a:t> 1: </a:t>
            </a:r>
            <a:r>
              <a:rPr lang="en-US" sz="2400" dirty="0" err="1">
                <a:solidFill>
                  <a:srgbClr val="000000"/>
                </a:solidFill>
                <a:latin typeface="UTM Avo" panose="02040603050506020204" pitchFamily="18"/>
                <a:cs typeface="Arial" panose="020B0604020202020204" pitchFamily="34" charset="0"/>
              </a:rPr>
              <a:t>Phân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đạm</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bổ</a:t>
            </a:r>
            <a:r>
              <a:rPr lang="en-US" sz="2400" dirty="0">
                <a:solidFill>
                  <a:srgbClr val="000000"/>
                </a:solidFill>
                <a:latin typeface="UTM Avo" panose="02040603050506020204" pitchFamily="18"/>
                <a:cs typeface="Arial" panose="020B0604020202020204" pitchFamily="34" charset="0"/>
              </a:rPr>
              <a:t> sung </a:t>
            </a:r>
            <a:r>
              <a:rPr lang="en-US" sz="2400" dirty="0" err="1">
                <a:solidFill>
                  <a:srgbClr val="000000"/>
                </a:solidFill>
                <a:latin typeface="UTM Avo" panose="02040603050506020204" pitchFamily="18"/>
                <a:cs typeface="Arial" panose="020B0604020202020204" pitchFamily="34" charset="0"/>
              </a:rPr>
              <a:t>nguyên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tố</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dinh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dưỡng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nào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sau</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đây</a:t>
            </a:r>
            <a:r>
              <a:rPr lang="en-US" sz="2400" dirty="0">
                <a:solidFill>
                  <a:srgbClr val="000000"/>
                </a:solidFill>
                <a:latin typeface="UTM Avo" panose="02040603050506020204" pitchFamily="18"/>
                <a:cs typeface="Arial" panose="020B0604020202020204" pitchFamily="34" charset="0"/>
              </a:rPr>
              <a:t>?</a:t>
            </a:r>
            <a:endParaRPr lang="en-US" sz="2400" baseline="-25000" dirty="0">
              <a:solidFill>
                <a:srgbClr val="000000"/>
              </a:solidFill>
              <a:latin typeface="UTM Avo" panose="02040603050506020204" pitchFamily="18"/>
              <a:cs typeface="Arial" panose="020B0604020202020204" pitchFamily="34" charset="0"/>
            </a:endParaRPr>
          </a:p>
        </p:txBody>
      </p:sp>
      <p:sp>
        <p:nvSpPr>
          <p:cNvPr id="4" name="Rectangle: Rounded Corners 3">
            <a:extLst>
              <a:ext uri="{FF2B5EF4-FFF2-40B4-BE49-F238E27FC236}">
                <a16:creationId xmlns:a16="http://schemas.microsoft.com/office/drawing/2014/main" id="{10FE20CE-4480-A259-33D8-225B6C4097BE}"/>
              </a:ext>
            </a:extLst>
          </p:cNvPr>
          <p:cNvSpPr/>
          <p:nvPr/>
        </p:nvSpPr>
        <p:spPr>
          <a:xfrm>
            <a:off x="2128032" y="2240775"/>
            <a:ext cx="3816504" cy="144798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phosphorus</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CA8FB69E-6964-895A-1951-AE4CE66B425C}"/>
              </a:ext>
            </a:extLst>
          </p:cNvPr>
          <p:cNvSpPr/>
          <p:nvPr/>
        </p:nvSpPr>
        <p:spPr>
          <a:xfrm>
            <a:off x="2128031" y="3964225"/>
            <a:ext cx="3816504" cy="144798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Potassium.</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F89E07A6-3666-487A-1EC9-37E3EFF2B196}"/>
              </a:ext>
            </a:extLst>
          </p:cNvPr>
          <p:cNvSpPr/>
          <p:nvPr/>
        </p:nvSpPr>
        <p:spPr>
          <a:xfrm>
            <a:off x="6261101" y="2240774"/>
            <a:ext cx="3816504" cy="1411780"/>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Nitrogen.</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97B0830F-4740-B04F-3CF7-916CDF44221D}"/>
              </a:ext>
            </a:extLst>
          </p:cNvPr>
          <p:cNvSpPr/>
          <p:nvPr/>
        </p:nvSpPr>
        <p:spPr>
          <a:xfrm>
            <a:off x="6261101" y="3964225"/>
            <a:ext cx="3816504" cy="147171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Các</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nguyên</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tố</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p>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đa</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lượng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2D10DCC8-27F1-6B1F-45C5-18AF62ED1A7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96396" y="3054084"/>
            <a:ext cx="690832" cy="601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D32B6FF6-24AE-960A-6351-8AE0B1B4D2A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98628" y="4885259"/>
            <a:ext cx="636338" cy="5679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7C3EADB5-AEAF-5937-E20A-10824B910D5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22086" y="3128275"/>
            <a:ext cx="673914" cy="601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BDD6AF03-6567-5197-B1AA-EE211B02DF1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40698" y="4876416"/>
            <a:ext cx="636337" cy="5679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B204FE1-C9A6-20BB-B8C1-651850A4578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14" name="Ding-sound-effect-www_tiengdong_com.mp3">
            <a:hlinkClick r:id="" action="ppaction://media"/>
            <a:extLst>
              <a:ext uri="{FF2B5EF4-FFF2-40B4-BE49-F238E27FC236}">
                <a16:creationId xmlns:a16="http://schemas.microsoft.com/office/drawing/2014/main" id="{39BEF121-DAF4-1ADB-8165-9F4539BAA1E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99118" y="2804421"/>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18D46000-2F14-3A09-079C-222DBD368AC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768985" y="1286308"/>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4DA13F06-D485-4EBB-B1C4-714E58755C10}"/>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907677" y="1386998"/>
            <a:ext cx="812800" cy="812800"/>
          </a:xfrm>
          <a:prstGeom prst="rect">
            <a:avLst/>
          </a:prstGeom>
        </p:spPr>
      </p:pic>
      <p:pic>
        <p:nvPicPr>
          <p:cNvPr id="17" name="buzzer-or-wrong-answer-20582.wav">
            <a:hlinkClick r:id="" action="ppaction://media"/>
            <a:extLst>
              <a:ext uri="{FF2B5EF4-FFF2-40B4-BE49-F238E27FC236}">
                <a16:creationId xmlns:a16="http://schemas.microsoft.com/office/drawing/2014/main" id="{EC8ACD50-FD30-C1CF-596A-CFF9366961E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14437" y="1562765"/>
            <a:ext cx="812800" cy="812800"/>
          </a:xfrm>
          <a:prstGeom prst="rect">
            <a:avLst/>
          </a:prstGeom>
        </p:spPr>
      </p:pic>
      <p:pic>
        <p:nvPicPr>
          <p:cNvPr id="3074" name="Picture 2">
            <a:extLst>
              <a:ext uri="{FF2B5EF4-FFF2-40B4-BE49-F238E27FC236}">
                <a16:creationId xmlns:a16="http://schemas.microsoft.com/office/drawing/2014/main" id="{FB384362-AAE8-7C54-DDF0-6BD4606AF4B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17" y="4617605"/>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6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1776" fill="hold"/>
                                        <p:tgtEl>
                                          <p:spTgt spid="17"/>
                                        </p:tgtEl>
                                      </p:cBhvr>
                                    </p:cmd>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 presetClass="mediacall" presetSubtype="0" fill="hold" nodeType="withEffect">
                                  <p:stCondLst>
                                    <p:cond delay="0"/>
                                  </p:stCondLst>
                                  <p:childTnLst>
                                    <p:cmd type="call" cmd="playFrom(0.0)">
                                      <p:cBhvr>
                                        <p:cTn id="35" dur="1776" fill="hold"/>
                                        <p:tgtEl>
                                          <p:spTgt spid="16"/>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1776" fill="hold"/>
                                        <p:tgtEl>
                                          <p:spTgt spid="15"/>
                                        </p:tgtEl>
                                      </p:cBhvr>
                                    </p:cmd>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7"/>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3004" fill="hold"/>
                                        <p:tgtEl>
                                          <p:spTgt spid="14"/>
                                        </p:tgtEl>
                                      </p:cBhvr>
                                    </p:cmd>
                                  </p:childTnLst>
                                </p:cTn>
                              </p:par>
                            </p:childTnLst>
                          </p:cTn>
                        </p:par>
                      </p:childTnLst>
                    </p:cTn>
                  </p:par>
                </p:childTnLst>
              </p:cTn>
              <p:nextCondLst>
                <p:cond evt="onClick" delay="0">
                  <p:tgtEl>
                    <p:spTgt spid="7"/>
                  </p:tgtEl>
                </p:cond>
              </p:nextCondLst>
            </p:seq>
            <p:audio>
              <p:cMediaNode vol="80000">
                <p:cTn id="52" fill="hold" display="0">
                  <p:stCondLst>
                    <p:cond delay="indefinite"/>
                  </p:stCondLst>
                  <p:endCondLst>
                    <p:cond evt="onStopAudio" delay="0">
                      <p:tgtEl>
                        <p:sldTgt/>
                      </p:tgtEl>
                    </p:cond>
                  </p:endCondLst>
                </p:cTn>
                <p:tgtEl>
                  <p:spTgt spid="14"/>
                </p:tgtEl>
              </p:cMediaNode>
            </p:audio>
            <p:audio>
              <p:cMediaNode vol="80000">
                <p:cTn id="53" fill="hold" display="0">
                  <p:stCondLst>
                    <p:cond delay="indefinite"/>
                  </p:stCondLst>
                  <p:endCondLst>
                    <p:cond evt="onStopAudio" delay="0">
                      <p:tgtEl>
                        <p:sldTgt/>
                      </p:tgtEl>
                    </p:cond>
                  </p:endCondLst>
                </p:cTn>
                <p:tgtEl>
                  <p:spTgt spid="15"/>
                </p:tgtEl>
              </p:cMediaNode>
            </p:audio>
            <p:audio>
              <p:cMediaNode vol="80000">
                <p:cTn id="54" fill="hold" display="0">
                  <p:stCondLst>
                    <p:cond delay="indefinite"/>
                  </p:stCondLst>
                  <p:endCondLst>
                    <p:cond evt="onStopAudio" delay="0">
                      <p:tgtEl>
                        <p:sldTgt/>
                      </p:tgtEl>
                    </p:cond>
                  </p:endCondLst>
                </p:cTn>
                <p:tgtEl>
                  <p:spTgt spid="16"/>
                </p:tgtEl>
              </p:cMediaNode>
            </p:audio>
            <p:audio>
              <p:cMediaNode vol="80000">
                <p:cTn id="55" fill="hold" display="0">
                  <p:stCondLst>
                    <p:cond delay="indefinite"/>
                  </p:stCondLst>
                  <p:endCondLst>
                    <p:cond evt="onStopAudio" delay="0">
                      <p:tgtEl>
                        <p:sldTgt/>
                      </p:tgtEl>
                    </p:cond>
                  </p:endCondLst>
                </p:cTn>
                <p:tgtEl>
                  <p:spTgt spid="17"/>
                </p:tgtEl>
              </p:cMediaNode>
            </p:audio>
          </p:childTnLst>
        </p:cTn>
      </p:par>
    </p:tnLst>
    <p:bldLst>
      <p:bldP spid="2" grpId="0" animBg="1"/>
      <p:bldP spid="4"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BF7E8B-5E96-9E96-CF15-F246D0873E4F}"/>
              </a:ext>
            </a:extLst>
          </p:cNvPr>
          <p:cNvSpPr/>
          <p:nvPr/>
        </p:nvSpPr>
        <p:spPr>
          <a:xfrm>
            <a:off x="1380151" y="582668"/>
            <a:ext cx="9431697" cy="189964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2: </a:t>
            </a:r>
            <a:r>
              <a:rPr lang="en-US" sz="2400" dirty="0" err="1">
                <a:solidFill>
                  <a:srgbClr val="000000"/>
                </a:solidFill>
                <a:latin typeface="UTM Avo" panose="02040603050506020204" pitchFamily="18"/>
                <a:cs typeface="Arial" panose="020B0604020202020204" pitchFamily="34" charset="0"/>
              </a:rPr>
              <a:t>Chất</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nào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sau</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đây</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không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phải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là</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thành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phần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chính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của</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phân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đạm</a:t>
            </a:r>
            <a:r>
              <a:rPr lang="en-US" sz="2400" dirty="0">
                <a:solidFill>
                  <a:srgbClr val="000000"/>
                </a:solidFill>
                <a:latin typeface="UTM Avo" panose="02040603050506020204" pitchFamily="18"/>
                <a:cs typeface="Arial" panose="020B0604020202020204" pitchFamily="34" charset="0"/>
              </a:rPr>
              <a:t>?</a:t>
            </a:r>
            <a:endParaRPr lang="vi-VN" sz="2400" dirty="0">
              <a:solidFill>
                <a:srgbClr val="000000"/>
              </a:solidFill>
              <a:latin typeface="UTM Avo" panose="02040603050506020204" pitchFamily="18"/>
              <a:cs typeface="Arial" panose="020B0604020202020204" pitchFamily="34" charset="0"/>
            </a:endParaRPr>
          </a:p>
        </p:txBody>
      </p:sp>
      <p:sp>
        <p:nvSpPr>
          <p:cNvPr id="4" name="Rectangle: Rounded Corners 3">
            <a:extLst>
              <a:ext uri="{FF2B5EF4-FFF2-40B4-BE49-F238E27FC236}">
                <a16:creationId xmlns:a16="http://schemas.microsoft.com/office/drawing/2014/main" id="{4B56B5CB-69C3-46BC-EC37-2D9B09EE0BA1}"/>
              </a:ext>
            </a:extLst>
          </p:cNvPr>
          <p:cNvSpPr/>
          <p:nvPr/>
        </p:nvSpPr>
        <p:spPr>
          <a:xfrm>
            <a:off x="2072345" y="2797533"/>
            <a:ext cx="3413457" cy="96313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NaNO</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3</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2ABE7785-1618-A11F-3AFE-03C85F4DCB82}"/>
              </a:ext>
            </a:extLst>
          </p:cNvPr>
          <p:cNvSpPr/>
          <p:nvPr/>
        </p:nvSpPr>
        <p:spPr>
          <a:xfrm>
            <a:off x="2072347" y="4207382"/>
            <a:ext cx="3413457" cy="97177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(NH</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CO.</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3FA8B9F4-5E0F-FFA0-FF43-97B314E336D4}"/>
              </a:ext>
            </a:extLst>
          </p:cNvPr>
          <p:cNvSpPr/>
          <p:nvPr/>
        </p:nvSpPr>
        <p:spPr>
          <a:xfrm>
            <a:off x="6771007" y="2797532"/>
            <a:ext cx="3618863" cy="96313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Ca(NO</a:t>
            </a:r>
            <a:r>
              <a:rPr lang="en-US" sz="2400" baseline="-25000" noProof="0" dirty="0">
                <a:solidFill>
                  <a:srgbClr val="000000"/>
                </a:solidFill>
                <a:latin typeface="UTM Avo" panose="02040603050506020204" pitchFamily="18"/>
                <a:ea typeface="Times New Roman" panose="02020603050405020304" pitchFamily="18" charset="0"/>
                <a:cs typeface="Arial" panose="020B0604020202020204" pitchFamily="34" charset="0"/>
              </a:rPr>
              <a:t>3</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baseline="-25000" noProof="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DD94F6D5-8414-30B1-9341-EB19AD1B853E}"/>
              </a:ext>
            </a:extLst>
          </p:cNvPr>
          <p:cNvSpPr/>
          <p:nvPr/>
        </p:nvSpPr>
        <p:spPr>
          <a:xfrm>
            <a:off x="6771007" y="4231116"/>
            <a:ext cx="3618863" cy="97177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NaCl.</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F64B8EFF-C12E-EBA3-BDDA-1BF47C1A90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62931" y="453899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5C443E1E-82BF-5BCF-7ECD-95431DE230B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6649" y="3068702"/>
            <a:ext cx="753316" cy="6723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5BEE0BF4-CE9D-C4D7-3181-1CF05F5393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01695" y="3068702"/>
            <a:ext cx="753318" cy="67231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AEF7B319-09DB-0178-1085-8720A740FC9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6649" y="4528858"/>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C8AAB29-462F-DF78-7BE7-C49DA84F1A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7" name="buzzer-or-wrong-answer-20582.wav">
            <a:hlinkClick r:id="" action="ppaction://media"/>
            <a:extLst>
              <a:ext uri="{FF2B5EF4-FFF2-40B4-BE49-F238E27FC236}">
                <a16:creationId xmlns:a16="http://schemas.microsoft.com/office/drawing/2014/main" id="{EA11268D-A9EE-9B4C-7CA1-FA4B858A4D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1385" y="11339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85A6FDA6-38BA-7E54-4B6E-483E72F61C1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68985" y="1286308"/>
            <a:ext cx="812800" cy="812800"/>
          </a:xfrm>
          <a:prstGeom prst="rect">
            <a:avLst/>
          </a:prstGeom>
        </p:spPr>
      </p:pic>
      <p:pic>
        <p:nvPicPr>
          <p:cNvPr id="10" name="buzzer-or-wrong-answer-20582.wav">
            <a:hlinkClick r:id="" action="ppaction://media"/>
            <a:extLst>
              <a:ext uri="{FF2B5EF4-FFF2-40B4-BE49-F238E27FC236}">
                <a16:creationId xmlns:a16="http://schemas.microsoft.com/office/drawing/2014/main" id="{3D9F81A8-2AD2-522D-35E2-CD1148EA4D2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5185" y="981508"/>
            <a:ext cx="812800" cy="812800"/>
          </a:xfrm>
          <a:prstGeom prst="rect">
            <a:avLst/>
          </a:prstGeom>
        </p:spPr>
      </p:pic>
      <p:pic>
        <p:nvPicPr>
          <p:cNvPr id="11" name="Ding-sound-effect-www_tiengdong_com.mp3">
            <a:hlinkClick r:id="" action="ppaction://media"/>
            <a:extLst>
              <a:ext uri="{FF2B5EF4-FFF2-40B4-BE49-F238E27FC236}">
                <a16:creationId xmlns:a16="http://schemas.microsoft.com/office/drawing/2014/main" id="{A1829968-0978-E77D-9C20-1149A94970A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9118" y="2804421"/>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54C8067E-4F95-5A3C-DAD6-ED39715900E3}"/>
              </a:ext>
            </a:extLst>
          </p:cNvPr>
          <p:cNvPicPr>
            <a:picLocks noChangeAspect="1"/>
          </p:cNvPicPr>
          <p:nvPr/>
        </p:nvPicPr>
        <p:blipFill>
          <a:blip r:embed="rId12"/>
          <a:stretch>
            <a:fillRect/>
          </a:stretch>
        </p:blipFill>
        <p:spPr>
          <a:xfrm>
            <a:off x="10501592" y="5291049"/>
            <a:ext cx="1690408" cy="1566951"/>
          </a:xfrm>
          <a:prstGeom prst="rect">
            <a:avLst/>
          </a:prstGeom>
        </p:spPr>
      </p:pic>
      <p:pic>
        <p:nvPicPr>
          <p:cNvPr id="3" name="Picture 2">
            <a:extLst>
              <a:ext uri="{FF2B5EF4-FFF2-40B4-BE49-F238E27FC236}">
                <a16:creationId xmlns:a16="http://schemas.microsoft.com/office/drawing/2014/main" id="{57A4B133-C398-6DBD-4CA8-FC16C228DC5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17" y="4617605"/>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46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 presetClass="mediacall" presetSubtype="0" fill="hold" nodeType="withEffect">
                                  <p:stCondLst>
                                    <p:cond delay="0"/>
                                  </p:stCondLst>
                                  <p:childTnLst>
                                    <p:cmd type="call" cmd="playFrom(0.0)">
                                      <p:cBhvr>
                                        <p:cTn id="27" dur="1776" fill="hold"/>
                                        <p:tgtEl>
                                          <p:spTgt spid="10"/>
                                        </p:tgtEl>
                                      </p:cBhvr>
                                    </p:cmd>
                                  </p:childTnLst>
                                </p:cTn>
                              </p:par>
                            </p:childTnLst>
                          </p:cTn>
                        </p:par>
                      </p:childTnLst>
                    </p:cTn>
                  </p:par>
                </p:childTnLst>
              </p:cTn>
              <p:nextCondLst>
                <p:cond evt="onClick" delay="0">
                  <p:tgtEl>
                    <p:spTgt spid="16"/>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 presetClass="mediacall" presetSubtype="0" fill="hold" nodeType="withEffect">
                                  <p:stCondLst>
                                    <p:cond delay="0"/>
                                  </p:stCondLst>
                                  <p:childTnLst>
                                    <p:cmd type="call" cmd="playFrom(0.0)">
                                      <p:cBhvr>
                                        <p:cTn id="35" dur="2977" fill="hold"/>
                                        <p:tgtEl>
                                          <p:spTgt spid="11"/>
                                        </p:tgtEl>
                                      </p:cBhvr>
                                    </p:cmd>
                                  </p:childTnLst>
                                </p:cTn>
                              </p:par>
                            </p:childTnLst>
                          </p:cTn>
                        </p:par>
                      </p:childTnLst>
                    </p:cTn>
                  </p:par>
                </p:childTnLst>
              </p:cTn>
              <p:nextCondLst>
                <p:cond evt="onClick" delay="0">
                  <p:tgtEl>
                    <p:spTgt spid="17"/>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 presetClass="mediacall" presetSubtype="0" fill="hold" nodeType="withEffect">
                                  <p:stCondLst>
                                    <p:cond delay="0"/>
                                  </p:stCondLst>
                                  <p:childTnLst>
                                    <p:cmd type="call" cmd="playFrom(0.0)">
                                      <p:cBhvr>
                                        <p:cTn id="43" dur="1776" fill="hold"/>
                                        <p:tgtEl>
                                          <p:spTgt spid="8"/>
                                        </p:tgtEl>
                                      </p:cBhvr>
                                    </p:cmd>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 presetClass="mediacall" presetSubtype="0" fill="hold" nodeType="withEffect">
                                  <p:stCondLst>
                                    <p:cond delay="0"/>
                                  </p:stCondLst>
                                  <p:childTnLst>
                                    <p:cmd type="call" cmd="playFrom(0.0)">
                                      <p:cBhvr>
                                        <p:cTn id="51" dur="1776" fill="hold"/>
                                        <p:tgtEl>
                                          <p:spTgt spid="7"/>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7"/>
                </p:tgtEl>
              </p:cMediaNode>
            </p:audio>
            <p:audio>
              <p:cMediaNode vol="80000">
                <p:cTn id="53" fill="hold" display="0">
                  <p:stCondLst>
                    <p:cond delay="indefinite"/>
                  </p:stCondLst>
                  <p:endCondLst>
                    <p:cond evt="onStopAudio" delay="0">
                      <p:tgtEl>
                        <p:sldTgt/>
                      </p:tgtEl>
                    </p:cond>
                  </p:endCondLst>
                </p:cTn>
                <p:tgtEl>
                  <p:spTgt spid="8"/>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childTnLst>
        </p:cTn>
      </p:par>
    </p:tnLst>
    <p:bldLst>
      <p:bldP spid="2" grpId="0" animBg="1"/>
      <p:bldP spid="4" grpId="0" animBg="1"/>
      <p:bldP spid="9" grpId="0" animBg="1"/>
      <p:bldP spid="16"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0BB30055-6429-D33E-6F5A-018D9C858C83}"/>
              </a:ext>
            </a:extLst>
          </p:cNvPr>
          <p:cNvSpPr/>
          <p:nvPr/>
        </p:nvSpPr>
        <p:spPr>
          <a:xfrm>
            <a:off x="1128937" y="318145"/>
            <a:ext cx="9883092" cy="123291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3: </a:t>
            </a:r>
            <a:r>
              <a:rPr lang="en-US" sz="2400" dirty="0">
                <a:solidFill>
                  <a:srgbClr val="000000"/>
                </a:solidFill>
                <a:latin typeface="UTM Avo" panose="02040603050506020204" pitchFamily="18"/>
                <a:cs typeface="Arial" panose="020B0604020202020204" pitchFamily="34" charset="0"/>
              </a:rPr>
              <a:t>Thành </a:t>
            </a:r>
            <a:r>
              <a:rPr lang="en-US" sz="2400" dirty="0" err="1">
                <a:solidFill>
                  <a:srgbClr val="000000"/>
                </a:solidFill>
                <a:latin typeface="UTM Avo" panose="02040603050506020204" pitchFamily="18"/>
                <a:cs typeface="Arial" panose="020B0604020202020204" pitchFamily="34" charset="0"/>
              </a:rPr>
              <a:t>phần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chính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của</a:t>
            </a:r>
            <a:r>
              <a:rPr lang="en-US" sz="2400" dirty="0">
                <a:solidFill>
                  <a:srgbClr val="000000"/>
                </a:solidFill>
                <a:latin typeface="UTM Avo" panose="02040603050506020204" pitchFamily="18"/>
                <a:cs typeface="Arial" panose="020B0604020202020204" pitchFamily="34" charset="0"/>
              </a:rPr>
              <a:t> superphosphate </a:t>
            </a:r>
            <a:r>
              <a:rPr lang="en-US" sz="2400" dirty="0" err="1">
                <a:solidFill>
                  <a:srgbClr val="000000"/>
                </a:solidFill>
                <a:latin typeface="UTM Avo" panose="02040603050506020204" pitchFamily="18"/>
                <a:cs typeface="Arial" panose="020B0604020202020204" pitchFamily="34" charset="0"/>
              </a:rPr>
              <a:t>là</a:t>
            </a:r>
            <a:r>
              <a:rPr lang="en-US" sz="2400" dirty="0">
                <a:solidFill>
                  <a:srgbClr val="000000"/>
                </a:solidFill>
                <a:latin typeface="UTM Avo" panose="02040603050506020204" pitchFamily="18"/>
                <a:cs typeface="Arial" panose="020B0604020202020204" pitchFamily="34" charset="0"/>
              </a:rPr>
              <a:t>: </a:t>
            </a:r>
            <a:endParaRPr kumimoji="0" lang="vi-VN" sz="2400" i="0" u="none" strike="noStrike" kern="120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
        <p:nvSpPr>
          <p:cNvPr id="14" name="Rectangle: Rounded Corners 13">
            <a:extLst>
              <a:ext uri="{FF2B5EF4-FFF2-40B4-BE49-F238E27FC236}">
                <a16:creationId xmlns:a16="http://schemas.microsoft.com/office/drawing/2014/main" id="{F0669DEF-8406-34FB-BB3B-F88FDDA52EFB}"/>
              </a:ext>
            </a:extLst>
          </p:cNvPr>
          <p:cNvSpPr/>
          <p:nvPr/>
        </p:nvSpPr>
        <p:spPr>
          <a:xfrm>
            <a:off x="1659491" y="2023484"/>
            <a:ext cx="3703456"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CaSO</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679DFC03-3B34-545C-18FD-C5B4FF721900}"/>
              </a:ext>
            </a:extLst>
          </p:cNvPr>
          <p:cNvSpPr/>
          <p:nvPr/>
        </p:nvSpPr>
        <p:spPr>
          <a:xfrm>
            <a:off x="1659491" y="3451528"/>
            <a:ext cx="3703456"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Ca(H</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PO</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57ABFAA6-5E69-06BE-DAA5-8A475C83B67D}"/>
              </a:ext>
            </a:extLst>
          </p:cNvPr>
          <p:cNvSpPr/>
          <p:nvPr/>
        </p:nvSpPr>
        <p:spPr>
          <a:xfrm>
            <a:off x="6723112" y="2023484"/>
            <a:ext cx="3713739"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Ca</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(PO</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2FFD6FE0-4A34-C3E5-29FA-617A50CF77D3}"/>
              </a:ext>
            </a:extLst>
          </p:cNvPr>
          <p:cNvSpPr/>
          <p:nvPr/>
        </p:nvSpPr>
        <p:spPr>
          <a:xfrm>
            <a:off x="6723112" y="3451529"/>
            <a:ext cx="3713739" cy="98555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CaHPO</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BED1C6AF-D5C4-A8E8-C1C4-3B326EC2B1A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2146" y="3804536"/>
            <a:ext cx="717801" cy="6249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0AB16CC3-B246-1CC7-E74A-7C64CAC4C4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97567" y="3872917"/>
            <a:ext cx="680272" cy="6071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11CFBC49-3A28-33C2-C9BA-B326DC3963F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96179" y="2407650"/>
            <a:ext cx="682755"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B69A32C1-332B-23DD-0647-BADBCA1FCAB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2146" y="2407651"/>
            <a:ext cx="682755"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4AEBBB1-1FAE-E937-5528-757B8D1FF9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4" name="buzzer-or-wrong-answer-20582.wav">
            <a:hlinkClick r:id="" action="ppaction://media"/>
            <a:extLst>
              <a:ext uri="{FF2B5EF4-FFF2-40B4-BE49-F238E27FC236}">
                <a16:creationId xmlns:a16="http://schemas.microsoft.com/office/drawing/2014/main" id="{A2025991-40AD-214A-5E82-BDCFFAADC06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3730" y="1398662"/>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87F080DA-16FA-76A2-957C-AFCFA3B5183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71330" y="1551062"/>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5ACF8956-0BCD-74DC-01C4-B62763755AF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7530" y="1703462"/>
            <a:ext cx="812800" cy="812800"/>
          </a:xfrm>
          <a:prstGeom prst="rect">
            <a:avLst/>
          </a:prstGeom>
        </p:spPr>
      </p:pic>
      <p:pic>
        <p:nvPicPr>
          <p:cNvPr id="10" name="Ding-sound-effect-www_tiengdong_com.mp3">
            <a:hlinkClick r:id="" action="ppaction://media"/>
            <a:extLst>
              <a:ext uri="{FF2B5EF4-FFF2-40B4-BE49-F238E27FC236}">
                <a16:creationId xmlns:a16="http://schemas.microsoft.com/office/drawing/2014/main" id="{E68BCDFA-6E6C-365F-49A8-6CA5EFA2E0E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9118" y="2804421"/>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43D75B86-D5BC-F613-3F8F-7E5B27EDA9DB}"/>
              </a:ext>
            </a:extLst>
          </p:cNvPr>
          <p:cNvPicPr>
            <a:picLocks noChangeAspect="1"/>
          </p:cNvPicPr>
          <p:nvPr/>
        </p:nvPicPr>
        <p:blipFill>
          <a:blip r:embed="rId12"/>
          <a:stretch>
            <a:fillRect/>
          </a:stretch>
        </p:blipFill>
        <p:spPr>
          <a:xfrm>
            <a:off x="10501592" y="5291049"/>
            <a:ext cx="1690408" cy="1566951"/>
          </a:xfrm>
          <a:prstGeom prst="rect">
            <a:avLst/>
          </a:prstGeom>
        </p:spPr>
      </p:pic>
      <p:pic>
        <p:nvPicPr>
          <p:cNvPr id="3" name="Picture 2">
            <a:extLst>
              <a:ext uri="{FF2B5EF4-FFF2-40B4-BE49-F238E27FC236}">
                <a16:creationId xmlns:a16="http://schemas.microsoft.com/office/drawing/2014/main" id="{823BF7DE-EB60-0831-60C5-04082144B67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17" y="4617605"/>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98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 presetClass="mediacall" presetSubtype="0" fill="hold" nodeType="withEffect">
                                  <p:stCondLst>
                                    <p:cond delay="0"/>
                                  </p:stCondLst>
                                  <p:childTnLst>
                                    <p:cmd type="call" cmd="playFrom(0.0)">
                                      <p:cBhvr>
                                        <p:cTn id="27" dur="1776" fill="hold"/>
                                        <p:tgtEl>
                                          <p:spTgt spid="6"/>
                                        </p:tgtEl>
                                      </p:cBhvr>
                                    </p:cmd>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2977" fill="hold"/>
                                        <p:tgtEl>
                                          <p:spTgt spid="10"/>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10"/>
                </p:tgtEl>
              </p:cMediaNode>
            </p:audio>
          </p:childTnLst>
        </p:cTn>
      </p:par>
    </p:tnLst>
    <p:bldLst>
      <p:bldP spid="9" grpId="0" animBg="1"/>
      <p:bldP spid="14" grpId="0" animBg="1"/>
      <p:bldP spid="15" grpId="0" animBg="1"/>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5BF7E8B-5E96-9E96-CF15-F246D0873E4F}"/>
              </a:ext>
            </a:extLst>
          </p:cNvPr>
          <p:cNvSpPr/>
          <p:nvPr/>
        </p:nvSpPr>
        <p:spPr>
          <a:xfrm>
            <a:off x="1506269" y="590486"/>
            <a:ext cx="9179462" cy="108836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4: </a:t>
            </a:r>
            <a:r>
              <a:rPr lang="en-US" sz="2400" dirty="0" err="1">
                <a:solidFill>
                  <a:srgbClr val="000000"/>
                </a:solidFill>
                <a:latin typeface="UTM Avo" panose="02040603050506020204" pitchFamily="18"/>
                <a:cs typeface="Arial" panose="020B0604020202020204" pitchFamily="34" charset="0"/>
              </a:rPr>
              <a:t>Độ</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dinh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dưỡng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của</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phân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lân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là</a:t>
            </a:r>
            <a:r>
              <a:rPr lang="en-US" sz="2400" dirty="0">
                <a:solidFill>
                  <a:srgbClr val="000000"/>
                </a:solidFill>
                <a:latin typeface="UTM Avo" panose="02040603050506020204" pitchFamily="18"/>
                <a:cs typeface="Arial" panose="020B0604020202020204" pitchFamily="34" charset="0"/>
              </a:rPr>
              <a:t>: </a:t>
            </a:r>
            <a:endParaRPr lang="vi-VN" sz="2400" dirty="0">
              <a:solidFill>
                <a:srgbClr val="000000"/>
              </a:solidFill>
              <a:latin typeface="UTM Avo" panose="02040603050506020204" pitchFamily="18"/>
              <a:cs typeface="Arial" panose="020B0604020202020204" pitchFamily="34" charset="0"/>
            </a:endParaRPr>
          </a:p>
        </p:txBody>
      </p:sp>
      <p:sp>
        <p:nvSpPr>
          <p:cNvPr id="4" name="Rectangle: Rounded Corners 3">
            <a:extLst>
              <a:ext uri="{FF2B5EF4-FFF2-40B4-BE49-F238E27FC236}">
                <a16:creationId xmlns:a16="http://schemas.microsoft.com/office/drawing/2014/main" id="{4B56B5CB-69C3-46BC-EC37-2D9B09EE0BA1}"/>
              </a:ext>
            </a:extLst>
          </p:cNvPr>
          <p:cNvSpPr/>
          <p:nvPr/>
        </p:nvSpPr>
        <p:spPr>
          <a:xfrm>
            <a:off x="2001136" y="2281392"/>
            <a:ext cx="3413457" cy="96313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%PO</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4</a:t>
            </a:r>
            <a:r>
              <a:rPr lang="en-US" sz="2400" baseline="30000" dirty="0">
                <a:solidFill>
                  <a:srgbClr val="000000"/>
                </a:solidFill>
                <a:latin typeface="UTM Avo" panose="02040603050506020204" pitchFamily="18"/>
                <a:ea typeface="Times New Roman" panose="02020603050405020304" pitchFamily="18" charset="0"/>
                <a:cs typeface="Arial" panose="020B0604020202020204" pitchFamily="34" charset="0"/>
              </a:rPr>
              <a:t>3-</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Rectangle: Rounded Corners 8">
            <a:extLst>
              <a:ext uri="{FF2B5EF4-FFF2-40B4-BE49-F238E27FC236}">
                <a16:creationId xmlns:a16="http://schemas.microsoft.com/office/drawing/2014/main" id="{2ABE7785-1618-A11F-3AFE-03C85F4DCB82}"/>
              </a:ext>
            </a:extLst>
          </p:cNvPr>
          <p:cNvSpPr/>
          <p:nvPr/>
        </p:nvSpPr>
        <p:spPr>
          <a:xfrm>
            <a:off x="2001138" y="3691241"/>
            <a:ext cx="3413457" cy="971773"/>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%P</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3FA8B9F4-5E0F-FFA0-FF43-97B314E336D4}"/>
              </a:ext>
            </a:extLst>
          </p:cNvPr>
          <p:cNvSpPr/>
          <p:nvPr/>
        </p:nvSpPr>
        <p:spPr>
          <a:xfrm>
            <a:off x="6699798" y="2281391"/>
            <a:ext cx="3618863" cy="96313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%K</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O</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DD94F6D5-8414-30B1-9341-EB19AD1B853E}"/>
              </a:ext>
            </a:extLst>
          </p:cNvPr>
          <p:cNvSpPr/>
          <p:nvPr/>
        </p:nvSpPr>
        <p:spPr>
          <a:xfrm>
            <a:off x="6699798" y="3714975"/>
            <a:ext cx="3618863" cy="97177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%P</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O</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5</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30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F64B8EFF-C12E-EBA3-BDDA-1BF47C1A90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91722" y="402285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5C443E1E-82BF-5BCF-7ECD-95431DE230B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15440" y="2552561"/>
            <a:ext cx="753316" cy="6723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5BEE0BF4-CE9D-C4D7-3181-1CF05F5393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30486" y="2552561"/>
            <a:ext cx="753318" cy="67231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AEF7B319-09DB-0178-1085-8720A740FC9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15440" y="4012717"/>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C8AAB29-462F-DF78-7BE7-C49DA84F1A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7" name="buzzer-or-wrong-answer-20582.wav">
            <a:hlinkClick r:id="" action="ppaction://media"/>
            <a:extLst>
              <a:ext uri="{FF2B5EF4-FFF2-40B4-BE49-F238E27FC236}">
                <a16:creationId xmlns:a16="http://schemas.microsoft.com/office/drawing/2014/main" id="{EA11268D-A9EE-9B4C-7CA1-FA4B858A4D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21385" y="11339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85A6FDA6-38BA-7E54-4B6E-483E72F61C1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68985" y="1286308"/>
            <a:ext cx="812800" cy="812800"/>
          </a:xfrm>
          <a:prstGeom prst="rect">
            <a:avLst/>
          </a:prstGeom>
        </p:spPr>
      </p:pic>
      <p:pic>
        <p:nvPicPr>
          <p:cNvPr id="10" name="buzzer-or-wrong-answer-20582.wav">
            <a:hlinkClick r:id="" action="ppaction://media"/>
            <a:extLst>
              <a:ext uri="{FF2B5EF4-FFF2-40B4-BE49-F238E27FC236}">
                <a16:creationId xmlns:a16="http://schemas.microsoft.com/office/drawing/2014/main" id="{3D9F81A8-2AD2-522D-35E2-CD1148EA4D2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45185" y="981508"/>
            <a:ext cx="812800" cy="812800"/>
          </a:xfrm>
          <a:prstGeom prst="rect">
            <a:avLst/>
          </a:prstGeom>
        </p:spPr>
      </p:pic>
      <p:pic>
        <p:nvPicPr>
          <p:cNvPr id="11" name="Ding-sound-effect-www_tiengdong_com.mp3">
            <a:hlinkClick r:id="" action="ppaction://media"/>
            <a:extLst>
              <a:ext uri="{FF2B5EF4-FFF2-40B4-BE49-F238E27FC236}">
                <a16:creationId xmlns:a16="http://schemas.microsoft.com/office/drawing/2014/main" id="{A1829968-0978-E77D-9C20-1149A94970A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99118" y="2804421"/>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448B5084-F4D2-478F-588A-00ACF7CCB224}"/>
              </a:ext>
            </a:extLst>
          </p:cNvPr>
          <p:cNvPicPr>
            <a:picLocks noChangeAspect="1"/>
          </p:cNvPicPr>
          <p:nvPr/>
        </p:nvPicPr>
        <p:blipFill>
          <a:blip r:embed="rId12"/>
          <a:stretch>
            <a:fillRect/>
          </a:stretch>
        </p:blipFill>
        <p:spPr>
          <a:xfrm>
            <a:off x="10501592" y="5291049"/>
            <a:ext cx="1690408" cy="1566951"/>
          </a:xfrm>
          <a:prstGeom prst="rect">
            <a:avLst/>
          </a:prstGeom>
        </p:spPr>
      </p:pic>
      <p:pic>
        <p:nvPicPr>
          <p:cNvPr id="3" name="Picture 2">
            <a:extLst>
              <a:ext uri="{FF2B5EF4-FFF2-40B4-BE49-F238E27FC236}">
                <a16:creationId xmlns:a16="http://schemas.microsoft.com/office/drawing/2014/main" id="{459D3131-20AD-4323-3A61-7CD42EEBBBD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17" y="4617605"/>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59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 presetClass="mediacall" presetSubtype="0" fill="hold" nodeType="withEffect">
                                  <p:stCondLst>
                                    <p:cond delay="0"/>
                                  </p:stCondLst>
                                  <p:childTnLst>
                                    <p:cmd type="call" cmd="playFrom(0.0)">
                                      <p:cBhvr>
                                        <p:cTn id="27" dur="1776" fill="hold"/>
                                        <p:tgtEl>
                                          <p:spTgt spid="10"/>
                                        </p:tgtEl>
                                      </p:cBhvr>
                                    </p:cmd>
                                  </p:childTnLst>
                                </p:cTn>
                              </p:par>
                            </p:childTnLst>
                          </p:cTn>
                        </p:par>
                      </p:childTnLst>
                    </p:cTn>
                  </p:par>
                </p:childTnLst>
              </p:cTn>
              <p:nextCondLst>
                <p:cond evt="onClick" delay="0">
                  <p:tgtEl>
                    <p:spTgt spid="16"/>
                  </p:tgtEl>
                </p:cond>
              </p:nextCondLst>
            </p:seq>
            <p:seq concurrent="1" nextAc="seek">
              <p:cTn id="28" restart="whenNotActive" fill="hold" evtFilter="cancelBubble" nodeType="interactiveSeq">
                <p:stCondLst>
                  <p:cond evt="onClick" delay="0">
                    <p:tgtEl>
                      <p:spTgt spid="1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 presetClass="mediacall" presetSubtype="0" fill="hold" nodeType="withEffect">
                                  <p:stCondLst>
                                    <p:cond delay="0"/>
                                  </p:stCondLst>
                                  <p:childTnLst>
                                    <p:cmd type="call" cmd="playFrom(0.0)">
                                      <p:cBhvr>
                                        <p:cTn id="35" dur="2977" fill="hold"/>
                                        <p:tgtEl>
                                          <p:spTgt spid="11"/>
                                        </p:tgtEl>
                                      </p:cBhvr>
                                    </p:cmd>
                                  </p:childTnLst>
                                </p:cTn>
                              </p:par>
                            </p:childTnLst>
                          </p:cTn>
                        </p:par>
                      </p:childTnLst>
                    </p:cTn>
                  </p:par>
                </p:childTnLst>
              </p:cTn>
              <p:nextCondLst>
                <p:cond evt="onClick" delay="0">
                  <p:tgtEl>
                    <p:spTgt spid="17"/>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 presetClass="mediacall" presetSubtype="0" fill="hold" nodeType="withEffect">
                                  <p:stCondLst>
                                    <p:cond delay="0"/>
                                  </p:stCondLst>
                                  <p:childTnLst>
                                    <p:cmd type="call" cmd="playFrom(0.0)">
                                      <p:cBhvr>
                                        <p:cTn id="43" dur="1776" fill="hold"/>
                                        <p:tgtEl>
                                          <p:spTgt spid="8"/>
                                        </p:tgtEl>
                                      </p:cBhvr>
                                    </p:cmd>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 presetClass="mediacall" presetSubtype="0" fill="hold" nodeType="withEffect">
                                  <p:stCondLst>
                                    <p:cond delay="0"/>
                                  </p:stCondLst>
                                  <p:childTnLst>
                                    <p:cmd type="call" cmd="playFrom(0.0)">
                                      <p:cBhvr>
                                        <p:cTn id="51" dur="1776" fill="hold"/>
                                        <p:tgtEl>
                                          <p:spTgt spid="7"/>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7"/>
                </p:tgtEl>
              </p:cMediaNode>
            </p:audio>
            <p:audio>
              <p:cMediaNode vol="80000">
                <p:cTn id="53" fill="hold" display="0">
                  <p:stCondLst>
                    <p:cond delay="indefinite"/>
                  </p:stCondLst>
                  <p:endCondLst>
                    <p:cond evt="onStopAudio" delay="0">
                      <p:tgtEl>
                        <p:sldTgt/>
                      </p:tgtEl>
                    </p:cond>
                  </p:endCondLst>
                </p:cTn>
                <p:tgtEl>
                  <p:spTgt spid="8"/>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childTnLst>
        </p:cTn>
      </p:par>
    </p:tnLst>
    <p:bldLst>
      <p:bldP spid="2" grpId="0" animBg="1"/>
      <p:bldP spid="4" grpId="0" animBg="1"/>
      <p:bldP spid="9"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0BB30055-6429-D33E-6F5A-018D9C858C83}"/>
              </a:ext>
            </a:extLst>
          </p:cNvPr>
          <p:cNvSpPr/>
          <p:nvPr/>
        </p:nvSpPr>
        <p:spPr>
          <a:xfrm>
            <a:off x="1789033" y="451798"/>
            <a:ext cx="8613933" cy="1106925"/>
          </a:xfrm>
          <a:prstGeom prst="roundRect">
            <a:avLst/>
          </a:prstGeom>
          <a:ln>
            <a:noFill/>
          </a:ln>
        </p:spPr>
        <p:style>
          <a:lnRef idx="2">
            <a:schemeClr val="accent1"/>
          </a:lnRef>
          <a:fillRef idx="1">
            <a:schemeClr val="lt1"/>
          </a:fillRef>
          <a:effectRef idx="0">
            <a:schemeClr val="accent1"/>
          </a:effectRef>
          <a:fontRef idx="minor">
            <a:schemeClr val="dk1"/>
          </a:fontRef>
        </p:style>
        <p:txBody>
          <a:bodyPr bIns="180000"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5:</a:t>
            </a:r>
            <a:r>
              <a:rPr lang="en-US" sz="2400" b="1"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Phân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bón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đa</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lượng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cung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cấp</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nguyên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tố</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dinh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dưỡng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nào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cho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cây</a:t>
            </a:r>
            <a:r>
              <a:rPr lang="en-US" sz="2400" dirty="0">
                <a:solidFill>
                  <a:srgbClr val="000000"/>
                </a:solidFill>
                <a:latin typeface="UTM Avo" panose="02040603050506020204" pitchFamily="18"/>
                <a:cs typeface="Arial" panose="020B0604020202020204" pitchFamily="34" charset="0"/>
              </a:rPr>
              <a:t>?</a:t>
            </a:r>
            <a:endParaRPr lang="vi-VN" sz="2400" dirty="0">
              <a:solidFill>
                <a:srgbClr val="000000"/>
              </a:solidFill>
              <a:latin typeface="UTM Avo" panose="02040603050506020204" pitchFamily="18"/>
              <a:cs typeface="Arial" panose="020B0604020202020204" pitchFamily="34" charset="0"/>
            </a:endParaRPr>
          </a:p>
        </p:txBody>
      </p:sp>
      <p:sp>
        <p:nvSpPr>
          <p:cNvPr id="14" name="Rectangle: Rounded Corners 13">
            <a:extLst>
              <a:ext uri="{FF2B5EF4-FFF2-40B4-BE49-F238E27FC236}">
                <a16:creationId xmlns:a16="http://schemas.microsoft.com/office/drawing/2014/main" id="{F0669DEF-8406-34FB-BB3B-F88FDDA52EFB}"/>
              </a:ext>
            </a:extLst>
          </p:cNvPr>
          <p:cNvSpPr/>
          <p:nvPr/>
        </p:nvSpPr>
        <p:spPr>
          <a:xfrm>
            <a:off x="1368892" y="1852623"/>
            <a:ext cx="4666706"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Nguyên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Ca, Mg, S.</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679DFC03-3B34-545C-18FD-C5B4FF721900}"/>
              </a:ext>
            </a:extLst>
          </p:cNvPr>
          <p:cNvSpPr/>
          <p:nvPr/>
        </p:nvSpPr>
        <p:spPr>
          <a:xfrm>
            <a:off x="1368892" y="3295312"/>
            <a:ext cx="4666706" cy="1254198"/>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Nguyên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N, P, K.</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57ABFAA6-5E69-06BE-DAA5-8A475C83B67D}"/>
              </a:ext>
            </a:extLst>
          </p:cNvPr>
          <p:cNvSpPr/>
          <p:nvPr/>
        </p:nvSpPr>
        <p:spPr>
          <a:xfrm>
            <a:off x="6181478" y="1852623"/>
            <a:ext cx="4666706"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Nguyên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Si, B, Zn.</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2FFD6FE0-4A34-C3E5-29FA-617A50CF77D3}"/>
              </a:ext>
            </a:extLst>
          </p:cNvPr>
          <p:cNvSpPr/>
          <p:nvPr/>
        </p:nvSpPr>
        <p:spPr>
          <a:xfrm>
            <a:off x="6181478" y="3311163"/>
            <a:ext cx="4666707" cy="121365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Nguyên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H, C, O.</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BED1C6AF-D5C4-A8E8-C1C4-3B326EC2B1A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25422" y="3924581"/>
            <a:ext cx="808945" cy="6249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0AB16CC3-B246-1CC7-E74A-7C64CAC4C4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38704" y="3917689"/>
            <a:ext cx="766651" cy="6071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11CFBC49-3A28-33C2-C9BA-B326DC3963F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38704" y="2415598"/>
            <a:ext cx="769449"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B69A32C1-332B-23DD-0647-BADBCA1FCAB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2029" y="2459448"/>
            <a:ext cx="769449" cy="609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4AEBBB1-1FAE-E937-5528-757B8D1FF9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05355" y="0"/>
            <a:ext cx="1209347" cy="1197959"/>
          </a:xfrm>
          <a:prstGeom prst="rect">
            <a:avLst/>
          </a:prstGeom>
        </p:spPr>
      </p:pic>
      <p:pic>
        <p:nvPicPr>
          <p:cNvPr id="4" name="buzzer-or-wrong-answer-20582.wav">
            <a:hlinkClick r:id="" action="ppaction://media"/>
            <a:extLst>
              <a:ext uri="{FF2B5EF4-FFF2-40B4-BE49-F238E27FC236}">
                <a16:creationId xmlns:a16="http://schemas.microsoft.com/office/drawing/2014/main" id="{A2025991-40AD-214A-5E82-BDCFFAADC06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26936" y="1398662"/>
            <a:ext cx="916006" cy="812800"/>
          </a:xfrm>
          <a:prstGeom prst="rect">
            <a:avLst/>
          </a:prstGeom>
        </p:spPr>
      </p:pic>
      <p:pic>
        <p:nvPicPr>
          <p:cNvPr id="6" name="buzzer-or-wrong-answer-20582.wav">
            <a:hlinkClick r:id="" action="ppaction://media"/>
            <a:extLst>
              <a:ext uri="{FF2B5EF4-FFF2-40B4-BE49-F238E27FC236}">
                <a16:creationId xmlns:a16="http://schemas.microsoft.com/office/drawing/2014/main" id="{87F080DA-16FA-76A2-957C-AFCFA3B5183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4536" y="1551062"/>
            <a:ext cx="916006" cy="812800"/>
          </a:xfrm>
          <a:prstGeom prst="rect">
            <a:avLst/>
          </a:prstGeom>
        </p:spPr>
      </p:pic>
      <p:pic>
        <p:nvPicPr>
          <p:cNvPr id="7" name="buzzer-or-wrong-answer-20582.wav">
            <a:hlinkClick r:id="" action="ppaction://media"/>
            <a:extLst>
              <a:ext uri="{FF2B5EF4-FFF2-40B4-BE49-F238E27FC236}">
                <a16:creationId xmlns:a16="http://schemas.microsoft.com/office/drawing/2014/main" id="{5ACF8956-0BCD-74DC-01C4-B62763755AF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50736" y="1703462"/>
            <a:ext cx="916006" cy="812800"/>
          </a:xfrm>
          <a:prstGeom prst="rect">
            <a:avLst/>
          </a:prstGeom>
        </p:spPr>
      </p:pic>
      <p:pic>
        <p:nvPicPr>
          <p:cNvPr id="10" name="Ding-sound-effect-www_tiengdong_com.mp3">
            <a:hlinkClick r:id="" action="ppaction://media"/>
            <a:extLst>
              <a:ext uri="{FF2B5EF4-FFF2-40B4-BE49-F238E27FC236}">
                <a16:creationId xmlns:a16="http://schemas.microsoft.com/office/drawing/2014/main" id="{E68BCDFA-6E6C-365F-49A8-6CA5EFA2E0E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02324" y="2804421"/>
            <a:ext cx="916006" cy="812800"/>
          </a:xfrm>
          <a:prstGeom prst="rect">
            <a:avLst/>
          </a:prstGeom>
        </p:spPr>
      </p:pic>
      <p:pic>
        <p:nvPicPr>
          <p:cNvPr id="5" name="Picture 4">
            <a:hlinkClick r:id="rId11" action="ppaction://hlinksldjump"/>
            <a:extLst>
              <a:ext uri="{FF2B5EF4-FFF2-40B4-BE49-F238E27FC236}">
                <a16:creationId xmlns:a16="http://schemas.microsoft.com/office/drawing/2014/main" id="{982481DF-8FE3-3679-3265-11F5516489A0}"/>
              </a:ext>
            </a:extLst>
          </p:cNvPr>
          <p:cNvPicPr>
            <a:picLocks noChangeAspect="1"/>
          </p:cNvPicPr>
          <p:nvPr/>
        </p:nvPicPr>
        <p:blipFill>
          <a:blip r:embed="rId12"/>
          <a:stretch>
            <a:fillRect/>
          </a:stretch>
        </p:blipFill>
        <p:spPr>
          <a:xfrm>
            <a:off x="10735559" y="5660041"/>
            <a:ext cx="1456441" cy="1197959"/>
          </a:xfrm>
          <a:prstGeom prst="rect">
            <a:avLst/>
          </a:prstGeom>
        </p:spPr>
      </p:pic>
      <p:pic>
        <p:nvPicPr>
          <p:cNvPr id="3" name="Picture 2">
            <a:extLst>
              <a:ext uri="{FF2B5EF4-FFF2-40B4-BE49-F238E27FC236}">
                <a16:creationId xmlns:a16="http://schemas.microsoft.com/office/drawing/2014/main" id="{35E1B3F2-B03B-B220-A64A-23EE8876629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861" y="4746569"/>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65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 presetClass="mediacall" presetSubtype="0" fill="hold" nodeType="withEffect">
                                  <p:stCondLst>
                                    <p:cond delay="0"/>
                                  </p:stCondLst>
                                  <p:childTnLst>
                                    <p:cmd type="call" cmd="playFrom(0.0)">
                                      <p:cBhvr>
                                        <p:cTn id="27" dur="1776" fill="hold"/>
                                        <p:tgtEl>
                                          <p:spTgt spid="6"/>
                                        </p:tgtEl>
                                      </p:cBhvr>
                                    </p:cmd>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4"/>
                                        </p:tgtEl>
                                      </p:cBhvr>
                                    </p:cmd>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3004" fill="hold"/>
                                        <p:tgtEl>
                                          <p:spTgt spid="10"/>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10"/>
                </p:tgtEl>
              </p:cMediaNode>
            </p:audio>
          </p:childTnLst>
        </p:cTn>
      </p:par>
    </p:tnLst>
    <p:bldLst>
      <p:bldP spid="9" grpId="0" animBg="1"/>
      <p:bldP spid="14" grpId="0" animBg="1"/>
      <p:bldP spid="15" grpId="0" animBg="1"/>
      <p:bldP spid="16"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61C8C4BA-BF66-3768-A4FF-6D878C610962}"/>
              </a:ext>
            </a:extLst>
          </p:cNvPr>
          <p:cNvSpPr/>
          <p:nvPr/>
        </p:nvSpPr>
        <p:spPr>
          <a:xfrm>
            <a:off x="1720850" y="543980"/>
            <a:ext cx="8750299" cy="173837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6: </a:t>
            </a:r>
            <a:r>
              <a:rPr lang="en-US" sz="2400" dirty="0" err="1">
                <a:solidFill>
                  <a:srgbClr val="000000"/>
                </a:solidFill>
                <a:latin typeface="UTM Avo" panose="02040603050506020204" pitchFamily="18"/>
                <a:cs typeface="Arial" panose="020B0604020202020204" pitchFamily="34" charset="0"/>
              </a:rPr>
              <a:t>Phần</a:t>
            </a:r>
            <a:r>
              <a:rPr lang="en-US" sz="2400" dirty="0">
                <a:solidFill>
                  <a:srgbClr val="000000"/>
                </a:solidFill>
                <a:latin typeface="UTM Avo" panose="02040603050506020204" pitchFamily="18"/>
                <a:cs typeface="Arial" panose="020B0604020202020204" pitchFamily="34" charset="0"/>
              </a:rPr>
              <a:t> tram </a:t>
            </a:r>
            <a:r>
              <a:rPr lang="en-US" sz="2400" dirty="0" err="1">
                <a:solidFill>
                  <a:srgbClr val="000000"/>
                </a:solidFill>
                <a:latin typeface="UTM Avo" panose="02040603050506020204" pitchFamily="18"/>
                <a:cs typeface="Arial" panose="020B0604020202020204" pitchFamily="34" charset="0"/>
              </a:rPr>
              <a:t>về</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khối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lượng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của</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nguyên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tố</a:t>
            </a:r>
            <a:r>
              <a:rPr lang="en-US" sz="2400" dirty="0">
                <a:solidFill>
                  <a:srgbClr val="000000"/>
                </a:solidFill>
                <a:latin typeface="UTM Avo" panose="02040603050506020204" pitchFamily="18"/>
                <a:cs typeface="Arial" panose="020B0604020202020204" pitchFamily="34" charset="0"/>
              </a:rPr>
              <a:t> N </a:t>
            </a:r>
            <a:r>
              <a:rPr lang="en-US" sz="2400" dirty="0" err="1">
                <a:solidFill>
                  <a:srgbClr val="000000"/>
                </a:solidFill>
                <a:latin typeface="UTM Avo" panose="02040603050506020204" pitchFamily="18"/>
                <a:cs typeface="Arial" panose="020B0604020202020204" pitchFamily="34" charset="0"/>
              </a:rPr>
              <a:t>trong</a:t>
            </a:r>
            <a:r>
              <a:rPr lang="en-US" sz="2400" dirty="0">
                <a:solidFill>
                  <a:srgbClr val="000000"/>
                </a:solidFill>
                <a:latin typeface="UTM Avo" panose="02040603050506020204" pitchFamily="18"/>
                <a:cs typeface="Arial" panose="020B0604020202020204" pitchFamily="34" charset="0"/>
              </a:rPr>
              <a:t> (NH</a:t>
            </a:r>
            <a:r>
              <a:rPr lang="en-US" sz="2400" baseline="-25000" dirty="0">
                <a:solidFill>
                  <a:srgbClr val="000000"/>
                </a:solidFill>
                <a:latin typeface="UTM Avo" panose="02040603050506020204" pitchFamily="18"/>
                <a:cs typeface="Arial" panose="020B0604020202020204" pitchFamily="34" charset="0"/>
              </a:rPr>
              <a:t>4</a:t>
            </a:r>
            <a:r>
              <a:rPr lang="en-US" sz="2400" dirty="0">
                <a:solidFill>
                  <a:srgbClr val="000000"/>
                </a:solidFill>
                <a:latin typeface="UTM Avo" panose="02040603050506020204" pitchFamily="18"/>
                <a:cs typeface="Arial" panose="020B0604020202020204" pitchFamily="34" charset="0"/>
              </a:rPr>
              <a:t>)</a:t>
            </a:r>
            <a:r>
              <a:rPr lang="en-US" sz="2400" baseline="-25000" dirty="0">
                <a:solidFill>
                  <a:srgbClr val="000000"/>
                </a:solidFill>
                <a:latin typeface="UTM Avo" panose="02040603050506020204" pitchFamily="18"/>
                <a:cs typeface="Arial" panose="020B0604020202020204" pitchFamily="34" charset="0"/>
              </a:rPr>
              <a:t>2</a:t>
            </a:r>
            <a:r>
              <a:rPr lang="en-US" sz="2400" dirty="0">
                <a:solidFill>
                  <a:srgbClr val="000000"/>
                </a:solidFill>
                <a:latin typeface="UTM Avo" panose="02040603050506020204" pitchFamily="18"/>
                <a:cs typeface="Arial" panose="020B0604020202020204" pitchFamily="34" charset="0"/>
              </a:rPr>
              <a:t>SO</a:t>
            </a:r>
            <a:r>
              <a:rPr lang="en-US" sz="2400" baseline="-25000" dirty="0">
                <a:solidFill>
                  <a:srgbClr val="000000"/>
                </a:solidFill>
                <a:latin typeface="UTM Avo" panose="02040603050506020204" pitchFamily="18"/>
                <a:cs typeface="Arial" panose="020B0604020202020204" pitchFamily="34" charset="0"/>
              </a:rPr>
              <a:t>4</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là</a:t>
            </a:r>
            <a:r>
              <a:rPr lang="en-US" sz="2400" dirty="0">
                <a:solidFill>
                  <a:srgbClr val="000000"/>
                </a:solidFill>
                <a:latin typeface="UTM Avo" panose="02040603050506020204" pitchFamily="18"/>
                <a:cs typeface="Arial" panose="020B0604020202020204" pitchFamily="34" charset="0"/>
              </a:rPr>
              <a:t>: </a:t>
            </a:r>
            <a:endParaRPr kumimoji="0" lang="vi-VN" sz="2400" i="0" u="none" strike="noStrike" kern="1200" cap="none" spc="0" normalizeH="0" baseline="-25000" noProof="0" dirty="0">
              <a:ln>
                <a:noFill/>
              </a:ln>
              <a:solidFill>
                <a:srgbClr val="FF0000"/>
              </a:solidFill>
              <a:effectLst/>
              <a:uLnTx/>
              <a:uFillTx/>
              <a:latin typeface="UTM Avo" panose="02040603050506020204" pitchFamily="18"/>
              <a:cs typeface="Arial" panose="020B0604020202020204" pitchFamily="34" charset="0"/>
            </a:endParaRPr>
          </a:p>
        </p:txBody>
      </p:sp>
      <p:sp>
        <p:nvSpPr>
          <p:cNvPr id="21" name="Rectangle: Rounded Corners 20">
            <a:extLst>
              <a:ext uri="{FF2B5EF4-FFF2-40B4-BE49-F238E27FC236}">
                <a16:creationId xmlns:a16="http://schemas.microsoft.com/office/drawing/2014/main" id="{9C362EC8-2477-D2DB-616B-C54485771197}"/>
              </a:ext>
            </a:extLst>
          </p:cNvPr>
          <p:cNvSpPr/>
          <p:nvPr/>
        </p:nvSpPr>
        <p:spPr>
          <a:xfrm>
            <a:off x="2297429" y="2804421"/>
            <a:ext cx="2986405"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21%.</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D86D5ADD-9C21-5AE0-2C8F-D09F0EA12958}"/>
              </a:ext>
            </a:extLst>
          </p:cNvPr>
          <p:cNvSpPr/>
          <p:nvPr/>
        </p:nvSpPr>
        <p:spPr>
          <a:xfrm>
            <a:off x="2297430" y="4509172"/>
            <a:ext cx="2986406"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23%.</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BD03B7EE-2362-78D9-75A4-DECA9DD1DC97}"/>
              </a:ext>
            </a:extLst>
          </p:cNvPr>
          <p:cNvSpPr/>
          <p:nvPr/>
        </p:nvSpPr>
        <p:spPr>
          <a:xfrm>
            <a:off x="6672579" y="2804420"/>
            <a:ext cx="2986405"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22%</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BA15D13A-AD1E-C80E-CEAF-38AF136722FD}"/>
              </a:ext>
            </a:extLst>
          </p:cNvPr>
          <p:cNvSpPr/>
          <p:nvPr/>
        </p:nvSpPr>
        <p:spPr>
          <a:xfrm>
            <a:off x="6672579" y="4555318"/>
            <a:ext cx="2986405" cy="87859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24%.</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25" name="Picture 18">
            <a:extLst>
              <a:ext uri="{FF2B5EF4-FFF2-40B4-BE49-F238E27FC236}">
                <a16:creationId xmlns:a16="http://schemas.microsoft.com/office/drawing/2014/main" id="{A2302619-D80D-0DB7-05B1-9E15EC72FD7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7133" y="3137534"/>
            <a:ext cx="652289"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0">
            <a:extLst>
              <a:ext uri="{FF2B5EF4-FFF2-40B4-BE49-F238E27FC236}">
                <a16:creationId xmlns:a16="http://schemas.microsoft.com/office/drawing/2014/main" id="{DE2D2099-234A-3E7E-B500-379DC5838CE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15312" y="4910096"/>
            <a:ext cx="618437" cy="55193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0">
            <a:extLst>
              <a:ext uri="{FF2B5EF4-FFF2-40B4-BE49-F238E27FC236}">
                <a16:creationId xmlns:a16="http://schemas.microsoft.com/office/drawing/2014/main" id="{95DF6C11-5260-E1B6-FEF9-1A94605947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00916" y="3137534"/>
            <a:ext cx="636314"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04E7444-B978-3964-3570-A83B1CCC712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06343" y="4893628"/>
            <a:ext cx="576466" cy="5144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3DA5765-8BA0-7770-712B-D4E11E7465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4" name="Ding-sound-effect-www_tiengdong_com.mp3">
            <a:hlinkClick r:id="" action="ppaction://media"/>
            <a:extLst>
              <a:ext uri="{FF2B5EF4-FFF2-40B4-BE49-F238E27FC236}">
                <a16:creationId xmlns:a16="http://schemas.microsoft.com/office/drawing/2014/main" id="{9A9959A2-0B3D-A20F-4D30-2502161A3F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9118" y="2804421"/>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02DF2072-E5F2-7185-4D79-CB0A1E877FD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921385" y="1133908"/>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927403E5-345F-0920-8376-34AC42F54F5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68985" y="12863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3D101FE7-A2FD-716A-5732-6D7BAB56E25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89367" y="1562764"/>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48166450-5591-B62E-F1A6-708FCD06A2B5}"/>
              </a:ext>
            </a:extLst>
          </p:cNvPr>
          <p:cNvPicPr>
            <a:picLocks noChangeAspect="1"/>
          </p:cNvPicPr>
          <p:nvPr/>
        </p:nvPicPr>
        <p:blipFill>
          <a:blip r:embed="rId12"/>
          <a:stretch>
            <a:fillRect/>
          </a:stretch>
        </p:blipFill>
        <p:spPr>
          <a:xfrm>
            <a:off x="10501592" y="5291049"/>
            <a:ext cx="1690408" cy="1566951"/>
          </a:xfrm>
          <a:prstGeom prst="rect">
            <a:avLst/>
          </a:prstGeom>
        </p:spPr>
      </p:pic>
      <p:pic>
        <p:nvPicPr>
          <p:cNvPr id="3" name="Picture 2">
            <a:extLst>
              <a:ext uri="{FF2B5EF4-FFF2-40B4-BE49-F238E27FC236}">
                <a16:creationId xmlns:a16="http://schemas.microsoft.com/office/drawing/2014/main" id="{22774252-F463-D7E7-4F3A-754EF5B29D5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17" y="4617605"/>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0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 presetClass="mediacall" presetSubtype="0" fill="hold" nodeType="withEffect">
                                  <p:stCondLst>
                                    <p:cond delay="0"/>
                                  </p:stCondLst>
                                  <p:childTnLst>
                                    <p:cmd type="call" cmd="playFrom(0.0)">
                                      <p:cBhvr>
                                        <p:cTn id="27" dur="1776" fill="hold"/>
                                        <p:tgtEl>
                                          <p:spTgt spid="8"/>
                                        </p:tgtEl>
                                      </p:cBhvr>
                                    </p:cmd>
                                  </p:childTnLst>
                                </p:cTn>
                              </p:par>
                            </p:childTnLst>
                          </p:cTn>
                        </p:par>
                      </p:childTnLst>
                    </p:cTn>
                  </p:par>
                </p:childTnLst>
              </p:cTn>
              <p:nextCondLst>
                <p:cond evt="onClick" delay="0">
                  <p:tgtEl>
                    <p:spTgt spid="23"/>
                  </p:tgtEl>
                </p:cond>
              </p:nextCondLst>
            </p:seq>
            <p:seq concurrent="1" nextAc="seek">
              <p:cTn id="28" restart="whenNotActive" fill="hold" evtFilter="cancelBubble" nodeType="interactiveSeq">
                <p:stCondLst>
                  <p:cond evt="onClick" delay="0">
                    <p:tgtEl>
                      <p:spTgt spid="2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24"/>
                  </p:tgtEl>
                </p:cond>
              </p:nextCondLst>
            </p:seq>
            <p:seq concurrent="1" nextAc="seek">
              <p:cTn id="36" restart="whenNotActive" fill="hold" evtFilter="cancelBubble" nodeType="interactiveSeq">
                <p:stCondLst>
                  <p:cond evt="onClick" delay="0">
                    <p:tgtEl>
                      <p:spTgt spid="22"/>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22"/>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 presetClass="mediacall" presetSubtype="0" fill="hold" nodeType="withEffect">
                                  <p:stCondLst>
                                    <p:cond delay="0"/>
                                  </p:stCondLst>
                                  <p:childTnLst>
                                    <p:cmd type="call" cmd="playFrom(0.0)">
                                      <p:cBhvr>
                                        <p:cTn id="51" dur="2977" fill="hold"/>
                                        <p:tgtEl>
                                          <p:spTgt spid="4"/>
                                        </p:tgtEl>
                                      </p:cBhvr>
                                    </p:cmd>
                                  </p:childTnLst>
                                </p:cTn>
                              </p:par>
                            </p:childTnLst>
                          </p:cTn>
                        </p:par>
                      </p:childTnLst>
                    </p:cTn>
                  </p:par>
                </p:childTnLst>
              </p:cTn>
              <p:nextCondLst>
                <p:cond evt="onClick" delay="0">
                  <p:tgtEl>
                    <p:spTgt spid="21"/>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8"/>
                </p:tgtEl>
              </p:cMediaNode>
            </p:audio>
          </p:childTnLst>
        </p:cTn>
      </p:par>
    </p:tnLst>
    <p:bldLst>
      <p:bldP spid="20" grpId="0" animBg="1"/>
      <p:bldP spid="21" grpId="0" animBg="1"/>
      <p:bldP spid="22" grpId="0" animBg="1"/>
      <p:bldP spid="23"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7000" b="-17000"/>
          </a:stretch>
        </a:blip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61C8C4BA-BF66-3768-A4FF-6D878C610962}"/>
              </a:ext>
            </a:extLst>
          </p:cNvPr>
          <p:cNvSpPr/>
          <p:nvPr/>
        </p:nvSpPr>
        <p:spPr>
          <a:xfrm>
            <a:off x="2612043" y="1012360"/>
            <a:ext cx="6967913" cy="1197959"/>
          </a:xfrm>
          <a:prstGeom prst="roundRect">
            <a:avLst/>
          </a:prstGeom>
          <a:ln>
            <a:noFill/>
          </a:ln>
        </p:spPr>
        <p:style>
          <a:lnRef idx="2">
            <a:schemeClr val="accent1"/>
          </a:lnRef>
          <a:fillRef idx="1">
            <a:schemeClr val="lt1"/>
          </a:fillRef>
          <a:effectRef idx="0">
            <a:schemeClr val="accent1"/>
          </a:effectRef>
          <a:fontRef idx="minor">
            <a:schemeClr val="dk1"/>
          </a:fontRef>
        </p:style>
        <p:txBody>
          <a:bodyPr bIns="180000" rtlCol="0" anchor="ctr"/>
          <a:lstStyle/>
          <a:p>
            <a:pPr lvl="0" algn="ctr" defTabSz="536387">
              <a:lnSpc>
                <a:spcPct val="150000"/>
              </a:lnSpc>
            </a:pPr>
            <a:r>
              <a:rPr lang="vi-VN" sz="2400" b="1" dirty="0">
                <a:solidFill>
                  <a:srgbClr val="000000"/>
                </a:solidFill>
                <a:latin typeface="UTM Avo" panose="02040603050506020204" pitchFamily="18"/>
                <a:cs typeface="Arial" panose="020B0604020202020204" pitchFamily="34" charset="0"/>
              </a:rPr>
              <a:t>Câu 7: </a:t>
            </a:r>
            <a:r>
              <a:rPr lang="en-US" sz="2400" dirty="0" err="1">
                <a:solidFill>
                  <a:srgbClr val="000000"/>
                </a:solidFill>
                <a:latin typeface="UTM Avo" panose="02040603050506020204" pitchFamily="18"/>
                <a:cs typeface="Arial" panose="020B0604020202020204" pitchFamily="34" charset="0"/>
              </a:rPr>
              <a:t>Loại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phân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đạm</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nào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sau</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đây</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có</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độ</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dinh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dưỡng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cao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nhất</a:t>
            </a:r>
            <a:r>
              <a:rPr lang="en-US" sz="2400" dirty="0">
                <a:solidFill>
                  <a:srgbClr val="000000"/>
                </a:solidFill>
                <a:latin typeface="UTM Avo" panose="02040603050506020204" pitchFamily="18"/>
                <a:cs typeface="Arial" panose="020B0604020202020204" pitchFamily="34" charset="0"/>
              </a:rPr>
              <a:t>?</a:t>
            </a:r>
            <a:endParaRPr lang="vi-VN" sz="2400" dirty="0">
              <a:solidFill>
                <a:srgbClr val="000000"/>
              </a:solidFill>
              <a:latin typeface="UTM Avo" panose="02040603050506020204" pitchFamily="18"/>
              <a:cs typeface="Arial" panose="020B0604020202020204" pitchFamily="34" charset="0"/>
            </a:endParaRPr>
          </a:p>
        </p:txBody>
      </p:sp>
      <p:sp>
        <p:nvSpPr>
          <p:cNvPr id="21" name="Rectangle: Rounded Corners 20">
            <a:extLst>
              <a:ext uri="{FF2B5EF4-FFF2-40B4-BE49-F238E27FC236}">
                <a16:creationId xmlns:a16="http://schemas.microsoft.com/office/drawing/2014/main" id="{9C362EC8-2477-D2DB-616B-C54485771197}"/>
              </a:ext>
            </a:extLst>
          </p:cNvPr>
          <p:cNvSpPr/>
          <p:nvPr/>
        </p:nvSpPr>
        <p:spPr>
          <a:xfrm>
            <a:off x="2297429" y="2804421"/>
            <a:ext cx="2986405"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CO(NH</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D86D5ADD-9C21-5AE0-2C8F-D09F0EA12958}"/>
              </a:ext>
            </a:extLst>
          </p:cNvPr>
          <p:cNvSpPr/>
          <p:nvPr/>
        </p:nvSpPr>
        <p:spPr>
          <a:xfrm>
            <a:off x="2297430" y="4509172"/>
            <a:ext cx="2986406"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lang="en-US" sz="2400" dirty="0">
                <a:solidFill>
                  <a:srgbClr val="333333"/>
                </a:solidFill>
                <a:latin typeface="UTM Avo" panose="02040603050506020204" pitchFamily="18"/>
              </a:rPr>
              <a:t>(NH</a:t>
            </a:r>
            <a:r>
              <a:rPr lang="en-US" sz="2400" baseline="-25000" dirty="0">
                <a:solidFill>
                  <a:srgbClr val="333333"/>
                </a:solidFill>
                <a:latin typeface="UTM Avo" panose="02040603050506020204" pitchFamily="18"/>
              </a:rPr>
              <a:t>4</a:t>
            </a:r>
            <a:r>
              <a:rPr lang="en-US" sz="2400" dirty="0">
                <a:solidFill>
                  <a:srgbClr val="333333"/>
                </a:solidFill>
                <a:latin typeface="UTM Avo" panose="02040603050506020204" pitchFamily="18"/>
              </a:rPr>
              <a:t>)</a:t>
            </a:r>
            <a:r>
              <a:rPr lang="en-US" sz="2400" baseline="-25000" dirty="0">
                <a:solidFill>
                  <a:srgbClr val="333333"/>
                </a:solidFill>
                <a:latin typeface="UTM Avo" panose="02040603050506020204" pitchFamily="18"/>
              </a:rPr>
              <a:t>2</a:t>
            </a:r>
            <a:r>
              <a:rPr lang="en-US" sz="2400" dirty="0">
                <a:solidFill>
                  <a:srgbClr val="333333"/>
                </a:solidFill>
                <a:latin typeface="UTM Avo" panose="02040603050506020204" pitchFamily="18"/>
              </a:rPr>
              <a:t>SO</a:t>
            </a:r>
            <a:r>
              <a:rPr lang="en-US" sz="2400" baseline="-25000" dirty="0">
                <a:solidFill>
                  <a:srgbClr val="333333"/>
                </a:solidFill>
                <a:latin typeface="UTM Avo" panose="02040603050506020204" pitchFamily="18"/>
              </a:rPr>
              <a:t>4</a:t>
            </a:r>
            <a:r>
              <a:rPr lang="en-US" sz="2400" dirty="0">
                <a:solidFill>
                  <a:srgbClr val="333333"/>
                </a:solidFill>
                <a:latin typeface="UTM Avo" panose="02040603050506020204" pitchFamily="18"/>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BD03B7EE-2362-78D9-75A4-DECA9DD1DC97}"/>
              </a:ext>
            </a:extLst>
          </p:cNvPr>
          <p:cNvSpPr/>
          <p:nvPr/>
        </p:nvSpPr>
        <p:spPr>
          <a:xfrm>
            <a:off x="6672579" y="2804420"/>
            <a:ext cx="2986405" cy="901007"/>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lang="en-US" altLang="en-US" sz="2400" dirty="0">
                <a:solidFill>
                  <a:srgbClr val="333333"/>
                </a:solidFill>
                <a:latin typeface="UTM Avo" panose="02040603050506020204" pitchFamily="18"/>
              </a:rPr>
              <a:t>NH</a:t>
            </a:r>
            <a:r>
              <a:rPr lang="en-US" altLang="en-US" sz="2400" baseline="-25000" dirty="0">
                <a:solidFill>
                  <a:srgbClr val="333333"/>
                </a:solidFill>
                <a:latin typeface="UTM Avo" panose="02040603050506020204" pitchFamily="18"/>
              </a:rPr>
              <a:t>4</a:t>
            </a:r>
            <a:r>
              <a:rPr lang="en-US" altLang="en-US" sz="2400" dirty="0">
                <a:solidFill>
                  <a:srgbClr val="333333"/>
                </a:solidFill>
                <a:latin typeface="UTM Avo" panose="02040603050506020204" pitchFamily="18"/>
              </a:rPr>
              <a:t>Cl.</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24" name="Rectangle: Rounded Corners 23">
            <a:extLst>
              <a:ext uri="{FF2B5EF4-FFF2-40B4-BE49-F238E27FC236}">
                <a16:creationId xmlns:a16="http://schemas.microsoft.com/office/drawing/2014/main" id="{BA15D13A-AD1E-C80E-CEAF-38AF136722FD}"/>
              </a:ext>
            </a:extLst>
          </p:cNvPr>
          <p:cNvSpPr/>
          <p:nvPr/>
        </p:nvSpPr>
        <p:spPr>
          <a:xfrm>
            <a:off x="6672579" y="4555318"/>
            <a:ext cx="2986405" cy="87859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NH</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4</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NO</a:t>
            </a:r>
            <a:r>
              <a:rPr kumimoji="0" lang="en-US" sz="2400" b="0" i="0" u="none" strike="noStrike" kern="1200" cap="none" spc="0" normalizeH="0" baseline="-2500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3</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25" name="Picture 18">
            <a:extLst>
              <a:ext uri="{FF2B5EF4-FFF2-40B4-BE49-F238E27FC236}">
                <a16:creationId xmlns:a16="http://schemas.microsoft.com/office/drawing/2014/main" id="{A2302619-D80D-0DB7-05B1-9E15EC72FD7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7133" y="3137534"/>
            <a:ext cx="652289"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20">
            <a:extLst>
              <a:ext uri="{FF2B5EF4-FFF2-40B4-BE49-F238E27FC236}">
                <a16:creationId xmlns:a16="http://schemas.microsoft.com/office/drawing/2014/main" id="{DE2D2099-234A-3E7E-B500-379DC5838CE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15312" y="4910096"/>
            <a:ext cx="618437" cy="55193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0">
            <a:extLst>
              <a:ext uri="{FF2B5EF4-FFF2-40B4-BE49-F238E27FC236}">
                <a16:creationId xmlns:a16="http://schemas.microsoft.com/office/drawing/2014/main" id="{95DF6C11-5260-E1B6-FEF9-1A94605947D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300916" y="3137534"/>
            <a:ext cx="636314" cy="5678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204E7444-B978-3964-3570-A83B1CCC712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06343" y="4893628"/>
            <a:ext cx="576466" cy="5144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3DA5765-8BA0-7770-712B-D4E11E7465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41612" y="0"/>
            <a:ext cx="1073090" cy="1197959"/>
          </a:xfrm>
          <a:prstGeom prst="rect">
            <a:avLst/>
          </a:prstGeom>
        </p:spPr>
      </p:pic>
      <p:pic>
        <p:nvPicPr>
          <p:cNvPr id="4" name="Ding-sound-effect-www_tiengdong_com.mp3">
            <a:hlinkClick r:id="" action="ppaction://media"/>
            <a:extLst>
              <a:ext uri="{FF2B5EF4-FFF2-40B4-BE49-F238E27FC236}">
                <a16:creationId xmlns:a16="http://schemas.microsoft.com/office/drawing/2014/main" id="{9A9959A2-0B3D-A20F-4D30-2502161A3FE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99118" y="2804421"/>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02DF2072-E5F2-7185-4D79-CB0A1E877FD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921385" y="1133908"/>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927403E5-345F-0920-8376-34AC42F54F5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68985" y="1286308"/>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3D101FE7-A2FD-716A-5732-6D7BAB56E25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89367" y="1562764"/>
            <a:ext cx="812800" cy="812800"/>
          </a:xfrm>
          <a:prstGeom prst="rect">
            <a:avLst/>
          </a:prstGeom>
        </p:spPr>
      </p:pic>
      <p:pic>
        <p:nvPicPr>
          <p:cNvPr id="5" name="Picture 4">
            <a:hlinkClick r:id="rId11" action="ppaction://hlinksldjump"/>
            <a:extLst>
              <a:ext uri="{FF2B5EF4-FFF2-40B4-BE49-F238E27FC236}">
                <a16:creationId xmlns:a16="http://schemas.microsoft.com/office/drawing/2014/main" id="{1A04C1ED-082D-0EEA-0650-361A934D9781}"/>
              </a:ext>
            </a:extLst>
          </p:cNvPr>
          <p:cNvPicPr>
            <a:picLocks noChangeAspect="1"/>
          </p:cNvPicPr>
          <p:nvPr/>
        </p:nvPicPr>
        <p:blipFill>
          <a:blip r:embed="rId12"/>
          <a:stretch>
            <a:fillRect/>
          </a:stretch>
        </p:blipFill>
        <p:spPr>
          <a:xfrm>
            <a:off x="10501592" y="5291049"/>
            <a:ext cx="1690408" cy="1566951"/>
          </a:xfrm>
          <a:prstGeom prst="rect">
            <a:avLst/>
          </a:prstGeom>
        </p:spPr>
      </p:pic>
      <p:pic>
        <p:nvPicPr>
          <p:cNvPr id="3" name="Picture 2">
            <a:extLst>
              <a:ext uri="{FF2B5EF4-FFF2-40B4-BE49-F238E27FC236}">
                <a16:creationId xmlns:a16="http://schemas.microsoft.com/office/drawing/2014/main" id="{4E1353E3-133D-0F42-4FFD-FEF0350A7B1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17" y="4617605"/>
            <a:ext cx="1767688" cy="2240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13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 presetClass="mediacall" presetSubtype="0" fill="hold" nodeType="withEffect">
                                  <p:stCondLst>
                                    <p:cond delay="0"/>
                                  </p:stCondLst>
                                  <p:childTnLst>
                                    <p:cmd type="call" cmd="playFrom(0.0)">
                                      <p:cBhvr>
                                        <p:cTn id="27" dur="1776" fill="hold"/>
                                        <p:tgtEl>
                                          <p:spTgt spid="8"/>
                                        </p:tgtEl>
                                      </p:cBhvr>
                                    </p:cmd>
                                  </p:childTnLst>
                                </p:cTn>
                              </p:par>
                            </p:childTnLst>
                          </p:cTn>
                        </p:par>
                      </p:childTnLst>
                    </p:cTn>
                  </p:par>
                </p:childTnLst>
              </p:cTn>
              <p:nextCondLst>
                <p:cond evt="onClick" delay="0">
                  <p:tgtEl>
                    <p:spTgt spid="23"/>
                  </p:tgtEl>
                </p:cond>
              </p:nextCondLst>
            </p:seq>
            <p:seq concurrent="1" nextAc="seek">
              <p:cTn id="28" restart="whenNotActive" fill="hold" evtFilter="cancelBubble" nodeType="interactiveSeq">
                <p:stCondLst>
                  <p:cond evt="onClick" delay="0">
                    <p:tgtEl>
                      <p:spTgt spid="2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24"/>
                  </p:tgtEl>
                </p:cond>
              </p:nextCondLst>
            </p:seq>
            <p:seq concurrent="1" nextAc="seek">
              <p:cTn id="36" restart="whenNotActive" fill="hold" evtFilter="cancelBubble" nodeType="interactiveSeq">
                <p:stCondLst>
                  <p:cond evt="onClick" delay="0">
                    <p:tgtEl>
                      <p:spTgt spid="22"/>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 presetClass="mediacall" presetSubtype="0" fill="hold" nodeType="withEffect">
                                  <p:stCondLst>
                                    <p:cond delay="0"/>
                                  </p:stCondLst>
                                  <p:childTnLst>
                                    <p:cmd type="call" cmd="playFrom(0.0)">
                                      <p:cBhvr>
                                        <p:cTn id="43" dur="1776" fill="hold"/>
                                        <p:tgtEl>
                                          <p:spTgt spid="6"/>
                                        </p:tgtEl>
                                      </p:cBhvr>
                                    </p:cmd>
                                  </p:childTnLst>
                                </p:cTn>
                              </p:par>
                            </p:childTnLst>
                          </p:cTn>
                        </p:par>
                      </p:childTnLst>
                    </p:cTn>
                  </p:par>
                </p:childTnLst>
              </p:cTn>
              <p:nextCondLst>
                <p:cond evt="onClick" delay="0">
                  <p:tgtEl>
                    <p:spTgt spid="22"/>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 presetClass="mediacall" presetSubtype="0" fill="hold" nodeType="withEffect">
                                  <p:stCondLst>
                                    <p:cond delay="0"/>
                                  </p:stCondLst>
                                  <p:childTnLst>
                                    <p:cmd type="call" cmd="playFrom(0.0)">
                                      <p:cBhvr>
                                        <p:cTn id="51" dur="2977" fill="hold"/>
                                        <p:tgtEl>
                                          <p:spTgt spid="4"/>
                                        </p:tgtEl>
                                      </p:cBhvr>
                                    </p:cmd>
                                  </p:childTnLst>
                                </p:cTn>
                              </p:par>
                            </p:childTnLst>
                          </p:cTn>
                        </p:par>
                      </p:childTnLst>
                    </p:cTn>
                  </p:par>
                </p:childTnLst>
              </p:cTn>
              <p:nextCondLst>
                <p:cond evt="onClick" delay="0">
                  <p:tgtEl>
                    <p:spTgt spid="21"/>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8"/>
                </p:tgtEl>
              </p:cMediaNode>
            </p:audio>
          </p:childTnLst>
        </p:cTn>
      </p:par>
    </p:tnLst>
    <p:bldLst>
      <p:bldP spid="20" grpId="0" animBg="1"/>
      <p:bldP spid="21" grpId="0" animBg="1"/>
      <p:bldP spid="22" grpId="0" animBg="1"/>
      <p:bldP spid="23" grpId="0" animBg="1"/>
      <p:bldP spid="2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933180A-4B71-2958-1296-F1BED0237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0105645F-EC13-0A40-8418-413F184C48A8}"/>
              </a:ext>
            </a:extLst>
          </p:cNvPr>
          <p:cNvPicPr>
            <a:picLocks noChangeAspect="1"/>
          </p:cNvPicPr>
          <p:nvPr/>
        </p:nvPicPr>
        <p:blipFill>
          <a:blip r:embed="rId3"/>
          <a:srcRect/>
          <a:stretch>
            <a:fillRect/>
          </a:stretch>
        </p:blipFill>
        <p:spPr>
          <a:xfrm rot="1523558">
            <a:off x="8960428" y="2523200"/>
            <a:ext cx="471273" cy="997404"/>
          </a:xfrm>
          <a:prstGeom prst="rect">
            <a:avLst/>
          </a:prstGeom>
        </p:spPr>
      </p:pic>
      <p:pic>
        <p:nvPicPr>
          <p:cNvPr id="3" name="Picture 8">
            <a:extLst>
              <a:ext uri="{FF2B5EF4-FFF2-40B4-BE49-F238E27FC236}">
                <a16:creationId xmlns:a16="http://schemas.microsoft.com/office/drawing/2014/main" id="{3DFA4A89-FFC9-73F4-A27A-256E3DA28025}"/>
              </a:ext>
            </a:extLst>
          </p:cNvPr>
          <p:cNvPicPr>
            <a:picLocks noChangeAspect="1"/>
          </p:cNvPicPr>
          <p:nvPr/>
        </p:nvPicPr>
        <p:blipFill>
          <a:blip r:embed="rId4"/>
          <a:srcRect/>
          <a:stretch>
            <a:fillRect/>
          </a:stretch>
        </p:blipFill>
        <p:spPr>
          <a:xfrm>
            <a:off x="2427688" y="2523200"/>
            <a:ext cx="696936" cy="997404"/>
          </a:xfrm>
          <a:prstGeom prst="rect">
            <a:avLst/>
          </a:prstGeom>
        </p:spPr>
      </p:pic>
      <p:pic>
        <p:nvPicPr>
          <p:cNvPr id="4" name="Picture 9">
            <a:extLst>
              <a:ext uri="{FF2B5EF4-FFF2-40B4-BE49-F238E27FC236}">
                <a16:creationId xmlns:a16="http://schemas.microsoft.com/office/drawing/2014/main" id="{E1B3E2D3-96FB-ABAF-CE11-FA499EDD6756}"/>
              </a:ext>
            </a:extLst>
          </p:cNvPr>
          <p:cNvPicPr>
            <a:picLocks noChangeAspect="1"/>
          </p:cNvPicPr>
          <p:nvPr/>
        </p:nvPicPr>
        <p:blipFill>
          <a:blip r:embed="rId5"/>
          <a:srcRect/>
          <a:stretch>
            <a:fillRect/>
          </a:stretch>
        </p:blipFill>
        <p:spPr>
          <a:xfrm>
            <a:off x="5599136" y="2523200"/>
            <a:ext cx="695690" cy="997404"/>
          </a:xfrm>
          <a:prstGeom prst="rect">
            <a:avLst/>
          </a:prstGeom>
        </p:spPr>
      </p:pic>
      <p:sp>
        <p:nvSpPr>
          <p:cNvPr id="5" name="TextBox 4">
            <a:extLst>
              <a:ext uri="{FF2B5EF4-FFF2-40B4-BE49-F238E27FC236}">
                <a16:creationId xmlns:a16="http://schemas.microsoft.com/office/drawing/2014/main" id="{A7893D41-16DD-447A-7638-03B83FCCBFEC}"/>
              </a:ext>
            </a:extLst>
          </p:cNvPr>
          <p:cNvSpPr txBox="1"/>
          <p:nvPr/>
        </p:nvSpPr>
        <p:spPr>
          <a:xfrm>
            <a:off x="1347865" y="1647825"/>
            <a:ext cx="9496269" cy="553998"/>
          </a:xfrm>
          <a:prstGeom prst="rect">
            <a:avLst/>
          </a:prstGeom>
          <a:noFill/>
        </p:spPr>
        <p:txBody>
          <a:bodyPr wrap="square" rtlCol="0">
            <a:spAutoFit/>
          </a:bodyPr>
          <a:lstStyle/>
          <a:p>
            <a:pPr algn="ctr"/>
            <a:r>
              <a:rPr lang="en-US" sz="3000" b="1" dirty="0">
                <a:latin typeface="UTM Avo" panose="02040603050506020204" pitchFamily="18"/>
                <a:cs typeface="Arial" panose="020B0604020202020204" pitchFamily="34" charset="0"/>
              </a:rPr>
              <a:t>HƯỚNG DẪN VỀ NHÀ</a:t>
            </a:r>
            <a:endParaRPr lang="en-US" sz="3000" dirty="0">
              <a:latin typeface="UTM Avo" panose="02040603050506020204" pitchFamily="18"/>
              <a:cs typeface="Arial" panose="020B0604020202020204" pitchFamily="34" charset="0"/>
            </a:endParaRPr>
          </a:p>
        </p:txBody>
      </p:sp>
      <p:sp>
        <p:nvSpPr>
          <p:cNvPr id="6" name="Google Shape;1635;p64">
            <a:extLst>
              <a:ext uri="{FF2B5EF4-FFF2-40B4-BE49-F238E27FC236}">
                <a16:creationId xmlns:a16="http://schemas.microsoft.com/office/drawing/2014/main" id="{FB7A14A7-4054-8C03-A290-14AADC7EC2B3}"/>
              </a:ext>
            </a:extLst>
          </p:cNvPr>
          <p:cNvSpPr/>
          <p:nvPr/>
        </p:nvSpPr>
        <p:spPr>
          <a:xfrm>
            <a:off x="1183345" y="3841981"/>
            <a:ext cx="3240535"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a:latin typeface="UTM Avo" panose="02040603050506020204" pitchFamily="18"/>
                <a:cs typeface="Arial" panose="020B0604020202020204" pitchFamily="34" charset="0"/>
              </a:rPr>
              <a:t>Ôn lại kiến thức </a:t>
            </a:r>
          </a:p>
          <a:p>
            <a:pPr lvl="0" algn="ctr">
              <a:lnSpc>
                <a:spcPct val="150000"/>
              </a:lnSpc>
            </a:pPr>
            <a:r>
              <a:rPr lang="fr-FR" sz="2400">
                <a:latin typeface="UTM Avo" panose="02040603050506020204" pitchFamily="18"/>
                <a:cs typeface="Arial" panose="020B0604020202020204" pitchFamily="34" charset="0"/>
              </a:rPr>
              <a:t>đã học</a:t>
            </a:r>
            <a:endParaRPr sz="2400">
              <a:latin typeface="UTM Avo" panose="02040603050506020204" pitchFamily="18"/>
              <a:cs typeface="Arial" panose="020B0604020202020204" pitchFamily="34" charset="0"/>
            </a:endParaRPr>
          </a:p>
        </p:txBody>
      </p:sp>
      <p:sp>
        <p:nvSpPr>
          <p:cNvPr id="7" name="Google Shape;1636;p64">
            <a:extLst>
              <a:ext uri="{FF2B5EF4-FFF2-40B4-BE49-F238E27FC236}">
                <a16:creationId xmlns:a16="http://schemas.microsoft.com/office/drawing/2014/main" id="{E4488914-1B75-880C-53B9-670C200A9281}"/>
              </a:ext>
            </a:extLst>
          </p:cNvPr>
          <p:cNvSpPr/>
          <p:nvPr/>
        </p:nvSpPr>
        <p:spPr>
          <a:xfrm>
            <a:off x="4482144" y="3841981"/>
            <a:ext cx="3038870"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Làm</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trong</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sách</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endParaRPr sz="2400" dirty="0">
              <a:latin typeface="UTM Avo" panose="02040603050506020204" pitchFamily="18"/>
              <a:cs typeface="Arial" panose="020B0604020202020204" pitchFamily="34" charset="0"/>
            </a:endParaRPr>
          </a:p>
        </p:txBody>
      </p:sp>
      <p:sp>
        <p:nvSpPr>
          <p:cNvPr id="8" name="Google Shape;1637;p64">
            <a:extLst>
              <a:ext uri="{FF2B5EF4-FFF2-40B4-BE49-F238E27FC236}">
                <a16:creationId xmlns:a16="http://schemas.microsoft.com/office/drawing/2014/main" id="{681D8A71-F781-294F-09C8-DA26445DD8A0}"/>
              </a:ext>
            </a:extLst>
          </p:cNvPr>
          <p:cNvSpPr/>
          <p:nvPr/>
        </p:nvSpPr>
        <p:spPr>
          <a:xfrm>
            <a:off x="7603599" y="3841981"/>
            <a:ext cx="3125361"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Đọc</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và</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chuẩn</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bị</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nội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dung</a:t>
            </a:r>
            <a:r>
              <a:rPr lang="fr-FR" sz="2400"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Bài</a:t>
            </a:r>
            <a:r>
              <a:rPr lang="fr-FR" sz="2400" b="1" dirty="0">
                <a:latin typeface="UTM Avo" panose="02040603050506020204" pitchFamily="18"/>
                <a:cs typeface="Arial" panose="020B0604020202020204" pitchFamily="34" charset="0"/>
              </a:rPr>
              <a:t> 14. </a:t>
            </a:r>
            <a:r>
              <a:rPr lang="fr-FR" sz="2400" b="1" dirty="0" err="1">
                <a:latin typeface="UTM Avo" panose="02040603050506020204" pitchFamily="18"/>
                <a:cs typeface="Arial" panose="020B0604020202020204" pitchFamily="34" charset="0"/>
              </a:rPr>
              <a:t>Khối</a:t>
            </a:r>
            <a:r>
              <a:rPr lang="fr-FR" sz="2400" b="1"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lượng</a:t>
            </a:r>
            <a:r>
              <a:rPr lang="fr-FR" sz="2400" b="1"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riêng</a:t>
            </a:r>
            <a:endParaRPr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222</TotalTime>
  <Words>1762</Words>
  <Application>Microsoft Office PowerPoint</Application>
  <PresentationFormat>Widescreen</PresentationFormat>
  <Paragraphs>127</Paragraphs>
  <Slides>35</Slides>
  <Notes>1</Notes>
  <HiddenSlides>0</HiddenSlides>
  <MMClips>36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Aptos</vt:lpstr>
      <vt:lpstr>Arial</vt:lpstr>
      <vt:lpstr>Calibri</vt:lpstr>
      <vt:lpstr>Calibri Light</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9</cp:revision>
  <dcterms:created xsi:type="dcterms:W3CDTF">2023-10-18T06:55:26Z</dcterms:created>
  <dcterms:modified xsi:type="dcterms:W3CDTF">2024-03-06T01:26:09Z</dcterms:modified>
</cp:coreProperties>
</file>