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  <p:sldMasterId id="2147483672" r:id="rId3"/>
  </p:sldMasterIdLst>
  <p:notesMasterIdLst>
    <p:notesMasterId r:id="rId33"/>
  </p:notesMasterIdLst>
  <p:sldIdLst>
    <p:sldId id="266" r:id="rId4"/>
    <p:sldId id="256" r:id="rId5"/>
    <p:sldId id="281" r:id="rId6"/>
    <p:sldId id="287" r:id="rId7"/>
    <p:sldId id="288" r:id="rId8"/>
    <p:sldId id="299" r:id="rId9"/>
    <p:sldId id="297" r:id="rId10"/>
    <p:sldId id="298" r:id="rId11"/>
    <p:sldId id="296" r:id="rId12"/>
    <p:sldId id="321" r:id="rId13"/>
    <p:sldId id="415" r:id="rId14"/>
    <p:sldId id="260" r:id="rId15"/>
    <p:sldId id="375" r:id="rId16"/>
    <p:sldId id="394" r:id="rId17"/>
    <p:sldId id="416" r:id="rId18"/>
    <p:sldId id="417" r:id="rId19"/>
    <p:sldId id="418" r:id="rId20"/>
    <p:sldId id="419" r:id="rId21"/>
    <p:sldId id="420" r:id="rId22"/>
    <p:sldId id="421" r:id="rId23"/>
    <p:sldId id="422" r:id="rId24"/>
    <p:sldId id="423" r:id="rId25"/>
    <p:sldId id="424" r:id="rId26"/>
    <p:sldId id="425" r:id="rId27"/>
    <p:sldId id="426" r:id="rId28"/>
    <p:sldId id="263" r:id="rId29"/>
    <p:sldId id="264" r:id="rId30"/>
    <p:sldId id="267" r:id="rId31"/>
    <p:sldId id="275" r:id="rId32"/>
  </p:sldIdLst>
  <p:sldSz cx="12192000" cy="6858000"/>
  <p:notesSz cx="6858000" cy="9144000"/>
  <p:embeddedFontLst>
    <p:embeddedFont>
      <p:font typeface="Cambria Math" panose="02040503050406030204" pitchFamily="18" charset="0"/>
      <p:regular r:id="rId34"/>
    </p:embeddedFont>
    <p:embeddedFont>
      <p:font typeface="UTM Avo" panose="02040603050506020204" pitchFamily="18" charset="0"/>
      <p:regular r:id="rId35"/>
      <p:bold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48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38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4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21" Type="http://schemas.openxmlformats.org/officeDocument/2006/relationships/slide" Target="slides/slide18.xml"/><Relationship Id="rId34" Type="http://schemas.openxmlformats.org/officeDocument/2006/relationships/font" Target="fonts/font1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3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font" Target="fonts/font2.fntdata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63348C-5437-482A-A3F0-1AB0EA65E42A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EA7444-5083-4C6F-A16B-68B68B8A9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960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415" marR="4699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162560" algn="l"/>
              </a:tabLst>
            </a:pPr>
            <a:r>
              <a:rPr lang="en-US" dirty="0"/>
              <a:t>- </a:t>
            </a:r>
            <a:r>
              <a:rPr lang="en-US" dirty="0" err="1"/>
              <a:t>Nhấn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chữ</a:t>
            </a:r>
            <a:r>
              <a:rPr lang="en-US" dirty="0"/>
              <a:t> </a:t>
            </a:r>
            <a:r>
              <a:rPr lang="en-US" dirty="0" err="1"/>
              <a:t>Bắt</a:t>
            </a:r>
            <a:r>
              <a:rPr lang="en-US" dirty="0"/>
              <a:t> </a:t>
            </a:r>
            <a:r>
              <a:rPr lang="en-US" dirty="0" err="1"/>
              <a:t>đầu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D40AF1-241F-463A-8508-92C4EB2DF3E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72960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797605-CA0B-41C0-A379-AE7C38122F9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35733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797605-CA0B-41C0-A379-AE7C38122F9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90972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172b81c7850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172b81c7850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8787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172b81c7850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172b81c7850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090358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E238D-1519-F0C3-3001-616DFC3E94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2E6494-D844-43C2-71E4-99329AC05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9316F-E22E-0798-B4DC-5ED94A946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96712-0A3B-37B4-CFF2-8E2B8F20E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86A16-CEA5-D0FA-59B9-D7C65FFD7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532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9392A-0DFE-8B0B-3292-945C59A22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C8675-DA72-73BD-9211-D50C781D0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09AA1-782E-C868-8914-1562EF490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49C54-24E0-1E2F-9BF6-25ABBE1BB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11588-CBBE-8D8F-8093-2331C8BCC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045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244E4-D55C-25F4-6FA9-227D33A01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186C0-C24F-2FA5-515D-3FD9312D1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CC7D0-2DB7-93CF-8C18-A9F674BE3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F90FB-775E-2A13-F6E8-5D3BFD6C7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3291CA-8322-46D9-9D8B-8F6AF163E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77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927B-B148-6210-CFE9-2A7DB6D25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46B65-D05F-E8F7-42D1-301902A4CF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63C981-7C0F-88D8-97F1-F429D044E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A716DF-BFF2-F217-F6FF-8E0402DD1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3E59E3-ECBC-0C13-3D1A-00F460818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FE8249-2B02-A63F-C73B-8011D9D2C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94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DA36B-F99D-4F29-48CC-3FF7D9206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B5669-9E52-266C-966B-1856EF60C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B2372F-0767-4B3B-37E2-2ABCDF615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7FF35D-2549-236B-B8D7-9BC13EEB6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B66D27-7C2D-F56A-060C-1C522A66C8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902163-1AAE-54A1-F475-580D98A97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491746-AE34-C8BF-ECAD-B330C36B6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7B52BE-BF1D-5BF2-A388-AE6EBC27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89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E1628-676A-263E-BA86-E5D4AC638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F857F9-CF4E-42B6-7DAB-323FF35D8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C470AE-CE00-0E55-CFB3-AB766CC9B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D3724B-477E-B1CC-49E4-CFCF711BF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356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C9AC67-63C8-E99D-71F9-BA84B4FE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93FBA2-441A-DC22-9E62-39F0C6610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F3FCB0-7A57-95DE-127C-8DA0B98C4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10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3ACD9-35E5-7E84-535C-9F70DC80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687E6-071A-7658-943F-15FD8E0F6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CCE08-CF5C-4AC7-84D9-107C50398F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356C85-538E-3A3F-E22B-79B9E36C3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2F4A0D-2A05-0DDC-AC06-5D772D866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32B269-9560-B7AF-BB0A-11B17C98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702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49834-6D7A-7BBA-FB1D-79430D586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667670-6F04-2218-FEE6-26EEA7BB6C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12F760-4BA7-A773-B670-6DCD40C71E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267793-0529-EFC4-239F-24A29407F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84E47D-C65A-3804-779A-74E63A61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C17135-CB6C-1303-9BF2-831EB9856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2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4A02A-4203-18E5-4279-197B05071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65994B-A0EC-4030-AFF5-A978D5E34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B3321-3A12-7B8E-DCBF-CE23F1A5C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2F551-76F6-031A-1564-C8BFD661B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32457-AB69-67BD-CC72-A7BDDB6F7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991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837D3-0DCD-A092-1188-5F1BE26E07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BE0947-A6B4-0F97-B359-514D24D25D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A1E06-80FF-9FD3-C6C2-F3DB0D0E7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FC0B3-58B2-54D2-69D3-05577FBFC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379C85-1CF4-26DD-F0DC-DA6F779E3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0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633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2179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822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4583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337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5177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1539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822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112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019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7902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04DA77-0714-4226-8456-DE0FB00C8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8689CE-C57C-4CCE-B5D7-91A284CB1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40DF66-3D9B-4E31-B419-8D199F946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615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0A372-E784-4489-91B1-EB5F9893B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E1B435-934F-44C4-8F1B-EC379BCB0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9BAE6C-C81A-448F-810E-8201A0E7D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98452A-D52B-4D53-AA70-42F3E1B91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61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6A006-59DD-41EF-BB59-5CF0A5B0F3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7CF5D0-5E86-4B07-82F0-4706674B42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2F55C-8EFE-4A66-9DB3-D0CB88777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38045-8612-4FFC-BF9F-64FB98C8E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15B52-8190-4B2D-852C-B23A268AE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061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2C063-6317-449C-A341-883F2682D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53C2C5-1069-41AD-AB8E-A272B5F74D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5F9C6-7A1E-4BB1-8382-AF2048FA9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2CF1DA-3491-456F-B971-C43EFCD21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D613E6-C32A-4783-9219-260167E50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57CA7-22C9-4637-98D5-45CB81C4C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841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5C8BC-CF44-4FCD-ACB9-6C06E1FD0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26985-A785-4717-80AD-9B8D8F5B8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05A630-F12E-492E-A3AD-AE8A23606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C2166-B6AA-4084-B4D7-069DDC982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20EA2-78ED-4391-B2FB-25000FDBC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262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25.xml"/><Relationship Id="rId7" Type="http://schemas.openxmlformats.org/officeDocument/2006/relationships/tags" Target="../tags/tag1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9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C91319-5201-80C9-23EF-4C2FC5353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813D7-D476-A248-6FE3-27E4CE67A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6A3E4-556A-808E-C3D8-CC68A6AB9D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F8809-A423-4163-AE37-3BBFBD60E7C5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9C22D-7CF8-242C-3A43-4484AE3938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A370-F270-7FA1-8B5A-2CD9BBE84B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12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799024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DF8E821B-E229-4A79-B5FF-248E1AD71543}"/>
              </a:ext>
            </a:extLst>
          </p:cNvPr>
          <p:cNvSpPr txBox="1"/>
          <p:nvPr userDrawn="1"/>
        </p:nvSpPr>
        <p:spPr>
          <a:xfrm>
            <a:off x="0" y="-1512332"/>
            <a:ext cx="12192000" cy="369332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CB0E7E-7BDA-4369-B06E-95E5B313A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F2DE87-7D95-4722-9EE5-248D158C7F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0A038-BC78-4ECC-BEFF-CCB515E484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B9EE9-F3BF-4B40-83E7-C9BC68FDDB0E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CDB14-4F91-4B5C-8ACA-1B5E7E69B7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0118F-80C4-4861-A4D3-A50D382E7D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D0CE00B-B040-4546-AF5D-EEF96AA126B0}"/>
              </a:ext>
            </a:extLst>
          </p:cNvPr>
          <p:cNvGrpSpPr>
            <a:grpSpLocks noGrp="1" noSelect="1" noRot="1" noMove="1" noResize="1"/>
          </p:cNvGrpSpPr>
          <p:nvPr userDrawn="1">
            <p:custDataLst>
              <p:tags r:id="rId7"/>
            </p:custDataLst>
          </p:nvPr>
        </p:nvGrpSpPr>
        <p:grpSpPr>
          <a:xfrm>
            <a:off x="-2202100" y="-2224223"/>
            <a:ext cx="16596200" cy="11284323"/>
            <a:chOff x="-2202100" y="-2224223"/>
            <a:chExt cx="16596200" cy="1128432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A423BDB-6737-4700-9989-01683A4147DA}"/>
                </a:ext>
              </a:extLst>
            </p:cNvPr>
            <p:cNvSpPr/>
            <p:nvPr/>
          </p:nvSpPr>
          <p:spPr>
            <a:xfrm>
              <a:off x="4851540" y="8494776"/>
              <a:ext cx="2488920" cy="565324"/>
            </a:xfrm>
            <a:prstGeom prst="rect">
              <a:avLst/>
            </a:prstGeom>
            <a:noFill/>
            <a:ln w="2159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91E50D3-44ED-477F-84FB-1E24BC65ED8F}"/>
                </a:ext>
              </a:extLst>
            </p:cNvPr>
            <p:cNvSpPr txBox="1"/>
            <p:nvPr/>
          </p:nvSpPr>
          <p:spPr>
            <a:xfrm>
              <a:off x="5006988" y="8647176"/>
              <a:ext cx="2178025" cy="260524"/>
            </a:xfrm>
            <a:custGeom>
              <a:avLst/>
              <a:gdLst/>
              <a:ahLst/>
              <a:cxnLst/>
              <a:rect l="l" t="t" r="r" b="b"/>
              <a:pathLst>
                <a:path w="2178025" h="260524">
                  <a:moveTo>
                    <a:pt x="1807648" y="222182"/>
                  </a:moveTo>
                  <a:cubicBezTo>
                    <a:pt x="1814010" y="222182"/>
                    <a:pt x="1818838" y="223968"/>
                    <a:pt x="1822130" y="227540"/>
                  </a:cubicBezTo>
                  <a:cubicBezTo>
                    <a:pt x="1825423" y="231111"/>
                    <a:pt x="1827070" y="235576"/>
                    <a:pt x="1827070" y="240934"/>
                  </a:cubicBezTo>
                  <a:cubicBezTo>
                    <a:pt x="1827070" y="246069"/>
                    <a:pt x="1825423" y="250366"/>
                    <a:pt x="1822130" y="253826"/>
                  </a:cubicBezTo>
                  <a:cubicBezTo>
                    <a:pt x="1818838" y="257287"/>
                    <a:pt x="1814010" y="259017"/>
                    <a:pt x="1807648" y="259017"/>
                  </a:cubicBezTo>
                  <a:cubicBezTo>
                    <a:pt x="1801285" y="259017"/>
                    <a:pt x="1796513" y="257287"/>
                    <a:pt x="1793332" y="253826"/>
                  </a:cubicBezTo>
                  <a:cubicBezTo>
                    <a:pt x="1790151" y="250366"/>
                    <a:pt x="1788560" y="246069"/>
                    <a:pt x="1788560" y="240934"/>
                  </a:cubicBezTo>
                  <a:cubicBezTo>
                    <a:pt x="1788560" y="235576"/>
                    <a:pt x="1790151" y="231111"/>
                    <a:pt x="1793332" y="227540"/>
                  </a:cubicBezTo>
                  <a:cubicBezTo>
                    <a:pt x="1796513" y="223968"/>
                    <a:pt x="1801285" y="222182"/>
                    <a:pt x="1807648" y="222182"/>
                  </a:cubicBezTo>
                  <a:close/>
                  <a:moveTo>
                    <a:pt x="807523" y="222182"/>
                  </a:moveTo>
                  <a:cubicBezTo>
                    <a:pt x="813885" y="222182"/>
                    <a:pt x="818713" y="223968"/>
                    <a:pt x="822005" y="227540"/>
                  </a:cubicBezTo>
                  <a:cubicBezTo>
                    <a:pt x="825298" y="231111"/>
                    <a:pt x="826945" y="235576"/>
                    <a:pt x="826945" y="240934"/>
                  </a:cubicBezTo>
                  <a:cubicBezTo>
                    <a:pt x="826945" y="246069"/>
                    <a:pt x="825298" y="250366"/>
                    <a:pt x="822005" y="253826"/>
                  </a:cubicBezTo>
                  <a:cubicBezTo>
                    <a:pt x="818713" y="257287"/>
                    <a:pt x="813885" y="259017"/>
                    <a:pt x="807523" y="259017"/>
                  </a:cubicBezTo>
                  <a:cubicBezTo>
                    <a:pt x="801160" y="259017"/>
                    <a:pt x="796388" y="257287"/>
                    <a:pt x="793207" y="253826"/>
                  </a:cubicBezTo>
                  <a:cubicBezTo>
                    <a:pt x="790026" y="250366"/>
                    <a:pt x="788435" y="246069"/>
                    <a:pt x="788435" y="240934"/>
                  </a:cubicBezTo>
                  <a:cubicBezTo>
                    <a:pt x="788435" y="235576"/>
                    <a:pt x="790026" y="231111"/>
                    <a:pt x="793207" y="227540"/>
                  </a:cubicBezTo>
                  <a:cubicBezTo>
                    <a:pt x="796388" y="223968"/>
                    <a:pt x="801160" y="222182"/>
                    <a:pt x="807523" y="222182"/>
                  </a:cubicBezTo>
                  <a:close/>
                  <a:moveTo>
                    <a:pt x="1488076" y="98952"/>
                  </a:moveTo>
                  <a:cubicBezTo>
                    <a:pt x="1472896" y="98952"/>
                    <a:pt x="1461064" y="104812"/>
                    <a:pt x="1452581" y="116532"/>
                  </a:cubicBezTo>
                  <a:cubicBezTo>
                    <a:pt x="1444098" y="128253"/>
                    <a:pt x="1439856" y="145610"/>
                    <a:pt x="1439856" y="168604"/>
                  </a:cubicBezTo>
                  <a:cubicBezTo>
                    <a:pt x="1439856" y="189142"/>
                    <a:pt x="1444098" y="205215"/>
                    <a:pt x="1452581" y="216824"/>
                  </a:cubicBezTo>
                  <a:cubicBezTo>
                    <a:pt x="1461064" y="228433"/>
                    <a:pt x="1472784" y="234237"/>
                    <a:pt x="1487741" y="234237"/>
                  </a:cubicBezTo>
                  <a:cubicBezTo>
                    <a:pt x="1507387" y="234237"/>
                    <a:pt x="1521730" y="225419"/>
                    <a:pt x="1530771" y="207783"/>
                  </a:cubicBezTo>
                  <a:lnTo>
                    <a:pt x="1530771" y="124569"/>
                  </a:lnTo>
                  <a:cubicBezTo>
                    <a:pt x="1521507" y="107491"/>
                    <a:pt x="1507275" y="98952"/>
                    <a:pt x="1488076" y="98952"/>
                  </a:cubicBezTo>
                  <a:close/>
                  <a:moveTo>
                    <a:pt x="1678241" y="98115"/>
                  </a:moveTo>
                  <a:cubicBezTo>
                    <a:pt x="1665740" y="98115"/>
                    <a:pt x="1655248" y="102663"/>
                    <a:pt x="1646764" y="111761"/>
                  </a:cubicBezTo>
                  <a:cubicBezTo>
                    <a:pt x="1638281" y="120858"/>
                    <a:pt x="1633035" y="133610"/>
                    <a:pt x="1631026" y="150019"/>
                  </a:cubicBezTo>
                  <a:lnTo>
                    <a:pt x="1721774" y="150019"/>
                  </a:lnTo>
                  <a:lnTo>
                    <a:pt x="1721774" y="147675"/>
                  </a:lnTo>
                  <a:cubicBezTo>
                    <a:pt x="1720881" y="131936"/>
                    <a:pt x="1716639" y="119742"/>
                    <a:pt x="1709049" y="111091"/>
                  </a:cubicBezTo>
                  <a:cubicBezTo>
                    <a:pt x="1701459" y="102440"/>
                    <a:pt x="1691190" y="98115"/>
                    <a:pt x="1678241" y="98115"/>
                  </a:cubicBezTo>
                  <a:close/>
                  <a:moveTo>
                    <a:pt x="1855700" y="76014"/>
                  </a:moveTo>
                  <a:lnTo>
                    <a:pt x="1887345" y="76014"/>
                  </a:lnTo>
                  <a:lnTo>
                    <a:pt x="1933389" y="215150"/>
                  </a:lnTo>
                  <a:lnTo>
                    <a:pt x="1978260" y="76014"/>
                  </a:lnTo>
                  <a:lnTo>
                    <a:pt x="2009905" y="76014"/>
                  </a:lnTo>
                  <a:lnTo>
                    <a:pt x="1944941" y="257175"/>
                  </a:lnTo>
                  <a:lnTo>
                    <a:pt x="1921334" y="257175"/>
                  </a:lnTo>
                  <a:close/>
                  <a:moveTo>
                    <a:pt x="1333370" y="76014"/>
                  </a:moveTo>
                  <a:lnTo>
                    <a:pt x="1364344" y="76014"/>
                  </a:lnTo>
                  <a:lnTo>
                    <a:pt x="1364344" y="257175"/>
                  </a:lnTo>
                  <a:lnTo>
                    <a:pt x="1333370" y="257175"/>
                  </a:lnTo>
                  <a:close/>
                  <a:moveTo>
                    <a:pt x="514350" y="76014"/>
                  </a:moveTo>
                  <a:lnTo>
                    <a:pt x="545157" y="76014"/>
                  </a:lnTo>
                  <a:lnTo>
                    <a:pt x="580820" y="211634"/>
                  </a:lnTo>
                  <a:lnTo>
                    <a:pt x="623013" y="76014"/>
                  </a:lnTo>
                  <a:lnTo>
                    <a:pt x="647960" y="76014"/>
                  </a:lnTo>
                  <a:lnTo>
                    <a:pt x="690990" y="214480"/>
                  </a:lnTo>
                  <a:lnTo>
                    <a:pt x="725816" y="76014"/>
                  </a:lnTo>
                  <a:lnTo>
                    <a:pt x="756791" y="76014"/>
                  </a:lnTo>
                  <a:lnTo>
                    <a:pt x="704050" y="257175"/>
                  </a:lnTo>
                  <a:lnTo>
                    <a:pt x="678935" y="257175"/>
                  </a:lnTo>
                  <a:lnTo>
                    <a:pt x="634901" y="119881"/>
                  </a:lnTo>
                  <a:lnTo>
                    <a:pt x="592038" y="257175"/>
                  </a:lnTo>
                  <a:lnTo>
                    <a:pt x="566923" y="257175"/>
                  </a:lnTo>
                  <a:close/>
                  <a:moveTo>
                    <a:pt x="257175" y="76014"/>
                  </a:moveTo>
                  <a:lnTo>
                    <a:pt x="287982" y="76014"/>
                  </a:lnTo>
                  <a:lnTo>
                    <a:pt x="323645" y="211634"/>
                  </a:lnTo>
                  <a:lnTo>
                    <a:pt x="365838" y="76014"/>
                  </a:lnTo>
                  <a:lnTo>
                    <a:pt x="390785" y="76014"/>
                  </a:lnTo>
                  <a:lnTo>
                    <a:pt x="433815" y="214480"/>
                  </a:lnTo>
                  <a:lnTo>
                    <a:pt x="468641" y="76014"/>
                  </a:lnTo>
                  <a:lnTo>
                    <a:pt x="499616" y="76014"/>
                  </a:lnTo>
                  <a:lnTo>
                    <a:pt x="446875" y="257175"/>
                  </a:lnTo>
                  <a:lnTo>
                    <a:pt x="421760" y="257175"/>
                  </a:lnTo>
                  <a:lnTo>
                    <a:pt x="377726" y="119881"/>
                  </a:lnTo>
                  <a:lnTo>
                    <a:pt x="334863" y="257175"/>
                  </a:lnTo>
                  <a:lnTo>
                    <a:pt x="309748" y="257175"/>
                  </a:lnTo>
                  <a:close/>
                  <a:moveTo>
                    <a:pt x="0" y="76014"/>
                  </a:moveTo>
                  <a:lnTo>
                    <a:pt x="30807" y="76014"/>
                  </a:lnTo>
                  <a:lnTo>
                    <a:pt x="66470" y="211634"/>
                  </a:lnTo>
                  <a:lnTo>
                    <a:pt x="108663" y="76014"/>
                  </a:lnTo>
                  <a:lnTo>
                    <a:pt x="133610" y="76014"/>
                  </a:lnTo>
                  <a:lnTo>
                    <a:pt x="176640" y="214480"/>
                  </a:lnTo>
                  <a:lnTo>
                    <a:pt x="211466" y="76014"/>
                  </a:lnTo>
                  <a:lnTo>
                    <a:pt x="242441" y="76014"/>
                  </a:lnTo>
                  <a:lnTo>
                    <a:pt x="189700" y="257175"/>
                  </a:lnTo>
                  <a:lnTo>
                    <a:pt x="164585" y="257175"/>
                  </a:lnTo>
                  <a:lnTo>
                    <a:pt x="120551" y="119881"/>
                  </a:lnTo>
                  <a:lnTo>
                    <a:pt x="77688" y="257175"/>
                  </a:lnTo>
                  <a:lnTo>
                    <a:pt x="52573" y="257175"/>
                  </a:lnTo>
                  <a:close/>
                  <a:moveTo>
                    <a:pt x="2120094" y="72666"/>
                  </a:moveTo>
                  <a:cubicBezTo>
                    <a:pt x="2158380" y="72666"/>
                    <a:pt x="2177690" y="94264"/>
                    <a:pt x="2178025" y="137461"/>
                  </a:cubicBezTo>
                  <a:lnTo>
                    <a:pt x="2178025" y="257175"/>
                  </a:lnTo>
                  <a:lnTo>
                    <a:pt x="2147050" y="257175"/>
                  </a:lnTo>
                  <a:lnTo>
                    <a:pt x="2147050" y="137294"/>
                  </a:lnTo>
                  <a:cubicBezTo>
                    <a:pt x="2146938" y="124234"/>
                    <a:pt x="2143953" y="114579"/>
                    <a:pt x="2138092" y="108328"/>
                  </a:cubicBezTo>
                  <a:cubicBezTo>
                    <a:pt x="2132232" y="102077"/>
                    <a:pt x="2123107" y="98952"/>
                    <a:pt x="2110717" y="98952"/>
                  </a:cubicBezTo>
                  <a:cubicBezTo>
                    <a:pt x="2100671" y="98952"/>
                    <a:pt x="2091853" y="101631"/>
                    <a:pt x="2084263" y="106989"/>
                  </a:cubicBezTo>
                  <a:cubicBezTo>
                    <a:pt x="2076673" y="112347"/>
                    <a:pt x="2070757" y="119379"/>
                    <a:pt x="2066515" y="128085"/>
                  </a:cubicBezTo>
                  <a:lnTo>
                    <a:pt x="2066515" y="257175"/>
                  </a:lnTo>
                  <a:lnTo>
                    <a:pt x="2035541" y="257175"/>
                  </a:lnTo>
                  <a:lnTo>
                    <a:pt x="2035541" y="76014"/>
                  </a:lnTo>
                  <a:lnTo>
                    <a:pt x="2064841" y="76014"/>
                  </a:lnTo>
                  <a:lnTo>
                    <a:pt x="2065846" y="98785"/>
                  </a:lnTo>
                  <a:cubicBezTo>
                    <a:pt x="2079687" y="81372"/>
                    <a:pt x="2097769" y="72666"/>
                    <a:pt x="2120094" y="72666"/>
                  </a:cubicBezTo>
                  <a:close/>
                  <a:moveTo>
                    <a:pt x="1678241" y="72666"/>
                  </a:moveTo>
                  <a:cubicBezTo>
                    <a:pt x="1701794" y="72666"/>
                    <a:pt x="1720099" y="80423"/>
                    <a:pt x="1733159" y="95938"/>
                  </a:cubicBezTo>
                  <a:cubicBezTo>
                    <a:pt x="1746219" y="111454"/>
                    <a:pt x="1752749" y="133666"/>
                    <a:pt x="1752749" y="162576"/>
                  </a:cubicBezTo>
                  <a:lnTo>
                    <a:pt x="1752749" y="175468"/>
                  </a:lnTo>
                  <a:lnTo>
                    <a:pt x="1630021" y="175468"/>
                  </a:lnTo>
                  <a:cubicBezTo>
                    <a:pt x="1630468" y="193328"/>
                    <a:pt x="1635686" y="207755"/>
                    <a:pt x="1645676" y="218749"/>
                  </a:cubicBezTo>
                  <a:cubicBezTo>
                    <a:pt x="1655666" y="229744"/>
                    <a:pt x="1668363" y="235241"/>
                    <a:pt x="1683767" y="235241"/>
                  </a:cubicBezTo>
                  <a:cubicBezTo>
                    <a:pt x="1694706" y="235241"/>
                    <a:pt x="1703970" y="233009"/>
                    <a:pt x="1711560" y="228544"/>
                  </a:cubicBezTo>
                  <a:cubicBezTo>
                    <a:pt x="1719151" y="224079"/>
                    <a:pt x="1725792" y="218163"/>
                    <a:pt x="1731485" y="210796"/>
                  </a:cubicBezTo>
                  <a:lnTo>
                    <a:pt x="1750405" y="225530"/>
                  </a:lnTo>
                  <a:cubicBezTo>
                    <a:pt x="1735224" y="248859"/>
                    <a:pt x="1712453" y="260524"/>
                    <a:pt x="1682092" y="260524"/>
                  </a:cubicBezTo>
                  <a:cubicBezTo>
                    <a:pt x="1657536" y="260524"/>
                    <a:pt x="1637556" y="252459"/>
                    <a:pt x="1622152" y="236330"/>
                  </a:cubicBezTo>
                  <a:cubicBezTo>
                    <a:pt x="1606748" y="220201"/>
                    <a:pt x="1599046" y="198630"/>
                    <a:pt x="1599046" y="171617"/>
                  </a:cubicBezTo>
                  <a:lnTo>
                    <a:pt x="1599046" y="165925"/>
                  </a:lnTo>
                  <a:cubicBezTo>
                    <a:pt x="1599046" y="147954"/>
                    <a:pt x="1602479" y="131908"/>
                    <a:pt x="1609343" y="117788"/>
                  </a:cubicBezTo>
                  <a:cubicBezTo>
                    <a:pt x="1616208" y="103668"/>
                    <a:pt x="1625807" y="92618"/>
                    <a:pt x="1638142" y="84637"/>
                  </a:cubicBezTo>
                  <a:cubicBezTo>
                    <a:pt x="1650476" y="76656"/>
                    <a:pt x="1663842" y="72666"/>
                    <a:pt x="1678241" y="72666"/>
                  </a:cubicBezTo>
                  <a:close/>
                  <a:moveTo>
                    <a:pt x="1129624" y="72666"/>
                  </a:moveTo>
                  <a:cubicBezTo>
                    <a:pt x="1150162" y="72666"/>
                    <a:pt x="1166822" y="77968"/>
                    <a:pt x="1179602" y="88572"/>
                  </a:cubicBezTo>
                  <a:cubicBezTo>
                    <a:pt x="1192383" y="99175"/>
                    <a:pt x="1198773" y="112737"/>
                    <a:pt x="1198773" y="129257"/>
                  </a:cubicBezTo>
                  <a:lnTo>
                    <a:pt x="1167631" y="129257"/>
                  </a:lnTo>
                  <a:cubicBezTo>
                    <a:pt x="1167631" y="120774"/>
                    <a:pt x="1164031" y="113463"/>
                    <a:pt x="1156831" y="107324"/>
                  </a:cubicBezTo>
                  <a:cubicBezTo>
                    <a:pt x="1149632" y="101185"/>
                    <a:pt x="1140563" y="98115"/>
                    <a:pt x="1129624" y="98115"/>
                  </a:cubicBezTo>
                  <a:cubicBezTo>
                    <a:pt x="1118350" y="98115"/>
                    <a:pt x="1109532" y="100571"/>
                    <a:pt x="1103170" y="105482"/>
                  </a:cubicBezTo>
                  <a:cubicBezTo>
                    <a:pt x="1096807" y="110393"/>
                    <a:pt x="1093626" y="116811"/>
                    <a:pt x="1093626" y="124737"/>
                  </a:cubicBezTo>
                  <a:cubicBezTo>
                    <a:pt x="1093626" y="132215"/>
                    <a:pt x="1096584" y="137852"/>
                    <a:pt x="1102500" y="141647"/>
                  </a:cubicBezTo>
                  <a:cubicBezTo>
                    <a:pt x="1108416" y="145442"/>
                    <a:pt x="1119104" y="149070"/>
                    <a:pt x="1134563" y="152530"/>
                  </a:cubicBezTo>
                  <a:cubicBezTo>
                    <a:pt x="1150023" y="155990"/>
                    <a:pt x="1162552" y="160120"/>
                    <a:pt x="1172151" y="164920"/>
                  </a:cubicBezTo>
                  <a:cubicBezTo>
                    <a:pt x="1181751" y="169720"/>
                    <a:pt x="1188867" y="175496"/>
                    <a:pt x="1193499" y="182249"/>
                  </a:cubicBezTo>
                  <a:cubicBezTo>
                    <a:pt x="1198131" y="189002"/>
                    <a:pt x="1200447" y="197234"/>
                    <a:pt x="1200447" y="206945"/>
                  </a:cubicBezTo>
                  <a:cubicBezTo>
                    <a:pt x="1200447" y="223131"/>
                    <a:pt x="1193973" y="236107"/>
                    <a:pt x="1181025" y="245873"/>
                  </a:cubicBezTo>
                  <a:cubicBezTo>
                    <a:pt x="1168077" y="255640"/>
                    <a:pt x="1151278" y="260524"/>
                    <a:pt x="1130628" y="260524"/>
                  </a:cubicBezTo>
                  <a:cubicBezTo>
                    <a:pt x="1116118" y="260524"/>
                    <a:pt x="1103281" y="257956"/>
                    <a:pt x="1092119" y="252822"/>
                  </a:cubicBezTo>
                  <a:cubicBezTo>
                    <a:pt x="1080957" y="247687"/>
                    <a:pt x="1072223" y="240516"/>
                    <a:pt x="1065916" y="231307"/>
                  </a:cubicBezTo>
                  <a:cubicBezTo>
                    <a:pt x="1059610" y="222098"/>
                    <a:pt x="1056456" y="212136"/>
                    <a:pt x="1056456" y="201420"/>
                  </a:cubicBezTo>
                  <a:lnTo>
                    <a:pt x="1087431" y="201420"/>
                  </a:lnTo>
                  <a:cubicBezTo>
                    <a:pt x="1087989" y="211801"/>
                    <a:pt x="1092147" y="220033"/>
                    <a:pt x="1099905" y="226116"/>
                  </a:cubicBezTo>
                  <a:cubicBezTo>
                    <a:pt x="1107662" y="232200"/>
                    <a:pt x="1117904" y="235241"/>
                    <a:pt x="1130628" y="235241"/>
                  </a:cubicBezTo>
                  <a:cubicBezTo>
                    <a:pt x="1142349" y="235241"/>
                    <a:pt x="1151753" y="232869"/>
                    <a:pt x="1158841" y="228126"/>
                  </a:cubicBezTo>
                  <a:cubicBezTo>
                    <a:pt x="1165929" y="223382"/>
                    <a:pt x="1169473" y="217047"/>
                    <a:pt x="1169473" y="209122"/>
                  </a:cubicBezTo>
                  <a:cubicBezTo>
                    <a:pt x="1169473" y="200751"/>
                    <a:pt x="1166319" y="194249"/>
                    <a:pt x="1160013" y="189616"/>
                  </a:cubicBezTo>
                  <a:cubicBezTo>
                    <a:pt x="1153706" y="184984"/>
                    <a:pt x="1142711" y="180994"/>
                    <a:pt x="1127029" y="177645"/>
                  </a:cubicBezTo>
                  <a:cubicBezTo>
                    <a:pt x="1111346" y="174296"/>
                    <a:pt x="1098900" y="170278"/>
                    <a:pt x="1089691" y="165590"/>
                  </a:cubicBezTo>
                  <a:cubicBezTo>
                    <a:pt x="1080483" y="160902"/>
                    <a:pt x="1073674" y="155321"/>
                    <a:pt x="1069265" y="148847"/>
                  </a:cubicBezTo>
                  <a:cubicBezTo>
                    <a:pt x="1064856" y="142373"/>
                    <a:pt x="1062651" y="134671"/>
                    <a:pt x="1062651" y="125741"/>
                  </a:cubicBezTo>
                  <a:cubicBezTo>
                    <a:pt x="1062651" y="110896"/>
                    <a:pt x="1068930" y="98338"/>
                    <a:pt x="1081487" y="88069"/>
                  </a:cubicBezTo>
                  <a:cubicBezTo>
                    <a:pt x="1094045" y="77800"/>
                    <a:pt x="1110090" y="72666"/>
                    <a:pt x="1129624" y="72666"/>
                  </a:cubicBezTo>
                  <a:close/>
                  <a:moveTo>
                    <a:pt x="942472" y="35831"/>
                  </a:moveTo>
                  <a:cubicBezTo>
                    <a:pt x="928855" y="35831"/>
                    <a:pt x="917916" y="41049"/>
                    <a:pt x="909656" y="51485"/>
                  </a:cubicBezTo>
                  <a:cubicBezTo>
                    <a:pt x="901396" y="61922"/>
                    <a:pt x="897266" y="75679"/>
                    <a:pt x="897266" y="92757"/>
                  </a:cubicBezTo>
                  <a:cubicBezTo>
                    <a:pt x="897266" y="109389"/>
                    <a:pt x="901256" y="123090"/>
                    <a:pt x="909237" y="133862"/>
                  </a:cubicBezTo>
                  <a:cubicBezTo>
                    <a:pt x="917218" y="144633"/>
                    <a:pt x="927906" y="150019"/>
                    <a:pt x="941300" y="150019"/>
                  </a:cubicBezTo>
                  <a:cubicBezTo>
                    <a:pt x="951681" y="150019"/>
                    <a:pt x="961253" y="146838"/>
                    <a:pt x="970015" y="140475"/>
                  </a:cubicBezTo>
                  <a:cubicBezTo>
                    <a:pt x="978777" y="134113"/>
                    <a:pt x="985168" y="126243"/>
                    <a:pt x="989186" y="116867"/>
                  </a:cubicBezTo>
                  <a:lnTo>
                    <a:pt x="989186" y="104477"/>
                  </a:lnTo>
                  <a:cubicBezTo>
                    <a:pt x="989186" y="84163"/>
                    <a:pt x="984777" y="67643"/>
                    <a:pt x="975959" y="54918"/>
                  </a:cubicBezTo>
                  <a:cubicBezTo>
                    <a:pt x="967141" y="42193"/>
                    <a:pt x="955979" y="35831"/>
                    <a:pt x="942472" y="35831"/>
                  </a:cubicBezTo>
                  <a:close/>
                  <a:moveTo>
                    <a:pt x="1349108" y="10046"/>
                  </a:moveTo>
                  <a:cubicBezTo>
                    <a:pt x="1355136" y="10046"/>
                    <a:pt x="1359712" y="11776"/>
                    <a:pt x="1362837" y="15237"/>
                  </a:cubicBezTo>
                  <a:cubicBezTo>
                    <a:pt x="1365963" y="18697"/>
                    <a:pt x="1367526" y="22938"/>
                    <a:pt x="1367526" y="27961"/>
                  </a:cubicBezTo>
                  <a:cubicBezTo>
                    <a:pt x="1367526" y="32984"/>
                    <a:pt x="1365963" y="37170"/>
                    <a:pt x="1362837" y="40519"/>
                  </a:cubicBezTo>
                  <a:cubicBezTo>
                    <a:pt x="1359712" y="43867"/>
                    <a:pt x="1355136" y="45542"/>
                    <a:pt x="1349108" y="45542"/>
                  </a:cubicBezTo>
                  <a:cubicBezTo>
                    <a:pt x="1343081" y="45542"/>
                    <a:pt x="1338532" y="43867"/>
                    <a:pt x="1335462" y="40519"/>
                  </a:cubicBezTo>
                  <a:cubicBezTo>
                    <a:pt x="1332393" y="37170"/>
                    <a:pt x="1330858" y="32984"/>
                    <a:pt x="1330858" y="27961"/>
                  </a:cubicBezTo>
                  <a:cubicBezTo>
                    <a:pt x="1330858" y="22938"/>
                    <a:pt x="1332393" y="18697"/>
                    <a:pt x="1335462" y="15237"/>
                  </a:cubicBezTo>
                  <a:cubicBezTo>
                    <a:pt x="1338532" y="11776"/>
                    <a:pt x="1343081" y="10046"/>
                    <a:pt x="1349108" y="10046"/>
                  </a:cubicBezTo>
                  <a:close/>
                  <a:moveTo>
                    <a:pt x="942305" y="10046"/>
                  </a:moveTo>
                  <a:cubicBezTo>
                    <a:pt x="966415" y="10046"/>
                    <a:pt x="985419" y="19060"/>
                    <a:pt x="999316" y="37086"/>
                  </a:cubicBezTo>
                  <a:cubicBezTo>
                    <a:pt x="1013212" y="55113"/>
                    <a:pt x="1020161" y="79698"/>
                    <a:pt x="1020161" y="110840"/>
                  </a:cubicBezTo>
                  <a:lnTo>
                    <a:pt x="1020161" y="119881"/>
                  </a:lnTo>
                  <a:cubicBezTo>
                    <a:pt x="1020161" y="167320"/>
                    <a:pt x="1010785" y="201950"/>
                    <a:pt x="992032" y="223772"/>
                  </a:cubicBezTo>
                  <a:cubicBezTo>
                    <a:pt x="973280" y="245594"/>
                    <a:pt x="944984" y="256784"/>
                    <a:pt x="907144" y="257342"/>
                  </a:cubicBezTo>
                  <a:lnTo>
                    <a:pt x="901117" y="257342"/>
                  </a:lnTo>
                  <a:lnTo>
                    <a:pt x="901117" y="231056"/>
                  </a:lnTo>
                  <a:lnTo>
                    <a:pt x="907647" y="231056"/>
                  </a:lnTo>
                  <a:cubicBezTo>
                    <a:pt x="933208" y="230611"/>
                    <a:pt x="952853" y="223956"/>
                    <a:pt x="966583" y="211089"/>
                  </a:cubicBezTo>
                  <a:cubicBezTo>
                    <a:pt x="980312" y="198223"/>
                    <a:pt x="987791" y="177866"/>
                    <a:pt x="989018" y="150019"/>
                  </a:cubicBezTo>
                  <a:cubicBezTo>
                    <a:pt x="982545" y="157721"/>
                    <a:pt x="974815" y="163916"/>
                    <a:pt x="965829" y="168604"/>
                  </a:cubicBezTo>
                  <a:cubicBezTo>
                    <a:pt x="956844" y="173292"/>
                    <a:pt x="946993" y="175636"/>
                    <a:pt x="936278" y="175636"/>
                  </a:cubicBezTo>
                  <a:cubicBezTo>
                    <a:pt x="922213" y="175636"/>
                    <a:pt x="909963" y="172176"/>
                    <a:pt x="899526" y="165255"/>
                  </a:cubicBezTo>
                  <a:cubicBezTo>
                    <a:pt x="889090" y="158335"/>
                    <a:pt x="881025" y="148596"/>
                    <a:pt x="875332" y="136038"/>
                  </a:cubicBezTo>
                  <a:cubicBezTo>
                    <a:pt x="869640" y="123481"/>
                    <a:pt x="866793" y="109612"/>
                    <a:pt x="866793" y="94431"/>
                  </a:cubicBezTo>
                  <a:cubicBezTo>
                    <a:pt x="866793" y="78135"/>
                    <a:pt x="869891" y="63457"/>
                    <a:pt x="876086" y="50397"/>
                  </a:cubicBezTo>
                  <a:cubicBezTo>
                    <a:pt x="882281" y="37338"/>
                    <a:pt x="891071" y="27347"/>
                    <a:pt x="902456" y="20427"/>
                  </a:cubicBezTo>
                  <a:cubicBezTo>
                    <a:pt x="913842" y="13506"/>
                    <a:pt x="927125" y="10046"/>
                    <a:pt x="942305" y="10046"/>
                  </a:cubicBezTo>
                  <a:close/>
                  <a:moveTo>
                    <a:pt x="1530771" y="0"/>
                  </a:moveTo>
                  <a:lnTo>
                    <a:pt x="1561746" y="0"/>
                  </a:lnTo>
                  <a:lnTo>
                    <a:pt x="1561746" y="257175"/>
                  </a:lnTo>
                  <a:lnTo>
                    <a:pt x="1533283" y="257175"/>
                  </a:lnTo>
                  <a:lnTo>
                    <a:pt x="1531776" y="237753"/>
                  </a:lnTo>
                  <a:cubicBezTo>
                    <a:pt x="1519386" y="252933"/>
                    <a:pt x="1502141" y="260524"/>
                    <a:pt x="1480040" y="260524"/>
                  </a:cubicBezTo>
                  <a:cubicBezTo>
                    <a:pt x="1459055" y="260524"/>
                    <a:pt x="1441949" y="251929"/>
                    <a:pt x="1428722" y="234739"/>
                  </a:cubicBezTo>
                  <a:cubicBezTo>
                    <a:pt x="1415495" y="217549"/>
                    <a:pt x="1408881" y="195114"/>
                    <a:pt x="1408881" y="167432"/>
                  </a:cubicBezTo>
                  <a:lnTo>
                    <a:pt x="1408881" y="165088"/>
                  </a:lnTo>
                  <a:cubicBezTo>
                    <a:pt x="1408881" y="137294"/>
                    <a:pt x="1415467" y="114942"/>
                    <a:pt x="1428638" y="98031"/>
                  </a:cubicBezTo>
                  <a:cubicBezTo>
                    <a:pt x="1441809" y="81121"/>
                    <a:pt x="1459055" y="72666"/>
                    <a:pt x="1480375" y="72666"/>
                  </a:cubicBezTo>
                  <a:cubicBezTo>
                    <a:pt x="1501583" y="72666"/>
                    <a:pt x="1518381" y="79921"/>
                    <a:pt x="1530771" y="94431"/>
                  </a:cubicBezTo>
                  <a:close/>
                  <a:moveTo>
                    <a:pt x="1247645" y="0"/>
                  </a:moveTo>
                  <a:lnTo>
                    <a:pt x="1278619" y="0"/>
                  </a:lnTo>
                  <a:lnTo>
                    <a:pt x="1278619" y="257175"/>
                  </a:lnTo>
                  <a:lnTo>
                    <a:pt x="1247645" y="25717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US" sz="2700">
                <a:solidFill>
                  <a:schemeClr val="bg1">
                    <a:lumMod val="75000"/>
                  </a:schemeClr>
                </a:solidFill>
                <a:latin typeface="#9Slide02 Noi dung dai" panose="02000000000000000000" pitchFamily="2" charset="0"/>
                <a:ea typeface="#9Slide02 Noi dung dai" panose="02000000000000000000" pitchFamily="2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465F73-4B27-4C0F-9B02-510C8E083EB6}"/>
                </a:ext>
              </a:extLst>
            </p:cNvPr>
            <p:cNvSpPr/>
            <p:nvPr/>
          </p:nvSpPr>
          <p:spPr>
            <a:xfrm>
              <a:off x="-2202100" y="-2224223"/>
              <a:ext cx="16596200" cy="112843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9Slide.vn">
            <a:extLst>
              <a:ext uri="{FF2B5EF4-FFF2-40B4-BE49-F238E27FC236}">
                <a16:creationId xmlns:a16="http://schemas.microsoft.com/office/drawing/2014/main" id="{0F30810D-0BA7-48B5-9100-E09C5C296021}"/>
              </a:ext>
            </a:extLst>
          </p:cNvPr>
          <p:cNvSpPr>
            <a:spLocks noSelect="1"/>
          </p:cNvSpPr>
          <p:nvPr userDrawn="1">
            <p:custDataLst>
              <p:tags r:id="rId8"/>
            </p:custDataLst>
          </p:nvPr>
        </p:nvSpPr>
        <p:spPr>
          <a:xfrm>
            <a:off x="6091428" y="-8915400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9Slide.vn">
            <a:extLst>
              <a:ext uri="{FF2B5EF4-FFF2-40B4-BE49-F238E27FC236}">
                <a16:creationId xmlns:a16="http://schemas.microsoft.com/office/drawing/2014/main" id="{5703AF2A-1D5F-4BD2-8904-9B6C863CB9B3}"/>
              </a:ext>
            </a:extLst>
          </p:cNvPr>
          <p:cNvSpPr>
            <a:spLocks noSelect="1"/>
          </p:cNvSpPr>
          <p:nvPr userDrawn="1">
            <p:custDataLst>
              <p:tags r:id="rId9"/>
            </p:custDataLst>
          </p:nvPr>
        </p:nvSpPr>
        <p:spPr>
          <a:xfrm>
            <a:off x="6091428" y="15764256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805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10-tap-1/1/155/19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audio" Target="../media/media1.mp3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microsoft.com/office/2007/relationships/media" Target="../media/media1.mp3"/><Relationship Id="rId1" Type="http://schemas.openxmlformats.org/officeDocument/2006/relationships/tags" Target="../tags/tag4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notesSlide" Target="../notesSlides/notesSlide2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23.xml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16.emf"/><Relationship Id="rId18" Type="http://schemas.openxmlformats.org/officeDocument/2006/relationships/image" Target="../media/image20.png"/><Relationship Id="rId3" Type="http://schemas.openxmlformats.org/officeDocument/2006/relationships/slideLayout" Target="../slideLayouts/slideLayout23.xml"/><Relationship Id="rId21" Type="http://schemas.openxmlformats.org/officeDocument/2006/relationships/image" Target="../media/image11.png"/><Relationship Id="rId7" Type="http://schemas.openxmlformats.org/officeDocument/2006/relationships/audio" Target="../media/audio3.wav"/><Relationship Id="rId12" Type="http://schemas.openxmlformats.org/officeDocument/2006/relationships/image" Target="../media/image15.png"/><Relationship Id="rId17" Type="http://schemas.openxmlformats.org/officeDocument/2006/relationships/image" Target="../media/image19.png"/><Relationship Id="rId25" Type="http://schemas.openxmlformats.org/officeDocument/2006/relationships/audio" Target="../media/audio4.wav"/><Relationship Id="rId2" Type="http://schemas.openxmlformats.org/officeDocument/2006/relationships/audio" Target="../media/media2.mp3"/><Relationship Id="rId16" Type="http://schemas.openxmlformats.org/officeDocument/2006/relationships/image" Target="../media/image9.png"/><Relationship Id="rId20" Type="http://schemas.openxmlformats.org/officeDocument/2006/relationships/image" Target="../media/image22.png"/><Relationship Id="rId1" Type="http://schemas.microsoft.com/office/2007/relationships/media" Target="../media/media2.mp3"/><Relationship Id="rId6" Type="http://schemas.openxmlformats.org/officeDocument/2006/relationships/audio" Target="../media/audio2.wav"/><Relationship Id="rId11" Type="http://schemas.openxmlformats.org/officeDocument/2006/relationships/image" Target="../media/image14.png"/><Relationship Id="rId24" Type="http://schemas.openxmlformats.org/officeDocument/2006/relationships/audio" Target="../media/audio3.wav"/><Relationship Id="rId5" Type="http://schemas.openxmlformats.org/officeDocument/2006/relationships/audio" Target="../media/audio1.wav"/><Relationship Id="rId15" Type="http://schemas.openxmlformats.org/officeDocument/2006/relationships/image" Target="../media/image18.png"/><Relationship Id="rId23" Type="http://schemas.openxmlformats.org/officeDocument/2006/relationships/audio" Target="../media/audio2.wav"/><Relationship Id="rId10" Type="http://schemas.openxmlformats.org/officeDocument/2006/relationships/image" Target="../media/image13.emf"/><Relationship Id="rId19" Type="http://schemas.openxmlformats.org/officeDocument/2006/relationships/image" Target="../media/image21.png"/><Relationship Id="rId4" Type="http://schemas.openxmlformats.org/officeDocument/2006/relationships/notesSlide" Target="../notesSlides/notesSlide3.xml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audio" Target="../media/audio1.wa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16.emf"/><Relationship Id="rId18" Type="http://schemas.openxmlformats.org/officeDocument/2006/relationships/image" Target="../media/image23.png"/><Relationship Id="rId26" Type="http://schemas.openxmlformats.org/officeDocument/2006/relationships/audio" Target="../media/audio1.wav"/><Relationship Id="rId3" Type="http://schemas.openxmlformats.org/officeDocument/2006/relationships/slideLayout" Target="../slideLayouts/slideLayout23.xml"/><Relationship Id="rId21" Type="http://schemas.openxmlformats.org/officeDocument/2006/relationships/image" Target="../media/image21.png"/><Relationship Id="rId7" Type="http://schemas.openxmlformats.org/officeDocument/2006/relationships/audio" Target="../media/audio3.wav"/><Relationship Id="rId12" Type="http://schemas.openxmlformats.org/officeDocument/2006/relationships/image" Target="../media/image15.png"/><Relationship Id="rId17" Type="http://schemas.openxmlformats.org/officeDocument/2006/relationships/image" Target="../media/image19.png"/><Relationship Id="rId25" Type="http://schemas.openxmlformats.org/officeDocument/2006/relationships/image" Target="../media/image11.png"/><Relationship Id="rId2" Type="http://schemas.openxmlformats.org/officeDocument/2006/relationships/audio" Target="../media/media2.mp3"/><Relationship Id="rId16" Type="http://schemas.openxmlformats.org/officeDocument/2006/relationships/image" Target="../media/image9.png"/><Relationship Id="rId20" Type="http://schemas.openxmlformats.org/officeDocument/2006/relationships/image" Target="../media/image24.png"/><Relationship Id="rId29" Type="http://schemas.openxmlformats.org/officeDocument/2006/relationships/audio" Target="../media/audio4.wav"/><Relationship Id="rId1" Type="http://schemas.microsoft.com/office/2007/relationships/media" Target="../media/media2.mp3"/><Relationship Id="rId6" Type="http://schemas.openxmlformats.org/officeDocument/2006/relationships/audio" Target="../media/audio2.wav"/><Relationship Id="rId11" Type="http://schemas.openxmlformats.org/officeDocument/2006/relationships/image" Target="../media/image14.png"/><Relationship Id="rId24" Type="http://schemas.openxmlformats.org/officeDocument/2006/relationships/image" Target="../media/image26.png"/><Relationship Id="rId5" Type="http://schemas.openxmlformats.org/officeDocument/2006/relationships/audio" Target="../media/audio1.wav"/><Relationship Id="rId15" Type="http://schemas.openxmlformats.org/officeDocument/2006/relationships/image" Target="../media/image18.png"/><Relationship Id="rId23" Type="http://schemas.openxmlformats.org/officeDocument/2006/relationships/image" Target="../media/image22.png"/><Relationship Id="rId28" Type="http://schemas.openxmlformats.org/officeDocument/2006/relationships/audio" Target="../media/audio3.wav"/><Relationship Id="rId10" Type="http://schemas.openxmlformats.org/officeDocument/2006/relationships/image" Target="../media/image13.emf"/><Relationship Id="rId19" Type="http://schemas.openxmlformats.org/officeDocument/2006/relationships/image" Target="../media/image20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5.png"/><Relationship Id="rId27" Type="http://schemas.openxmlformats.org/officeDocument/2006/relationships/audio" Target="../media/audio2.wa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6.emf"/><Relationship Id="rId18" Type="http://schemas.openxmlformats.org/officeDocument/2006/relationships/image" Target="../media/image20.png"/><Relationship Id="rId3" Type="http://schemas.openxmlformats.org/officeDocument/2006/relationships/slideLayout" Target="../slideLayouts/slideLayout23.xml"/><Relationship Id="rId21" Type="http://schemas.openxmlformats.org/officeDocument/2006/relationships/image" Target="../media/image11.png"/><Relationship Id="rId7" Type="http://schemas.openxmlformats.org/officeDocument/2006/relationships/audio" Target="../media/audio4.wav"/><Relationship Id="rId12" Type="http://schemas.openxmlformats.org/officeDocument/2006/relationships/image" Target="../media/image15.png"/><Relationship Id="rId17" Type="http://schemas.openxmlformats.org/officeDocument/2006/relationships/image" Target="../media/image19.png"/><Relationship Id="rId25" Type="http://schemas.openxmlformats.org/officeDocument/2006/relationships/audio" Target="../media/audio4.wav"/><Relationship Id="rId2" Type="http://schemas.openxmlformats.org/officeDocument/2006/relationships/audio" Target="../media/media2.mp3"/><Relationship Id="rId16" Type="http://schemas.openxmlformats.org/officeDocument/2006/relationships/image" Target="../media/image9.png"/><Relationship Id="rId20" Type="http://schemas.openxmlformats.org/officeDocument/2006/relationships/image" Target="../media/image22.png"/><Relationship Id="rId1" Type="http://schemas.microsoft.com/office/2007/relationships/media" Target="../media/media2.mp3"/><Relationship Id="rId6" Type="http://schemas.openxmlformats.org/officeDocument/2006/relationships/audio" Target="../media/audio3.wav"/><Relationship Id="rId11" Type="http://schemas.openxmlformats.org/officeDocument/2006/relationships/image" Target="../media/image14.png"/><Relationship Id="rId24" Type="http://schemas.openxmlformats.org/officeDocument/2006/relationships/audio" Target="../media/audio3.wav"/><Relationship Id="rId5" Type="http://schemas.openxmlformats.org/officeDocument/2006/relationships/audio" Target="../media/audio2.wav"/><Relationship Id="rId15" Type="http://schemas.openxmlformats.org/officeDocument/2006/relationships/image" Target="../media/image18.png"/><Relationship Id="rId23" Type="http://schemas.openxmlformats.org/officeDocument/2006/relationships/audio" Target="../media/audio2.wav"/><Relationship Id="rId10" Type="http://schemas.openxmlformats.org/officeDocument/2006/relationships/image" Target="../media/image27.png"/><Relationship Id="rId19" Type="http://schemas.openxmlformats.org/officeDocument/2006/relationships/image" Target="../media/image21.png"/><Relationship Id="rId4" Type="http://schemas.openxmlformats.org/officeDocument/2006/relationships/audio" Target="../media/audio1.wav"/><Relationship Id="rId9" Type="http://schemas.openxmlformats.org/officeDocument/2006/relationships/image" Target="../media/image13.emf"/><Relationship Id="rId14" Type="http://schemas.openxmlformats.org/officeDocument/2006/relationships/image" Target="../media/image17.png"/><Relationship Id="rId22" Type="http://schemas.openxmlformats.org/officeDocument/2006/relationships/audio" Target="../media/audio1.wav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0.png"/><Relationship Id="rId3" Type="http://schemas.openxmlformats.org/officeDocument/2006/relationships/slideLayout" Target="../slideLayouts/slideLayout23.xml"/><Relationship Id="rId21" Type="http://schemas.openxmlformats.org/officeDocument/2006/relationships/image" Target="../media/image30.png"/><Relationship Id="rId7" Type="http://schemas.openxmlformats.org/officeDocument/2006/relationships/audio" Target="../media/audio4.wav"/><Relationship Id="rId12" Type="http://schemas.openxmlformats.org/officeDocument/2006/relationships/image" Target="../media/image16.emf"/><Relationship Id="rId17" Type="http://schemas.openxmlformats.org/officeDocument/2006/relationships/image" Target="../media/image28.png"/><Relationship Id="rId25" Type="http://schemas.openxmlformats.org/officeDocument/2006/relationships/image" Target="../media/image11.png"/><Relationship Id="rId2" Type="http://schemas.openxmlformats.org/officeDocument/2006/relationships/audio" Target="../media/media2.mp3"/><Relationship Id="rId16" Type="http://schemas.openxmlformats.org/officeDocument/2006/relationships/image" Target="../media/image19.png"/><Relationship Id="rId20" Type="http://schemas.openxmlformats.org/officeDocument/2006/relationships/image" Target="../media/image21.png"/><Relationship Id="rId1" Type="http://schemas.microsoft.com/office/2007/relationships/media" Target="../media/media2.mp3"/><Relationship Id="rId6" Type="http://schemas.openxmlformats.org/officeDocument/2006/relationships/audio" Target="../media/audio3.wav"/><Relationship Id="rId11" Type="http://schemas.openxmlformats.org/officeDocument/2006/relationships/image" Target="../media/image15.png"/><Relationship Id="rId24" Type="http://schemas.openxmlformats.org/officeDocument/2006/relationships/image" Target="../media/image23.jpeg"/><Relationship Id="rId5" Type="http://schemas.openxmlformats.org/officeDocument/2006/relationships/audio" Target="../media/audio2.wav"/><Relationship Id="rId15" Type="http://schemas.openxmlformats.org/officeDocument/2006/relationships/image" Target="../media/image9.png"/><Relationship Id="rId23" Type="http://schemas.openxmlformats.org/officeDocument/2006/relationships/image" Target="../media/image31.png"/><Relationship Id="rId10" Type="http://schemas.openxmlformats.org/officeDocument/2006/relationships/image" Target="../media/image14.png"/><Relationship Id="rId19" Type="http://schemas.openxmlformats.org/officeDocument/2006/relationships/image" Target="../media/image29.png"/><Relationship Id="rId4" Type="http://schemas.openxmlformats.org/officeDocument/2006/relationships/audio" Target="../media/audio1.wav"/><Relationship Id="rId9" Type="http://schemas.openxmlformats.org/officeDocument/2006/relationships/image" Target="../media/image13.emf"/><Relationship Id="rId14" Type="http://schemas.openxmlformats.org/officeDocument/2006/relationships/image" Target="../media/image18.png"/><Relationship Id="rId22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6.emf"/><Relationship Id="rId18" Type="http://schemas.openxmlformats.org/officeDocument/2006/relationships/image" Target="../media/image20.png"/><Relationship Id="rId26" Type="http://schemas.openxmlformats.org/officeDocument/2006/relationships/audio" Target="../media/audio2.wav"/><Relationship Id="rId3" Type="http://schemas.openxmlformats.org/officeDocument/2006/relationships/slideLayout" Target="../slideLayouts/slideLayout23.xml"/><Relationship Id="rId21" Type="http://schemas.openxmlformats.org/officeDocument/2006/relationships/image" Target="../media/image43.png"/><Relationship Id="rId7" Type="http://schemas.openxmlformats.org/officeDocument/2006/relationships/audio" Target="../media/audio4.wav"/><Relationship Id="rId12" Type="http://schemas.openxmlformats.org/officeDocument/2006/relationships/image" Target="../media/image15.png"/><Relationship Id="rId17" Type="http://schemas.openxmlformats.org/officeDocument/2006/relationships/image" Target="../media/image19.png"/><Relationship Id="rId25" Type="http://schemas.openxmlformats.org/officeDocument/2006/relationships/audio" Target="../media/audio1.wav"/><Relationship Id="rId2" Type="http://schemas.openxmlformats.org/officeDocument/2006/relationships/audio" Target="../media/media2.mp3"/><Relationship Id="rId16" Type="http://schemas.openxmlformats.org/officeDocument/2006/relationships/image" Target="../media/image9.png"/><Relationship Id="rId20" Type="http://schemas.openxmlformats.org/officeDocument/2006/relationships/image" Target="../media/image21.png"/><Relationship Id="rId1" Type="http://schemas.microsoft.com/office/2007/relationships/media" Target="../media/media2.mp3"/><Relationship Id="rId6" Type="http://schemas.openxmlformats.org/officeDocument/2006/relationships/audio" Target="../media/audio3.wav"/><Relationship Id="rId11" Type="http://schemas.openxmlformats.org/officeDocument/2006/relationships/image" Target="../media/image14.png"/><Relationship Id="rId24" Type="http://schemas.openxmlformats.org/officeDocument/2006/relationships/image" Target="../media/image11.png"/><Relationship Id="rId5" Type="http://schemas.openxmlformats.org/officeDocument/2006/relationships/audio" Target="../media/audio2.wav"/><Relationship Id="rId15" Type="http://schemas.openxmlformats.org/officeDocument/2006/relationships/image" Target="../media/image18.png"/><Relationship Id="rId23" Type="http://schemas.openxmlformats.org/officeDocument/2006/relationships/image" Target="../media/image270.png"/><Relationship Id="rId28" Type="http://schemas.openxmlformats.org/officeDocument/2006/relationships/audio" Target="../media/audio4.wav"/><Relationship Id="rId10" Type="http://schemas.openxmlformats.org/officeDocument/2006/relationships/image" Target="../media/image33.png"/><Relationship Id="rId19" Type="http://schemas.openxmlformats.org/officeDocument/2006/relationships/image" Target="../media/image42.png"/><Relationship Id="rId4" Type="http://schemas.openxmlformats.org/officeDocument/2006/relationships/audio" Target="../media/audio1.wav"/><Relationship Id="rId9" Type="http://schemas.openxmlformats.org/officeDocument/2006/relationships/image" Target="../media/image13.emf"/><Relationship Id="rId14" Type="http://schemas.openxmlformats.org/officeDocument/2006/relationships/image" Target="../media/image17.png"/><Relationship Id="rId22" Type="http://schemas.openxmlformats.org/officeDocument/2006/relationships/image" Target="../media/image22.png"/><Relationship Id="rId27" Type="http://schemas.openxmlformats.org/officeDocument/2006/relationships/audio" Target="../media/audio3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10-tap-1/1/155/19/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2.png"/><Relationship Id="rId7" Type="http://schemas.openxmlformats.org/officeDocument/2006/relationships/image" Target="../media/image4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10-tap-1/1/155/19/" TargetMode="External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7" Type="http://schemas.openxmlformats.org/officeDocument/2006/relationships/image" Target="../media/image76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6" Type="http://schemas.microsoft.com/office/2007/relationships/hdphoto" Target="../media/hdphoto1.wdp"/><Relationship Id="rId5" Type="http://schemas.openxmlformats.org/officeDocument/2006/relationships/image" Target="../media/image75.png"/><Relationship Id="rId4" Type="http://schemas.openxmlformats.org/officeDocument/2006/relationships/hyperlink" Target="https://www.facebook.com/hoc10f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TOÁN 10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851472" y="64633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1769959" y="2195423"/>
            <a:ext cx="8835992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Chương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I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vi-VN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Bài tập cuối chương I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350B4B87-933A-E500-5F88-8EB265B23D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7216" y="2787148"/>
            <a:ext cx="2866614" cy="1813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77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F14090-15A9-4456-8175-C7CCD10ECE0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1"/>
          <a:stretch/>
        </p:blipFill>
        <p:spPr>
          <a:xfrm>
            <a:off x="0" y="0"/>
            <a:ext cx="12211050" cy="6858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49DAC6A-E448-4B7A-9C55-2AB116CFDA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27239" y="542109"/>
            <a:ext cx="1956572" cy="71672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0F3D2DD-7984-4261-AD11-E61771F614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2142393" y="2697910"/>
            <a:ext cx="2504399" cy="91740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6147CD3-2649-4E88-8CE1-81D576F84A32}"/>
              </a:ext>
            </a:extLst>
          </p:cNvPr>
          <p:cNvSpPr txBox="1"/>
          <p:nvPr/>
        </p:nvSpPr>
        <p:spPr>
          <a:xfrm>
            <a:off x="4351840" y="583256"/>
            <a:ext cx="3507370" cy="8309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31750">
                  <a:solidFill>
                    <a:prstClr val="white"/>
                  </a:solidFill>
                </a:ln>
                <a:solidFill>
                  <a:srgbClr val="FCECD0">
                    <a:lumMod val="75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Avo" panose="02040603050506020204" pitchFamily="18" charset="0"/>
              </a:rPr>
              <a:t>TRÒ CHƠI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5F91547-85E9-41A0-9391-B8B1188B5B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82200" y="533400"/>
            <a:ext cx="2895851" cy="106079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53F800B-073E-42F5-BFFA-477203C967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-819539" y="149398"/>
            <a:ext cx="3944128" cy="144479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B990A4E-1001-4E5F-813F-CD6CFC00C7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48536" y="2591001"/>
            <a:ext cx="1429252" cy="5235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408987E-8482-412C-8746-6EFF36F2C9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42557" y="1524000"/>
            <a:ext cx="3450921" cy="18655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EC0C90C-828F-4918-AC40-01B94FDF83B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96824" y="1524000"/>
            <a:ext cx="3255059" cy="177643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FBD9397-1275-4277-92E8-BB3DEB4DCC9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18868" y="3465408"/>
            <a:ext cx="8154264" cy="1944792"/>
          </a:xfrm>
          <a:prstGeom prst="rect">
            <a:avLst/>
          </a:prstGeom>
        </p:spPr>
      </p:pic>
      <p:pic>
        <p:nvPicPr>
          <p:cNvPr id="3" name="NhacNen_New_mixdown">
            <a:hlinkClick r:id="" action="ppaction://media"/>
            <a:extLst>
              <a:ext uri="{FF2B5EF4-FFF2-40B4-BE49-F238E27FC236}">
                <a16:creationId xmlns:a16="http://schemas.microsoft.com/office/drawing/2014/main" id="{28167027-7A85-4724-A51F-9BCFD69997B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589619" y="0"/>
            <a:ext cx="828517" cy="828517"/>
          </a:xfrm>
          <a:prstGeom prst="rect">
            <a:avLst/>
          </a:prstGeom>
        </p:spPr>
      </p:pic>
      <p:pic>
        <p:nvPicPr>
          <p:cNvPr id="15" name="Picture 1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FCB68F2-2E43-46C4-8354-BD881388035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38778" y="5541632"/>
            <a:ext cx="2109399" cy="77425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25FC2DC4-E9A6-4E74-877B-2C3C0FD598BF}"/>
              </a:ext>
            </a:extLst>
          </p:cNvPr>
          <p:cNvSpPr txBox="1"/>
          <p:nvPr/>
        </p:nvSpPr>
        <p:spPr>
          <a:xfrm>
            <a:off x="-1637227" y="1009640"/>
            <a:ext cx="96981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Nhạc nền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15ECFE-58DF-BB20-B2CC-148E067E9C2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6985" cy="989055"/>
          </a:xfrm>
          <a:prstGeom prst="rect">
            <a:avLst/>
          </a:prstGeom>
          <a:solidFill>
            <a:schemeClr val="bg1"/>
          </a:solidFill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7101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1" fill="hold" grpId="0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8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0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1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3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5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6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2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2.59259E-6 L -0.0375 -0.03287 " pathEditMode="relative" rAng="0" ptsTypes="AA">
                                          <p:cBhvr>
                                            <p:cTn id="37" dur="5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875" y="-16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2.59259E-6 L -0.09375 0.00047 " pathEditMode="relative" rAng="0" ptsTypes="AA">
                                          <p:cBhvr>
                                            <p:cTn id="42" dur="5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88" y="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58333E-6 4.81481E-6 L -0.09375 0.00046 " pathEditMode="relative" rAng="0" ptsTypes="AA">
                                          <p:cBhvr>
                                            <p:cTn id="47" dur="5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88" y="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2.22222E-6 L 0.10156 -0.02037 " pathEditMode="relative" rAng="0" ptsTypes="AA">
                                          <p:cBhvr>
                                            <p:cTn id="52" dur="5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078" y="-101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25E-6 0 L 0.11276 -0.00023 " pathEditMode="relative" rAng="0" ptsTypes="AA">
                                          <p:cBhvr>
                                            <p:cTn id="57" dur="5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38" y="-2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24390" numSld="6" showWhenStopped="0">
                    <p:cTn id="58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1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3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2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2.59259E-6 L -0.0375 -0.03287 " pathEditMode="relative" rAng="0" ptsTypes="AA">
                                          <p:cBhvr>
                                            <p:cTn id="37" dur="5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875" y="-16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2.59259E-6 L -0.09375 0.00047 " pathEditMode="relative" rAng="0" ptsTypes="AA">
                                          <p:cBhvr>
                                            <p:cTn id="42" dur="5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88" y="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58333E-6 4.81481E-6 L -0.09375 0.00046 " pathEditMode="relative" rAng="0" ptsTypes="AA">
                                          <p:cBhvr>
                                            <p:cTn id="47" dur="5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88" y="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2.22222E-6 L 0.10156 -0.02037 " pathEditMode="relative" rAng="0" ptsTypes="AA">
                                          <p:cBhvr>
                                            <p:cTn id="52" dur="5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078" y="-101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25E-6 0 L 0.11276 -0.00023 " pathEditMode="relative" rAng="0" ptsTypes="AA">
                                          <p:cBhvr>
                                            <p:cTn id="57" dur="5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38" y="-2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24390" numSld="6" showWhenStopped="0">
                    <p:cTn id="58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18" grpId="0"/>
        </p:bldLst>
      </p:timing>
    </mc:Fallback>
  </mc:AlternateContent>
  <p:extLst>
    <p:ext uri="{E180D4A7-C9FB-4DFB-919C-405C955672EB}">
      <p14:showEvtLst xmlns:p14="http://schemas.microsoft.com/office/powerpoint/2010/main">
        <p14:playEvt time="10" objId="3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C9C40F7-6636-4B05-A249-C5AA12FDAEE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9905CDB2-EEB7-49B9-ADB2-66FCF558DF54}"/>
              </a:ext>
            </a:extLst>
          </p:cNvPr>
          <p:cNvGrpSpPr/>
          <p:nvPr/>
        </p:nvGrpSpPr>
        <p:grpSpPr>
          <a:xfrm>
            <a:off x="2434106" y="246185"/>
            <a:ext cx="9486901" cy="3182815"/>
            <a:chOff x="2434106" y="246185"/>
            <a:chExt cx="9486901" cy="318281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FDC2BDB-258C-4F4A-86ED-C0A6EFC4F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434106" y="246185"/>
              <a:ext cx="9486901" cy="3182815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4025C03-BBC1-4E41-924B-1D89C7CB42D3}"/>
                </a:ext>
              </a:extLst>
            </p:cNvPr>
            <p:cNvSpPr txBox="1"/>
            <p:nvPr/>
          </p:nvSpPr>
          <p:spPr>
            <a:xfrm>
              <a:off x="3649595" y="1054384"/>
              <a:ext cx="7097064" cy="158351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60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Câu 1.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Cho định lí: "Nếu hai tam giác bằng nhau thì diện tích của chúng bằng nhau".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Mệnh đề nào sau đây là đúng?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6CDE6C19-37AA-4D55-B203-0CA4C11C25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047" y="633073"/>
            <a:ext cx="1828800" cy="14237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E21BF8-DFDC-47FA-9179-0DA83D210266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6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6205" y="1832330"/>
            <a:ext cx="1619694" cy="44541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BF07C3-4F38-4220-AD03-4C6C0ECBDC7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4674" y="4696912"/>
            <a:ext cx="1480559" cy="1524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9C79009-6437-4B91-9359-59C56302401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393" y="4786086"/>
            <a:ext cx="1354108" cy="149547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273A81-4537-406E-B3CE-A31805A589E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580" y="4669357"/>
            <a:ext cx="1353734" cy="1622746"/>
          </a:xfrm>
          <a:prstGeom prst="rect">
            <a:avLst/>
          </a:prstGeom>
        </p:spPr>
      </p:pic>
      <p:pic>
        <p:nvPicPr>
          <p:cNvPr id="26" name="59c3c5f047238">
            <a:hlinkClick r:id="" action="ppaction://media"/>
            <a:extLst>
              <a:ext uri="{FF2B5EF4-FFF2-40B4-BE49-F238E27FC236}">
                <a16:creationId xmlns:a16="http://schemas.microsoft.com/office/drawing/2014/main" id="{B0D31032-F0AD-4067-9A69-879234BD82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1306516" y="1358810"/>
            <a:ext cx="487363" cy="487363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E66CE2CC-C6FC-4C02-8800-255EB55AE7A1}"/>
              </a:ext>
            </a:extLst>
          </p:cNvPr>
          <p:cNvGrpSpPr/>
          <p:nvPr/>
        </p:nvGrpSpPr>
        <p:grpSpPr>
          <a:xfrm>
            <a:off x="2256516" y="3429000"/>
            <a:ext cx="4677684" cy="1549923"/>
            <a:chOff x="2256516" y="3433557"/>
            <a:chExt cx="4677684" cy="1549923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65A52592-0BB8-4E56-8777-98E51EF60298}"/>
                </a:ext>
              </a:extLst>
            </p:cNvPr>
            <p:cNvSpPr/>
            <p:nvPr/>
          </p:nvSpPr>
          <p:spPr>
            <a:xfrm>
              <a:off x="2590800" y="364236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E24F6AB-4202-4A41-B1CC-10AFAD0740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256516" y="3433557"/>
              <a:ext cx="1154488" cy="1549923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974302B-8BF6-442B-A767-DCF07F5816C6}"/>
                </a:ext>
              </a:extLst>
            </p:cNvPr>
            <p:cNvSpPr txBox="1"/>
            <p:nvPr/>
          </p:nvSpPr>
          <p:spPr>
            <a:xfrm>
              <a:off x="3431458" y="3633684"/>
              <a:ext cx="3333850" cy="132799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Hai tam giác bằng nhau là điều kiện cần để diện tích chúng bằng nhau.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6401136-2892-4E74-8408-0ECBBDBDCC02}"/>
              </a:ext>
            </a:extLst>
          </p:cNvPr>
          <p:cNvGrpSpPr/>
          <p:nvPr/>
        </p:nvGrpSpPr>
        <p:grpSpPr>
          <a:xfrm>
            <a:off x="7147722" y="3353692"/>
            <a:ext cx="4754226" cy="1678288"/>
            <a:chOff x="6980574" y="3353692"/>
            <a:chExt cx="4754226" cy="1678288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ADED7621-90B0-4A1A-9CEE-2AF593FBD5ED}"/>
                </a:ext>
              </a:extLst>
            </p:cNvPr>
            <p:cNvSpPr/>
            <p:nvPr/>
          </p:nvSpPr>
          <p:spPr>
            <a:xfrm>
              <a:off x="7391400" y="367284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9C561F4-337C-4F74-B8C1-E9E1657F0181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980574" y="3353692"/>
              <a:ext cx="987997" cy="1678288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0405B9B-8989-4F0C-8CCF-4509B3A6EECA}"/>
                </a:ext>
              </a:extLst>
            </p:cNvPr>
            <p:cNvSpPr txBox="1"/>
            <p:nvPr/>
          </p:nvSpPr>
          <p:spPr>
            <a:xfrm>
              <a:off x="7934632" y="3679738"/>
              <a:ext cx="3785420" cy="131965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Hai tam giác bằng nhau là điều kiện cần và đủ để chúng có diện tích bằng nhau.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C13E8F7-E341-4A4A-8467-9009F4679AEA}"/>
              </a:ext>
            </a:extLst>
          </p:cNvPr>
          <p:cNvGrpSpPr/>
          <p:nvPr/>
        </p:nvGrpSpPr>
        <p:grpSpPr>
          <a:xfrm>
            <a:off x="2228026" y="5129048"/>
            <a:ext cx="4706174" cy="1549923"/>
            <a:chOff x="2228026" y="5129048"/>
            <a:chExt cx="4706174" cy="1549923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F1D00E1D-A2B2-4255-A5D2-8BDE9DF92CF0}"/>
                </a:ext>
              </a:extLst>
            </p:cNvPr>
            <p:cNvSpPr/>
            <p:nvPr/>
          </p:nvSpPr>
          <p:spPr>
            <a:xfrm>
              <a:off x="2590800" y="529883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endParaRP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2E08832-3DCC-49A4-AC1D-099A79C0E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228026" y="5129048"/>
              <a:ext cx="929351" cy="1549923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7128BEF-07EE-4FEE-9225-7F18ADBAC7D5}"/>
                </a:ext>
              </a:extLst>
            </p:cNvPr>
            <p:cNvSpPr txBox="1"/>
            <p:nvPr/>
          </p:nvSpPr>
          <p:spPr>
            <a:xfrm>
              <a:off x="3205317" y="5281478"/>
              <a:ext cx="3480618" cy="131965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Hai tam giác có diện tích bằng nhau là điều kiện đủ để chúng bằng nhau.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30854B2-F80C-4FF7-88D5-341CFE138CE3}"/>
              </a:ext>
            </a:extLst>
          </p:cNvPr>
          <p:cNvGrpSpPr/>
          <p:nvPr/>
        </p:nvGrpSpPr>
        <p:grpSpPr>
          <a:xfrm>
            <a:off x="7135156" y="5089690"/>
            <a:ext cx="4766792" cy="1548524"/>
            <a:chOff x="6968008" y="5089690"/>
            <a:chExt cx="4766792" cy="1548524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BD814C31-9D0A-41B1-ADED-E8FF4ABD4B00}"/>
                </a:ext>
              </a:extLst>
            </p:cNvPr>
            <p:cNvSpPr/>
            <p:nvPr/>
          </p:nvSpPr>
          <p:spPr>
            <a:xfrm>
              <a:off x="7391400" y="529883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A8B0FE3D-55AC-44FB-900D-361A2433CC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968008" y="5089690"/>
              <a:ext cx="951590" cy="1548524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A81D0B3-76A8-47AE-B788-8A81D806EC61}"/>
                </a:ext>
              </a:extLst>
            </p:cNvPr>
            <p:cNvSpPr txBox="1"/>
            <p:nvPr/>
          </p:nvSpPr>
          <p:spPr>
            <a:xfrm>
              <a:off x="7964129" y="5290154"/>
              <a:ext cx="3647767" cy="131965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Hai tam giác bằng nhau là điều kiện đủ để diện tích của chúng bằng nhau.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0575A91F-FC4E-AA2B-DD9D-1F466CEDB90F}"/>
              </a:ext>
            </a:extLst>
          </p:cNvPr>
          <p:cNvSpPr/>
          <p:nvPr/>
        </p:nvSpPr>
        <p:spPr>
          <a:xfrm>
            <a:off x="-1257799" y="7202680"/>
            <a:ext cx="4800600" cy="1977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Khi đến mỗi Slide, thầy cô</a:t>
            </a:r>
            <a:b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</a:b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nhấp chuột trái 1 lần hoặc</a:t>
            </a:r>
            <a:b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</a:b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phím mũi tên qua phải thì câu hỏi và đáp án sẽ tự xuất hiện.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B5D9BF-23A8-08D6-6E7F-74C34D4AA990}"/>
              </a:ext>
            </a:extLst>
          </p:cNvPr>
          <p:cNvSpPr/>
          <p:nvPr/>
        </p:nvSpPr>
        <p:spPr>
          <a:xfrm>
            <a:off x="3681816" y="7202680"/>
            <a:ext cx="4800600" cy="1977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Sau khi HS đưa ra đáp án qua Camera, thầy cô nhấp vào đáp án đúng để xác nhận đáp án.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C6FF20-7BE1-AFFF-25F5-2BF41E3E20EF}"/>
              </a:ext>
            </a:extLst>
          </p:cNvPr>
          <p:cNvSpPr/>
          <p:nvPr/>
        </p:nvSpPr>
        <p:spPr>
          <a:xfrm>
            <a:off x="8640481" y="7202680"/>
            <a:ext cx="4800600" cy="1977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Để chuyển sang câu hỏi tiếp theo, thầy cô nhấp phím mũi tên qua phải 2 lần hoặc</a:t>
            </a:r>
            <a:b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</a:b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nhấp chuột trái 2 lần.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8E20EDB-8BBA-DA27-BCB2-55DAC425653F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6451" cy="79889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21401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click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15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DiaBayDe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4" fill="hold" nodeType="after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 p14:presetBounceEnd="65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2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 p14:presetBounceEnd="65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26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 p14:presetBounceEnd="65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3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36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1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0833E-6 -4.81481E-6 L 0.00677 -0.5155 " pathEditMode="relative" rAng="0" ptsTypes="AA">
                                          <p:cBhvr>
                                            <p:cTn id="42" dur="15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9" y="-257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5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22" presetClass="exit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46" dur="15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14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 vol="2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AmThanhDiaBay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9700"/>
                                </p:stCondLst>
                                <p:childTnLst>
                                  <p:par>
                                    <p:cTn id="49" presetID="32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7" name="AmHetGi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5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6"/>
                    </p:tgtEl>
                  </p:cMediaNode>
                </p:audio>
                <p:seq concurrent="1" nextAc="seek">
                  <p:cTn id="56" restart="whenNotActive" fill="hold" evtFilter="cancelBubble" nodeType="interactiveSeq">
                    <p:stCondLst>
                      <p:cond evt="onClick" delay="0">
                        <p:tgtEl>
                          <p:spTgt spid="4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7" fill="hold">
                          <p:stCondLst>
                            <p:cond delay="0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500" tmFilter="0, 0; .2, .5; .8, .5; 1, 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1" dur="250" autoRev="1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8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3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0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6" dur="4576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7" presetID="2" presetClass="exit" presetSubtype="3" accel="80000" de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1"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15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2" name="DiaBayDe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36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1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0833E-6 -4.81481E-6 L 0.00677 -0.5155 " pathEditMode="relative" rAng="0" ptsTypes="AA">
                                          <p:cBhvr>
                                            <p:cTn id="42" dur="15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9" y="-257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5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22" presetClass="exit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46" dur="15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14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 vol="2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3" name="AmThanhDiaBay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9700"/>
                                </p:stCondLst>
                                <p:childTnLst>
                                  <p:par>
                                    <p:cTn id="49" presetID="32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4" name="AmHetGi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5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6"/>
                    </p:tgtEl>
                  </p:cMediaNode>
                </p:audio>
                <p:seq concurrent="1" nextAc="seek">
                  <p:cTn id="56" restart="whenNotActive" fill="hold" evtFilter="cancelBubble" nodeType="interactiveSeq">
                    <p:stCondLst>
                      <p:cond evt="onClick" delay="0">
                        <p:tgtEl>
                          <p:spTgt spid="4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7" fill="hold">
                          <p:stCondLst>
                            <p:cond delay="0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500" tmFilter="0, 0; .2, .5; .8, .5; 1, 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1" dur="250" autoRev="1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5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3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0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6" dur="4576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7" presetID="2" presetClass="exit" presetSubtype="3" accel="80000" de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1"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C9C40F7-6636-4B05-A249-C5AA12FDAEE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9905CDB2-EEB7-49B9-ADB2-66FCF558DF54}"/>
              </a:ext>
            </a:extLst>
          </p:cNvPr>
          <p:cNvGrpSpPr/>
          <p:nvPr/>
        </p:nvGrpSpPr>
        <p:grpSpPr>
          <a:xfrm>
            <a:off x="2434106" y="246185"/>
            <a:ext cx="9486901" cy="3182815"/>
            <a:chOff x="2434106" y="246185"/>
            <a:chExt cx="9486901" cy="318281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FDC2BDB-258C-4F4A-86ED-C0A6EFC4F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434106" y="246185"/>
              <a:ext cx="9486901" cy="3182815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4025C03-BBC1-4E41-924B-1D89C7CB42D3}"/>
                </a:ext>
              </a:extLst>
            </p:cNvPr>
            <p:cNvSpPr txBox="1"/>
            <p:nvPr/>
          </p:nvSpPr>
          <p:spPr>
            <a:xfrm>
              <a:off x="2674878" y="1458461"/>
              <a:ext cx="9029103" cy="4728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Câu 2.</a:t>
              </a:r>
              <a:r>
                <a:rPr kumimoji="0" lang="nl-NL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Mệnh đề nào sau đây là đúng?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ED556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6CDE6C19-37AA-4D55-B203-0CA4C11C25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047" y="633073"/>
            <a:ext cx="1828800" cy="14237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E21BF8-DFDC-47FA-9179-0DA83D210266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6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6205" y="1832330"/>
            <a:ext cx="1619694" cy="44541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BF07C3-4F38-4220-AD03-4C6C0ECBDC7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4674" y="4696912"/>
            <a:ext cx="1480559" cy="1524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9C79009-6437-4B91-9359-59C56302401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393" y="4786086"/>
            <a:ext cx="1354108" cy="149547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273A81-4537-406E-B3CE-A31805A589E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580" y="4669357"/>
            <a:ext cx="1353734" cy="1622746"/>
          </a:xfrm>
          <a:prstGeom prst="rect">
            <a:avLst/>
          </a:prstGeom>
        </p:spPr>
      </p:pic>
      <p:pic>
        <p:nvPicPr>
          <p:cNvPr id="26" name="59c3c5f047238">
            <a:hlinkClick r:id="" action="ppaction://media"/>
            <a:extLst>
              <a:ext uri="{FF2B5EF4-FFF2-40B4-BE49-F238E27FC236}">
                <a16:creationId xmlns:a16="http://schemas.microsoft.com/office/drawing/2014/main" id="{B0D31032-F0AD-4067-9A69-879234BD82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1306516" y="1358810"/>
            <a:ext cx="487363" cy="487363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E66CE2CC-C6FC-4C02-8800-255EB55AE7A1}"/>
              </a:ext>
            </a:extLst>
          </p:cNvPr>
          <p:cNvGrpSpPr/>
          <p:nvPr/>
        </p:nvGrpSpPr>
        <p:grpSpPr>
          <a:xfrm>
            <a:off x="2256516" y="3429000"/>
            <a:ext cx="4677684" cy="1549923"/>
            <a:chOff x="2256516" y="3433557"/>
            <a:chExt cx="4677684" cy="1549923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65A52592-0BB8-4E56-8777-98E51EF60298}"/>
                </a:ext>
              </a:extLst>
            </p:cNvPr>
            <p:cNvSpPr/>
            <p:nvPr/>
          </p:nvSpPr>
          <p:spPr>
            <a:xfrm>
              <a:off x="2590800" y="364236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E24F6AB-4202-4A41-B1CC-10AFAD0740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256516" y="3433557"/>
              <a:ext cx="1154488" cy="154992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7974302B-8BF6-442B-A767-DCF07F5816C6}"/>
                    </a:ext>
                  </a:extLst>
                </p:cNvPr>
                <p:cNvSpPr txBox="1"/>
                <p:nvPr/>
              </p:nvSpPr>
              <p:spPr>
                <a:xfrm>
                  <a:off x="3256030" y="4197393"/>
                  <a:ext cx="3463449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nl-NL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∀</m:t>
                        </m:r>
                        <m:r>
                          <a:rPr kumimoji="0" lang="nl-NL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kumimoji="0" lang="nl-NL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∈</m:t>
                        </m:r>
                        <m:r>
                          <a:rPr kumimoji="0" lang="nl-NL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ℝ</m:t>
                        </m:r>
                        <m:r>
                          <a:rPr kumimoji="0" lang="nl-NL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kumimoji="0" lang="nl-NL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kumimoji="0" lang="nl-NL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kumimoji="0" lang="nl-NL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&gt;</m:t>
                        </m:r>
                        <m:r>
                          <m:rPr>
                            <m:nor/>
                          </m:rPr>
                          <a:rPr kumimoji="0" lang="nl-NL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a:rPr kumimoji="0" lang="nl-NL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⇒</m:t>
                        </m:r>
                        <m:r>
                          <a:rPr kumimoji="0" lang="nl-NL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kumimoji="0" lang="nl-NL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&gt;−</m:t>
                        </m:r>
                        <m:r>
                          <m:rPr>
                            <m:nor/>
                          </m:rPr>
                          <a:rPr kumimoji="0" lang="nl-NL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50000"/>
                        <a:lumOff val="5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</a:endParaRPr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7974302B-8BF6-442B-A767-DCF07F5816C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56030" y="4197393"/>
                  <a:ext cx="3463449" cy="369332"/>
                </a:xfrm>
                <a:prstGeom prst="rect">
                  <a:avLst/>
                </a:prstGeom>
                <a:blipFill>
                  <a:blip r:embed="rId18"/>
                  <a:stretch>
                    <a:fillRect l="-2289" r="-528"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6401136-2892-4E74-8408-0ECBBDBDCC02}"/>
              </a:ext>
            </a:extLst>
          </p:cNvPr>
          <p:cNvGrpSpPr/>
          <p:nvPr/>
        </p:nvGrpSpPr>
        <p:grpSpPr>
          <a:xfrm>
            <a:off x="7167386" y="3353692"/>
            <a:ext cx="4567414" cy="1678288"/>
            <a:chOff x="7167386" y="3353692"/>
            <a:chExt cx="4567414" cy="1678288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ADED7621-90B0-4A1A-9CEE-2AF593FBD5ED}"/>
                </a:ext>
              </a:extLst>
            </p:cNvPr>
            <p:cNvSpPr/>
            <p:nvPr/>
          </p:nvSpPr>
          <p:spPr>
            <a:xfrm>
              <a:off x="7391400" y="367284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9C561F4-337C-4F74-B8C1-E9E1657F0181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167386" y="3353692"/>
              <a:ext cx="987997" cy="167828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30405B9B-8989-4F0C-8CCF-4509B3A6EECA}"/>
                    </a:ext>
                  </a:extLst>
                </p:cNvPr>
                <p:cNvSpPr txBox="1"/>
                <p:nvPr/>
              </p:nvSpPr>
              <p:spPr>
                <a:xfrm>
                  <a:off x="8125141" y="4192836"/>
                  <a:ext cx="3234219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nl-NL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∀</m:t>
                        </m:r>
                        <m:r>
                          <a:rPr kumimoji="0" lang="nl-NL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kumimoji="0" lang="nl-NL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∈</m:t>
                        </m:r>
                        <m:r>
                          <a:rPr kumimoji="0" lang="nl-NL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ℝ</m:t>
                        </m:r>
                        <m:r>
                          <a:rPr kumimoji="0" lang="nl-NL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kumimoji="0" lang="nl-NL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kumimoji="0" lang="nl-NL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kumimoji="0" lang="nl-NL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&gt;</m:t>
                        </m:r>
                        <m:r>
                          <m:rPr>
                            <m:nor/>
                          </m:rPr>
                          <a:rPr kumimoji="0" lang="nl-NL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a:rPr kumimoji="0" lang="nl-NL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⇒</m:t>
                        </m:r>
                        <m:r>
                          <a:rPr kumimoji="0" lang="nl-NL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kumimoji="0" lang="nl-NL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&gt;</m:t>
                        </m:r>
                        <m:r>
                          <m:rPr>
                            <m:nor/>
                          </m:rPr>
                          <a:rPr kumimoji="0" lang="nl-NL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50000"/>
                        <a:lumOff val="5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</a:endParaRPr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30405B9B-8989-4F0C-8CCF-4509B3A6EEC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25141" y="4192836"/>
                  <a:ext cx="3234219" cy="369332"/>
                </a:xfrm>
                <a:prstGeom prst="rect">
                  <a:avLst/>
                </a:prstGeom>
                <a:blipFill>
                  <a:blip r:embed="rId20"/>
                  <a:stretch>
                    <a:fillRect l="-2642" r="-566" b="-1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C13E8F7-E341-4A4A-8467-9009F4679AEA}"/>
              </a:ext>
            </a:extLst>
          </p:cNvPr>
          <p:cNvGrpSpPr/>
          <p:nvPr/>
        </p:nvGrpSpPr>
        <p:grpSpPr>
          <a:xfrm>
            <a:off x="2228026" y="5129048"/>
            <a:ext cx="4706174" cy="1549923"/>
            <a:chOff x="2228026" y="5129048"/>
            <a:chExt cx="4706174" cy="1549923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F1D00E1D-A2B2-4255-A5D2-8BDE9DF92CF0}"/>
                </a:ext>
              </a:extLst>
            </p:cNvPr>
            <p:cNvSpPr/>
            <p:nvPr/>
          </p:nvSpPr>
          <p:spPr>
            <a:xfrm>
              <a:off x="2590800" y="529883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endParaRP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2E08832-3DCC-49A4-AC1D-099A79C0E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228026" y="5129048"/>
              <a:ext cx="929351" cy="154992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37128BEF-07EE-4FEE-9225-7F18ADBAC7D5}"/>
                    </a:ext>
                  </a:extLst>
                </p:cNvPr>
                <p:cNvSpPr txBox="1"/>
                <p:nvPr/>
              </p:nvSpPr>
              <p:spPr>
                <a:xfrm>
                  <a:off x="3198847" y="5863952"/>
                  <a:ext cx="3463449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nl-NL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∀</m:t>
                        </m:r>
                        <m:r>
                          <a:rPr kumimoji="0" lang="nl-NL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kumimoji="0" lang="nl-NL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∈</m:t>
                        </m:r>
                        <m:r>
                          <a:rPr kumimoji="0" lang="nl-NL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ℝ</m:t>
                        </m:r>
                        <m:r>
                          <a:rPr kumimoji="0" lang="nl-NL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kumimoji="0" lang="nl-NL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kumimoji="0" lang="nl-NL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&gt;−</m:t>
                        </m:r>
                        <m:r>
                          <m:rPr>
                            <m:nor/>
                          </m:rPr>
                          <a:rPr kumimoji="0" lang="nl-NL" sz="24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a:rPr kumimoji="0" lang="nl-NL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⇒</m:t>
                        </m:r>
                        <m:sSup>
                          <m:sSupPr>
                            <m:ctrlP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kumimoji="0" lang="nl-NL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kumimoji="0" lang="nl-NL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kumimoji="0" lang="nl-NL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&gt;</m:t>
                        </m:r>
                        <m:r>
                          <m:rPr>
                            <m:nor/>
                          </m:rPr>
                          <a:rPr kumimoji="0" lang="nl-NL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50000"/>
                        <a:lumOff val="5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</a:endParaRPr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37128BEF-07EE-4FEE-9225-7F18ADBAC7D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98847" y="5863952"/>
                  <a:ext cx="3463449" cy="369332"/>
                </a:xfrm>
                <a:prstGeom prst="rect">
                  <a:avLst/>
                </a:prstGeom>
                <a:blipFill>
                  <a:blip r:embed="rId22"/>
                  <a:stretch>
                    <a:fillRect l="-2289" r="-528" b="-114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30854B2-F80C-4FF7-88D5-341CFE138CE3}"/>
              </a:ext>
            </a:extLst>
          </p:cNvPr>
          <p:cNvGrpSpPr/>
          <p:nvPr/>
        </p:nvGrpSpPr>
        <p:grpSpPr>
          <a:xfrm>
            <a:off x="7144988" y="5089690"/>
            <a:ext cx="4589812" cy="1548524"/>
            <a:chOff x="7144988" y="5089690"/>
            <a:chExt cx="4589812" cy="1548524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BD814C31-9D0A-41B1-ADED-E8FF4ABD4B00}"/>
                </a:ext>
              </a:extLst>
            </p:cNvPr>
            <p:cNvSpPr/>
            <p:nvPr/>
          </p:nvSpPr>
          <p:spPr>
            <a:xfrm>
              <a:off x="7391400" y="529883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A8B0FE3D-55AC-44FB-900D-361A2433CC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144988" y="5089690"/>
              <a:ext cx="951590" cy="154852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DA81D0B3-76A8-47AE-B788-8A81D806EC61}"/>
                    </a:ext>
                  </a:extLst>
                </p:cNvPr>
                <p:cNvSpPr txBox="1"/>
                <p:nvPr/>
              </p:nvSpPr>
              <p:spPr>
                <a:xfrm>
                  <a:off x="8215260" y="5847452"/>
                  <a:ext cx="3234219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nl-NL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∀</m:t>
                        </m:r>
                        <m:r>
                          <a:rPr kumimoji="0" lang="nl-NL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kumimoji="0" lang="nl-NL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∈</m:t>
                        </m:r>
                        <m:r>
                          <a:rPr kumimoji="0" lang="nl-NL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ℝ</m:t>
                        </m:r>
                        <m:r>
                          <a:rPr kumimoji="0" lang="nl-NL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,</m:t>
                        </m:r>
                        <m:r>
                          <a:rPr kumimoji="0" lang="nl-NL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kumimoji="0" lang="nl-NL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&gt;</m:t>
                        </m:r>
                        <m:r>
                          <m:rPr>
                            <m:nor/>
                          </m:rPr>
                          <a:rPr kumimoji="0" lang="nl-NL" sz="24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a:rPr kumimoji="0" lang="nl-NL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⇒</m:t>
                        </m:r>
                        <m:sSup>
                          <m:sSupPr>
                            <m:ctrlPr>
                              <a:rPr kumimoji="0" lang="en-US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kumimoji="0" lang="nl-NL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kumimoji="0" lang="nl-NL" sz="2400" b="0" i="1" u="none" strike="noStrike" kern="1200" cap="none" spc="0" normalizeH="0" baseline="0" noProof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kumimoji="0" lang="nl-NL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&gt;</m:t>
                        </m:r>
                        <m:r>
                          <m:rPr>
                            <m:nor/>
                          </m:rPr>
                          <a:rPr kumimoji="0" lang="nl-NL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oMath>
                    </m:oMathPara>
                  </a14:m>
                  <a:endPara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50000"/>
                        <a:lumOff val="5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</a:endParaRPr>
                </a:p>
              </p:txBody>
            </p:sp>
          </mc:Choice>
          <mc:Fallback xmlns="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DA81D0B3-76A8-47AE-B788-8A81D806EC6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15260" y="5847452"/>
                  <a:ext cx="3234219" cy="369332"/>
                </a:xfrm>
                <a:prstGeom prst="rect">
                  <a:avLst/>
                </a:prstGeom>
                <a:blipFill>
                  <a:blip r:embed="rId24"/>
                  <a:stretch>
                    <a:fillRect l="-2642" r="-566" b="-114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CBA8049C-C2AE-4C3D-63B5-411A0CA41A70}"/>
              </a:ext>
            </a:extLst>
          </p:cNvPr>
          <p:cNvSpPr/>
          <p:nvPr/>
        </p:nvSpPr>
        <p:spPr>
          <a:xfrm>
            <a:off x="-1257799" y="7202680"/>
            <a:ext cx="4800600" cy="1977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Khi đến mỗi Slide, thầy cô</a:t>
            </a:r>
            <a:b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</a:b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nhấp chuột trái 1 lần hoặc</a:t>
            </a:r>
            <a:b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</a:b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phím mũi tên qua phải thì câu hỏi và đáp án sẽ tự xuất hiện.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A99D61-7BF1-1673-CB7B-7CEDA2865061}"/>
              </a:ext>
            </a:extLst>
          </p:cNvPr>
          <p:cNvSpPr/>
          <p:nvPr/>
        </p:nvSpPr>
        <p:spPr>
          <a:xfrm>
            <a:off x="3681816" y="7202680"/>
            <a:ext cx="4800600" cy="1977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Sau khi HS đưa ra đáp án qua Camera, thầy cô nhấp vào đáp án đúng để xác nhận đáp án.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9989EC-22C3-3AB3-F11D-B95BB22EB378}"/>
              </a:ext>
            </a:extLst>
          </p:cNvPr>
          <p:cNvSpPr/>
          <p:nvPr/>
        </p:nvSpPr>
        <p:spPr>
          <a:xfrm>
            <a:off x="8640481" y="7202680"/>
            <a:ext cx="4800600" cy="1977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Để chuyển sang câu hỏi tiếp theo, thầy cô nhấp phím mũi tên qua phải 2 lần hoặc</a:t>
            </a:r>
            <a:b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</a:b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nhấp chuột trái 2 lần.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D87601E-0CC5-A21E-967E-2D01E558BA44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6451" cy="79889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50531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click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15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DiaBayDe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4" fill="hold" nodeType="after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 p14:presetBounceEnd="65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2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 p14:presetBounceEnd="65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26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 p14:presetBounceEnd="65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3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36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1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0833E-6 -4.81481E-6 L 0.00677 -0.5155 " pathEditMode="relative" rAng="0" ptsTypes="AA">
                                          <p:cBhvr>
                                            <p:cTn id="42" dur="15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9" y="-257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5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22" presetClass="exit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46" dur="15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14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 vol="2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AmThanhDiaBay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9700"/>
                                </p:stCondLst>
                                <p:childTnLst>
                                  <p:par>
                                    <p:cTn id="49" presetID="32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7" name="AmHetGi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5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6"/>
                    </p:tgtEl>
                  </p:cMediaNode>
                </p:audio>
                <p:seq concurrent="1" nextAc="seek">
                  <p:cTn id="56" restart="whenNotActive" fill="hold" evtFilter="cancelBubble" nodeType="interactiveSeq">
                    <p:stCondLst>
                      <p:cond evt="onClick" delay="0">
                        <p:tgtEl>
                          <p:spTgt spid="4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7" fill="hold">
                          <p:stCondLst>
                            <p:cond delay="0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500" tmFilter="0, 0; .2, .5; .8, .5; 1, 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1" dur="250" autoRev="1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8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3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0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6" dur="4576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7" presetID="2" presetClass="exit" presetSubtype="3" accel="80000" de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1"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15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6" name="DiaBayDe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36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1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0833E-6 -4.81481E-6 L 0.00677 -0.5155 " pathEditMode="relative" rAng="0" ptsTypes="AA">
                                          <p:cBhvr>
                                            <p:cTn id="42" dur="15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9" y="-257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5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22" presetClass="exit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46" dur="15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14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 vol="2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7" name="AmThanhDiaBay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9700"/>
                                </p:stCondLst>
                                <p:childTnLst>
                                  <p:par>
                                    <p:cTn id="49" presetID="32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8" name="AmHetGi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5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6"/>
                    </p:tgtEl>
                  </p:cMediaNode>
                </p:audio>
                <p:seq concurrent="1" nextAc="seek">
                  <p:cTn id="56" restart="whenNotActive" fill="hold" evtFilter="cancelBubble" nodeType="interactiveSeq">
                    <p:stCondLst>
                      <p:cond evt="onClick" delay="0">
                        <p:tgtEl>
                          <p:spTgt spid="4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7" fill="hold">
                          <p:stCondLst>
                            <p:cond delay="0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500" tmFilter="0, 0; .2, .5; .8, .5; 1, 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1" dur="250" autoRev="1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9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3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0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6" dur="4576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7" presetID="2" presetClass="exit" presetSubtype="3" accel="80000" de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1"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C9C40F7-6636-4B05-A249-C5AA12FDAE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9905CDB2-EEB7-49B9-ADB2-66FCF558DF54}"/>
              </a:ext>
            </a:extLst>
          </p:cNvPr>
          <p:cNvGrpSpPr/>
          <p:nvPr/>
        </p:nvGrpSpPr>
        <p:grpSpPr>
          <a:xfrm>
            <a:off x="2434106" y="246185"/>
            <a:ext cx="9486901" cy="3182815"/>
            <a:chOff x="2434106" y="246185"/>
            <a:chExt cx="9486901" cy="318281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FDC2BDB-258C-4F4A-86ED-C0A6EFC4F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34106" y="246185"/>
              <a:ext cx="9486901" cy="318281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74025C03-BBC1-4E41-924B-1D89C7CB42D3}"/>
                    </a:ext>
                  </a:extLst>
                </p:cNvPr>
                <p:cNvSpPr txBox="1"/>
                <p:nvPr/>
              </p:nvSpPr>
              <p:spPr>
                <a:xfrm>
                  <a:off x="2488065" y="1055338"/>
                  <a:ext cx="9029103" cy="138865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50000"/>
                    </a:lnSpc>
                    <a:spcBef>
                      <a:spcPts val="600"/>
                    </a:spcBef>
                    <a:spcAft>
                      <a:spcPts val="8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NL" sz="2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Câu 3.</a:t>
                  </a:r>
                  <a:r>
                    <a:rPr kumimoji="0" lang="nl-NL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Cho tập hợp </a:t>
                  </a:r>
                  <a14:m>
                    <m:oMath xmlns:m="http://schemas.openxmlformats.org/officeDocument/2006/math">
                      <m:r>
                        <m:rPr>
                          <m:nor/>
                        </m:rPr>
                        <a:rPr kumimoji="0" lang="nl-NL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A</m:t>
                      </m:r>
                      <m:r>
                        <a:rPr kumimoji="0" lang="nl-NL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m:rPr>
                          <m:nor/>
                        </m:rPr>
                        <a:rPr kumimoji="0" lang="nl-NL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{</m:t>
                      </m:r>
                      <m:r>
                        <m:rPr>
                          <m:nor/>
                        </m:rPr>
                        <a:rPr kumimoji="0" lang="nl-NL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kumimoji="0" lang="nl-NL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; </m:t>
                      </m:r>
                      <m:r>
                        <m:rPr>
                          <m:nor/>
                        </m:rPr>
                        <a:rPr kumimoji="0" lang="nl-NL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b</m:t>
                      </m:r>
                      <m:r>
                        <m:rPr>
                          <m:nor/>
                        </m:rPr>
                        <a:rPr kumimoji="0" lang="nl-NL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; </m:t>
                      </m:r>
                      <m:r>
                        <m:rPr>
                          <m:nor/>
                        </m:rPr>
                        <a:rPr kumimoji="0" lang="nl-NL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c</m:t>
                      </m:r>
                      <m:r>
                        <m:rPr>
                          <m:nor/>
                        </m:rPr>
                        <a:rPr kumimoji="0" lang="nl-NL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}. </m:t>
                      </m:r>
                    </m:oMath>
                  </a14:m>
                  <a:endParaRPr kumimoji="0" lang="nl-NL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  <a:p>
                  <a:pPr marL="0" marR="0" lvl="0" indent="0" algn="ctr" defTabSz="914400" rtl="0" eaLnBrk="1" fontAlgn="auto" latinLnBrk="0" hangingPunct="1">
                    <a:lnSpc>
                      <a:spcPct val="150000"/>
                    </a:lnSpc>
                    <a:spcBef>
                      <a:spcPts val="600"/>
                    </a:spcBef>
                    <a:spcAft>
                      <a:spcPts val="8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NL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Tập </a:t>
                  </a:r>
                  <a14:m>
                    <m:oMath xmlns:m="http://schemas.openxmlformats.org/officeDocument/2006/math">
                      <m:r>
                        <m:rPr>
                          <m:nor/>
                        </m:rPr>
                        <a:rPr kumimoji="0" lang="nl-NL" sz="2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A</m:t>
                      </m:r>
                    </m:oMath>
                  </a14:m>
                  <a:r>
                    <a:rPr kumimoji="0" lang="nl-NL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có bao nhiêu tập con?</a:t>
                  </a:r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74025C03-BBC1-4E41-924B-1D89C7CB42D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88065" y="1055338"/>
                  <a:ext cx="9029103" cy="1388650"/>
                </a:xfrm>
                <a:prstGeom prst="rect">
                  <a:avLst/>
                </a:prstGeom>
                <a:blipFill>
                  <a:blip r:embed="rId10"/>
                  <a:stretch>
                    <a:fillRect b="-1447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6CDE6C19-37AA-4D55-B203-0CA4C11C25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047" y="633073"/>
            <a:ext cx="1828800" cy="14237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E21BF8-DFDC-47FA-9179-0DA83D210266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6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6205" y="1832330"/>
            <a:ext cx="1619694" cy="44541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BF07C3-4F38-4220-AD03-4C6C0ECBDC7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4674" y="4696912"/>
            <a:ext cx="1480559" cy="1524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9C79009-6437-4B91-9359-59C56302401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393" y="4786086"/>
            <a:ext cx="1354108" cy="149547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273A81-4537-406E-B3CE-A31805A589E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580" y="4669357"/>
            <a:ext cx="1353734" cy="1622746"/>
          </a:xfrm>
          <a:prstGeom prst="rect">
            <a:avLst/>
          </a:prstGeom>
        </p:spPr>
      </p:pic>
      <p:pic>
        <p:nvPicPr>
          <p:cNvPr id="26" name="59c3c5f047238">
            <a:hlinkClick r:id="" action="ppaction://media"/>
            <a:extLst>
              <a:ext uri="{FF2B5EF4-FFF2-40B4-BE49-F238E27FC236}">
                <a16:creationId xmlns:a16="http://schemas.microsoft.com/office/drawing/2014/main" id="{B0D31032-F0AD-4067-9A69-879234BD82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1306516" y="1358810"/>
            <a:ext cx="487363" cy="487363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E66CE2CC-C6FC-4C02-8800-255EB55AE7A1}"/>
              </a:ext>
            </a:extLst>
          </p:cNvPr>
          <p:cNvGrpSpPr/>
          <p:nvPr/>
        </p:nvGrpSpPr>
        <p:grpSpPr>
          <a:xfrm>
            <a:off x="2256516" y="3429000"/>
            <a:ext cx="4677684" cy="1549923"/>
            <a:chOff x="2256516" y="3433557"/>
            <a:chExt cx="4677684" cy="1549923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65A52592-0BB8-4E56-8777-98E51EF60298}"/>
                </a:ext>
              </a:extLst>
            </p:cNvPr>
            <p:cNvSpPr/>
            <p:nvPr/>
          </p:nvSpPr>
          <p:spPr>
            <a:xfrm>
              <a:off x="2590800" y="364236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E24F6AB-4202-4A41-B1CC-10AFAD0740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256516" y="3433557"/>
              <a:ext cx="1154488" cy="1549923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974302B-8BF6-442B-A767-DCF07F5816C6}"/>
                </a:ext>
              </a:extLst>
            </p:cNvPr>
            <p:cNvSpPr txBox="1"/>
            <p:nvPr/>
          </p:nvSpPr>
          <p:spPr>
            <a:xfrm>
              <a:off x="4782279" y="3989903"/>
              <a:ext cx="200375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4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6401136-2892-4E74-8408-0ECBBDBDCC02}"/>
              </a:ext>
            </a:extLst>
          </p:cNvPr>
          <p:cNvGrpSpPr/>
          <p:nvPr/>
        </p:nvGrpSpPr>
        <p:grpSpPr>
          <a:xfrm>
            <a:off x="7167386" y="3353692"/>
            <a:ext cx="4567414" cy="1678288"/>
            <a:chOff x="7167386" y="3353692"/>
            <a:chExt cx="4567414" cy="1678288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ADED7621-90B0-4A1A-9CEE-2AF593FBD5ED}"/>
                </a:ext>
              </a:extLst>
            </p:cNvPr>
            <p:cNvSpPr/>
            <p:nvPr/>
          </p:nvSpPr>
          <p:spPr>
            <a:xfrm>
              <a:off x="7391400" y="367284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9C561F4-337C-4F74-B8C1-E9E1657F0181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167386" y="3353692"/>
              <a:ext cx="987997" cy="1678288"/>
            </a:xfrm>
            <a:prstGeom prst="rect">
              <a:avLst/>
            </a:prstGeom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0405B9B-8989-4F0C-8CCF-4509B3A6EECA}"/>
                </a:ext>
              </a:extLst>
            </p:cNvPr>
            <p:cNvSpPr txBox="1"/>
            <p:nvPr/>
          </p:nvSpPr>
          <p:spPr>
            <a:xfrm>
              <a:off x="9590161" y="3989903"/>
              <a:ext cx="200376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6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Tieu de dai"/>
                <a:ea typeface="+mn-ea"/>
                <a:cs typeface="+mn-cs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C13E8F7-E341-4A4A-8467-9009F4679AEA}"/>
              </a:ext>
            </a:extLst>
          </p:cNvPr>
          <p:cNvGrpSpPr/>
          <p:nvPr/>
        </p:nvGrpSpPr>
        <p:grpSpPr>
          <a:xfrm>
            <a:off x="2228026" y="5129048"/>
            <a:ext cx="4706174" cy="1549923"/>
            <a:chOff x="2228026" y="5129048"/>
            <a:chExt cx="4706174" cy="1549923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F1D00E1D-A2B2-4255-A5D2-8BDE9DF92CF0}"/>
                </a:ext>
              </a:extLst>
            </p:cNvPr>
            <p:cNvSpPr/>
            <p:nvPr/>
          </p:nvSpPr>
          <p:spPr>
            <a:xfrm>
              <a:off x="2590800" y="529883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endParaRP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2E08832-3DCC-49A4-AC1D-099A79C0E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228026" y="5129048"/>
              <a:ext cx="929351" cy="1549923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7128BEF-07EE-4FEE-9225-7F18ADBAC7D5}"/>
                </a:ext>
              </a:extLst>
            </p:cNvPr>
            <p:cNvSpPr txBox="1"/>
            <p:nvPr/>
          </p:nvSpPr>
          <p:spPr>
            <a:xfrm>
              <a:off x="4782278" y="5635627"/>
              <a:ext cx="200375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8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Tieu de dai"/>
                <a:ea typeface="+mn-ea"/>
                <a:cs typeface="+mn-cs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30854B2-F80C-4FF7-88D5-341CFE138CE3}"/>
              </a:ext>
            </a:extLst>
          </p:cNvPr>
          <p:cNvGrpSpPr/>
          <p:nvPr/>
        </p:nvGrpSpPr>
        <p:grpSpPr>
          <a:xfrm>
            <a:off x="7144988" y="5089690"/>
            <a:ext cx="4589812" cy="1548524"/>
            <a:chOff x="7144988" y="5089690"/>
            <a:chExt cx="4589812" cy="1548524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BD814C31-9D0A-41B1-ADED-E8FF4ABD4B00}"/>
                </a:ext>
              </a:extLst>
            </p:cNvPr>
            <p:cNvSpPr/>
            <p:nvPr/>
          </p:nvSpPr>
          <p:spPr>
            <a:xfrm>
              <a:off x="7391400" y="529883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A8B0FE3D-55AC-44FB-900D-361A2433CC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144988" y="5089690"/>
              <a:ext cx="951590" cy="1548524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A81D0B3-76A8-47AE-B788-8A81D806EC61}"/>
                </a:ext>
              </a:extLst>
            </p:cNvPr>
            <p:cNvSpPr txBox="1"/>
            <p:nvPr/>
          </p:nvSpPr>
          <p:spPr>
            <a:xfrm>
              <a:off x="9489970" y="5635627"/>
              <a:ext cx="400751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rPr>
                <a:t>10</a:t>
              </a: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38BAA94C-5E47-4FDB-2C33-9BB30A14B32A}"/>
              </a:ext>
            </a:extLst>
          </p:cNvPr>
          <p:cNvSpPr/>
          <p:nvPr/>
        </p:nvSpPr>
        <p:spPr>
          <a:xfrm>
            <a:off x="-1257799" y="7202680"/>
            <a:ext cx="4800600" cy="1977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Khi đến mỗi Slide, thầy cô</a:t>
            </a:r>
            <a:b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</a:b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nhấp chuột trái 1 lần hoặc</a:t>
            </a:r>
            <a:b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</a:b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phím mũi tên qua phải thì câu hỏi và đáp án sẽ tự xuất hiện.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A8F8A5D-5F06-832E-86E7-971CE300646B}"/>
              </a:ext>
            </a:extLst>
          </p:cNvPr>
          <p:cNvSpPr/>
          <p:nvPr/>
        </p:nvSpPr>
        <p:spPr>
          <a:xfrm>
            <a:off x="3681816" y="7202680"/>
            <a:ext cx="4800600" cy="1977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Sau khi HS đưa ra đáp án qua Camera, thầy cô nhấp vào đáp án đúng để xác nhận đáp án.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56C73E-3456-007A-D142-02796BE41785}"/>
              </a:ext>
            </a:extLst>
          </p:cNvPr>
          <p:cNvSpPr/>
          <p:nvPr/>
        </p:nvSpPr>
        <p:spPr>
          <a:xfrm>
            <a:off x="8640481" y="7202680"/>
            <a:ext cx="4800600" cy="1977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Để chuyển sang câu hỏi tiếp theo, thầy cô nhấp phím mũi tên qua phải 2 lần hoặc</a:t>
            </a:r>
            <a:b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</a:b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nhấp chuột trái 2 lần.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E0F3CAA-C942-F3BC-BCA4-FE1442935990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6451" cy="79889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955488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click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2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DiaBayDe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4" fill="hold" nodeType="after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 p14:presetBounceEnd="65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2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 p14:presetBounceEnd="65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26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 p14:presetBounceEnd="65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3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36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1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0833E-6 -4.81481E-6 L 0.00677 -0.5155 " pathEditMode="relative" rAng="0" ptsTypes="AA">
                                          <p:cBhvr>
                                            <p:cTn id="42" dur="15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9" y="-257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5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22" presetClass="exit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46" dur="15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14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 vol="18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mThanhDiaBay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9700"/>
                                </p:stCondLst>
                                <p:childTnLst>
                                  <p:par>
                                    <p:cTn id="49" presetID="32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AmHetGi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5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6"/>
                    </p:tgtEl>
                  </p:cMediaNode>
                </p:audio>
                <p:seq concurrent="1" nextAc="seek">
                  <p:cTn id="56" restart="whenNotActive" fill="hold" evtFilter="cancelBubble" nodeType="interactiveSeq">
                    <p:stCondLst>
                      <p:cond evt="onClick" delay="0">
                        <p:tgtEl>
                          <p:spTgt spid="4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7" fill="hold">
                          <p:stCondLst>
                            <p:cond delay="0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500" tmFilter="0, 0; .2, .5; .8, .5; 1, 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1" dur="250" autoRev="1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7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3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0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6" dur="4576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7" presetID="2" presetClass="exit" presetSubtype="3" accel="80000" de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0"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2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2" name="DiaBayDe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36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1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0833E-6 -4.81481E-6 L 0.00677 -0.5155 " pathEditMode="relative" rAng="0" ptsTypes="AA">
                                          <p:cBhvr>
                                            <p:cTn id="42" dur="15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9" y="-257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5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22" presetClass="exit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46" dur="15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14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 vol="18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3" name="AmThanhDiaBay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9700"/>
                                </p:stCondLst>
                                <p:childTnLst>
                                  <p:par>
                                    <p:cTn id="49" presetID="32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4" name="AmHetGi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5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6"/>
                    </p:tgtEl>
                  </p:cMediaNode>
                </p:audio>
                <p:seq concurrent="1" nextAc="seek">
                  <p:cTn id="56" restart="whenNotActive" fill="hold" evtFilter="cancelBubble" nodeType="interactiveSeq">
                    <p:stCondLst>
                      <p:cond evt="onClick" delay="0">
                        <p:tgtEl>
                          <p:spTgt spid="4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7" fill="hold">
                          <p:stCondLst>
                            <p:cond delay="0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500" tmFilter="0, 0; .2, .5; .8, .5; 1, 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1" dur="250" autoRev="1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5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3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0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6" dur="4576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7" presetID="2" presetClass="exit" presetSubtype="3" accel="80000" de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0"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C9C40F7-6636-4B05-A249-C5AA12FDAE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9905CDB2-EEB7-49B9-ADB2-66FCF558DF54}"/>
              </a:ext>
            </a:extLst>
          </p:cNvPr>
          <p:cNvGrpSpPr/>
          <p:nvPr/>
        </p:nvGrpSpPr>
        <p:grpSpPr>
          <a:xfrm>
            <a:off x="2434106" y="246185"/>
            <a:ext cx="9486901" cy="3182815"/>
            <a:chOff x="2434106" y="246185"/>
            <a:chExt cx="9486901" cy="318281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FDC2BDB-258C-4F4A-86ED-C0A6EFC4F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34106" y="246185"/>
              <a:ext cx="9486901" cy="3182815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4025C03-BBC1-4E41-924B-1D89C7CB42D3}"/>
                </a:ext>
              </a:extLst>
            </p:cNvPr>
            <p:cNvSpPr txBox="1"/>
            <p:nvPr/>
          </p:nvSpPr>
          <p:spPr>
            <a:xfrm>
              <a:off x="2761253" y="679188"/>
              <a:ext cx="5596166" cy="21375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600"/>
                </a:spcBef>
                <a:spcAft>
                  <a:spcPts val="8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Câu 4</a:t>
              </a:r>
              <a:r>
                <a:rPr kumimoji="0" lang="nl-NL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. Cho các tập hợp A, B được minh họa bằng biểu đồ Ven như hình bên. Phần tô màu trong hình là biểu diễn của tập hợp nào sau đây?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6CDE6C19-37AA-4D55-B203-0CA4C11C25D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047" y="633073"/>
            <a:ext cx="1828800" cy="14237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E21BF8-DFDC-47FA-9179-0DA83D210266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6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6205" y="1832330"/>
            <a:ext cx="1619694" cy="44541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BF07C3-4F38-4220-AD03-4C6C0ECBDC7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4674" y="4696912"/>
            <a:ext cx="1480559" cy="1524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9C79009-6437-4B91-9359-59C56302401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393" y="4786086"/>
            <a:ext cx="1354108" cy="149547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273A81-4537-406E-B3CE-A31805A589E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580" y="4669357"/>
            <a:ext cx="1353734" cy="1622746"/>
          </a:xfrm>
          <a:prstGeom prst="rect">
            <a:avLst/>
          </a:prstGeom>
        </p:spPr>
      </p:pic>
      <p:pic>
        <p:nvPicPr>
          <p:cNvPr id="26" name="59c3c5f047238">
            <a:hlinkClick r:id="" action="ppaction://media"/>
            <a:extLst>
              <a:ext uri="{FF2B5EF4-FFF2-40B4-BE49-F238E27FC236}">
                <a16:creationId xmlns:a16="http://schemas.microsoft.com/office/drawing/2014/main" id="{B0D31032-F0AD-4067-9A69-879234BD82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306516" y="1358810"/>
            <a:ext cx="487363" cy="487363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E66CE2CC-C6FC-4C02-8800-255EB55AE7A1}"/>
              </a:ext>
            </a:extLst>
          </p:cNvPr>
          <p:cNvGrpSpPr/>
          <p:nvPr/>
        </p:nvGrpSpPr>
        <p:grpSpPr>
          <a:xfrm>
            <a:off x="2256516" y="3429000"/>
            <a:ext cx="4677684" cy="1549923"/>
            <a:chOff x="2256516" y="3433557"/>
            <a:chExt cx="4677684" cy="1549923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65A52592-0BB8-4E56-8777-98E51EF60298}"/>
                </a:ext>
              </a:extLst>
            </p:cNvPr>
            <p:cNvSpPr/>
            <p:nvPr/>
          </p:nvSpPr>
          <p:spPr>
            <a:xfrm>
              <a:off x="2590800" y="364236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E24F6AB-4202-4A41-B1CC-10AFAD0740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256516" y="3433557"/>
              <a:ext cx="1154488" cy="154992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7974302B-8BF6-442B-A767-DCF07F5816C6}"/>
                    </a:ext>
                  </a:extLst>
                </p:cNvPr>
                <p:cNvSpPr txBox="1"/>
                <p:nvPr/>
              </p:nvSpPr>
              <p:spPr>
                <a:xfrm>
                  <a:off x="4367100" y="3989903"/>
                  <a:ext cx="1030731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kumimoji="0" lang="nl-NL" sz="2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A</m:t>
                        </m:r>
                        <m:r>
                          <m:rPr>
                            <m:nor/>
                          </m:rPr>
                          <a:rPr kumimoji="0" lang="en-US" sz="2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kumimoji="0" lang="nl-NL" sz="2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∩</m:t>
                        </m:r>
                        <m:r>
                          <m:rPr>
                            <m:nor/>
                          </m:rPr>
                          <a:rPr kumimoji="0" lang="en-US" sz="2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kumimoji="0" lang="nl-NL" sz="2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B</m:t>
                        </m:r>
                      </m:oMath>
                    </m:oMathPara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50000"/>
                        <a:lumOff val="5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</a:endParaRPr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7974302B-8BF6-442B-A767-DCF07F5816C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67100" y="3989903"/>
                  <a:ext cx="1030731" cy="430887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6401136-2892-4E74-8408-0ECBBDBDCC02}"/>
              </a:ext>
            </a:extLst>
          </p:cNvPr>
          <p:cNvGrpSpPr/>
          <p:nvPr/>
        </p:nvGrpSpPr>
        <p:grpSpPr>
          <a:xfrm>
            <a:off x="7167386" y="3353692"/>
            <a:ext cx="4567414" cy="1678288"/>
            <a:chOff x="7167386" y="3353692"/>
            <a:chExt cx="4567414" cy="1678288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ADED7621-90B0-4A1A-9CEE-2AF593FBD5ED}"/>
                </a:ext>
              </a:extLst>
            </p:cNvPr>
            <p:cNvSpPr/>
            <p:nvPr/>
          </p:nvSpPr>
          <p:spPr>
            <a:xfrm>
              <a:off x="7391400" y="367284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9C561F4-337C-4F74-B8C1-E9E1657F0181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167386" y="3353692"/>
              <a:ext cx="987997" cy="167828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30405B9B-8989-4F0C-8CCF-4509B3A6EECA}"/>
                    </a:ext>
                  </a:extLst>
                </p:cNvPr>
                <p:cNvSpPr txBox="1"/>
                <p:nvPr/>
              </p:nvSpPr>
              <p:spPr>
                <a:xfrm>
                  <a:off x="9295211" y="3989903"/>
                  <a:ext cx="790280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kumimoji="0" lang="nl-NL" sz="2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A</m:t>
                        </m:r>
                        <m:r>
                          <m:rPr>
                            <m:nor/>
                          </m:rPr>
                          <a:rPr kumimoji="0" lang="nl-NL" sz="2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\</m:t>
                        </m:r>
                        <m:r>
                          <m:rPr>
                            <m:nor/>
                          </m:rPr>
                          <a:rPr kumimoji="0" lang="nl-NL" sz="2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B</m:t>
                        </m:r>
                      </m:oMath>
                    </m:oMathPara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50000"/>
                        <a:lumOff val="5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</a:endParaRPr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30405B9B-8989-4F0C-8CCF-4509B3A6EEC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95211" y="3989903"/>
                  <a:ext cx="790280" cy="430887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C13E8F7-E341-4A4A-8467-9009F4679AEA}"/>
              </a:ext>
            </a:extLst>
          </p:cNvPr>
          <p:cNvGrpSpPr/>
          <p:nvPr/>
        </p:nvGrpSpPr>
        <p:grpSpPr>
          <a:xfrm>
            <a:off x="2228026" y="5129048"/>
            <a:ext cx="4706174" cy="1549923"/>
            <a:chOff x="2228026" y="5129048"/>
            <a:chExt cx="4706174" cy="1549923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F1D00E1D-A2B2-4255-A5D2-8BDE9DF92CF0}"/>
                </a:ext>
              </a:extLst>
            </p:cNvPr>
            <p:cNvSpPr/>
            <p:nvPr/>
          </p:nvSpPr>
          <p:spPr>
            <a:xfrm>
              <a:off x="2590800" y="529883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endParaRP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2E08832-3DCC-49A4-AC1D-099A79C0E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228026" y="5129048"/>
              <a:ext cx="929351" cy="154992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37128BEF-07EE-4FEE-9225-7F18ADBAC7D5}"/>
                    </a:ext>
                  </a:extLst>
                </p:cNvPr>
                <p:cNvSpPr txBox="1"/>
                <p:nvPr/>
              </p:nvSpPr>
              <p:spPr>
                <a:xfrm>
                  <a:off x="4374314" y="5635627"/>
                  <a:ext cx="1016304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kumimoji="0" lang="nl-NL" sz="2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A</m:t>
                        </m:r>
                        <m:r>
                          <m:rPr>
                            <m:nor/>
                          </m:rPr>
                          <a:rPr kumimoji="0" lang="en-US" sz="2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kumimoji="0" lang="nl-NL" sz="2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∪</m:t>
                        </m:r>
                        <m:r>
                          <m:rPr>
                            <m:nor/>
                          </m:rPr>
                          <a:rPr kumimoji="0" lang="en-US" sz="2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kumimoji="0" lang="nl-NL" sz="2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B</m:t>
                        </m:r>
                      </m:oMath>
                    </m:oMathPara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50000"/>
                        <a:lumOff val="5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</a:endParaRPr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37128BEF-07EE-4FEE-9225-7F18ADBAC7D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74314" y="5635627"/>
                  <a:ext cx="1016304" cy="430887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30854B2-F80C-4FF7-88D5-341CFE138CE3}"/>
              </a:ext>
            </a:extLst>
          </p:cNvPr>
          <p:cNvGrpSpPr/>
          <p:nvPr/>
        </p:nvGrpSpPr>
        <p:grpSpPr>
          <a:xfrm>
            <a:off x="7144988" y="5089690"/>
            <a:ext cx="4589812" cy="1548524"/>
            <a:chOff x="7144988" y="5089690"/>
            <a:chExt cx="4589812" cy="1548524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BD814C31-9D0A-41B1-ADED-E8FF4ABD4B00}"/>
                </a:ext>
              </a:extLst>
            </p:cNvPr>
            <p:cNvSpPr/>
            <p:nvPr/>
          </p:nvSpPr>
          <p:spPr>
            <a:xfrm>
              <a:off x="7391400" y="529883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A8B0FE3D-55AC-44FB-900D-361A2433CC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144988" y="5089690"/>
              <a:ext cx="951590" cy="154852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DA81D0B3-76A8-47AE-B788-8A81D806EC61}"/>
                    </a:ext>
                  </a:extLst>
                </p:cNvPr>
                <p:cNvSpPr txBox="1"/>
                <p:nvPr/>
              </p:nvSpPr>
              <p:spPr>
                <a:xfrm>
                  <a:off x="9295206" y="5635627"/>
                  <a:ext cx="790281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kumimoji="0" lang="nl-NL" sz="2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B</m:t>
                        </m:r>
                        <m:r>
                          <m:rPr>
                            <m:nor/>
                          </m:rPr>
                          <a:rPr kumimoji="0" lang="nl-NL" sz="2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\</m:t>
                        </m:r>
                        <m:r>
                          <m:rPr>
                            <m:nor/>
                          </m:rPr>
                          <a:rPr kumimoji="0" lang="nl-NL" sz="2800" b="0" i="0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A</m:t>
                        </m:r>
                      </m:oMath>
                    </m:oMathPara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50000"/>
                        <a:lumOff val="50000"/>
                      </a:prstClr>
                    </a:solidFill>
                    <a:effectLst/>
                    <a:uLnTx/>
                    <a:uFillTx/>
                    <a:latin typeface="UTM Avo" panose="02040603050506020204" pitchFamily="18" charset="0"/>
                  </a:endParaRPr>
                </a:p>
              </p:txBody>
            </p:sp>
          </mc:Choice>
          <mc:Fallback xmlns="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DA81D0B3-76A8-47AE-B788-8A81D806EC6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95206" y="5635627"/>
                  <a:ext cx="790281" cy="430887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B792BB09-07F5-4F2A-A006-4A958E2892B1}"/>
              </a:ext>
            </a:extLst>
          </p:cNvPr>
          <p:cNvSpPr/>
          <p:nvPr/>
        </p:nvSpPr>
        <p:spPr>
          <a:xfrm>
            <a:off x="-1257799" y="7202680"/>
            <a:ext cx="4800600" cy="1977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Khi đến mỗi Slide, thầy cô</a:t>
            </a:r>
            <a:b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</a:b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nhấp chuột trái 1 lần hoặc</a:t>
            </a:r>
            <a:b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</a:b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phím mũi tên qua phải thì câu hỏi và đáp án sẽ tự xuất hiện.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E4113E9-F50F-44AF-B583-47ED78FBE603}"/>
              </a:ext>
            </a:extLst>
          </p:cNvPr>
          <p:cNvSpPr/>
          <p:nvPr/>
        </p:nvSpPr>
        <p:spPr>
          <a:xfrm>
            <a:off x="3681816" y="7202680"/>
            <a:ext cx="4800600" cy="1977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Sau khi HS đưa ra đáp án qua Camera, thầy cô nhấp vào đáp án đúng để xác nhận đáp án.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6DE6512-6432-405C-A619-64B28BB1F945}"/>
              </a:ext>
            </a:extLst>
          </p:cNvPr>
          <p:cNvSpPr/>
          <p:nvPr/>
        </p:nvSpPr>
        <p:spPr>
          <a:xfrm>
            <a:off x="8640481" y="7202680"/>
            <a:ext cx="4800600" cy="1977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Để chuyển sang câu hỏi tiếp theo, thầy cô nhấp phím mũi tên qua phải 2 lần hoặc</a:t>
            </a:r>
            <a:b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</a:b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nhấp chuột trái 2 lần.</a:t>
            </a:r>
          </a:p>
        </p:txBody>
      </p:sp>
      <p:pic>
        <p:nvPicPr>
          <p:cNvPr id="1026" name="Picture 2" descr="Lý Thuyết Toán 10 Các Phép Toán Tập Hợp">
            <a:extLst>
              <a:ext uri="{FF2B5EF4-FFF2-40B4-BE49-F238E27FC236}">
                <a16:creationId xmlns:a16="http://schemas.microsoft.com/office/drawing/2014/main" id="{1CD15D19-4C4A-43E7-7ECB-EB08E1EC6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1476" y="679188"/>
            <a:ext cx="3217718" cy="225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6E4CD6C-B06B-A759-B8C6-EC4C10F1C07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6451" cy="79889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763151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click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17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DiaBayDe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10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" presetClass="entr" presetSubtype="1" fill="hold" nodeType="after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5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6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4" fill="hold" nodeType="after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0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21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nodeType="withEffect" p14:presetBounceEnd="65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4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25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nodeType="withEffect" p14:presetBounceEnd="65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8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29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 p14:presetBounceEnd="65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3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33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3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9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44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0833E-6 -4.81481E-6 L 0.00677 -0.5155 " pathEditMode="relative" rAng="0" ptsTypes="AA">
                                          <p:cBhvr>
                                            <p:cTn id="45" dur="15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9" y="-257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22" presetClass="exit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49" dur="15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14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 vol="11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mThanhDiaBay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19200"/>
                                </p:stCondLst>
                                <p:childTnLst>
                                  <p:par>
                                    <p:cTn id="52" presetID="32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3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4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5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6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7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AmHetGi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58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6"/>
                    </p:tgtEl>
                  </p:cMediaNode>
                </p:audio>
                <p:seq concurrent="1" nextAc="seek">
                  <p:cTn id="59" restart="whenNotActive" fill="hold" evtFilter="cancelBubble" nodeType="interactiveSeq">
                    <p:stCondLst>
                      <p:cond evt="onClick" delay="0">
                        <p:tgtEl>
                          <p:spTgt spid="3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0" fill="hold">
                          <p:stCondLst>
                            <p:cond delay="0"/>
                          </p:stCondLst>
                          <p:childTnLst>
                            <p:par>
                              <p:cTn id="6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2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3" dur="500" tmFilter="0, 0; .2, .5; .8, .5; 1, 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4" dur="250" autoRev="1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7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6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3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9" dur="4576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80" presetID="2" presetClass="exit" presetSubtype="3" accel="80000" de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1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8"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17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DiaBayDe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10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35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9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44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0833E-6 -4.81481E-6 L 0.00677 -0.5155 " pathEditMode="relative" rAng="0" ptsTypes="AA">
                                          <p:cBhvr>
                                            <p:cTn id="45" dur="15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9" y="-257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6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7" dur="15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8" presetID="22" presetClass="exit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49" dur="15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14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 vol="11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mThanhDiaBay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19200"/>
                                </p:stCondLst>
                                <p:childTnLst>
                                  <p:par>
                                    <p:cTn id="52" presetID="32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3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4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5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6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7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AmHetGi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58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6"/>
                    </p:tgtEl>
                  </p:cMediaNode>
                </p:audio>
                <p:seq concurrent="1" nextAc="seek">
                  <p:cTn id="59" restart="whenNotActive" fill="hold" evtFilter="cancelBubble" nodeType="interactiveSeq">
                    <p:stCondLst>
                      <p:cond evt="onClick" delay="0">
                        <p:tgtEl>
                          <p:spTgt spid="3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0" fill="hold">
                          <p:stCondLst>
                            <p:cond delay="0"/>
                          </p:stCondLst>
                          <p:childTnLst>
                            <p:par>
                              <p:cTn id="6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2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3" dur="500" tmFilter="0, 0; .2, .5; .8, .5; 1, 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4" dur="250" autoRev="1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7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6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9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3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8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9" dur="4576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80" presetID="2" presetClass="exit" presetSubtype="3" accel="80000" de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81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1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8"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C9C40F7-6636-4B05-A249-C5AA12FDAE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9905CDB2-EEB7-49B9-ADB2-66FCF558DF54}"/>
              </a:ext>
            </a:extLst>
          </p:cNvPr>
          <p:cNvGrpSpPr/>
          <p:nvPr/>
        </p:nvGrpSpPr>
        <p:grpSpPr>
          <a:xfrm>
            <a:off x="2434106" y="246185"/>
            <a:ext cx="9486901" cy="3182815"/>
            <a:chOff x="2434106" y="246185"/>
            <a:chExt cx="9486901" cy="318281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FDC2BDB-258C-4F4A-86ED-C0A6EFC4F65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34106" y="246185"/>
              <a:ext cx="9486901" cy="318281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74025C03-BBC1-4E41-924B-1D89C7CB42D3}"/>
                    </a:ext>
                  </a:extLst>
                </p:cNvPr>
                <p:cNvSpPr txBox="1"/>
                <p:nvPr/>
              </p:nvSpPr>
              <p:spPr>
                <a:xfrm>
                  <a:off x="2923811" y="1022302"/>
                  <a:ext cx="8424375" cy="16928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8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l-NL" sz="2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Câu 5:</a:t>
                  </a:r>
                  <a:r>
                    <a:rPr kumimoji="0" lang="nl-NL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Cho các tập hợp:</a:t>
                  </a:r>
                  <a:r>
                    <a: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m:rPr>
                          <m:nor/>
                        </m:rPr>
                        <a:rPr kumimoji="0" lang="nl-NL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A</m:t>
                      </m:r>
                      <m:r>
                        <a:rPr kumimoji="0" lang="nl-NL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m:rPr>
                          <m:nor/>
                        </m:rPr>
                        <a:rPr kumimoji="0" lang="nl-NL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{</m:t>
                      </m:r>
                      <m:r>
                        <m:rPr>
                          <m:nor/>
                        </m:rPr>
                        <a:rPr kumimoji="0" lang="nl-NL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m</m:t>
                      </m:r>
                      <m:r>
                        <m:rPr>
                          <m:nor/>
                        </m:rPr>
                        <a:rPr kumimoji="0" lang="nl-NL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∈</m:t>
                      </m:r>
                      <m:r>
                        <m:rPr>
                          <m:nor/>
                        </m:rPr>
                        <a:rPr kumimoji="0" lang="nl-NL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N</m:t>
                      </m:r>
                      <m:r>
                        <m:rPr>
                          <m:nor/>
                        </m:rPr>
                        <a:rPr kumimoji="0" lang="nl-NL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|</m:t>
                      </m:r>
                      <m:r>
                        <m:rPr>
                          <m:nor/>
                        </m:rPr>
                        <a:rPr kumimoji="0" lang="nl-NL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m</m:t>
                      </m:r>
                      <m:r>
                        <m:rPr>
                          <m:nor/>
                        </m:rPr>
                        <a:rPr kumimoji="0" lang="nl-NL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</m:oMath>
                  </a14:m>
                  <a:r>
                    <a:rPr kumimoji="0" lang="nl-NL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là ước của </a:t>
                  </a:r>
                  <a14:m>
                    <m:oMath xmlns:m="http://schemas.openxmlformats.org/officeDocument/2006/math">
                      <m:r>
                        <m:rPr>
                          <m:nor/>
                        </m:rPr>
                        <a:rPr kumimoji="0" lang="nl-NL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16}</m:t>
                      </m:r>
                    </m:oMath>
                  </a14:m>
                  <a:r>
                    <a:rPr kumimoji="0" lang="nl-NL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; </a:t>
                  </a:r>
                  <a14:m>
                    <m:oMath xmlns:m="http://schemas.openxmlformats.org/officeDocument/2006/math">
                      <m:r>
                        <m:rPr>
                          <m:nor/>
                        </m:rPr>
                        <a:rPr kumimoji="0" lang="nl-NL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B</m:t>
                      </m:r>
                      <m:r>
                        <a:rPr kumimoji="0" lang="nl-NL" sz="24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r>
                        <m:rPr>
                          <m:nor/>
                        </m:rPr>
                        <a:rPr kumimoji="0" lang="nl-NL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{</m:t>
                      </m:r>
                      <m:r>
                        <m:rPr>
                          <m:nor/>
                        </m:rPr>
                        <a:rPr kumimoji="0" lang="nl-NL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n</m:t>
                      </m:r>
                      <m:r>
                        <m:rPr>
                          <m:nor/>
                        </m:rPr>
                        <a:rPr kumimoji="0" lang="nl-NL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∈</m:t>
                      </m:r>
                      <m:r>
                        <m:rPr>
                          <m:nor/>
                        </m:rPr>
                        <a:rPr kumimoji="0" lang="nl-NL" sz="2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N</m:t>
                      </m:r>
                      <m:r>
                        <m:rPr>
                          <m:nor/>
                        </m:rPr>
                        <a:rPr kumimoji="0" lang="nl-NL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|</m:t>
                      </m:r>
                      <m:r>
                        <m:rPr>
                          <m:nor/>
                        </m:rPr>
                        <a:rPr kumimoji="0" lang="nl-NL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n</m:t>
                      </m:r>
                      <m:r>
                        <m:rPr>
                          <m:nor/>
                        </m:rPr>
                        <a:rPr kumimoji="0" lang="nl-NL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</m:oMath>
                  </a14:m>
                  <a:r>
                    <a:rPr kumimoji="0" lang="nl-NL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là ước của </a:t>
                  </a:r>
                  <a14:m>
                    <m:oMath xmlns:m="http://schemas.openxmlformats.org/officeDocument/2006/math">
                      <m:r>
                        <m:rPr>
                          <m:nor/>
                        </m:rPr>
                        <a:rPr kumimoji="0" lang="nl-NL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24}</m:t>
                      </m:r>
                    </m:oMath>
                  </a14:m>
                  <a:r>
                    <a:rPr kumimoji="0" lang="nl-NL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. 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8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Tập </a:t>
                  </a:r>
                  <a:r>
                    <a:rPr kumimoji="0" lang="en-US" sz="2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hợp</a:t>
                  </a:r>
                  <a:r>
                    <a: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 </a:t>
                  </a:r>
                  <a14:m>
                    <m:oMath xmlns:m="http://schemas.openxmlformats.org/officeDocument/2006/math">
                      <m:r>
                        <m:rPr>
                          <m:nor/>
                        </m:rPr>
                        <a:rPr kumimoji="0" 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kumimoji="0" 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∩ </m:t>
                      </m:r>
                      <m:r>
                        <m:rPr>
                          <m:nor/>
                        </m:rPr>
                        <a:rPr kumimoji="0" 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B</m:t>
                      </m:r>
                      <m:r>
                        <m:rPr>
                          <m:nor/>
                        </m:rPr>
                        <a:rPr kumimoji="0" 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UTM Avo" panose="0204060305050602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</m:t>
                      </m:r>
                    </m:oMath>
                  </a14:m>
                  <a:r>
                    <a:rPr kumimoji="0" lang="en-US" sz="24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là</a:t>
                  </a:r>
                  <a:r>
                    <a:rPr kumimoji="0" lang="en-US" sz="2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UTM Avo" panose="0204060305050602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a:t>:</a:t>
                  </a:r>
                </a:p>
              </p:txBody>
            </p:sp>
          </mc:Choice>
          <mc:Fallback xmlns="">
            <p:sp>
              <p:nvSpPr>
                <p:cNvPr id="33" name="TextBox 32">
                  <a:extLst>
                    <a:ext uri="{FF2B5EF4-FFF2-40B4-BE49-F238E27FC236}">
                      <a16:creationId xmlns:a16="http://schemas.microsoft.com/office/drawing/2014/main" id="{74025C03-BBC1-4E41-924B-1D89C7CB42D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23811" y="1022302"/>
                  <a:ext cx="8424375" cy="1692899"/>
                </a:xfrm>
                <a:prstGeom prst="rect">
                  <a:avLst/>
                </a:prstGeom>
                <a:blipFill>
                  <a:blip r:embed="rId10"/>
                  <a:stretch>
                    <a:fillRect l="-434" r="-1375" b="-97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6CDE6C19-37AA-4D55-B203-0CA4C11C25D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0047" y="633073"/>
            <a:ext cx="1828800" cy="14237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E21BF8-DFDC-47FA-9179-0DA83D210266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6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6205" y="1832330"/>
            <a:ext cx="1619694" cy="44541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BF07C3-4F38-4220-AD03-4C6C0ECBDC7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4674" y="4696912"/>
            <a:ext cx="1480559" cy="1524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9C79009-6437-4B91-9359-59C56302401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393" y="4786086"/>
            <a:ext cx="1354108" cy="149547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273A81-4537-406E-B3CE-A31805A589E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7580" y="4669357"/>
            <a:ext cx="1353734" cy="1622746"/>
          </a:xfrm>
          <a:prstGeom prst="rect">
            <a:avLst/>
          </a:prstGeom>
        </p:spPr>
      </p:pic>
      <p:pic>
        <p:nvPicPr>
          <p:cNvPr id="26" name="59c3c5f047238">
            <a:hlinkClick r:id="" action="ppaction://media"/>
            <a:extLst>
              <a:ext uri="{FF2B5EF4-FFF2-40B4-BE49-F238E27FC236}">
                <a16:creationId xmlns:a16="http://schemas.microsoft.com/office/drawing/2014/main" id="{B0D31032-F0AD-4067-9A69-879234BD82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1306516" y="1358810"/>
            <a:ext cx="487363" cy="487363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E66CE2CC-C6FC-4C02-8800-255EB55AE7A1}"/>
              </a:ext>
            </a:extLst>
          </p:cNvPr>
          <p:cNvGrpSpPr/>
          <p:nvPr/>
        </p:nvGrpSpPr>
        <p:grpSpPr>
          <a:xfrm>
            <a:off x="2256516" y="3429000"/>
            <a:ext cx="4677684" cy="1549923"/>
            <a:chOff x="2256516" y="3433557"/>
            <a:chExt cx="4677684" cy="1549923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65A52592-0BB8-4E56-8777-98E51EF60298}"/>
                </a:ext>
              </a:extLst>
            </p:cNvPr>
            <p:cNvSpPr/>
            <p:nvPr/>
          </p:nvSpPr>
          <p:spPr>
            <a:xfrm>
              <a:off x="2590800" y="364236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endParaRP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E24F6AB-4202-4A41-B1CC-10AFAD0740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256516" y="3433557"/>
              <a:ext cx="1154488" cy="1549923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974302B-8BF6-442B-A767-DCF07F5816C6}"/>
                </a:ext>
              </a:extLst>
            </p:cNvPr>
            <p:cNvSpPr txBox="1"/>
            <p:nvPr/>
          </p:nvSpPr>
          <p:spPr>
            <a:xfrm>
              <a:off x="4769453" y="4082236"/>
              <a:ext cx="226024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Calibri" panose="020F0502020204030204" pitchFamily="34" charset="0"/>
                  <a:cs typeface="Cambria Math" panose="02040503050406030204" pitchFamily="18" charset="0"/>
                </a:rPr>
                <a:t>∅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Tieu de dai"/>
                <a:ea typeface="+mn-ea"/>
                <a:cs typeface="+mn-cs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6401136-2892-4E74-8408-0ECBBDBDCC02}"/>
              </a:ext>
            </a:extLst>
          </p:cNvPr>
          <p:cNvGrpSpPr/>
          <p:nvPr/>
        </p:nvGrpSpPr>
        <p:grpSpPr>
          <a:xfrm>
            <a:off x="7167386" y="3353692"/>
            <a:ext cx="4567414" cy="1678288"/>
            <a:chOff x="7167386" y="3353692"/>
            <a:chExt cx="4567414" cy="1678288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ADED7621-90B0-4A1A-9CEE-2AF593FBD5ED}"/>
                </a:ext>
              </a:extLst>
            </p:cNvPr>
            <p:cNvSpPr/>
            <p:nvPr/>
          </p:nvSpPr>
          <p:spPr>
            <a:xfrm>
              <a:off x="7391400" y="367284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29C561F4-337C-4F74-B8C1-E9E1657F0181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167386" y="3353692"/>
              <a:ext cx="987997" cy="167828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30405B9B-8989-4F0C-8CCF-4509B3A6EECA}"/>
                    </a:ext>
                  </a:extLst>
                </p:cNvPr>
                <p:cNvSpPr txBox="1"/>
                <p:nvPr/>
              </p:nvSpPr>
              <p:spPr>
                <a:xfrm>
                  <a:off x="8763041" y="4077679"/>
                  <a:ext cx="1854610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+mn-cs"/>
                          </a:rPr>
                          <m:t>{</m:t>
                        </m:r>
                        <m:r>
                          <m:rPr>
                            <m:nor/>
                          </m:rPr>
                          <a:rPr kumimoji="0" lang="en-US" sz="2800" b="0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</a:rPr>
                          <m:t>1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+mn-cs"/>
                          </a:rPr>
                          <m:t>; </m:t>
                        </m:r>
                        <m:r>
                          <m:rPr>
                            <m:nor/>
                          </m:rPr>
                          <a:rPr kumimoji="0" lang="en-US" sz="2800" b="0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</a:rPr>
                          <m:t>2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+mn-cs"/>
                          </a:rPr>
                          <m:t>; </m:t>
                        </m:r>
                        <m:r>
                          <m:rPr>
                            <m:nor/>
                          </m:rPr>
                          <a:rPr kumimoji="0" lang="en-US" sz="2800" b="0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</a:rPr>
                          <m:t>4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+mn-cs"/>
                          </a:rPr>
                          <m:t>; </m:t>
                        </m:r>
                        <m:r>
                          <m:rPr>
                            <m:nor/>
                          </m:rPr>
                          <a:rPr kumimoji="0" lang="en-US" sz="2800" b="0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</a:rPr>
                          <m:t>8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+mn-cs"/>
                          </a:rPr>
                          <m:t>}</m:t>
                        </m:r>
                      </m:oMath>
                    </m:oMathPara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50000"/>
                        <a:lumOff val="50000"/>
                      </a:prstClr>
                    </a:solidFill>
                    <a:effectLst/>
                    <a:uLnTx/>
                    <a:uFillTx/>
                    <a:latin typeface="#9Slide02 Tieu de da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30405B9B-8989-4F0C-8CCF-4509B3A6EEC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63041" y="4077679"/>
                  <a:ext cx="1854610" cy="430887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C13E8F7-E341-4A4A-8467-9009F4679AEA}"/>
              </a:ext>
            </a:extLst>
          </p:cNvPr>
          <p:cNvGrpSpPr/>
          <p:nvPr/>
        </p:nvGrpSpPr>
        <p:grpSpPr>
          <a:xfrm>
            <a:off x="2228026" y="5129048"/>
            <a:ext cx="4706174" cy="1549923"/>
            <a:chOff x="2228026" y="5129048"/>
            <a:chExt cx="4706174" cy="1549923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F1D00E1D-A2B2-4255-A5D2-8BDE9DF92CF0}"/>
                </a:ext>
              </a:extLst>
            </p:cNvPr>
            <p:cNvSpPr/>
            <p:nvPr/>
          </p:nvSpPr>
          <p:spPr>
            <a:xfrm>
              <a:off x="2590800" y="529883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endParaRP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2E08832-3DCC-49A4-AC1D-099A79C0E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228026" y="5129048"/>
              <a:ext cx="929351" cy="1549923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37128BEF-07EE-4FEE-9225-7F18ADBAC7D5}"/>
                    </a:ext>
                  </a:extLst>
                </p:cNvPr>
                <p:cNvSpPr txBox="1"/>
                <p:nvPr/>
              </p:nvSpPr>
              <p:spPr>
                <a:xfrm>
                  <a:off x="3419757" y="5738706"/>
                  <a:ext cx="2925416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+mn-cs"/>
                          </a:rPr>
                          <m:t>{±</m:t>
                        </m:r>
                        <m:r>
                          <m:rPr>
                            <m:nor/>
                          </m:rPr>
                          <a:rPr kumimoji="0" lang="en-US" sz="2800" b="0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</a:rPr>
                          <m:t>1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+mn-cs"/>
                          </a:rPr>
                          <m:t>; ±</m:t>
                        </m:r>
                        <m:r>
                          <m:rPr>
                            <m:nor/>
                          </m:rPr>
                          <a:rPr kumimoji="0" lang="en-US" sz="2800" b="0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</a:rPr>
                          <m:t>2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+mn-cs"/>
                          </a:rPr>
                          <m:t>; ±</m:t>
                        </m:r>
                        <m:r>
                          <m:rPr>
                            <m:nor/>
                          </m:rPr>
                          <a:rPr kumimoji="0" lang="en-US" sz="2800" b="0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</a:rPr>
                          <m:t>4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+mn-cs"/>
                          </a:rPr>
                          <m:t>; ±</m:t>
                        </m:r>
                        <m:r>
                          <m:rPr>
                            <m:nor/>
                          </m:rPr>
                          <a:rPr kumimoji="0" lang="en-US" sz="2800" b="0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</a:rPr>
                          <m:t>8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+mn-cs"/>
                          </a:rPr>
                          <m:t>}</m:t>
                        </m:r>
                      </m:oMath>
                    </m:oMathPara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50000"/>
                        <a:lumOff val="50000"/>
                      </a:prstClr>
                    </a:solidFill>
                    <a:effectLst/>
                    <a:uLnTx/>
                    <a:uFillTx/>
                    <a:latin typeface="#9Slide02 Tieu de da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37128BEF-07EE-4FEE-9225-7F18ADBAC7D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19757" y="5738706"/>
                  <a:ext cx="2925416" cy="430887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30854B2-F80C-4FF7-88D5-341CFE138CE3}"/>
              </a:ext>
            </a:extLst>
          </p:cNvPr>
          <p:cNvGrpSpPr/>
          <p:nvPr/>
        </p:nvGrpSpPr>
        <p:grpSpPr>
          <a:xfrm>
            <a:off x="7144988" y="5089690"/>
            <a:ext cx="4589812" cy="1548524"/>
            <a:chOff x="7144988" y="5089690"/>
            <a:chExt cx="4589812" cy="1548524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BD814C31-9D0A-41B1-ADED-E8FF4ABD4B00}"/>
                </a:ext>
              </a:extLst>
            </p:cNvPr>
            <p:cNvSpPr/>
            <p:nvPr/>
          </p:nvSpPr>
          <p:spPr>
            <a:xfrm>
              <a:off x="7391400" y="529883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A8B0FE3D-55AC-44FB-900D-361A2433CC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144988" y="5089690"/>
              <a:ext cx="951590" cy="154852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DA81D0B3-76A8-47AE-B788-8A81D806EC61}"/>
                    </a:ext>
                  </a:extLst>
                </p:cNvPr>
                <p:cNvSpPr txBox="1"/>
                <p:nvPr/>
              </p:nvSpPr>
              <p:spPr>
                <a:xfrm>
                  <a:off x="8653936" y="5738705"/>
                  <a:ext cx="2485104" cy="43088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+mn-cs"/>
                          </a:rPr>
                          <m:t>{</m:t>
                        </m:r>
                        <m:r>
                          <m:rPr>
                            <m:nor/>
                          </m:rPr>
                          <a:rPr kumimoji="0" lang="en-US" sz="2800" b="0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</a:rPr>
                          <m:t>1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+mn-cs"/>
                          </a:rPr>
                          <m:t>; </m:t>
                        </m:r>
                        <m:r>
                          <m:rPr>
                            <m:nor/>
                          </m:rPr>
                          <a:rPr kumimoji="0" lang="en-US" sz="2800" b="0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</a:rPr>
                          <m:t>2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+mn-cs"/>
                          </a:rPr>
                          <m:t>; </m:t>
                        </m:r>
                        <m:r>
                          <m:rPr>
                            <m:nor/>
                          </m:rPr>
                          <a:rPr kumimoji="0" lang="en-US" sz="2800" b="0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</a:rPr>
                          <m:t>4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+mn-cs"/>
                          </a:rPr>
                          <m:t>; </m:t>
                        </m:r>
                        <m:r>
                          <m:rPr>
                            <m:nor/>
                          </m:rPr>
                          <a:rPr kumimoji="0" lang="en-US" sz="2800" b="0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</a:rPr>
                          <m:t>8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+mn-cs"/>
                          </a:rPr>
                          <m:t>; </m:t>
                        </m:r>
                        <m:r>
                          <m:rPr>
                            <m:nor/>
                          </m:rPr>
                          <a:rPr kumimoji="0" lang="en-US" sz="2800" b="0" i="0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</a:rPr>
                          <m:t>16</m:t>
                        </m:r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+mn-cs"/>
                          </a:rPr>
                          <m:t>}</m:t>
                        </m:r>
                      </m:oMath>
                    </m:oMathPara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50000"/>
                        <a:lumOff val="50000"/>
                      </a:prstClr>
                    </a:solidFill>
                    <a:effectLst/>
                    <a:uLnTx/>
                    <a:uFillTx/>
                    <a:latin typeface="#9Slide02 Tieu de dai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DA81D0B3-76A8-47AE-B788-8A81D806EC6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653936" y="5738705"/>
                  <a:ext cx="2485104" cy="430887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3E192980-6695-4603-9EB8-AB490E1EF696}"/>
              </a:ext>
            </a:extLst>
          </p:cNvPr>
          <p:cNvSpPr/>
          <p:nvPr/>
        </p:nvSpPr>
        <p:spPr>
          <a:xfrm>
            <a:off x="-1257799" y="7202680"/>
            <a:ext cx="4800600" cy="1977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Khi đến mỗi Slide, thầy cô</a:t>
            </a:r>
            <a:b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</a:b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nhấp chuột trái 1 lần hoặc</a:t>
            </a:r>
            <a:b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</a:b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phím mũi tên qua phải thì câu hỏi và đáp án sẽ tự xuất hiện.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6AF0EEB-063F-498F-AD6D-8CFEB5BCE722}"/>
              </a:ext>
            </a:extLst>
          </p:cNvPr>
          <p:cNvSpPr/>
          <p:nvPr/>
        </p:nvSpPr>
        <p:spPr>
          <a:xfrm>
            <a:off x="3681816" y="7202680"/>
            <a:ext cx="4800600" cy="1977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Sau khi HS đưa ra đáp án qua Camera, thầy cô nhấp vào đáp án đúng để xác nhận đáp án.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39030A7-DCF8-428B-8110-D21F928FAF59}"/>
              </a:ext>
            </a:extLst>
          </p:cNvPr>
          <p:cNvSpPr/>
          <p:nvPr/>
        </p:nvSpPr>
        <p:spPr>
          <a:xfrm>
            <a:off x="8640481" y="7202680"/>
            <a:ext cx="4800600" cy="1977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Để chuyển sang câu hỏi tiếp theo, thầy cô nhấp phím mũi tên qua phải 2 lần hoặc</a:t>
            </a:r>
            <a:b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</a:b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</a:rPr>
              <a:t>nhấp chuột trái 2 lần.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42F289-B42D-6A7F-16F2-F7F455BBC0D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16451" cy="798897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59469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click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17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DiaBayDe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4" fill="hold" nodeType="after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 p14:presetBounceEnd="65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2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 p14:presetBounceEnd="65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26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 p14:presetBounceEnd="65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3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36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1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0833E-6 -4.81481E-6 L 0.00677 -0.5155 " pathEditMode="relative" rAng="0" ptsTypes="AA">
                                          <p:cBhvr>
                                            <p:cTn id="42" dur="15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9" y="-257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5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22" presetClass="exit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46" dur="15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14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 vol="15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mThanhDiaBay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9700"/>
                                </p:stCondLst>
                                <p:childTnLst>
                                  <p:par>
                                    <p:cTn id="49" presetID="32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AmHetGi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5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6"/>
                    </p:tgtEl>
                  </p:cMediaNode>
                </p:audio>
                <p:seq concurrent="1" nextAc="seek">
                  <p:cTn id="56" restart="whenNotActive" fill="hold" evtFilter="cancelBubble" nodeType="interactiveSeq">
                    <p:stCondLst>
                      <p:cond evt="onClick" delay="0">
                        <p:tgtEl>
                          <p:spTgt spid="3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7" fill="hold">
                          <p:stCondLst>
                            <p:cond delay="0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500" tmFilter="0, 0; .2, .5; .8, .5; 1, 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1" dur="250" autoRev="1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7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3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0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6" dur="4576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7" presetID="2" presetClass="exit" presetSubtype="3" accel="80000" de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2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5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9"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17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5" name="DiaBayDe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36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1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0833E-6 -4.81481E-6 L 0.00677 -0.5155 " pathEditMode="relative" rAng="0" ptsTypes="AA">
                                          <p:cBhvr>
                                            <p:cTn id="42" dur="15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9" y="-257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5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22" presetClass="exit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46" dur="15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14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 vol="15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6" name="AmThanhDiaBay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9700"/>
                                </p:stCondLst>
                                <p:childTnLst>
                                  <p:par>
                                    <p:cTn id="49" presetID="32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7" name="AmHetGi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5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6"/>
                    </p:tgtEl>
                  </p:cMediaNode>
                </p:audio>
                <p:seq concurrent="1" nextAc="seek">
                  <p:cTn id="56" restart="whenNotActive" fill="hold" evtFilter="cancelBubble" nodeType="interactiveSeq">
                    <p:stCondLst>
                      <p:cond evt="onClick" delay="0">
                        <p:tgtEl>
                          <p:spTgt spid="3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7" fill="hold">
                          <p:stCondLst>
                            <p:cond delay="0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500" tmFilter="0, 0; .2, .5; .8, .5; 1, 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1" dur="250" autoRev="1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8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3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0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6" dur="4576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7" presetID="2" presetClass="exit" presetSubtype="3" accel="80000" de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2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5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9"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696BD2-902B-4222-AB03-1DDA78E654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1"/>
          <a:stretch/>
        </p:blipFill>
        <p:spPr>
          <a:xfrm>
            <a:off x="0" y="0"/>
            <a:ext cx="1221105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DBD9952-5F19-45B5-B1B0-6312F9008E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2667" y="2133600"/>
            <a:ext cx="4246649" cy="40386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BE7F857E-D8AC-4887-8179-C951D8492FBD}"/>
              </a:ext>
            </a:extLst>
          </p:cNvPr>
          <p:cNvGrpSpPr/>
          <p:nvPr/>
        </p:nvGrpSpPr>
        <p:grpSpPr>
          <a:xfrm>
            <a:off x="4114800" y="685800"/>
            <a:ext cx="7901974" cy="2743200"/>
            <a:chOff x="4114800" y="685800"/>
            <a:chExt cx="7901974" cy="2743200"/>
          </a:xfrm>
        </p:grpSpPr>
        <p:sp>
          <p:nvSpPr>
            <p:cNvPr id="7" name="Speech Bubble: Rectangle with Corners Rounded 6">
              <a:extLst>
                <a:ext uri="{FF2B5EF4-FFF2-40B4-BE49-F238E27FC236}">
                  <a16:creationId xmlns:a16="http://schemas.microsoft.com/office/drawing/2014/main" id="{160D3432-3912-4F6B-8129-1C7066299C80}"/>
                </a:ext>
              </a:extLst>
            </p:cNvPr>
            <p:cNvSpPr/>
            <p:nvPr/>
          </p:nvSpPr>
          <p:spPr>
            <a:xfrm>
              <a:off x="4114800" y="685800"/>
              <a:ext cx="7901974" cy="2743200"/>
            </a:xfrm>
            <a:prstGeom prst="wedgeRoundRectCallout">
              <a:avLst>
                <a:gd name="adj1" fmla="val -42241"/>
                <a:gd name="adj2" fmla="val 66389"/>
                <a:gd name="adj3" fmla="val 16667"/>
              </a:avLst>
            </a:prstGeom>
            <a:solidFill>
              <a:schemeClr val="bg1"/>
            </a:solidFill>
            <a:ln w="762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BE89296-2F1A-4013-90E9-A0295113DFA4}"/>
                </a:ext>
              </a:extLst>
            </p:cNvPr>
            <p:cNvSpPr txBox="1"/>
            <p:nvPr/>
          </p:nvSpPr>
          <p:spPr>
            <a:xfrm>
              <a:off x="4542503" y="1373886"/>
              <a:ext cx="7240765" cy="13542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ED5565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CẢM ƠN CÁC BẠN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ED5565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ĐÃ GIẢI CỨU CHÚNG TỚ!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B30277ED-792F-9242-7B05-5716F1D37B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5524" cy="987426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72189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7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42" presetClass="path" presetSubtype="0" repeatCount="indefinite" accel="50000" decel="5000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Motion origin="layout" path="M 8.33333E-7 4.44444E-6 L -0.00078 0.0118 " pathEditMode="relative" rAng="0" ptsTypes="AA">
                                          <p:cBhvr>
                                            <p:cTn id="15" dur="4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900" y="5790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42" presetClass="path" presetSubtype="0" repeatCount="indefinite" accel="50000" decel="5000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Motion origin="layout" path="M 8.33333E-7 4.44444E-6 L -0.00078 0.0118 " pathEditMode="relative" rAng="0" ptsTypes="AA">
                                          <p:cBhvr>
                                            <p:cTn id="15" dur="4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9" y="57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ình Bầu dục 65">
            <a:extLst>
              <a:ext uri="{FF2B5EF4-FFF2-40B4-BE49-F238E27FC236}">
                <a16:creationId xmlns:a16="http://schemas.microsoft.com/office/drawing/2014/main" id="{774AFE51-9E38-EF81-642B-F5D6749A4AD6}"/>
              </a:ext>
            </a:extLst>
          </p:cNvPr>
          <p:cNvSpPr/>
          <p:nvPr/>
        </p:nvSpPr>
        <p:spPr>
          <a:xfrm>
            <a:off x="2951331" y="1713060"/>
            <a:ext cx="6289337" cy="103014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HOẠT ĐỘNG NHÓM</a:t>
            </a:r>
          </a:p>
        </p:txBody>
      </p:sp>
      <p:sp>
        <p:nvSpPr>
          <p:cNvPr id="3" name="Hộp Văn bản 66">
            <a:extLst>
              <a:ext uri="{FF2B5EF4-FFF2-40B4-BE49-F238E27FC236}">
                <a16:creationId xmlns:a16="http://schemas.microsoft.com/office/drawing/2014/main" id="{3808C8FC-DB76-5837-E372-EA86BCF9B75C}"/>
              </a:ext>
            </a:extLst>
          </p:cNvPr>
          <p:cNvSpPr txBox="1"/>
          <p:nvPr/>
        </p:nvSpPr>
        <p:spPr>
          <a:xfrm>
            <a:off x="555802" y="2892583"/>
            <a:ext cx="11407598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Mỗi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nl-NL" sz="24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tổng hợp lại kiến thức dựa theo SGK và ghi chép trên lớp theo nhóm đã được phân công của buổi trước.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24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Đại</a:t>
            </a:r>
            <a:r>
              <a:rPr lang="en-US" sz="24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diện</a:t>
            </a:r>
            <a:r>
              <a:rPr lang="en-US" sz="24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từng</a:t>
            </a:r>
            <a:r>
              <a:rPr lang="en-US" sz="24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lên</a:t>
            </a:r>
            <a:r>
              <a:rPr lang="en-US" sz="24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trình</a:t>
            </a:r>
            <a:r>
              <a:rPr lang="en-US" sz="24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bày</a:t>
            </a:r>
            <a:r>
              <a:rPr lang="en-US" sz="24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sơ</a:t>
            </a:r>
            <a:r>
              <a:rPr lang="en-US" sz="24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lang="en-US" sz="24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tư</a:t>
            </a:r>
            <a:r>
              <a:rPr lang="en-US" sz="24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duy</a:t>
            </a:r>
            <a:r>
              <a:rPr lang="en-US" sz="24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87345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2FCB1CD-5413-B4AA-3C9B-9A05EDE5CC75}"/>
              </a:ext>
            </a:extLst>
          </p:cNvPr>
          <p:cNvGrpSpPr/>
          <p:nvPr/>
        </p:nvGrpSpPr>
        <p:grpSpPr>
          <a:xfrm>
            <a:off x="302574" y="1965169"/>
            <a:ext cx="161663" cy="293066"/>
            <a:chOff x="302574" y="1965169"/>
            <a:chExt cx="161663" cy="293066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5849D8F-D3F3-F6F2-7B7C-480CA24CC7AE}"/>
                </a:ext>
              </a:extLst>
            </p:cNvPr>
            <p:cNvSpPr/>
            <p:nvPr/>
          </p:nvSpPr>
          <p:spPr>
            <a:xfrm>
              <a:off x="310016" y="1970464"/>
              <a:ext cx="154221" cy="287771"/>
            </a:xfrm>
            <a:custGeom>
              <a:avLst/>
              <a:gdLst>
                <a:gd name="connsiteX0" fmla="*/ 72284 w 154221"/>
                <a:gd name="connsiteY0" fmla="*/ 70543 h 287771"/>
                <a:gd name="connsiteX1" fmla="*/ 41575 w 154221"/>
                <a:gd name="connsiteY1" fmla="*/ 210958 h 287771"/>
                <a:gd name="connsiteX2" fmla="*/ 46446 w 154221"/>
                <a:gd name="connsiteY2" fmla="*/ 243997 h 287771"/>
                <a:gd name="connsiteX3" fmla="*/ 86686 w 154221"/>
                <a:gd name="connsiteY3" fmla="*/ 205028 h 287771"/>
                <a:gd name="connsiteX4" fmla="*/ 100875 w 154221"/>
                <a:gd name="connsiteY4" fmla="*/ 149540 h 287771"/>
                <a:gd name="connsiteX5" fmla="*/ 115912 w 154221"/>
                <a:gd name="connsiteY5" fmla="*/ 57835 h 287771"/>
                <a:gd name="connsiteX6" fmla="*/ 104264 w 154221"/>
                <a:gd name="connsiteY6" fmla="*/ 4465 h 287771"/>
                <a:gd name="connsiteX7" fmla="*/ 71225 w 154221"/>
                <a:gd name="connsiteY7" fmla="*/ 4465 h 287771"/>
                <a:gd name="connsiteX8" fmla="*/ 46869 w 154221"/>
                <a:gd name="connsiteY8" fmla="*/ 28820 h 287771"/>
                <a:gd name="connsiteX9" fmla="*/ 1123 w 154221"/>
                <a:gd name="connsiteY9" fmla="*/ 202275 h 287771"/>
                <a:gd name="connsiteX10" fmla="*/ 22302 w 154221"/>
                <a:gd name="connsiteY10" fmla="*/ 280425 h 287771"/>
                <a:gd name="connsiteX11" fmla="*/ 82662 w 154221"/>
                <a:gd name="connsiteY11" fmla="*/ 276401 h 287771"/>
                <a:gd name="connsiteX12" fmla="*/ 119724 w 154221"/>
                <a:gd name="connsiteY12" fmla="*/ 224724 h 287771"/>
                <a:gd name="connsiteX13" fmla="*/ 154246 w 154221"/>
                <a:gd name="connsiteY13" fmla="*/ 108453 h 28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4221" h="287771">
                  <a:moveTo>
                    <a:pt x="72284" y="70543"/>
                  </a:moveTo>
                  <a:cubicBezTo>
                    <a:pt x="62118" y="117348"/>
                    <a:pt x="51105" y="164153"/>
                    <a:pt x="41575" y="210958"/>
                  </a:cubicBezTo>
                  <a:cubicBezTo>
                    <a:pt x="39033" y="222395"/>
                    <a:pt x="37339" y="236796"/>
                    <a:pt x="46446" y="243997"/>
                  </a:cubicBezTo>
                  <a:cubicBezTo>
                    <a:pt x="64609" y="237033"/>
                    <a:pt x="79143" y="222958"/>
                    <a:pt x="86686" y="205028"/>
                  </a:cubicBezTo>
                  <a:cubicBezTo>
                    <a:pt x="93957" y="187276"/>
                    <a:pt x="98732" y="168603"/>
                    <a:pt x="100875" y="149540"/>
                  </a:cubicBezTo>
                  <a:cubicBezTo>
                    <a:pt x="105958" y="119042"/>
                    <a:pt x="111041" y="88333"/>
                    <a:pt x="115912" y="57835"/>
                  </a:cubicBezTo>
                  <a:cubicBezTo>
                    <a:pt x="119089" y="38774"/>
                    <a:pt x="120360" y="15478"/>
                    <a:pt x="104264" y="4465"/>
                  </a:cubicBezTo>
                  <a:cubicBezTo>
                    <a:pt x="94053" y="-1480"/>
                    <a:pt x="81436" y="-1480"/>
                    <a:pt x="71225" y="4465"/>
                  </a:cubicBezTo>
                  <a:cubicBezTo>
                    <a:pt x="61266" y="10507"/>
                    <a:pt x="52912" y="18862"/>
                    <a:pt x="46869" y="28820"/>
                  </a:cubicBezTo>
                  <a:cubicBezTo>
                    <a:pt x="13830" y="79014"/>
                    <a:pt x="6630" y="142127"/>
                    <a:pt x="1123" y="202275"/>
                  </a:cubicBezTo>
                  <a:cubicBezTo>
                    <a:pt x="-1418" y="230443"/>
                    <a:pt x="-1418" y="264117"/>
                    <a:pt x="22302" y="280425"/>
                  </a:cubicBezTo>
                  <a:cubicBezTo>
                    <a:pt x="41356" y="291544"/>
                    <a:pt x="65251" y="289934"/>
                    <a:pt x="82662" y="276401"/>
                  </a:cubicBezTo>
                  <a:cubicBezTo>
                    <a:pt x="99196" y="262594"/>
                    <a:pt x="111950" y="244812"/>
                    <a:pt x="119724" y="224724"/>
                  </a:cubicBezTo>
                  <a:cubicBezTo>
                    <a:pt x="136695" y="187803"/>
                    <a:pt x="148319" y="148652"/>
                    <a:pt x="154246" y="108453"/>
                  </a:cubicBezTo>
                </a:path>
              </a:pathLst>
            </a:custGeom>
            <a:noFill/>
            <a:ln w="21168" cap="flat">
              <a:solidFill>
                <a:srgbClr val="000000">
                  <a:alpha val="30000"/>
                </a:srgb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4DE86D1-2F0D-CCC7-C20B-5BA7C5209DD4}"/>
                </a:ext>
              </a:extLst>
            </p:cNvPr>
            <p:cNvSpPr/>
            <p:nvPr/>
          </p:nvSpPr>
          <p:spPr>
            <a:xfrm>
              <a:off x="302574" y="1965169"/>
              <a:ext cx="154886" cy="287943"/>
            </a:xfrm>
            <a:custGeom>
              <a:avLst/>
              <a:gdLst>
                <a:gd name="connsiteX0" fmla="*/ 72102 w 154886"/>
                <a:gd name="connsiteY0" fmla="*/ 70755 h 287943"/>
                <a:gd name="connsiteX1" fmla="*/ 41392 w 154886"/>
                <a:gd name="connsiteY1" fmla="*/ 210958 h 287943"/>
                <a:gd name="connsiteX2" fmla="*/ 46264 w 154886"/>
                <a:gd name="connsiteY2" fmla="*/ 244209 h 287943"/>
                <a:gd name="connsiteX3" fmla="*/ 86503 w 154886"/>
                <a:gd name="connsiteY3" fmla="*/ 205240 h 287943"/>
                <a:gd name="connsiteX4" fmla="*/ 100905 w 154886"/>
                <a:gd name="connsiteY4" fmla="*/ 149540 h 287943"/>
                <a:gd name="connsiteX5" fmla="*/ 115730 w 154886"/>
                <a:gd name="connsiteY5" fmla="*/ 57835 h 287943"/>
                <a:gd name="connsiteX6" fmla="*/ 104082 w 154886"/>
                <a:gd name="connsiteY6" fmla="*/ 4465 h 287943"/>
                <a:gd name="connsiteX7" fmla="*/ 71043 w 154886"/>
                <a:gd name="connsiteY7" fmla="*/ 4465 h 287943"/>
                <a:gd name="connsiteX8" fmla="*/ 46687 w 154886"/>
                <a:gd name="connsiteY8" fmla="*/ 28820 h 287943"/>
                <a:gd name="connsiteX9" fmla="*/ 1153 w 154886"/>
                <a:gd name="connsiteY9" fmla="*/ 202487 h 287943"/>
                <a:gd name="connsiteX10" fmla="*/ 22332 w 154886"/>
                <a:gd name="connsiteY10" fmla="*/ 280425 h 287943"/>
                <a:gd name="connsiteX11" fmla="*/ 82691 w 154886"/>
                <a:gd name="connsiteY11" fmla="*/ 276401 h 287943"/>
                <a:gd name="connsiteX12" fmla="*/ 120389 w 154886"/>
                <a:gd name="connsiteY12" fmla="*/ 224936 h 287943"/>
                <a:gd name="connsiteX13" fmla="*/ 154911 w 154886"/>
                <a:gd name="connsiteY13" fmla="*/ 108665 h 287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4886" h="287943">
                  <a:moveTo>
                    <a:pt x="72102" y="70755"/>
                  </a:moveTo>
                  <a:cubicBezTo>
                    <a:pt x="61936" y="117560"/>
                    <a:pt x="50923" y="164153"/>
                    <a:pt x="41392" y="210958"/>
                  </a:cubicBezTo>
                  <a:cubicBezTo>
                    <a:pt x="38851" y="222606"/>
                    <a:pt x="37157" y="236796"/>
                    <a:pt x="46264" y="244209"/>
                  </a:cubicBezTo>
                  <a:cubicBezTo>
                    <a:pt x="64468" y="237311"/>
                    <a:pt x="79024" y="223214"/>
                    <a:pt x="86503" y="205240"/>
                  </a:cubicBezTo>
                  <a:cubicBezTo>
                    <a:pt x="93771" y="187401"/>
                    <a:pt x="98614" y="168666"/>
                    <a:pt x="100905" y="149540"/>
                  </a:cubicBezTo>
                  <a:lnTo>
                    <a:pt x="115730" y="57835"/>
                  </a:lnTo>
                  <a:cubicBezTo>
                    <a:pt x="118907" y="38774"/>
                    <a:pt x="120178" y="15478"/>
                    <a:pt x="104082" y="4465"/>
                  </a:cubicBezTo>
                  <a:cubicBezTo>
                    <a:pt x="93871" y="-1480"/>
                    <a:pt x="81253" y="-1480"/>
                    <a:pt x="71043" y="4465"/>
                  </a:cubicBezTo>
                  <a:cubicBezTo>
                    <a:pt x="61068" y="10486"/>
                    <a:pt x="52709" y="18845"/>
                    <a:pt x="46687" y="28820"/>
                  </a:cubicBezTo>
                  <a:cubicBezTo>
                    <a:pt x="13013" y="79014"/>
                    <a:pt x="6447" y="142127"/>
                    <a:pt x="1153" y="202487"/>
                  </a:cubicBezTo>
                  <a:cubicBezTo>
                    <a:pt x="-1389" y="230655"/>
                    <a:pt x="-1601" y="264117"/>
                    <a:pt x="22332" y="280425"/>
                  </a:cubicBezTo>
                  <a:cubicBezTo>
                    <a:pt x="41328" y="291776"/>
                    <a:pt x="65370" y="290167"/>
                    <a:pt x="82691" y="276401"/>
                  </a:cubicBezTo>
                  <a:cubicBezTo>
                    <a:pt x="99470" y="262770"/>
                    <a:pt x="112454" y="245045"/>
                    <a:pt x="120389" y="224936"/>
                  </a:cubicBezTo>
                  <a:cubicBezTo>
                    <a:pt x="137415" y="188036"/>
                    <a:pt x="149041" y="148877"/>
                    <a:pt x="154911" y="108665"/>
                  </a:cubicBezTo>
                </a:path>
              </a:pathLst>
            </a:custGeom>
            <a:noFill/>
            <a:ln w="21168" cap="rnd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63AD810-F38B-A40B-5C00-2EA382C807CF}"/>
              </a:ext>
            </a:extLst>
          </p:cNvPr>
          <p:cNvGrpSpPr/>
          <p:nvPr/>
        </p:nvGrpSpPr>
        <p:grpSpPr>
          <a:xfrm>
            <a:off x="291988" y="5312970"/>
            <a:ext cx="1864191" cy="1403213"/>
            <a:chOff x="5337376" y="3832625"/>
            <a:chExt cx="1864191" cy="1403213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D418172F-E6B3-8CE3-8D59-88D5569CDC24}"/>
                </a:ext>
              </a:extLst>
            </p:cNvPr>
            <p:cNvSpPr/>
            <p:nvPr/>
          </p:nvSpPr>
          <p:spPr>
            <a:xfrm>
              <a:off x="6194906" y="3940890"/>
              <a:ext cx="1006661" cy="1171952"/>
            </a:xfrm>
            <a:custGeom>
              <a:avLst/>
              <a:gdLst>
                <a:gd name="connsiteX0" fmla="*/ 983568 w 1006661"/>
                <a:gd name="connsiteY0" fmla="*/ 187939 h 1171952"/>
                <a:gd name="connsiteX1" fmla="*/ 1002840 w 1006661"/>
                <a:gd name="connsiteY1" fmla="*/ 198528 h 1171952"/>
                <a:gd name="connsiteX2" fmla="*/ 1004322 w 1006661"/>
                <a:gd name="connsiteY2" fmla="*/ 226908 h 1171952"/>
                <a:gd name="connsiteX3" fmla="*/ 761190 w 1006661"/>
                <a:gd name="connsiteY3" fmla="*/ 1149668 h 1171952"/>
                <a:gd name="connsiteX4" fmla="*/ 747212 w 1006661"/>
                <a:gd name="connsiteY4" fmla="*/ 1170847 h 1171952"/>
                <a:gd name="connsiteX5" fmla="*/ 731751 w 1006661"/>
                <a:gd name="connsiteY5" fmla="*/ 1170847 h 1171952"/>
                <a:gd name="connsiteX6" fmla="*/ 24 w 1006661"/>
                <a:gd name="connsiteY6" fmla="*/ 1013912 h 1171952"/>
                <a:gd name="connsiteX7" fmla="*/ 158230 w 1006661"/>
                <a:gd name="connsiteY7" fmla="*/ 305481 h 1171952"/>
                <a:gd name="connsiteX8" fmla="*/ 216895 w 1006661"/>
                <a:gd name="connsiteY8" fmla="*/ 92634 h 1171952"/>
                <a:gd name="connsiteX9" fmla="*/ 244216 w 1006661"/>
                <a:gd name="connsiteY9" fmla="*/ 5589 h 1171952"/>
                <a:gd name="connsiteX10" fmla="*/ 327448 w 1006661"/>
                <a:gd name="connsiteY10" fmla="*/ 14061 h 1171952"/>
                <a:gd name="connsiteX11" fmla="*/ 745942 w 1006661"/>
                <a:gd name="connsiteY11" fmla="*/ 121014 h 1171952"/>
                <a:gd name="connsiteX12" fmla="*/ 983568 w 1006661"/>
                <a:gd name="connsiteY12" fmla="*/ 187939 h 117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661" h="1171952">
                  <a:moveTo>
                    <a:pt x="983568" y="187939"/>
                  </a:moveTo>
                  <a:cubicBezTo>
                    <a:pt x="991001" y="189189"/>
                    <a:pt x="997800" y="192937"/>
                    <a:pt x="1002840" y="198528"/>
                  </a:cubicBezTo>
                  <a:cubicBezTo>
                    <a:pt x="1007394" y="207339"/>
                    <a:pt x="1007923" y="217674"/>
                    <a:pt x="1004322" y="226908"/>
                  </a:cubicBezTo>
                  <a:cubicBezTo>
                    <a:pt x="929138" y="546072"/>
                    <a:pt x="848023" y="852317"/>
                    <a:pt x="761190" y="1149668"/>
                  </a:cubicBezTo>
                  <a:cubicBezTo>
                    <a:pt x="758860" y="1158139"/>
                    <a:pt x="755260" y="1167670"/>
                    <a:pt x="747212" y="1170847"/>
                  </a:cubicBezTo>
                  <a:cubicBezTo>
                    <a:pt x="742171" y="1172329"/>
                    <a:pt x="736792" y="1172329"/>
                    <a:pt x="731751" y="1170847"/>
                  </a:cubicBezTo>
                  <a:cubicBezTo>
                    <a:pt x="486501" y="1124465"/>
                    <a:pt x="241039" y="1078083"/>
                    <a:pt x="24" y="1013912"/>
                  </a:cubicBezTo>
                  <a:cubicBezTo>
                    <a:pt x="29462" y="773744"/>
                    <a:pt x="94058" y="539083"/>
                    <a:pt x="158230" y="305481"/>
                  </a:cubicBezTo>
                  <a:cubicBezTo>
                    <a:pt x="177863" y="234892"/>
                    <a:pt x="197411" y="163943"/>
                    <a:pt x="216895" y="92634"/>
                  </a:cubicBezTo>
                  <a:cubicBezTo>
                    <a:pt x="222614" y="71455"/>
                    <a:pt x="226849" y="19991"/>
                    <a:pt x="244216" y="5589"/>
                  </a:cubicBezTo>
                  <a:cubicBezTo>
                    <a:pt x="261583" y="-8812"/>
                    <a:pt x="304363" y="8554"/>
                    <a:pt x="327448" y="14061"/>
                  </a:cubicBezTo>
                  <a:cubicBezTo>
                    <a:pt x="467652" y="47523"/>
                    <a:pt x="607157" y="83167"/>
                    <a:pt x="745942" y="121014"/>
                  </a:cubicBezTo>
                  <a:cubicBezTo>
                    <a:pt x="825425" y="142468"/>
                    <a:pt x="904634" y="164790"/>
                    <a:pt x="983568" y="187939"/>
                  </a:cubicBezTo>
                  <a:close/>
                </a:path>
              </a:pathLst>
            </a:custGeom>
            <a:solidFill>
              <a:srgbClr val="000000">
                <a:alpha val="15000"/>
              </a:srgbClr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281BAA9-A746-C180-3696-78BFDA52D1A8}"/>
                </a:ext>
              </a:extLst>
            </p:cNvPr>
            <p:cNvSpPr/>
            <p:nvPr/>
          </p:nvSpPr>
          <p:spPr>
            <a:xfrm>
              <a:off x="6135181" y="3865493"/>
              <a:ext cx="1006653" cy="1171952"/>
            </a:xfrm>
            <a:custGeom>
              <a:avLst/>
              <a:gdLst>
                <a:gd name="connsiteX0" fmla="*/ 983568 w 1006653"/>
                <a:gd name="connsiteY0" fmla="*/ 187939 h 1171952"/>
                <a:gd name="connsiteX1" fmla="*/ 1003052 w 1006653"/>
                <a:gd name="connsiteY1" fmla="*/ 198528 h 1171952"/>
                <a:gd name="connsiteX2" fmla="*/ 1004323 w 1006653"/>
                <a:gd name="connsiteY2" fmla="*/ 226908 h 1171952"/>
                <a:gd name="connsiteX3" fmla="*/ 761190 w 1006653"/>
                <a:gd name="connsiteY3" fmla="*/ 1149668 h 1171952"/>
                <a:gd name="connsiteX4" fmla="*/ 747212 w 1006653"/>
                <a:gd name="connsiteY4" fmla="*/ 1170847 h 1171952"/>
                <a:gd name="connsiteX5" fmla="*/ 731751 w 1006653"/>
                <a:gd name="connsiteY5" fmla="*/ 1170847 h 1171952"/>
                <a:gd name="connsiteX6" fmla="*/ 24 w 1006653"/>
                <a:gd name="connsiteY6" fmla="*/ 1013912 h 1171952"/>
                <a:gd name="connsiteX7" fmla="*/ 158442 w 1006653"/>
                <a:gd name="connsiteY7" fmla="*/ 305482 h 1171952"/>
                <a:gd name="connsiteX8" fmla="*/ 216895 w 1006653"/>
                <a:gd name="connsiteY8" fmla="*/ 92634 h 1171952"/>
                <a:gd name="connsiteX9" fmla="*/ 244428 w 1006653"/>
                <a:gd name="connsiteY9" fmla="*/ 5590 h 1171952"/>
                <a:gd name="connsiteX10" fmla="*/ 327448 w 1006653"/>
                <a:gd name="connsiteY10" fmla="*/ 14061 h 1171952"/>
                <a:gd name="connsiteX11" fmla="*/ 746153 w 1006653"/>
                <a:gd name="connsiteY11" fmla="*/ 121014 h 1171952"/>
                <a:gd name="connsiteX12" fmla="*/ 983568 w 1006653"/>
                <a:gd name="connsiteY12" fmla="*/ 187939 h 1171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653" h="1171952">
                  <a:moveTo>
                    <a:pt x="983568" y="187939"/>
                  </a:moveTo>
                  <a:cubicBezTo>
                    <a:pt x="991044" y="189252"/>
                    <a:pt x="997884" y="192958"/>
                    <a:pt x="1003052" y="198528"/>
                  </a:cubicBezTo>
                  <a:cubicBezTo>
                    <a:pt x="1007394" y="207402"/>
                    <a:pt x="1007860" y="217674"/>
                    <a:pt x="1004323" y="226908"/>
                  </a:cubicBezTo>
                  <a:cubicBezTo>
                    <a:pt x="931468" y="536394"/>
                    <a:pt x="850417" y="843994"/>
                    <a:pt x="761190" y="1149668"/>
                  </a:cubicBezTo>
                  <a:cubicBezTo>
                    <a:pt x="758861" y="1158140"/>
                    <a:pt x="755260" y="1167670"/>
                    <a:pt x="747212" y="1170847"/>
                  </a:cubicBezTo>
                  <a:cubicBezTo>
                    <a:pt x="742171" y="1172330"/>
                    <a:pt x="736792" y="1172330"/>
                    <a:pt x="731751" y="1170847"/>
                  </a:cubicBezTo>
                  <a:cubicBezTo>
                    <a:pt x="486501" y="1124465"/>
                    <a:pt x="241039" y="1078084"/>
                    <a:pt x="24" y="1013912"/>
                  </a:cubicBezTo>
                  <a:cubicBezTo>
                    <a:pt x="29674" y="773745"/>
                    <a:pt x="94058" y="539084"/>
                    <a:pt x="158442" y="305482"/>
                  </a:cubicBezTo>
                  <a:lnTo>
                    <a:pt x="216895" y="92634"/>
                  </a:lnTo>
                  <a:cubicBezTo>
                    <a:pt x="222614" y="71456"/>
                    <a:pt x="226849" y="19991"/>
                    <a:pt x="244428" y="5590"/>
                  </a:cubicBezTo>
                  <a:cubicBezTo>
                    <a:pt x="262006" y="-8812"/>
                    <a:pt x="304363" y="8554"/>
                    <a:pt x="327448" y="14061"/>
                  </a:cubicBezTo>
                  <a:cubicBezTo>
                    <a:pt x="467652" y="47523"/>
                    <a:pt x="607221" y="83168"/>
                    <a:pt x="746153" y="121014"/>
                  </a:cubicBezTo>
                  <a:cubicBezTo>
                    <a:pt x="824939" y="142468"/>
                    <a:pt x="904084" y="164791"/>
                    <a:pt x="983568" y="187939"/>
                  </a:cubicBezTo>
                  <a:close/>
                </a:path>
              </a:pathLst>
            </a:custGeom>
            <a:solidFill>
              <a:srgbClr val="EB871E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B096EAA-B47B-1641-BB3C-DF8C6A145BBF}"/>
                </a:ext>
              </a:extLst>
            </p:cNvPr>
            <p:cNvSpPr/>
            <p:nvPr/>
          </p:nvSpPr>
          <p:spPr>
            <a:xfrm>
              <a:off x="6096000" y="3832625"/>
              <a:ext cx="1006576" cy="1171914"/>
            </a:xfrm>
            <a:custGeom>
              <a:avLst/>
              <a:gdLst>
                <a:gd name="connsiteX0" fmla="*/ 983568 w 1006576"/>
                <a:gd name="connsiteY0" fmla="*/ 187980 h 1171914"/>
                <a:gd name="connsiteX1" fmla="*/ 1002840 w 1006576"/>
                <a:gd name="connsiteY1" fmla="*/ 198781 h 1171914"/>
                <a:gd name="connsiteX2" fmla="*/ 1004323 w 1006576"/>
                <a:gd name="connsiteY2" fmla="*/ 226949 h 1171914"/>
                <a:gd name="connsiteX3" fmla="*/ 761190 w 1006576"/>
                <a:gd name="connsiteY3" fmla="*/ 1149709 h 1171914"/>
                <a:gd name="connsiteX4" fmla="*/ 747001 w 1006576"/>
                <a:gd name="connsiteY4" fmla="*/ 1170888 h 1171914"/>
                <a:gd name="connsiteX5" fmla="*/ 731540 w 1006576"/>
                <a:gd name="connsiteY5" fmla="*/ 1170888 h 1171914"/>
                <a:gd name="connsiteX6" fmla="*/ 24 w 1006576"/>
                <a:gd name="connsiteY6" fmla="*/ 1013953 h 1171914"/>
                <a:gd name="connsiteX7" fmla="*/ 158230 w 1006576"/>
                <a:gd name="connsiteY7" fmla="*/ 305522 h 1171914"/>
                <a:gd name="connsiteX8" fmla="*/ 217954 w 1006576"/>
                <a:gd name="connsiteY8" fmla="*/ 92464 h 1171914"/>
                <a:gd name="connsiteX9" fmla="*/ 245275 w 1006576"/>
                <a:gd name="connsiteY9" fmla="*/ 5630 h 1171914"/>
                <a:gd name="connsiteX10" fmla="*/ 328508 w 1006576"/>
                <a:gd name="connsiteY10" fmla="*/ 13890 h 1171914"/>
                <a:gd name="connsiteX11" fmla="*/ 747001 w 1006576"/>
                <a:gd name="connsiteY11" fmla="*/ 119784 h 1171914"/>
                <a:gd name="connsiteX12" fmla="*/ 983568 w 1006576"/>
                <a:gd name="connsiteY12" fmla="*/ 187980 h 1171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06576" h="1171914">
                  <a:moveTo>
                    <a:pt x="983568" y="187980"/>
                  </a:moveTo>
                  <a:cubicBezTo>
                    <a:pt x="991002" y="189357"/>
                    <a:pt x="997779" y="193148"/>
                    <a:pt x="1002840" y="198781"/>
                  </a:cubicBezTo>
                  <a:cubicBezTo>
                    <a:pt x="1007267" y="207549"/>
                    <a:pt x="1007818" y="217778"/>
                    <a:pt x="1004323" y="226949"/>
                  </a:cubicBezTo>
                  <a:cubicBezTo>
                    <a:pt x="931320" y="536583"/>
                    <a:pt x="850289" y="844163"/>
                    <a:pt x="761190" y="1149709"/>
                  </a:cubicBezTo>
                  <a:cubicBezTo>
                    <a:pt x="758649" y="1158181"/>
                    <a:pt x="755260" y="1167711"/>
                    <a:pt x="747001" y="1170888"/>
                  </a:cubicBezTo>
                  <a:cubicBezTo>
                    <a:pt x="741939" y="1172265"/>
                    <a:pt x="736602" y="1172265"/>
                    <a:pt x="731540" y="1170888"/>
                  </a:cubicBezTo>
                  <a:cubicBezTo>
                    <a:pt x="486501" y="1124507"/>
                    <a:pt x="241039" y="1078125"/>
                    <a:pt x="24" y="1013953"/>
                  </a:cubicBezTo>
                  <a:cubicBezTo>
                    <a:pt x="29463" y="773574"/>
                    <a:pt x="94058" y="539124"/>
                    <a:pt x="158230" y="305522"/>
                  </a:cubicBezTo>
                  <a:lnTo>
                    <a:pt x="217954" y="92464"/>
                  </a:lnTo>
                  <a:cubicBezTo>
                    <a:pt x="223672" y="71285"/>
                    <a:pt x="227908" y="20032"/>
                    <a:pt x="245275" y="5630"/>
                  </a:cubicBezTo>
                  <a:cubicBezTo>
                    <a:pt x="262641" y="-8771"/>
                    <a:pt x="305423" y="8384"/>
                    <a:pt x="328508" y="13890"/>
                  </a:cubicBezTo>
                  <a:cubicBezTo>
                    <a:pt x="468436" y="47353"/>
                    <a:pt x="607919" y="82658"/>
                    <a:pt x="747001" y="119784"/>
                  </a:cubicBezTo>
                  <a:cubicBezTo>
                    <a:pt x="825786" y="142382"/>
                    <a:pt x="904634" y="165107"/>
                    <a:pt x="983568" y="187980"/>
                  </a:cubicBezTo>
                  <a:close/>
                </a:path>
              </a:pathLst>
            </a:custGeom>
            <a:solidFill>
              <a:srgbClr val="EB871E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2C7B48C-DB67-E7B3-9903-B581380F8206}"/>
                </a:ext>
              </a:extLst>
            </p:cNvPr>
            <p:cNvSpPr/>
            <p:nvPr/>
          </p:nvSpPr>
          <p:spPr>
            <a:xfrm>
              <a:off x="6422477" y="4052471"/>
              <a:ext cx="492712" cy="264580"/>
            </a:xfrm>
            <a:custGeom>
              <a:avLst/>
              <a:gdLst>
                <a:gd name="connsiteX0" fmla="*/ 548 w 492712"/>
                <a:gd name="connsiteY0" fmla="*/ 131422 h 264580"/>
                <a:gd name="connsiteX1" fmla="*/ 548 w 492712"/>
                <a:gd name="connsiteY1" fmla="*/ 140741 h 264580"/>
                <a:gd name="connsiteX2" fmla="*/ 14738 w 492712"/>
                <a:gd name="connsiteY2" fmla="*/ 151543 h 264580"/>
                <a:gd name="connsiteX3" fmla="*/ 142870 w 492712"/>
                <a:gd name="connsiteY3" fmla="*/ 192205 h 264580"/>
                <a:gd name="connsiteX4" fmla="*/ 433231 w 492712"/>
                <a:gd name="connsiteY4" fmla="*/ 264425 h 264580"/>
                <a:gd name="connsiteX5" fmla="*/ 446574 w 492712"/>
                <a:gd name="connsiteY5" fmla="*/ 261672 h 264580"/>
                <a:gd name="connsiteX6" fmla="*/ 453563 w 492712"/>
                <a:gd name="connsiteY6" fmla="*/ 249388 h 264580"/>
                <a:gd name="connsiteX7" fmla="*/ 492108 w 492712"/>
                <a:gd name="connsiteY7" fmla="*/ 121256 h 264580"/>
                <a:gd name="connsiteX8" fmla="*/ 482175 w 492712"/>
                <a:gd name="connsiteY8" fmla="*/ 102789 h 264580"/>
                <a:gd name="connsiteX9" fmla="*/ 481519 w 492712"/>
                <a:gd name="connsiteY9" fmla="*/ 102620 h 264580"/>
                <a:gd name="connsiteX10" fmla="*/ 118726 w 492712"/>
                <a:gd name="connsiteY10" fmla="*/ 9432 h 264580"/>
                <a:gd name="connsiteX11" fmla="*/ 42059 w 492712"/>
                <a:gd name="connsiteY11" fmla="*/ 22987 h 264580"/>
                <a:gd name="connsiteX12" fmla="*/ 548 w 492712"/>
                <a:gd name="connsiteY12" fmla="*/ 131422 h 264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2712" h="264580">
                  <a:moveTo>
                    <a:pt x="548" y="131422"/>
                  </a:moveTo>
                  <a:cubicBezTo>
                    <a:pt x="-150" y="134493"/>
                    <a:pt x="-150" y="137670"/>
                    <a:pt x="548" y="140741"/>
                  </a:cubicBezTo>
                  <a:cubicBezTo>
                    <a:pt x="2031" y="146883"/>
                    <a:pt x="8808" y="149636"/>
                    <a:pt x="14738" y="151543"/>
                  </a:cubicBezTo>
                  <a:lnTo>
                    <a:pt x="142870" y="192205"/>
                  </a:lnTo>
                  <a:cubicBezTo>
                    <a:pt x="183745" y="205336"/>
                    <a:pt x="375837" y="262307"/>
                    <a:pt x="433231" y="264425"/>
                  </a:cubicBezTo>
                  <a:cubicBezTo>
                    <a:pt x="437870" y="264997"/>
                    <a:pt x="442550" y="264044"/>
                    <a:pt x="446574" y="261672"/>
                  </a:cubicBezTo>
                  <a:cubicBezTo>
                    <a:pt x="450238" y="258495"/>
                    <a:pt x="452716" y="254154"/>
                    <a:pt x="453563" y="249388"/>
                  </a:cubicBezTo>
                  <a:cubicBezTo>
                    <a:pt x="467752" y="200889"/>
                    <a:pt x="478342" y="167003"/>
                    <a:pt x="492108" y="121256"/>
                  </a:cubicBezTo>
                  <a:cubicBezTo>
                    <a:pt x="494459" y="113420"/>
                    <a:pt x="490011" y="105140"/>
                    <a:pt x="482175" y="102789"/>
                  </a:cubicBezTo>
                  <a:cubicBezTo>
                    <a:pt x="481943" y="102725"/>
                    <a:pt x="481731" y="102683"/>
                    <a:pt x="481519" y="102620"/>
                  </a:cubicBezTo>
                  <a:lnTo>
                    <a:pt x="118726" y="9432"/>
                  </a:lnTo>
                  <a:cubicBezTo>
                    <a:pt x="85899" y="961"/>
                    <a:pt x="58367" y="-11746"/>
                    <a:pt x="42059" y="22987"/>
                  </a:cubicBezTo>
                  <a:cubicBezTo>
                    <a:pt x="25476" y="58017"/>
                    <a:pt x="11582" y="94275"/>
                    <a:pt x="548" y="131422"/>
                  </a:cubicBezTo>
                  <a:close/>
                </a:path>
              </a:pathLst>
            </a:custGeom>
            <a:solidFill>
              <a:srgbClr val="FFFFFF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A49EFDA-6350-AA3D-0846-80B10B4FF3E5}"/>
                </a:ext>
              </a:extLst>
            </p:cNvPr>
            <p:cNvSpPr/>
            <p:nvPr/>
          </p:nvSpPr>
          <p:spPr>
            <a:xfrm>
              <a:off x="6365249" y="3896194"/>
              <a:ext cx="51070" cy="46552"/>
            </a:xfrm>
            <a:custGeom>
              <a:avLst/>
              <a:gdLst>
                <a:gd name="connsiteX0" fmla="*/ 24314 w 51070"/>
                <a:gd name="connsiteY0" fmla="*/ 1150 h 46552"/>
                <a:gd name="connsiteX1" fmla="*/ 3135 w 51070"/>
                <a:gd name="connsiteY1" fmla="*/ 37789 h 46552"/>
                <a:gd name="connsiteX2" fmla="*/ 39986 w 51070"/>
                <a:gd name="connsiteY2" fmla="*/ 41602 h 46552"/>
                <a:gd name="connsiteX3" fmla="*/ 47166 w 51070"/>
                <a:gd name="connsiteY3" fmla="*/ 7906 h 46552"/>
                <a:gd name="connsiteX4" fmla="*/ 45281 w 51070"/>
                <a:gd name="connsiteY4" fmla="*/ 5386 h 46552"/>
                <a:gd name="connsiteX5" fmla="*/ 24314 w 51070"/>
                <a:gd name="connsiteY5" fmla="*/ 1150 h 46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070" h="46552">
                  <a:moveTo>
                    <a:pt x="24314" y="1150"/>
                  </a:moveTo>
                  <a:cubicBezTo>
                    <a:pt x="8218" y="5809"/>
                    <a:pt x="-6607" y="24023"/>
                    <a:pt x="3135" y="37789"/>
                  </a:cubicBezTo>
                  <a:cubicBezTo>
                    <a:pt x="12856" y="47849"/>
                    <a:pt x="28402" y="49438"/>
                    <a:pt x="39986" y="41602"/>
                  </a:cubicBezTo>
                  <a:cubicBezTo>
                    <a:pt x="51274" y="34273"/>
                    <a:pt x="54494" y="19194"/>
                    <a:pt x="47166" y="7906"/>
                  </a:cubicBezTo>
                  <a:cubicBezTo>
                    <a:pt x="46594" y="7038"/>
                    <a:pt x="45959" y="6191"/>
                    <a:pt x="45281" y="5386"/>
                  </a:cubicBezTo>
                  <a:cubicBezTo>
                    <a:pt x="39563" y="282"/>
                    <a:pt x="31557" y="-1328"/>
                    <a:pt x="24314" y="115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9B4513A-3585-8422-29B2-34AC1677F17A}"/>
                </a:ext>
              </a:extLst>
            </p:cNvPr>
            <p:cNvSpPr/>
            <p:nvPr/>
          </p:nvSpPr>
          <p:spPr>
            <a:xfrm>
              <a:off x="6341393" y="3982390"/>
              <a:ext cx="40867" cy="37159"/>
            </a:xfrm>
            <a:custGeom>
              <a:avLst/>
              <a:gdLst>
                <a:gd name="connsiteX0" fmla="*/ 19579 w 40867"/>
                <a:gd name="connsiteY0" fmla="*/ 939 h 37159"/>
                <a:gd name="connsiteX1" fmla="*/ 2424 w 40867"/>
                <a:gd name="connsiteY1" fmla="*/ 30166 h 37159"/>
                <a:gd name="connsiteX2" fmla="*/ 31862 w 40867"/>
                <a:gd name="connsiteY2" fmla="*/ 33131 h 37159"/>
                <a:gd name="connsiteX3" fmla="*/ 37941 w 40867"/>
                <a:gd name="connsiteY3" fmla="*/ 6573 h 37159"/>
                <a:gd name="connsiteX4" fmla="*/ 36310 w 40867"/>
                <a:gd name="connsiteY4" fmla="*/ 4328 h 37159"/>
                <a:gd name="connsiteX5" fmla="*/ 19579 w 40867"/>
                <a:gd name="connsiteY5" fmla="*/ 939 h 37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867" h="37159">
                  <a:moveTo>
                    <a:pt x="19579" y="939"/>
                  </a:moveTo>
                  <a:cubicBezTo>
                    <a:pt x="6659" y="4540"/>
                    <a:pt x="-5201" y="19154"/>
                    <a:pt x="2424" y="30166"/>
                  </a:cubicBezTo>
                  <a:cubicBezTo>
                    <a:pt x="10196" y="38214"/>
                    <a:pt x="22649" y="39485"/>
                    <a:pt x="31862" y="33131"/>
                  </a:cubicBezTo>
                  <a:cubicBezTo>
                    <a:pt x="40885" y="27476"/>
                    <a:pt x="43595" y="15574"/>
                    <a:pt x="37941" y="6573"/>
                  </a:cubicBezTo>
                  <a:cubicBezTo>
                    <a:pt x="37453" y="5789"/>
                    <a:pt x="36903" y="5027"/>
                    <a:pt x="36310" y="4328"/>
                  </a:cubicBezTo>
                  <a:cubicBezTo>
                    <a:pt x="31777" y="219"/>
                    <a:pt x="25361" y="-1073"/>
                    <a:pt x="19579" y="939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235A3C1-A1F8-0D21-47F9-6BE5D28FE236}"/>
                </a:ext>
              </a:extLst>
            </p:cNvPr>
            <p:cNvSpPr/>
            <p:nvPr/>
          </p:nvSpPr>
          <p:spPr>
            <a:xfrm>
              <a:off x="6310759" y="4074357"/>
              <a:ext cx="42618" cy="39158"/>
            </a:xfrm>
            <a:custGeom>
              <a:avLst/>
              <a:gdLst>
                <a:gd name="connsiteX0" fmla="*/ 20563 w 42618"/>
                <a:gd name="connsiteY0" fmla="*/ 1100 h 39158"/>
                <a:gd name="connsiteX1" fmla="*/ 2561 w 42618"/>
                <a:gd name="connsiteY1" fmla="*/ 31809 h 39158"/>
                <a:gd name="connsiteX2" fmla="*/ 33482 w 42618"/>
                <a:gd name="connsiteY2" fmla="*/ 34987 h 39158"/>
                <a:gd name="connsiteX3" fmla="*/ 38904 w 42618"/>
                <a:gd name="connsiteY3" fmla="*/ 5527 h 39158"/>
                <a:gd name="connsiteX4" fmla="*/ 38141 w 42618"/>
                <a:gd name="connsiteY4" fmla="*/ 4489 h 39158"/>
                <a:gd name="connsiteX5" fmla="*/ 20563 w 42618"/>
                <a:gd name="connsiteY5" fmla="*/ 1100 h 39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618" h="39158">
                  <a:moveTo>
                    <a:pt x="20563" y="1100"/>
                  </a:moveTo>
                  <a:cubicBezTo>
                    <a:pt x="7008" y="4913"/>
                    <a:pt x="-5487" y="20161"/>
                    <a:pt x="2561" y="31809"/>
                  </a:cubicBezTo>
                  <a:cubicBezTo>
                    <a:pt x="10715" y="40239"/>
                    <a:pt x="23781" y="41594"/>
                    <a:pt x="33482" y="34987"/>
                  </a:cubicBezTo>
                  <a:cubicBezTo>
                    <a:pt x="43118" y="28357"/>
                    <a:pt x="45532" y="15163"/>
                    <a:pt x="38904" y="5527"/>
                  </a:cubicBezTo>
                  <a:cubicBezTo>
                    <a:pt x="38670" y="5167"/>
                    <a:pt x="38416" y="4828"/>
                    <a:pt x="38141" y="4489"/>
                  </a:cubicBezTo>
                  <a:cubicBezTo>
                    <a:pt x="33376" y="147"/>
                    <a:pt x="26599" y="-1166"/>
                    <a:pt x="20563" y="110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74E37ABC-8E0D-683B-D804-87CD70350E0D}"/>
                </a:ext>
              </a:extLst>
            </p:cNvPr>
            <p:cNvSpPr/>
            <p:nvPr/>
          </p:nvSpPr>
          <p:spPr>
            <a:xfrm>
              <a:off x="6278313" y="4199000"/>
              <a:ext cx="51081" cy="46455"/>
            </a:xfrm>
            <a:custGeom>
              <a:avLst/>
              <a:gdLst>
                <a:gd name="connsiteX0" fmla="*/ 24205 w 51081"/>
                <a:gd name="connsiteY0" fmla="*/ 1200 h 46455"/>
                <a:gd name="connsiteX1" fmla="*/ 3026 w 51081"/>
                <a:gd name="connsiteY1" fmla="*/ 37628 h 46455"/>
                <a:gd name="connsiteX2" fmla="*/ 39878 w 51081"/>
                <a:gd name="connsiteY2" fmla="*/ 41440 h 46455"/>
                <a:gd name="connsiteX3" fmla="*/ 47354 w 51081"/>
                <a:gd name="connsiteY3" fmla="*/ 8126 h 46455"/>
                <a:gd name="connsiteX4" fmla="*/ 45384 w 51081"/>
                <a:gd name="connsiteY4" fmla="*/ 5436 h 46455"/>
                <a:gd name="connsiteX5" fmla="*/ 24205 w 51081"/>
                <a:gd name="connsiteY5" fmla="*/ 1200 h 46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1081" h="46455">
                  <a:moveTo>
                    <a:pt x="24205" y="1200"/>
                  </a:moveTo>
                  <a:cubicBezTo>
                    <a:pt x="8321" y="5860"/>
                    <a:pt x="-6504" y="23862"/>
                    <a:pt x="3026" y="37628"/>
                  </a:cubicBezTo>
                  <a:cubicBezTo>
                    <a:pt x="12705" y="47751"/>
                    <a:pt x="28313" y="49382"/>
                    <a:pt x="39878" y="41440"/>
                  </a:cubicBezTo>
                  <a:cubicBezTo>
                    <a:pt x="51144" y="34303"/>
                    <a:pt x="54491" y="19393"/>
                    <a:pt x="47354" y="8126"/>
                  </a:cubicBezTo>
                  <a:cubicBezTo>
                    <a:pt x="46760" y="7194"/>
                    <a:pt x="46104" y="6284"/>
                    <a:pt x="45384" y="5436"/>
                  </a:cubicBezTo>
                  <a:cubicBezTo>
                    <a:pt x="39623" y="269"/>
                    <a:pt x="31512" y="-1363"/>
                    <a:pt x="24205" y="1200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B583FFB-C2D2-94C8-6BCA-CA7E98EE188E}"/>
                </a:ext>
              </a:extLst>
            </p:cNvPr>
            <p:cNvSpPr/>
            <p:nvPr/>
          </p:nvSpPr>
          <p:spPr>
            <a:xfrm>
              <a:off x="6243198" y="4329983"/>
              <a:ext cx="42520" cy="39161"/>
            </a:xfrm>
            <a:custGeom>
              <a:avLst/>
              <a:gdLst>
                <a:gd name="connsiteX0" fmla="*/ 20563 w 42520"/>
                <a:gd name="connsiteY0" fmla="*/ 1103 h 39161"/>
                <a:gd name="connsiteX1" fmla="*/ 2561 w 42520"/>
                <a:gd name="connsiteY1" fmla="*/ 31812 h 39161"/>
                <a:gd name="connsiteX2" fmla="*/ 33482 w 42520"/>
                <a:gd name="connsiteY2" fmla="*/ 34989 h 39161"/>
                <a:gd name="connsiteX3" fmla="*/ 38734 w 42520"/>
                <a:gd name="connsiteY3" fmla="*/ 5508 h 39161"/>
                <a:gd name="connsiteX4" fmla="*/ 38141 w 42520"/>
                <a:gd name="connsiteY4" fmla="*/ 4703 h 39161"/>
                <a:gd name="connsiteX5" fmla="*/ 20563 w 42520"/>
                <a:gd name="connsiteY5" fmla="*/ 1103 h 39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520" h="39161">
                  <a:moveTo>
                    <a:pt x="20563" y="1103"/>
                  </a:moveTo>
                  <a:cubicBezTo>
                    <a:pt x="7008" y="4915"/>
                    <a:pt x="-5487" y="20164"/>
                    <a:pt x="2561" y="31812"/>
                  </a:cubicBezTo>
                  <a:cubicBezTo>
                    <a:pt x="10715" y="40242"/>
                    <a:pt x="23782" y="41597"/>
                    <a:pt x="33482" y="34989"/>
                  </a:cubicBezTo>
                  <a:cubicBezTo>
                    <a:pt x="43076" y="28297"/>
                    <a:pt x="45426" y="15081"/>
                    <a:pt x="38734" y="5508"/>
                  </a:cubicBezTo>
                  <a:cubicBezTo>
                    <a:pt x="38544" y="5233"/>
                    <a:pt x="38332" y="4957"/>
                    <a:pt x="38141" y="4703"/>
                  </a:cubicBezTo>
                  <a:cubicBezTo>
                    <a:pt x="33482" y="193"/>
                    <a:pt x="26619" y="-1205"/>
                    <a:pt x="20563" y="1103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41A7E01-3319-D271-E3F1-C6789E57F824}"/>
                </a:ext>
              </a:extLst>
            </p:cNvPr>
            <p:cNvSpPr/>
            <p:nvPr/>
          </p:nvSpPr>
          <p:spPr>
            <a:xfrm>
              <a:off x="6217285" y="4438121"/>
              <a:ext cx="40747" cy="37263"/>
            </a:xfrm>
            <a:custGeom>
              <a:avLst/>
              <a:gdLst>
                <a:gd name="connsiteX0" fmla="*/ 19578 w 40747"/>
                <a:gd name="connsiteY0" fmla="*/ 976 h 37263"/>
                <a:gd name="connsiteX1" fmla="*/ 2423 w 40747"/>
                <a:gd name="connsiteY1" fmla="*/ 30203 h 37263"/>
                <a:gd name="connsiteX2" fmla="*/ 31862 w 40747"/>
                <a:gd name="connsiteY2" fmla="*/ 33380 h 37263"/>
                <a:gd name="connsiteX3" fmla="*/ 37644 w 40747"/>
                <a:gd name="connsiteY3" fmla="*/ 6441 h 37263"/>
                <a:gd name="connsiteX4" fmla="*/ 36098 w 40747"/>
                <a:gd name="connsiteY4" fmla="*/ 4365 h 37263"/>
                <a:gd name="connsiteX5" fmla="*/ 19578 w 40747"/>
                <a:gd name="connsiteY5" fmla="*/ 976 h 37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47" h="37263">
                  <a:moveTo>
                    <a:pt x="19578" y="976"/>
                  </a:moveTo>
                  <a:cubicBezTo>
                    <a:pt x="6659" y="4789"/>
                    <a:pt x="-5201" y="19190"/>
                    <a:pt x="2423" y="30203"/>
                  </a:cubicBezTo>
                  <a:cubicBezTo>
                    <a:pt x="10175" y="38251"/>
                    <a:pt x="22565" y="39586"/>
                    <a:pt x="31862" y="33380"/>
                  </a:cubicBezTo>
                  <a:cubicBezTo>
                    <a:pt x="40906" y="27535"/>
                    <a:pt x="43490" y="15484"/>
                    <a:pt x="37644" y="6441"/>
                  </a:cubicBezTo>
                  <a:cubicBezTo>
                    <a:pt x="37178" y="5720"/>
                    <a:pt x="36648" y="5021"/>
                    <a:pt x="36098" y="4365"/>
                  </a:cubicBezTo>
                  <a:cubicBezTo>
                    <a:pt x="31672" y="214"/>
                    <a:pt x="25276" y="-1099"/>
                    <a:pt x="19578" y="976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30142C6-C0E8-21AA-E34A-C6A29C43D0B3}"/>
                </a:ext>
              </a:extLst>
            </p:cNvPr>
            <p:cNvSpPr/>
            <p:nvPr/>
          </p:nvSpPr>
          <p:spPr>
            <a:xfrm>
              <a:off x="6201721" y="4531741"/>
              <a:ext cx="40760" cy="37122"/>
            </a:xfrm>
            <a:custGeom>
              <a:avLst/>
              <a:gdLst>
                <a:gd name="connsiteX0" fmla="*/ 19471 w 40760"/>
                <a:gd name="connsiteY0" fmla="*/ 967 h 37122"/>
                <a:gd name="connsiteX1" fmla="*/ 2316 w 40760"/>
                <a:gd name="connsiteY1" fmla="*/ 30194 h 37122"/>
                <a:gd name="connsiteX2" fmla="*/ 31755 w 40760"/>
                <a:gd name="connsiteY2" fmla="*/ 33158 h 37122"/>
                <a:gd name="connsiteX3" fmla="*/ 37833 w 40760"/>
                <a:gd name="connsiteY3" fmla="*/ 6600 h 37122"/>
                <a:gd name="connsiteX4" fmla="*/ 36202 w 40760"/>
                <a:gd name="connsiteY4" fmla="*/ 4355 h 37122"/>
                <a:gd name="connsiteX5" fmla="*/ 19471 w 40760"/>
                <a:gd name="connsiteY5" fmla="*/ 967 h 37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760" h="37122">
                  <a:moveTo>
                    <a:pt x="19471" y="967"/>
                  </a:moveTo>
                  <a:cubicBezTo>
                    <a:pt x="6763" y="4567"/>
                    <a:pt x="-5097" y="19180"/>
                    <a:pt x="2316" y="30194"/>
                  </a:cubicBezTo>
                  <a:cubicBezTo>
                    <a:pt x="10131" y="38178"/>
                    <a:pt x="22521" y="39406"/>
                    <a:pt x="31755" y="33158"/>
                  </a:cubicBezTo>
                  <a:cubicBezTo>
                    <a:pt x="40777" y="27503"/>
                    <a:pt x="43488" y="15601"/>
                    <a:pt x="37833" y="6600"/>
                  </a:cubicBezTo>
                  <a:cubicBezTo>
                    <a:pt x="37346" y="5817"/>
                    <a:pt x="36795" y="5054"/>
                    <a:pt x="36202" y="4355"/>
                  </a:cubicBezTo>
                  <a:cubicBezTo>
                    <a:pt x="31691" y="204"/>
                    <a:pt x="25253" y="-1087"/>
                    <a:pt x="19471" y="967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4CAF842-955F-A305-12F3-4AA90FCF2B63}"/>
                </a:ext>
              </a:extLst>
            </p:cNvPr>
            <p:cNvSpPr/>
            <p:nvPr/>
          </p:nvSpPr>
          <p:spPr>
            <a:xfrm>
              <a:off x="6173443" y="4666015"/>
              <a:ext cx="40638" cy="37254"/>
            </a:xfrm>
            <a:custGeom>
              <a:avLst/>
              <a:gdLst>
                <a:gd name="connsiteX0" fmla="*/ 19369 w 40638"/>
                <a:gd name="connsiteY0" fmla="*/ 967 h 37254"/>
                <a:gd name="connsiteX1" fmla="*/ 2426 w 40638"/>
                <a:gd name="connsiteY1" fmla="*/ 30194 h 37254"/>
                <a:gd name="connsiteX2" fmla="*/ 31864 w 40638"/>
                <a:gd name="connsiteY2" fmla="*/ 33370 h 37254"/>
                <a:gd name="connsiteX3" fmla="*/ 37371 w 40638"/>
                <a:gd name="connsiteY3" fmla="*/ 6071 h 37254"/>
                <a:gd name="connsiteX4" fmla="*/ 36100 w 40638"/>
                <a:gd name="connsiteY4" fmla="*/ 4355 h 37254"/>
                <a:gd name="connsiteX5" fmla="*/ 19369 w 40638"/>
                <a:gd name="connsiteY5" fmla="*/ 967 h 37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638" h="37254">
                  <a:moveTo>
                    <a:pt x="19369" y="967"/>
                  </a:moveTo>
                  <a:cubicBezTo>
                    <a:pt x="6661" y="4779"/>
                    <a:pt x="-5199" y="19181"/>
                    <a:pt x="2426" y="30194"/>
                  </a:cubicBezTo>
                  <a:cubicBezTo>
                    <a:pt x="10177" y="38242"/>
                    <a:pt x="22567" y="39576"/>
                    <a:pt x="31864" y="33370"/>
                  </a:cubicBezTo>
                  <a:cubicBezTo>
                    <a:pt x="40929" y="27355"/>
                    <a:pt x="43386" y="15135"/>
                    <a:pt x="37371" y="6071"/>
                  </a:cubicBezTo>
                  <a:cubicBezTo>
                    <a:pt x="36990" y="5478"/>
                    <a:pt x="36566" y="4906"/>
                    <a:pt x="36100" y="4355"/>
                  </a:cubicBezTo>
                  <a:cubicBezTo>
                    <a:pt x="31589" y="204"/>
                    <a:pt x="25151" y="-1087"/>
                    <a:pt x="19369" y="967"/>
                  </a:cubicBezTo>
                  <a:close/>
                </a:path>
              </a:pathLst>
            </a:custGeom>
            <a:noFill/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50EB5A3-05C4-6E6E-E854-3A6DFE22BF46}"/>
                </a:ext>
              </a:extLst>
            </p:cNvPr>
            <p:cNvSpPr/>
            <p:nvPr/>
          </p:nvSpPr>
          <p:spPr>
            <a:xfrm>
              <a:off x="6265009" y="3873659"/>
              <a:ext cx="137825" cy="91983"/>
            </a:xfrm>
            <a:custGeom>
              <a:avLst/>
              <a:gdLst>
                <a:gd name="connsiteX0" fmla="*/ 16330 w 137825"/>
                <a:gd name="connsiteY0" fmla="*/ 85104 h 91983"/>
                <a:gd name="connsiteX1" fmla="*/ 235 w 137825"/>
                <a:gd name="connsiteY1" fmla="*/ 45712 h 91983"/>
                <a:gd name="connsiteX2" fmla="*/ 36662 w 137825"/>
                <a:gd name="connsiteY2" fmla="*/ 3354 h 91983"/>
                <a:gd name="connsiteX3" fmla="*/ 89185 w 137825"/>
                <a:gd name="connsiteY3" fmla="*/ 5895 h 91983"/>
                <a:gd name="connsiteX4" fmla="*/ 131543 w 137825"/>
                <a:gd name="connsiteY4" fmla="*/ 28980 h 91983"/>
                <a:gd name="connsiteX5" fmla="*/ 136118 w 137825"/>
                <a:gd name="connsiteY5" fmla="*/ 46368 h 91983"/>
                <a:gd name="connsiteX6" fmla="*/ 118730 w 137825"/>
                <a:gd name="connsiteY6" fmla="*/ 50942 h 91983"/>
                <a:gd name="connsiteX7" fmla="*/ 117565 w 137825"/>
                <a:gd name="connsiteY7" fmla="*/ 50159 h 91983"/>
                <a:gd name="connsiteX8" fmla="*/ 80926 w 137825"/>
                <a:gd name="connsiteY8" fmla="*/ 28980 h 91983"/>
                <a:gd name="connsiteX9" fmla="*/ 45557 w 137825"/>
                <a:gd name="connsiteY9" fmla="*/ 26862 h 91983"/>
                <a:gd name="connsiteX10" fmla="*/ 26284 w 137825"/>
                <a:gd name="connsiteY10" fmla="*/ 48041 h 91983"/>
                <a:gd name="connsiteX11" fmla="*/ 37086 w 137825"/>
                <a:gd name="connsiteY11" fmla="*/ 67949 h 91983"/>
                <a:gd name="connsiteX12" fmla="*/ 42931 w 137825"/>
                <a:gd name="connsiteY12" fmla="*/ 84617 h 91983"/>
                <a:gd name="connsiteX13" fmla="*/ 42804 w 137825"/>
                <a:gd name="connsiteY13" fmla="*/ 84892 h 91983"/>
                <a:gd name="connsiteX14" fmla="*/ 25798 w 137825"/>
                <a:gd name="connsiteY14" fmla="*/ 90674 h 91983"/>
                <a:gd name="connsiteX15" fmla="*/ 25649 w 137825"/>
                <a:gd name="connsiteY15" fmla="*/ 90611 h 91983"/>
                <a:gd name="connsiteX16" fmla="*/ 16330 w 137825"/>
                <a:gd name="connsiteY16" fmla="*/ 85104 h 91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825" h="91983">
                  <a:moveTo>
                    <a:pt x="16330" y="85104"/>
                  </a:moveTo>
                  <a:cubicBezTo>
                    <a:pt x="4809" y="75425"/>
                    <a:pt x="-1206" y="60685"/>
                    <a:pt x="235" y="45712"/>
                  </a:cubicBezTo>
                  <a:cubicBezTo>
                    <a:pt x="3390" y="25845"/>
                    <a:pt x="17474" y="9432"/>
                    <a:pt x="36662" y="3354"/>
                  </a:cubicBezTo>
                  <a:cubicBezTo>
                    <a:pt x="53944" y="-1856"/>
                    <a:pt x="72497" y="-967"/>
                    <a:pt x="89185" y="5895"/>
                  </a:cubicBezTo>
                  <a:cubicBezTo>
                    <a:pt x="104180" y="11867"/>
                    <a:pt x="118391" y="19619"/>
                    <a:pt x="131543" y="28980"/>
                  </a:cubicBezTo>
                  <a:cubicBezTo>
                    <a:pt x="137600" y="32517"/>
                    <a:pt x="139654" y="40290"/>
                    <a:pt x="136118" y="46368"/>
                  </a:cubicBezTo>
                  <a:cubicBezTo>
                    <a:pt x="132581" y="52425"/>
                    <a:pt x="124808" y="54458"/>
                    <a:pt x="118730" y="50942"/>
                  </a:cubicBezTo>
                  <a:cubicBezTo>
                    <a:pt x="118328" y="50688"/>
                    <a:pt x="117946" y="50434"/>
                    <a:pt x="117565" y="50159"/>
                  </a:cubicBezTo>
                  <a:cubicBezTo>
                    <a:pt x="106256" y="41645"/>
                    <a:pt x="93951" y="34529"/>
                    <a:pt x="80926" y="28980"/>
                  </a:cubicBezTo>
                  <a:cubicBezTo>
                    <a:pt x="69722" y="24257"/>
                    <a:pt x="57248" y="23495"/>
                    <a:pt x="45557" y="26862"/>
                  </a:cubicBezTo>
                  <a:cubicBezTo>
                    <a:pt x="35688" y="29763"/>
                    <a:pt x="28233" y="37939"/>
                    <a:pt x="26284" y="48041"/>
                  </a:cubicBezTo>
                  <a:cubicBezTo>
                    <a:pt x="25734" y="56216"/>
                    <a:pt x="29948" y="63968"/>
                    <a:pt x="37086" y="67949"/>
                  </a:cubicBezTo>
                  <a:cubicBezTo>
                    <a:pt x="43312" y="70935"/>
                    <a:pt x="45917" y="78412"/>
                    <a:pt x="42931" y="84617"/>
                  </a:cubicBezTo>
                  <a:cubicBezTo>
                    <a:pt x="42888" y="84722"/>
                    <a:pt x="42846" y="84807"/>
                    <a:pt x="42804" y="84892"/>
                  </a:cubicBezTo>
                  <a:cubicBezTo>
                    <a:pt x="39712" y="91183"/>
                    <a:pt x="32088" y="93787"/>
                    <a:pt x="25798" y="90674"/>
                  </a:cubicBezTo>
                  <a:cubicBezTo>
                    <a:pt x="25734" y="90653"/>
                    <a:pt x="25692" y="90632"/>
                    <a:pt x="25649" y="90611"/>
                  </a:cubicBezTo>
                  <a:cubicBezTo>
                    <a:pt x="22282" y="89234"/>
                    <a:pt x="19147" y="87391"/>
                    <a:pt x="16330" y="8510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94CE50D-DFB5-82EE-30FD-95E817C8EBBA}"/>
                </a:ext>
              </a:extLst>
            </p:cNvPr>
            <p:cNvSpPr/>
            <p:nvPr/>
          </p:nvSpPr>
          <p:spPr>
            <a:xfrm>
              <a:off x="6240055" y="3960280"/>
              <a:ext cx="137029" cy="91697"/>
            </a:xfrm>
            <a:custGeom>
              <a:avLst/>
              <a:gdLst>
                <a:gd name="connsiteX0" fmla="*/ 16293 w 137029"/>
                <a:gd name="connsiteY0" fmla="*/ 85316 h 91697"/>
                <a:gd name="connsiteX1" fmla="*/ 197 w 137029"/>
                <a:gd name="connsiteY1" fmla="*/ 45712 h 91697"/>
                <a:gd name="connsiteX2" fmla="*/ 36625 w 137029"/>
                <a:gd name="connsiteY2" fmla="*/ 3354 h 91697"/>
                <a:gd name="connsiteX3" fmla="*/ 89149 w 137029"/>
                <a:gd name="connsiteY3" fmla="*/ 5895 h 91697"/>
                <a:gd name="connsiteX4" fmla="*/ 131506 w 137029"/>
                <a:gd name="connsiteY4" fmla="*/ 28980 h 91697"/>
                <a:gd name="connsiteX5" fmla="*/ 134895 w 137029"/>
                <a:gd name="connsiteY5" fmla="*/ 46559 h 91697"/>
                <a:gd name="connsiteX6" fmla="*/ 117634 w 137029"/>
                <a:gd name="connsiteY6" fmla="*/ 50371 h 91697"/>
                <a:gd name="connsiteX7" fmla="*/ 117316 w 137029"/>
                <a:gd name="connsiteY7" fmla="*/ 50159 h 91697"/>
                <a:gd name="connsiteX8" fmla="*/ 80888 w 137029"/>
                <a:gd name="connsiteY8" fmla="*/ 28980 h 91697"/>
                <a:gd name="connsiteX9" fmla="*/ 45308 w 137029"/>
                <a:gd name="connsiteY9" fmla="*/ 26862 h 91697"/>
                <a:gd name="connsiteX10" fmla="*/ 26035 w 137029"/>
                <a:gd name="connsiteY10" fmla="*/ 48041 h 91697"/>
                <a:gd name="connsiteX11" fmla="*/ 37049 w 137029"/>
                <a:gd name="connsiteY11" fmla="*/ 67949 h 91697"/>
                <a:gd name="connsiteX12" fmla="*/ 41814 w 137029"/>
                <a:gd name="connsiteY12" fmla="*/ 85273 h 91697"/>
                <a:gd name="connsiteX13" fmla="*/ 25612 w 137029"/>
                <a:gd name="connsiteY13" fmla="*/ 90611 h 91697"/>
                <a:gd name="connsiteX14" fmla="*/ 16293 w 137029"/>
                <a:gd name="connsiteY14" fmla="*/ 85316 h 91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7029" h="91697">
                  <a:moveTo>
                    <a:pt x="16293" y="85316"/>
                  </a:moveTo>
                  <a:cubicBezTo>
                    <a:pt x="4899" y="75468"/>
                    <a:pt x="-1094" y="60727"/>
                    <a:pt x="197" y="45712"/>
                  </a:cubicBezTo>
                  <a:cubicBezTo>
                    <a:pt x="3353" y="25845"/>
                    <a:pt x="17437" y="9432"/>
                    <a:pt x="36625" y="3354"/>
                  </a:cubicBezTo>
                  <a:cubicBezTo>
                    <a:pt x="53907" y="-1856"/>
                    <a:pt x="72460" y="-967"/>
                    <a:pt x="89149" y="5895"/>
                  </a:cubicBezTo>
                  <a:cubicBezTo>
                    <a:pt x="104122" y="11931"/>
                    <a:pt x="118333" y="19683"/>
                    <a:pt x="131506" y="28980"/>
                  </a:cubicBezTo>
                  <a:cubicBezTo>
                    <a:pt x="137267" y="32919"/>
                    <a:pt x="138791" y="40756"/>
                    <a:pt x="134895" y="46559"/>
                  </a:cubicBezTo>
                  <a:cubicBezTo>
                    <a:pt x="131188" y="52383"/>
                    <a:pt x="123458" y="54077"/>
                    <a:pt x="117634" y="50371"/>
                  </a:cubicBezTo>
                  <a:cubicBezTo>
                    <a:pt x="117528" y="50307"/>
                    <a:pt x="117422" y="50222"/>
                    <a:pt x="117316" y="50159"/>
                  </a:cubicBezTo>
                  <a:cubicBezTo>
                    <a:pt x="105943" y="41836"/>
                    <a:pt x="93745" y="34741"/>
                    <a:pt x="80888" y="28980"/>
                  </a:cubicBezTo>
                  <a:cubicBezTo>
                    <a:pt x="69622" y="24257"/>
                    <a:pt x="57062" y="23495"/>
                    <a:pt x="45308" y="26862"/>
                  </a:cubicBezTo>
                  <a:cubicBezTo>
                    <a:pt x="35503" y="29891"/>
                    <a:pt x="28132" y="38002"/>
                    <a:pt x="26035" y="48041"/>
                  </a:cubicBezTo>
                  <a:cubicBezTo>
                    <a:pt x="25527" y="56258"/>
                    <a:pt x="29827" y="64010"/>
                    <a:pt x="37049" y="67949"/>
                  </a:cubicBezTo>
                  <a:cubicBezTo>
                    <a:pt x="43148" y="71422"/>
                    <a:pt x="45287" y="79174"/>
                    <a:pt x="41814" y="85273"/>
                  </a:cubicBezTo>
                  <a:cubicBezTo>
                    <a:pt x="38595" y="90949"/>
                    <a:pt x="31585" y="93258"/>
                    <a:pt x="25612" y="90611"/>
                  </a:cubicBezTo>
                  <a:cubicBezTo>
                    <a:pt x="22287" y="89277"/>
                    <a:pt x="19153" y="87476"/>
                    <a:pt x="16293" y="85316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1BFC0B9-F7C7-3A84-83CE-93003F4BA3CE}"/>
                </a:ext>
              </a:extLst>
            </p:cNvPr>
            <p:cNvSpPr/>
            <p:nvPr/>
          </p:nvSpPr>
          <p:spPr>
            <a:xfrm>
              <a:off x="6208919" y="4053059"/>
              <a:ext cx="137393" cy="91967"/>
            </a:xfrm>
            <a:custGeom>
              <a:avLst/>
              <a:gdLst>
                <a:gd name="connsiteX0" fmla="*/ 16509 w 137393"/>
                <a:gd name="connsiteY0" fmla="*/ 85300 h 91967"/>
                <a:gd name="connsiteX1" fmla="*/ 201 w 137393"/>
                <a:gd name="connsiteY1" fmla="*/ 45696 h 91967"/>
                <a:gd name="connsiteX2" fmla="*/ 36840 w 137393"/>
                <a:gd name="connsiteY2" fmla="*/ 3338 h 91967"/>
                <a:gd name="connsiteX3" fmla="*/ 89364 w 137393"/>
                <a:gd name="connsiteY3" fmla="*/ 5880 h 91967"/>
                <a:gd name="connsiteX4" fmla="*/ 131721 w 137393"/>
                <a:gd name="connsiteY4" fmla="*/ 28964 h 91967"/>
                <a:gd name="connsiteX5" fmla="*/ 135321 w 137393"/>
                <a:gd name="connsiteY5" fmla="*/ 46543 h 91967"/>
                <a:gd name="connsiteX6" fmla="*/ 118061 w 137393"/>
                <a:gd name="connsiteY6" fmla="*/ 50355 h 91967"/>
                <a:gd name="connsiteX7" fmla="*/ 117743 w 137393"/>
                <a:gd name="connsiteY7" fmla="*/ 50143 h 91967"/>
                <a:gd name="connsiteX8" fmla="*/ 81104 w 137393"/>
                <a:gd name="connsiteY8" fmla="*/ 28964 h 91967"/>
                <a:gd name="connsiteX9" fmla="*/ 45735 w 137393"/>
                <a:gd name="connsiteY9" fmla="*/ 26846 h 91967"/>
                <a:gd name="connsiteX10" fmla="*/ 26463 w 137393"/>
                <a:gd name="connsiteY10" fmla="*/ 48025 h 91967"/>
                <a:gd name="connsiteX11" fmla="*/ 37263 w 137393"/>
                <a:gd name="connsiteY11" fmla="*/ 67933 h 91967"/>
                <a:gd name="connsiteX12" fmla="*/ 43109 w 137393"/>
                <a:gd name="connsiteY12" fmla="*/ 84601 h 91967"/>
                <a:gd name="connsiteX13" fmla="*/ 42982 w 137393"/>
                <a:gd name="connsiteY13" fmla="*/ 84876 h 91967"/>
                <a:gd name="connsiteX14" fmla="*/ 25975 w 137393"/>
                <a:gd name="connsiteY14" fmla="*/ 90658 h 91967"/>
                <a:gd name="connsiteX15" fmla="*/ 25827 w 137393"/>
                <a:gd name="connsiteY15" fmla="*/ 90595 h 91967"/>
                <a:gd name="connsiteX16" fmla="*/ 16509 w 137393"/>
                <a:gd name="connsiteY16" fmla="*/ 85300 h 91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393" h="91967">
                  <a:moveTo>
                    <a:pt x="16509" y="85300"/>
                  </a:moveTo>
                  <a:cubicBezTo>
                    <a:pt x="4966" y="75537"/>
                    <a:pt x="-1112" y="60754"/>
                    <a:pt x="201" y="45696"/>
                  </a:cubicBezTo>
                  <a:cubicBezTo>
                    <a:pt x="3526" y="25830"/>
                    <a:pt x="17652" y="9480"/>
                    <a:pt x="36840" y="3338"/>
                  </a:cubicBezTo>
                  <a:cubicBezTo>
                    <a:pt x="54122" y="-1850"/>
                    <a:pt x="72654" y="-961"/>
                    <a:pt x="89364" y="5880"/>
                  </a:cubicBezTo>
                  <a:cubicBezTo>
                    <a:pt x="104337" y="11894"/>
                    <a:pt x="118548" y="19646"/>
                    <a:pt x="131721" y="28964"/>
                  </a:cubicBezTo>
                  <a:cubicBezTo>
                    <a:pt x="137567" y="32840"/>
                    <a:pt x="139176" y="40697"/>
                    <a:pt x="135321" y="46543"/>
                  </a:cubicBezTo>
                  <a:cubicBezTo>
                    <a:pt x="131615" y="52367"/>
                    <a:pt x="123885" y="54061"/>
                    <a:pt x="118061" y="50355"/>
                  </a:cubicBezTo>
                  <a:cubicBezTo>
                    <a:pt x="117955" y="50291"/>
                    <a:pt x="117849" y="50207"/>
                    <a:pt x="117743" y="50143"/>
                  </a:cubicBezTo>
                  <a:cubicBezTo>
                    <a:pt x="106285" y="41863"/>
                    <a:pt x="94002" y="34767"/>
                    <a:pt x="81104" y="28964"/>
                  </a:cubicBezTo>
                  <a:cubicBezTo>
                    <a:pt x="69900" y="24242"/>
                    <a:pt x="57426" y="23479"/>
                    <a:pt x="45735" y="26846"/>
                  </a:cubicBezTo>
                  <a:cubicBezTo>
                    <a:pt x="35908" y="29832"/>
                    <a:pt x="28517" y="37965"/>
                    <a:pt x="26463" y="48025"/>
                  </a:cubicBezTo>
                  <a:cubicBezTo>
                    <a:pt x="25912" y="56201"/>
                    <a:pt x="30127" y="63952"/>
                    <a:pt x="37263" y="67933"/>
                  </a:cubicBezTo>
                  <a:cubicBezTo>
                    <a:pt x="43490" y="70919"/>
                    <a:pt x="46095" y="78395"/>
                    <a:pt x="43109" y="84601"/>
                  </a:cubicBezTo>
                  <a:cubicBezTo>
                    <a:pt x="43067" y="84707"/>
                    <a:pt x="43024" y="84791"/>
                    <a:pt x="42982" y="84876"/>
                  </a:cubicBezTo>
                  <a:cubicBezTo>
                    <a:pt x="39890" y="91167"/>
                    <a:pt x="32265" y="93772"/>
                    <a:pt x="25975" y="90658"/>
                  </a:cubicBezTo>
                  <a:cubicBezTo>
                    <a:pt x="25912" y="90637"/>
                    <a:pt x="25869" y="90616"/>
                    <a:pt x="25827" y="90595"/>
                  </a:cubicBezTo>
                  <a:cubicBezTo>
                    <a:pt x="22502" y="89260"/>
                    <a:pt x="19347" y="87481"/>
                    <a:pt x="16509" y="85300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2E88D56-F1D8-C137-CFDD-C751F44CF336}"/>
                </a:ext>
              </a:extLst>
            </p:cNvPr>
            <p:cNvSpPr/>
            <p:nvPr/>
          </p:nvSpPr>
          <p:spPr>
            <a:xfrm>
              <a:off x="6180103" y="4180894"/>
              <a:ext cx="137341" cy="92036"/>
            </a:xfrm>
            <a:custGeom>
              <a:avLst/>
              <a:gdLst>
                <a:gd name="connsiteX0" fmla="*/ 16309 w 137341"/>
                <a:gd name="connsiteY0" fmla="*/ 85385 h 92036"/>
                <a:gd name="connsiteX1" fmla="*/ 213 w 137341"/>
                <a:gd name="connsiteY1" fmla="*/ 45780 h 92036"/>
                <a:gd name="connsiteX2" fmla="*/ 36641 w 137341"/>
                <a:gd name="connsiteY2" fmla="*/ 3422 h 92036"/>
                <a:gd name="connsiteX3" fmla="*/ 89376 w 137341"/>
                <a:gd name="connsiteY3" fmla="*/ 5752 h 92036"/>
                <a:gd name="connsiteX4" fmla="*/ 131733 w 137341"/>
                <a:gd name="connsiteY4" fmla="*/ 29049 h 92036"/>
                <a:gd name="connsiteX5" fmla="*/ 135313 w 137341"/>
                <a:gd name="connsiteY5" fmla="*/ 46352 h 92036"/>
                <a:gd name="connsiteX6" fmla="*/ 135122 w 137341"/>
                <a:gd name="connsiteY6" fmla="*/ 46627 h 92036"/>
                <a:gd name="connsiteX7" fmla="*/ 117544 w 137341"/>
                <a:gd name="connsiteY7" fmla="*/ 50228 h 92036"/>
                <a:gd name="connsiteX8" fmla="*/ 81116 w 137341"/>
                <a:gd name="connsiteY8" fmla="*/ 29049 h 92036"/>
                <a:gd name="connsiteX9" fmla="*/ 45748 w 137341"/>
                <a:gd name="connsiteY9" fmla="*/ 26719 h 92036"/>
                <a:gd name="connsiteX10" fmla="*/ 26263 w 137341"/>
                <a:gd name="connsiteY10" fmla="*/ 47898 h 92036"/>
                <a:gd name="connsiteX11" fmla="*/ 37276 w 137341"/>
                <a:gd name="connsiteY11" fmla="*/ 67806 h 92036"/>
                <a:gd name="connsiteX12" fmla="*/ 42804 w 137341"/>
                <a:gd name="connsiteY12" fmla="*/ 84897 h 92036"/>
                <a:gd name="connsiteX13" fmla="*/ 42783 w 137341"/>
                <a:gd name="connsiteY13" fmla="*/ 84961 h 92036"/>
                <a:gd name="connsiteX14" fmla="*/ 26115 w 137341"/>
                <a:gd name="connsiteY14" fmla="*/ 90806 h 92036"/>
                <a:gd name="connsiteX15" fmla="*/ 25839 w 137341"/>
                <a:gd name="connsiteY15" fmla="*/ 90679 h 92036"/>
                <a:gd name="connsiteX16" fmla="*/ 16309 w 137341"/>
                <a:gd name="connsiteY16" fmla="*/ 85385 h 92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7341" h="92036">
                  <a:moveTo>
                    <a:pt x="16309" y="85385"/>
                  </a:moveTo>
                  <a:cubicBezTo>
                    <a:pt x="4851" y="75578"/>
                    <a:pt x="-1142" y="60817"/>
                    <a:pt x="213" y="45780"/>
                  </a:cubicBezTo>
                  <a:cubicBezTo>
                    <a:pt x="3496" y="25977"/>
                    <a:pt x="17537" y="9627"/>
                    <a:pt x="36641" y="3422"/>
                  </a:cubicBezTo>
                  <a:cubicBezTo>
                    <a:pt x="53965" y="-1830"/>
                    <a:pt x="72581" y="-1004"/>
                    <a:pt x="89376" y="5752"/>
                  </a:cubicBezTo>
                  <a:cubicBezTo>
                    <a:pt x="104392" y="11767"/>
                    <a:pt x="118624" y="19581"/>
                    <a:pt x="131733" y="29049"/>
                  </a:cubicBezTo>
                  <a:cubicBezTo>
                    <a:pt x="137494" y="32840"/>
                    <a:pt x="139103" y="40591"/>
                    <a:pt x="135313" y="46352"/>
                  </a:cubicBezTo>
                  <a:cubicBezTo>
                    <a:pt x="135249" y="46458"/>
                    <a:pt x="135185" y="46542"/>
                    <a:pt x="135122" y="46627"/>
                  </a:cubicBezTo>
                  <a:cubicBezTo>
                    <a:pt x="131183" y="52366"/>
                    <a:pt x="123410" y="53955"/>
                    <a:pt x="117544" y="50228"/>
                  </a:cubicBezTo>
                  <a:cubicBezTo>
                    <a:pt x="106277" y="41756"/>
                    <a:pt x="94057" y="34640"/>
                    <a:pt x="81116" y="29049"/>
                  </a:cubicBezTo>
                  <a:cubicBezTo>
                    <a:pt x="69934" y="24262"/>
                    <a:pt x="57460" y="23436"/>
                    <a:pt x="45748" y="26719"/>
                  </a:cubicBezTo>
                  <a:cubicBezTo>
                    <a:pt x="35857" y="29684"/>
                    <a:pt x="28381" y="37796"/>
                    <a:pt x="26263" y="47898"/>
                  </a:cubicBezTo>
                  <a:cubicBezTo>
                    <a:pt x="25755" y="56115"/>
                    <a:pt x="30054" y="63866"/>
                    <a:pt x="37276" y="67806"/>
                  </a:cubicBezTo>
                  <a:cubicBezTo>
                    <a:pt x="43524" y="71004"/>
                    <a:pt x="46002" y="78649"/>
                    <a:pt x="42804" y="84897"/>
                  </a:cubicBezTo>
                  <a:cubicBezTo>
                    <a:pt x="42804" y="84919"/>
                    <a:pt x="42783" y="84939"/>
                    <a:pt x="42783" y="84961"/>
                  </a:cubicBezTo>
                  <a:cubicBezTo>
                    <a:pt x="39796" y="91187"/>
                    <a:pt x="32320" y="93792"/>
                    <a:pt x="26115" y="90806"/>
                  </a:cubicBezTo>
                  <a:cubicBezTo>
                    <a:pt x="26009" y="90764"/>
                    <a:pt x="25924" y="90721"/>
                    <a:pt x="25839" y="90679"/>
                  </a:cubicBezTo>
                  <a:cubicBezTo>
                    <a:pt x="22515" y="89197"/>
                    <a:pt x="19317" y="87439"/>
                    <a:pt x="16309" y="85385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9E8FB2B-0C6E-2C84-F371-CC8FF4EA9011}"/>
                </a:ext>
              </a:extLst>
            </p:cNvPr>
            <p:cNvSpPr/>
            <p:nvPr/>
          </p:nvSpPr>
          <p:spPr>
            <a:xfrm>
              <a:off x="6143043" y="4296609"/>
              <a:ext cx="136842" cy="91973"/>
            </a:xfrm>
            <a:custGeom>
              <a:avLst/>
              <a:gdLst>
                <a:gd name="connsiteX0" fmla="*/ 16518 w 136842"/>
                <a:gd name="connsiteY0" fmla="*/ 85094 h 91973"/>
                <a:gd name="connsiteX1" fmla="*/ 211 w 136842"/>
                <a:gd name="connsiteY1" fmla="*/ 45702 h 91973"/>
                <a:gd name="connsiteX2" fmla="*/ 36850 w 136842"/>
                <a:gd name="connsiteY2" fmla="*/ 3344 h 91973"/>
                <a:gd name="connsiteX3" fmla="*/ 89373 w 136842"/>
                <a:gd name="connsiteY3" fmla="*/ 5674 h 91973"/>
                <a:gd name="connsiteX4" fmla="*/ 131731 w 136842"/>
                <a:gd name="connsiteY4" fmla="*/ 28971 h 91973"/>
                <a:gd name="connsiteX5" fmla="*/ 134357 w 136842"/>
                <a:gd name="connsiteY5" fmla="*/ 46739 h 91973"/>
                <a:gd name="connsiteX6" fmla="*/ 117753 w 136842"/>
                <a:gd name="connsiteY6" fmla="*/ 50149 h 91973"/>
                <a:gd name="connsiteX7" fmla="*/ 81114 w 136842"/>
                <a:gd name="connsiteY7" fmla="*/ 28971 h 91973"/>
                <a:gd name="connsiteX8" fmla="*/ 45745 w 136842"/>
                <a:gd name="connsiteY8" fmla="*/ 26853 h 91973"/>
                <a:gd name="connsiteX9" fmla="*/ 26472 w 136842"/>
                <a:gd name="connsiteY9" fmla="*/ 48031 h 91973"/>
                <a:gd name="connsiteX10" fmla="*/ 37274 w 136842"/>
                <a:gd name="connsiteY10" fmla="*/ 67940 h 91973"/>
                <a:gd name="connsiteX11" fmla="*/ 43119 w 136842"/>
                <a:gd name="connsiteY11" fmla="*/ 84607 h 91973"/>
                <a:gd name="connsiteX12" fmla="*/ 42992 w 136842"/>
                <a:gd name="connsiteY12" fmla="*/ 84882 h 91973"/>
                <a:gd name="connsiteX13" fmla="*/ 25985 w 136842"/>
                <a:gd name="connsiteY13" fmla="*/ 90664 h 91973"/>
                <a:gd name="connsiteX14" fmla="*/ 25837 w 136842"/>
                <a:gd name="connsiteY14" fmla="*/ 90601 h 91973"/>
                <a:gd name="connsiteX15" fmla="*/ 16518 w 136842"/>
                <a:gd name="connsiteY15" fmla="*/ 85094 h 91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6842" h="91973">
                  <a:moveTo>
                    <a:pt x="16518" y="85094"/>
                  </a:moveTo>
                  <a:cubicBezTo>
                    <a:pt x="4955" y="75437"/>
                    <a:pt x="-1145" y="60717"/>
                    <a:pt x="211" y="45702"/>
                  </a:cubicBezTo>
                  <a:cubicBezTo>
                    <a:pt x="3535" y="25836"/>
                    <a:pt x="17662" y="9486"/>
                    <a:pt x="36850" y="3344"/>
                  </a:cubicBezTo>
                  <a:cubicBezTo>
                    <a:pt x="54132" y="-1802"/>
                    <a:pt x="72621" y="-976"/>
                    <a:pt x="89373" y="5674"/>
                  </a:cubicBezTo>
                  <a:cubicBezTo>
                    <a:pt x="104305" y="11858"/>
                    <a:pt x="118515" y="19673"/>
                    <a:pt x="131731" y="28971"/>
                  </a:cubicBezTo>
                  <a:cubicBezTo>
                    <a:pt x="137364" y="33164"/>
                    <a:pt x="138550" y="41106"/>
                    <a:pt x="134357" y="46739"/>
                  </a:cubicBezTo>
                  <a:cubicBezTo>
                    <a:pt x="130503" y="51949"/>
                    <a:pt x="123344" y="53411"/>
                    <a:pt x="117753" y="50149"/>
                  </a:cubicBezTo>
                  <a:cubicBezTo>
                    <a:pt x="106380" y="41720"/>
                    <a:pt x="94096" y="34604"/>
                    <a:pt x="81114" y="28971"/>
                  </a:cubicBezTo>
                  <a:cubicBezTo>
                    <a:pt x="69910" y="24248"/>
                    <a:pt x="57436" y="23485"/>
                    <a:pt x="45745" y="26853"/>
                  </a:cubicBezTo>
                  <a:cubicBezTo>
                    <a:pt x="35834" y="29712"/>
                    <a:pt x="28378" y="37908"/>
                    <a:pt x="26472" y="48031"/>
                  </a:cubicBezTo>
                  <a:cubicBezTo>
                    <a:pt x="25921" y="56207"/>
                    <a:pt x="30136" y="63958"/>
                    <a:pt x="37274" y="67940"/>
                  </a:cubicBezTo>
                  <a:cubicBezTo>
                    <a:pt x="43500" y="70926"/>
                    <a:pt x="46105" y="78402"/>
                    <a:pt x="43119" y="84607"/>
                  </a:cubicBezTo>
                  <a:cubicBezTo>
                    <a:pt x="43076" y="84713"/>
                    <a:pt x="43034" y="84798"/>
                    <a:pt x="42992" y="84882"/>
                  </a:cubicBezTo>
                  <a:cubicBezTo>
                    <a:pt x="39900" y="91173"/>
                    <a:pt x="32275" y="93778"/>
                    <a:pt x="25985" y="90664"/>
                  </a:cubicBezTo>
                  <a:cubicBezTo>
                    <a:pt x="25921" y="90643"/>
                    <a:pt x="25879" y="90622"/>
                    <a:pt x="25837" y="90601"/>
                  </a:cubicBezTo>
                  <a:cubicBezTo>
                    <a:pt x="22448" y="89288"/>
                    <a:pt x="19293" y="87424"/>
                    <a:pt x="16518" y="8509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C1A5D11-7B08-2B61-14E0-3647560421C4}"/>
                </a:ext>
              </a:extLst>
            </p:cNvPr>
            <p:cNvSpPr/>
            <p:nvPr/>
          </p:nvSpPr>
          <p:spPr>
            <a:xfrm>
              <a:off x="6114454" y="4419149"/>
              <a:ext cx="137144" cy="92254"/>
            </a:xfrm>
            <a:custGeom>
              <a:avLst/>
              <a:gdLst>
                <a:gd name="connsiteX0" fmla="*/ 16304 w 137144"/>
                <a:gd name="connsiteY0" fmla="*/ 85179 h 92254"/>
                <a:gd name="connsiteX1" fmla="*/ 208 w 137144"/>
                <a:gd name="connsiteY1" fmla="*/ 45786 h 92254"/>
                <a:gd name="connsiteX2" fmla="*/ 36635 w 137144"/>
                <a:gd name="connsiteY2" fmla="*/ 3429 h 92254"/>
                <a:gd name="connsiteX3" fmla="*/ 89159 w 137144"/>
                <a:gd name="connsiteY3" fmla="*/ 5759 h 92254"/>
                <a:gd name="connsiteX4" fmla="*/ 131517 w 137144"/>
                <a:gd name="connsiteY4" fmla="*/ 29056 h 92254"/>
                <a:gd name="connsiteX5" fmla="*/ 135011 w 137144"/>
                <a:gd name="connsiteY5" fmla="*/ 46740 h 92254"/>
                <a:gd name="connsiteX6" fmla="*/ 117327 w 137144"/>
                <a:gd name="connsiteY6" fmla="*/ 50234 h 92254"/>
                <a:gd name="connsiteX7" fmla="*/ 80899 w 137144"/>
                <a:gd name="connsiteY7" fmla="*/ 29056 h 92254"/>
                <a:gd name="connsiteX8" fmla="*/ 45319 w 137144"/>
                <a:gd name="connsiteY8" fmla="*/ 26938 h 92254"/>
                <a:gd name="connsiteX9" fmla="*/ 26046 w 137144"/>
                <a:gd name="connsiteY9" fmla="*/ 48116 h 92254"/>
                <a:gd name="connsiteX10" fmla="*/ 37059 w 137144"/>
                <a:gd name="connsiteY10" fmla="*/ 68236 h 92254"/>
                <a:gd name="connsiteX11" fmla="*/ 42862 w 137144"/>
                <a:gd name="connsiteY11" fmla="*/ 84607 h 92254"/>
                <a:gd name="connsiteX12" fmla="*/ 42565 w 137144"/>
                <a:gd name="connsiteY12" fmla="*/ 85179 h 92254"/>
                <a:gd name="connsiteX13" fmla="*/ 25898 w 137144"/>
                <a:gd name="connsiteY13" fmla="*/ 91025 h 92254"/>
                <a:gd name="connsiteX14" fmla="*/ 25623 w 137144"/>
                <a:gd name="connsiteY14" fmla="*/ 90897 h 92254"/>
                <a:gd name="connsiteX15" fmla="*/ 16304 w 137144"/>
                <a:gd name="connsiteY15" fmla="*/ 85179 h 92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7144" h="92254">
                  <a:moveTo>
                    <a:pt x="16304" y="85179"/>
                  </a:moveTo>
                  <a:cubicBezTo>
                    <a:pt x="4867" y="75437"/>
                    <a:pt x="-1126" y="60760"/>
                    <a:pt x="208" y="45786"/>
                  </a:cubicBezTo>
                  <a:cubicBezTo>
                    <a:pt x="3406" y="25942"/>
                    <a:pt x="17490" y="9550"/>
                    <a:pt x="36635" y="3429"/>
                  </a:cubicBezTo>
                  <a:cubicBezTo>
                    <a:pt x="53896" y="-1823"/>
                    <a:pt x="72428" y="-1019"/>
                    <a:pt x="89159" y="5759"/>
                  </a:cubicBezTo>
                  <a:cubicBezTo>
                    <a:pt x="104133" y="11858"/>
                    <a:pt x="118343" y="19673"/>
                    <a:pt x="131517" y="29056"/>
                  </a:cubicBezTo>
                  <a:cubicBezTo>
                    <a:pt x="137362" y="32974"/>
                    <a:pt x="138929" y="40894"/>
                    <a:pt x="135011" y="46740"/>
                  </a:cubicBezTo>
                  <a:cubicBezTo>
                    <a:pt x="131093" y="52585"/>
                    <a:pt x="123172" y="54152"/>
                    <a:pt x="117327" y="50234"/>
                  </a:cubicBezTo>
                  <a:cubicBezTo>
                    <a:pt x="106060" y="41762"/>
                    <a:pt x="93839" y="34646"/>
                    <a:pt x="80899" y="29056"/>
                  </a:cubicBezTo>
                  <a:cubicBezTo>
                    <a:pt x="69653" y="24206"/>
                    <a:pt x="57052" y="23464"/>
                    <a:pt x="45319" y="26938"/>
                  </a:cubicBezTo>
                  <a:cubicBezTo>
                    <a:pt x="35471" y="29882"/>
                    <a:pt x="28058" y="38035"/>
                    <a:pt x="26046" y="48116"/>
                  </a:cubicBezTo>
                  <a:cubicBezTo>
                    <a:pt x="25453" y="56397"/>
                    <a:pt x="29752" y="64276"/>
                    <a:pt x="37059" y="68236"/>
                  </a:cubicBezTo>
                  <a:cubicBezTo>
                    <a:pt x="43179" y="71159"/>
                    <a:pt x="45785" y="78487"/>
                    <a:pt x="42862" y="84607"/>
                  </a:cubicBezTo>
                  <a:cubicBezTo>
                    <a:pt x="42756" y="84798"/>
                    <a:pt x="42671" y="84989"/>
                    <a:pt x="42565" y="85179"/>
                  </a:cubicBezTo>
                  <a:cubicBezTo>
                    <a:pt x="39579" y="91406"/>
                    <a:pt x="32103" y="94011"/>
                    <a:pt x="25898" y="91025"/>
                  </a:cubicBezTo>
                  <a:cubicBezTo>
                    <a:pt x="25792" y="90982"/>
                    <a:pt x="25707" y="90940"/>
                    <a:pt x="25623" y="90897"/>
                  </a:cubicBezTo>
                  <a:cubicBezTo>
                    <a:pt x="22255" y="89436"/>
                    <a:pt x="19121" y="87509"/>
                    <a:pt x="16304" y="85179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D61A8CC-AD4C-5B47-69AD-73042EB7F199}"/>
                </a:ext>
              </a:extLst>
            </p:cNvPr>
            <p:cNvSpPr/>
            <p:nvPr/>
          </p:nvSpPr>
          <p:spPr>
            <a:xfrm>
              <a:off x="6088611" y="4522713"/>
              <a:ext cx="137130" cy="92241"/>
            </a:xfrm>
            <a:custGeom>
              <a:avLst/>
              <a:gdLst>
                <a:gd name="connsiteX0" fmla="*/ 16309 w 137130"/>
                <a:gd name="connsiteY0" fmla="*/ 85391 h 92241"/>
                <a:gd name="connsiteX1" fmla="*/ 213 w 137130"/>
                <a:gd name="connsiteY1" fmla="*/ 45787 h 92241"/>
                <a:gd name="connsiteX2" fmla="*/ 36641 w 137130"/>
                <a:gd name="connsiteY2" fmla="*/ 3429 h 92241"/>
                <a:gd name="connsiteX3" fmla="*/ 89164 w 137130"/>
                <a:gd name="connsiteY3" fmla="*/ 5759 h 92241"/>
                <a:gd name="connsiteX4" fmla="*/ 131522 w 137130"/>
                <a:gd name="connsiteY4" fmla="*/ 29055 h 92241"/>
                <a:gd name="connsiteX5" fmla="*/ 135101 w 137130"/>
                <a:gd name="connsiteY5" fmla="*/ 46359 h 92241"/>
                <a:gd name="connsiteX6" fmla="*/ 134911 w 137130"/>
                <a:gd name="connsiteY6" fmla="*/ 46634 h 92241"/>
                <a:gd name="connsiteX7" fmla="*/ 117332 w 137130"/>
                <a:gd name="connsiteY7" fmla="*/ 50234 h 92241"/>
                <a:gd name="connsiteX8" fmla="*/ 80904 w 137130"/>
                <a:gd name="connsiteY8" fmla="*/ 29055 h 92241"/>
                <a:gd name="connsiteX9" fmla="*/ 45324 w 137130"/>
                <a:gd name="connsiteY9" fmla="*/ 26937 h 92241"/>
                <a:gd name="connsiteX10" fmla="*/ 26051 w 137130"/>
                <a:gd name="connsiteY10" fmla="*/ 48116 h 92241"/>
                <a:gd name="connsiteX11" fmla="*/ 37064 w 137130"/>
                <a:gd name="connsiteY11" fmla="*/ 68024 h 92241"/>
                <a:gd name="connsiteX12" fmla="*/ 42783 w 137130"/>
                <a:gd name="connsiteY12" fmla="*/ 85179 h 92241"/>
                <a:gd name="connsiteX13" fmla="*/ 25628 w 137130"/>
                <a:gd name="connsiteY13" fmla="*/ 90898 h 92241"/>
                <a:gd name="connsiteX14" fmla="*/ 16309 w 137130"/>
                <a:gd name="connsiteY14" fmla="*/ 85391 h 92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7130" h="92241">
                  <a:moveTo>
                    <a:pt x="16309" y="85391"/>
                  </a:moveTo>
                  <a:cubicBezTo>
                    <a:pt x="4851" y="75585"/>
                    <a:pt x="-1142" y="60824"/>
                    <a:pt x="213" y="45787"/>
                  </a:cubicBezTo>
                  <a:cubicBezTo>
                    <a:pt x="3369" y="25921"/>
                    <a:pt x="17453" y="9507"/>
                    <a:pt x="36641" y="3429"/>
                  </a:cubicBezTo>
                  <a:cubicBezTo>
                    <a:pt x="53902" y="-1824"/>
                    <a:pt x="72433" y="-1018"/>
                    <a:pt x="89164" y="5759"/>
                  </a:cubicBezTo>
                  <a:cubicBezTo>
                    <a:pt x="104180" y="11774"/>
                    <a:pt x="118391" y="19610"/>
                    <a:pt x="131522" y="29055"/>
                  </a:cubicBezTo>
                  <a:cubicBezTo>
                    <a:pt x="137283" y="32847"/>
                    <a:pt x="138892" y="40598"/>
                    <a:pt x="135101" y="46359"/>
                  </a:cubicBezTo>
                  <a:cubicBezTo>
                    <a:pt x="135037" y="46443"/>
                    <a:pt x="134974" y="46549"/>
                    <a:pt x="134911" y="46634"/>
                  </a:cubicBezTo>
                  <a:cubicBezTo>
                    <a:pt x="130971" y="52373"/>
                    <a:pt x="123199" y="53961"/>
                    <a:pt x="117332" y="50234"/>
                  </a:cubicBezTo>
                  <a:cubicBezTo>
                    <a:pt x="106001" y="41847"/>
                    <a:pt x="93803" y="34753"/>
                    <a:pt x="80904" y="29055"/>
                  </a:cubicBezTo>
                  <a:cubicBezTo>
                    <a:pt x="69616" y="24417"/>
                    <a:pt x="57100" y="23676"/>
                    <a:pt x="45324" y="26937"/>
                  </a:cubicBezTo>
                  <a:cubicBezTo>
                    <a:pt x="35518" y="29966"/>
                    <a:pt x="28148" y="38077"/>
                    <a:pt x="26051" y="48116"/>
                  </a:cubicBezTo>
                  <a:cubicBezTo>
                    <a:pt x="25543" y="56334"/>
                    <a:pt x="29843" y="64085"/>
                    <a:pt x="37064" y="68024"/>
                  </a:cubicBezTo>
                  <a:cubicBezTo>
                    <a:pt x="43376" y="71180"/>
                    <a:pt x="45938" y="78868"/>
                    <a:pt x="42783" y="85179"/>
                  </a:cubicBezTo>
                  <a:cubicBezTo>
                    <a:pt x="39627" y="91490"/>
                    <a:pt x="31939" y="94053"/>
                    <a:pt x="25628" y="90898"/>
                  </a:cubicBezTo>
                  <a:cubicBezTo>
                    <a:pt x="22345" y="89394"/>
                    <a:pt x="19211" y="87551"/>
                    <a:pt x="16309" y="85391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084E48F-D5AC-3629-AF28-45590F56E81B}"/>
                </a:ext>
              </a:extLst>
            </p:cNvPr>
            <p:cNvSpPr/>
            <p:nvPr/>
          </p:nvSpPr>
          <p:spPr>
            <a:xfrm>
              <a:off x="6064684" y="4646896"/>
              <a:ext cx="137144" cy="91697"/>
            </a:xfrm>
            <a:custGeom>
              <a:avLst/>
              <a:gdLst>
                <a:gd name="connsiteX0" fmla="*/ 16304 w 137144"/>
                <a:gd name="connsiteY0" fmla="*/ 85104 h 91697"/>
                <a:gd name="connsiteX1" fmla="*/ 208 w 137144"/>
                <a:gd name="connsiteY1" fmla="*/ 45711 h 91697"/>
                <a:gd name="connsiteX2" fmla="*/ 36635 w 137144"/>
                <a:gd name="connsiteY2" fmla="*/ 3354 h 91697"/>
                <a:gd name="connsiteX3" fmla="*/ 89159 w 137144"/>
                <a:gd name="connsiteY3" fmla="*/ 5896 h 91697"/>
                <a:gd name="connsiteX4" fmla="*/ 131517 w 137144"/>
                <a:gd name="connsiteY4" fmla="*/ 28981 h 91697"/>
                <a:gd name="connsiteX5" fmla="*/ 135011 w 137144"/>
                <a:gd name="connsiteY5" fmla="*/ 46665 h 91697"/>
                <a:gd name="connsiteX6" fmla="*/ 117327 w 137144"/>
                <a:gd name="connsiteY6" fmla="*/ 50159 h 91697"/>
                <a:gd name="connsiteX7" fmla="*/ 80899 w 137144"/>
                <a:gd name="connsiteY7" fmla="*/ 28981 h 91697"/>
                <a:gd name="connsiteX8" fmla="*/ 45319 w 137144"/>
                <a:gd name="connsiteY8" fmla="*/ 26863 h 91697"/>
                <a:gd name="connsiteX9" fmla="*/ 26046 w 137144"/>
                <a:gd name="connsiteY9" fmla="*/ 48041 h 91697"/>
                <a:gd name="connsiteX10" fmla="*/ 37059 w 137144"/>
                <a:gd name="connsiteY10" fmla="*/ 67949 h 91697"/>
                <a:gd name="connsiteX11" fmla="*/ 41824 w 137144"/>
                <a:gd name="connsiteY11" fmla="*/ 85274 h 91697"/>
                <a:gd name="connsiteX12" fmla="*/ 25623 w 137144"/>
                <a:gd name="connsiteY12" fmla="*/ 90611 h 91697"/>
                <a:gd name="connsiteX13" fmla="*/ 16304 w 137144"/>
                <a:gd name="connsiteY13" fmla="*/ 85104 h 91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7144" h="91697">
                  <a:moveTo>
                    <a:pt x="16304" y="85104"/>
                  </a:moveTo>
                  <a:cubicBezTo>
                    <a:pt x="4867" y="75362"/>
                    <a:pt x="-1126" y="60685"/>
                    <a:pt x="208" y="45711"/>
                  </a:cubicBezTo>
                  <a:cubicBezTo>
                    <a:pt x="3406" y="25867"/>
                    <a:pt x="17490" y="9474"/>
                    <a:pt x="36635" y="3354"/>
                  </a:cubicBezTo>
                  <a:cubicBezTo>
                    <a:pt x="53918" y="-1856"/>
                    <a:pt x="72470" y="-966"/>
                    <a:pt x="89159" y="5896"/>
                  </a:cubicBezTo>
                  <a:cubicBezTo>
                    <a:pt x="104133" y="11931"/>
                    <a:pt x="118343" y="19683"/>
                    <a:pt x="131517" y="28981"/>
                  </a:cubicBezTo>
                  <a:cubicBezTo>
                    <a:pt x="137362" y="32899"/>
                    <a:pt x="138929" y="40819"/>
                    <a:pt x="135011" y="46665"/>
                  </a:cubicBezTo>
                  <a:cubicBezTo>
                    <a:pt x="131093" y="52510"/>
                    <a:pt x="123172" y="54077"/>
                    <a:pt x="117327" y="50159"/>
                  </a:cubicBezTo>
                  <a:cubicBezTo>
                    <a:pt x="105954" y="41836"/>
                    <a:pt x="93755" y="34741"/>
                    <a:pt x="80899" y="28981"/>
                  </a:cubicBezTo>
                  <a:cubicBezTo>
                    <a:pt x="69632" y="24257"/>
                    <a:pt x="57073" y="23495"/>
                    <a:pt x="45319" y="26863"/>
                  </a:cubicBezTo>
                  <a:cubicBezTo>
                    <a:pt x="35513" y="29891"/>
                    <a:pt x="28143" y="38003"/>
                    <a:pt x="26046" y="48041"/>
                  </a:cubicBezTo>
                  <a:cubicBezTo>
                    <a:pt x="25538" y="56259"/>
                    <a:pt x="29837" y="64010"/>
                    <a:pt x="37059" y="67949"/>
                  </a:cubicBezTo>
                  <a:cubicBezTo>
                    <a:pt x="43159" y="71423"/>
                    <a:pt x="45297" y="79174"/>
                    <a:pt x="41824" y="85274"/>
                  </a:cubicBezTo>
                  <a:cubicBezTo>
                    <a:pt x="38605" y="90950"/>
                    <a:pt x="31595" y="93258"/>
                    <a:pt x="25623" y="90611"/>
                  </a:cubicBezTo>
                  <a:cubicBezTo>
                    <a:pt x="22255" y="89276"/>
                    <a:pt x="19099" y="87413"/>
                    <a:pt x="16304" y="85104"/>
                  </a:cubicBezTo>
                  <a:close/>
                </a:path>
              </a:pathLst>
            </a:custGeom>
            <a:solidFill>
              <a:srgbClr val="51352E"/>
            </a:solidFill>
            <a:ln w="1862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21C81BF-5559-A6F1-18F5-13C04C568109}"/>
                </a:ext>
              </a:extLst>
            </p:cNvPr>
            <p:cNvSpPr/>
            <p:nvPr/>
          </p:nvSpPr>
          <p:spPr>
            <a:xfrm>
              <a:off x="6425090" y="3900649"/>
              <a:ext cx="595085" cy="215042"/>
            </a:xfrm>
            <a:custGeom>
              <a:avLst/>
              <a:gdLst>
                <a:gd name="connsiteX0" fmla="*/ 555361 w 595085"/>
                <a:gd name="connsiteY0" fmla="*/ 131392 h 215042"/>
                <a:gd name="connsiteX1" fmla="*/ 594754 w 595085"/>
                <a:gd name="connsiteY1" fmla="*/ 158502 h 215042"/>
                <a:gd name="connsiteX2" fmla="*/ 575905 w 595085"/>
                <a:gd name="connsiteY2" fmla="*/ 200859 h 215042"/>
                <a:gd name="connsiteX3" fmla="*/ 555997 w 595085"/>
                <a:gd name="connsiteY3" fmla="*/ 213778 h 215042"/>
                <a:gd name="connsiteX4" fmla="*/ 531006 w 595085"/>
                <a:gd name="connsiteY4" fmla="*/ 213778 h 215042"/>
                <a:gd name="connsiteX5" fmla="*/ 251234 w 595085"/>
                <a:gd name="connsiteY5" fmla="*/ 143253 h 215042"/>
                <a:gd name="connsiteX6" fmla="*/ 70367 w 595085"/>
                <a:gd name="connsiteY6" fmla="*/ 86070 h 215042"/>
                <a:gd name="connsiteX7" fmla="*/ 53 w 595085"/>
                <a:gd name="connsiteY7" fmla="*/ 47524 h 215042"/>
                <a:gd name="connsiteX8" fmla="*/ 28433 w 595085"/>
                <a:gd name="connsiteY8" fmla="*/ 1990 h 215042"/>
                <a:gd name="connsiteX9" fmla="*/ 79897 w 595085"/>
                <a:gd name="connsiteY9" fmla="*/ 6649 h 215042"/>
                <a:gd name="connsiteX10" fmla="*/ 157836 w 595085"/>
                <a:gd name="connsiteY10" fmla="*/ 27828 h 215042"/>
                <a:gd name="connsiteX11" fmla="*/ 344844 w 595085"/>
                <a:gd name="connsiteY11" fmla="*/ 75693 h 215042"/>
                <a:gd name="connsiteX12" fmla="*/ 555361 w 595085"/>
                <a:gd name="connsiteY12" fmla="*/ 131392 h 215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95085" h="215042">
                  <a:moveTo>
                    <a:pt x="555361" y="131392"/>
                  </a:moveTo>
                  <a:cubicBezTo>
                    <a:pt x="571458" y="135840"/>
                    <a:pt x="590094" y="142406"/>
                    <a:pt x="594754" y="158502"/>
                  </a:cubicBezTo>
                  <a:cubicBezTo>
                    <a:pt x="596850" y="175021"/>
                    <a:pt x="589586" y="191350"/>
                    <a:pt x="575905" y="200859"/>
                  </a:cubicBezTo>
                  <a:cubicBezTo>
                    <a:pt x="570335" y="206619"/>
                    <a:pt x="563515" y="211025"/>
                    <a:pt x="555997" y="213778"/>
                  </a:cubicBezTo>
                  <a:cubicBezTo>
                    <a:pt x="547758" y="215472"/>
                    <a:pt x="539245" y="215472"/>
                    <a:pt x="531006" y="213778"/>
                  </a:cubicBezTo>
                  <a:cubicBezTo>
                    <a:pt x="435828" y="198635"/>
                    <a:pt x="342218" y="175042"/>
                    <a:pt x="251234" y="143253"/>
                  </a:cubicBezTo>
                  <a:lnTo>
                    <a:pt x="70367" y="86070"/>
                  </a:lnTo>
                  <a:cubicBezTo>
                    <a:pt x="49188" y="79717"/>
                    <a:pt x="4289" y="73998"/>
                    <a:pt x="53" y="47524"/>
                  </a:cubicBezTo>
                  <a:cubicBezTo>
                    <a:pt x="-625" y="27998"/>
                    <a:pt x="10600" y="9995"/>
                    <a:pt x="28433" y="1990"/>
                  </a:cubicBezTo>
                  <a:cubicBezTo>
                    <a:pt x="45652" y="-1780"/>
                    <a:pt x="63632" y="-149"/>
                    <a:pt x="79897" y="6649"/>
                  </a:cubicBezTo>
                  <a:cubicBezTo>
                    <a:pt x="105947" y="13850"/>
                    <a:pt x="131574" y="21051"/>
                    <a:pt x="157836" y="27828"/>
                  </a:cubicBezTo>
                  <a:cubicBezTo>
                    <a:pt x="220313" y="43500"/>
                    <a:pt x="282578" y="59596"/>
                    <a:pt x="344844" y="75693"/>
                  </a:cubicBezTo>
                  <a:cubicBezTo>
                    <a:pt x="415158" y="93631"/>
                    <a:pt x="485323" y="112183"/>
                    <a:pt x="555361" y="131392"/>
                  </a:cubicBezTo>
                  <a:close/>
                </a:path>
              </a:pathLst>
            </a:custGeom>
            <a:solidFill>
              <a:srgbClr val="EFA43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1659E35-B1B6-A73D-3315-4FF4F6ECD2CF}"/>
                </a:ext>
              </a:extLst>
            </p:cNvPr>
            <p:cNvSpPr/>
            <p:nvPr/>
          </p:nvSpPr>
          <p:spPr>
            <a:xfrm>
              <a:off x="6527201" y="4102560"/>
              <a:ext cx="266005" cy="73913"/>
            </a:xfrm>
            <a:custGeom>
              <a:avLst/>
              <a:gdLst>
                <a:gd name="connsiteX0" fmla="*/ 24 w 266005"/>
                <a:gd name="connsiteY0" fmla="*/ 6 h 73913"/>
                <a:gd name="connsiteX1" fmla="*/ 266030 w 266005"/>
                <a:gd name="connsiteY1" fmla="*/ 73920 h 73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66005" h="73913">
                  <a:moveTo>
                    <a:pt x="24" y="6"/>
                  </a:moveTo>
                  <a:lnTo>
                    <a:pt x="266030" y="73920"/>
                  </a:lnTo>
                </a:path>
              </a:pathLst>
            </a:custGeom>
            <a:noFill/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3FC002B-A2CF-7A90-3124-08103409A6ED}"/>
                </a:ext>
              </a:extLst>
            </p:cNvPr>
            <p:cNvSpPr/>
            <p:nvPr/>
          </p:nvSpPr>
          <p:spPr>
            <a:xfrm>
              <a:off x="6589255" y="4176686"/>
              <a:ext cx="115212" cy="36850"/>
            </a:xfrm>
            <a:custGeom>
              <a:avLst/>
              <a:gdLst>
                <a:gd name="connsiteX0" fmla="*/ 24 w 115212"/>
                <a:gd name="connsiteY0" fmla="*/ 6 h 36850"/>
                <a:gd name="connsiteX1" fmla="*/ 115237 w 115212"/>
                <a:gd name="connsiteY1" fmla="*/ 36857 h 3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5212" h="36850">
                  <a:moveTo>
                    <a:pt x="24" y="6"/>
                  </a:moveTo>
                  <a:cubicBezTo>
                    <a:pt x="37723" y="14386"/>
                    <a:pt x="76183" y="26692"/>
                    <a:pt x="115237" y="36857"/>
                  </a:cubicBezTo>
                </a:path>
              </a:pathLst>
            </a:custGeom>
            <a:noFill/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34F263B-9A16-24AE-1954-50FFE169BDF7}"/>
                </a:ext>
              </a:extLst>
            </p:cNvPr>
            <p:cNvSpPr/>
            <p:nvPr/>
          </p:nvSpPr>
          <p:spPr>
            <a:xfrm>
              <a:off x="5347542" y="4243399"/>
              <a:ext cx="1288007" cy="981849"/>
            </a:xfrm>
            <a:custGeom>
              <a:avLst/>
              <a:gdLst>
                <a:gd name="connsiteX0" fmla="*/ 1058964 w 1288007"/>
                <a:gd name="connsiteY0" fmla="*/ 981856 h 981849"/>
                <a:gd name="connsiteX1" fmla="*/ 21203 w 1288007"/>
                <a:gd name="connsiteY1" fmla="*/ 317476 h 981849"/>
                <a:gd name="connsiteX2" fmla="*/ 24 w 1288007"/>
                <a:gd name="connsiteY2" fmla="*/ 281685 h 981849"/>
                <a:gd name="connsiteX3" fmla="*/ 10826 w 1288007"/>
                <a:gd name="connsiteY3" fmla="*/ 250975 h 981849"/>
                <a:gd name="connsiteX4" fmla="*/ 148911 w 1288007"/>
                <a:gd name="connsiteY4" fmla="*/ 20550 h 981849"/>
                <a:gd name="connsiteX5" fmla="*/ 168607 w 1288007"/>
                <a:gd name="connsiteY5" fmla="*/ 1489 h 981849"/>
                <a:gd name="connsiteX6" fmla="*/ 177715 w 1288007"/>
                <a:gd name="connsiteY6" fmla="*/ 6 h 981849"/>
                <a:gd name="connsiteX7" fmla="*/ 201223 w 1288007"/>
                <a:gd name="connsiteY7" fmla="*/ 7419 h 981849"/>
                <a:gd name="connsiteX8" fmla="*/ 1160834 w 1288007"/>
                <a:gd name="connsiteY8" fmla="*/ 595766 h 981849"/>
                <a:gd name="connsiteX9" fmla="*/ 1231360 w 1288007"/>
                <a:gd name="connsiteY9" fmla="*/ 643418 h 981849"/>
                <a:gd name="connsiteX10" fmla="*/ 1239831 w 1288007"/>
                <a:gd name="connsiteY10" fmla="*/ 648925 h 981849"/>
                <a:gd name="connsiteX11" fmla="*/ 1286213 w 1288007"/>
                <a:gd name="connsiteY11" fmla="*/ 687682 h 981849"/>
                <a:gd name="connsiteX12" fmla="*/ 1287907 w 1288007"/>
                <a:gd name="connsiteY12" fmla="*/ 697636 h 981849"/>
                <a:gd name="connsiteX13" fmla="*/ 1284307 w 1288007"/>
                <a:gd name="connsiteY13" fmla="*/ 707590 h 981849"/>
                <a:gd name="connsiteX14" fmla="*/ 1060447 w 1288007"/>
                <a:gd name="connsiteY14" fmla="*/ 981432 h 981849"/>
                <a:gd name="connsiteX15" fmla="*/ 1058964 w 1288007"/>
                <a:gd name="connsiteY15" fmla="*/ 981432 h 981849"/>
                <a:gd name="connsiteX16" fmla="*/ 161619 w 1288007"/>
                <a:gd name="connsiteY16" fmla="*/ 220478 h 981849"/>
                <a:gd name="connsiteX17" fmla="*/ 157595 w 1288007"/>
                <a:gd name="connsiteY17" fmla="*/ 220478 h 981849"/>
                <a:gd name="connsiteX18" fmla="*/ 136416 w 1288007"/>
                <a:gd name="connsiteY18" fmla="*/ 244410 h 981849"/>
                <a:gd name="connsiteX19" fmla="*/ 167761 w 1288007"/>
                <a:gd name="connsiteY19" fmla="*/ 269401 h 981849"/>
                <a:gd name="connsiteX20" fmla="*/ 171785 w 1288007"/>
                <a:gd name="connsiteY20" fmla="*/ 269401 h 981849"/>
                <a:gd name="connsiteX21" fmla="*/ 194022 w 1288007"/>
                <a:gd name="connsiteY21" fmla="*/ 253728 h 981849"/>
                <a:gd name="connsiteX22" fmla="*/ 194022 w 1288007"/>
                <a:gd name="connsiteY22" fmla="*/ 248645 h 981849"/>
                <a:gd name="connsiteX23" fmla="*/ 189151 w 1288007"/>
                <a:gd name="connsiteY23" fmla="*/ 240386 h 981849"/>
                <a:gd name="connsiteX24" fmla="*/ 173267 w 1288007"/>
                <a:gd name="connsiteY24" fmla="*/ 223443 h 981849"/>
                <a:gd name="connsiteX25" fmla="*/ 161619 w 1288007"/>
                <a:gd name="connsiteY25" fmla="*/ 220478 h 981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88007" h="981849">
                  <a:moveTo>
                    <a:pt x="1058964" y="981856"/>
                  </a:moveTo>
                  <a:cubicBezTo>
                    <a:pt x="1011947" y="981856"/>
                    <a:pt x="110790" y="404521"/>
                    <a:pt x="21203" y="317476"/>
                  </a:cubicBezTo>
                  <a:cubicBezTo>
                    <a:pt x="9640" y="308857"/>
                    <a:pt x="2015" y="295959"/>
                    <a:pt x="24" y="281685"/>
                  </a:cubicBezTo>
                  <a:cubicBezTo>
                    <a:pt x="490" y="270608"/>
                    <a:pt x="4260" y="259913"/>
                    <a:pt x="10826" y="250975"/>
                  </a:cubicBezTo>
                  <a:lnTo>
                    <a:pt x="148911" y="20550"/>
                  </a:lnTo>
                  <a:cubicBezTo>
                    <a:pt x="153041" y="12078"/>
                    <a:pt x="160009" y="5344"/>
                    <a:pt x="168607" y="1489"/>
                  </a:cubicBezTo>
                  <a:cubicBezTo>
                    <a:pt x="171551" y="578"/>
                    <a:pt x="174623" y="70"/>
                    <a:pt x="177715" y="6"/>
                  </a:cubicBezTo>
                  <a:cubicBezTo>
                    <a:pt x="186038" y="536"/>
                    <a:pt x="194107" y="3077"/>
                    <a:pt x="201223" y="7419"/>
                  </a:cubicBezTo>
                  <a:cubicBezTo>
                    <a:pt x="313682" y="68625"/>
                    <a:pt x="1122500" y="570986"/>
                    <a:pt x="1160834" y="595766"/>
                  </a:cubicBezTo>
                  <a:cubicBezTo>
                    <a:pt x="1185190" y="611650"/>
                    <a:pt x="1208910" y="627534"/>
                    <a:pt x="1231360" y="643418"/>
                  </a:cubicBezTo>
                  <a:lnTo>
                    <a:pt x="1239831" y="648925"/>
                  </a:lnTo>
                  <a:cubicBezTo>
                    <a:pt x="1258235" y="657841"/>
                    <a:pt x="1274162" y="671141"/>
                    <a:pt x="1286213" y="687682"/>
                  </a:cubicBezTo>
                  <a:cubicBezTo>
                    <a:pt x="1287737" y="690774"/>
                    <a:pt x="1288309" y="694226"/>
                    <a:pt x="1287907" y="697636"/>
                  </a:cubicBezTo>
                  <a:cubicBezTo>
                    <a:pt x="1287293" y="701131"/>
                    <a:pt x="1286085" y="704498"/>
                    <a:pt x="1284307" y="707590"/>
                  </a:cubicBezTo>
                  <a:cubicBezTo>
                    <a:pt x="1255927" y="759690"/>
                    <a:pt x="1114876" y="967454"/>
                    <a:pt x="1060447" y="981432"/>
                  </a:cubicBezTo>
                  <a:lnTo>
                    <a:pt x="1058964" y="981432"/>
                  </a:lnTo>
                  <a:close/>
                  <a:moveTo>
                    <a:pt x="161619" y="220478"/>
                  </a:moveTo>
                  <a:cubicBezTo>
                    <a:pt x="160285" y="220266"/>
                    <a:pt x="158929" y="220266"/>
                    <a:pt x="157595" y="220478"/>
                  </a:cubicBezTo>
                  <a:cubicBezTo>
                    <a:pt x="147641" y="223654"/>
                    <a:pt x="134510" y="238268"/>
                    <a:pt x="136416" y="244410"/>
                  </a:cubicBezTo>
                  <a:cubicBezTo>
                    <a:pt x="143320" y="256418"/>
                    <a:pt x="154524" y="265335"/>
                    <a:pt x="167761" y="269401"/>
                  </a:cubicBezTo>
                  <a:lnTo>
                    <a:pt x="171785" y="269401"/>
                  </a:lnTo>
                  <a:cubicBezTo>
                    <a:pt x="181696" y="269189"/>
                    <a:pt x="190485" y="262983"/>
                    <a:pt x="194022" y="253728"/>
                  </a:cubicBezTo>
                  <a:cubicBezTo>
                    <a:pt x="194403" y="252055"/>
                    <a:pt x="194403" y="250318"/>
                    <a:pt x="194022" y="248645"/>
                  </a:cubicBezTo>
                  <a:cubicBezTo>
                    <a:pt x="193005" y="245574"/>
                    <a:pt x="191353" y="242758"/>
                    <a:pt x="189151" y="240386"/>
                  </a:cubicBezTo>
                  <a:cubicBezTo>
                    <a:pt x="184809" y="233905"/>
                    <a:pt x="179451" y="228187"/>
                    <a:pt x="173267" y="223443"/>
                  </a:cubicBezTo>
                  <a:cubicBezTo>
                    <a:pt x="169751" y="221346"/>
                    <a:pt x="165706" y="220330"/>
                    <a:pt x="161619" y="220478"/>
                  </a:cubicBezTo>
                  <a:close/>
                </a:path>
              </a:pathLst>
            </a:custGeom>
            <a:solidFill>
              <a:srgbClr val="63D1E1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228D0C8-767C-AFE6-378B-5A72773F7AEC}"/>
                </a:ext>
              </a:extLst>
            </p:cNvPr>
            <p:cNvSpPr/>
            <p:nvPr/>
          </p:nvSpPr>
          <p:spPr>
            <a:xfrm>
              <a:off x="5337376" y="4230477"/>
              <a:ext cx="1310523" cy="1005361"/>
            </a:xfrm>
            <a:custGeom>
              <a:avLst/>
              <a:gdLst>
                <a:gd name="connsiteX0" fmla="*/ 189786 w 1310523"/>
                <a:gd name="connsiteY0" fmla="*/ 24154 h 1005361"/>
                <a:gd name="connsiteX1" fmla="*/ 207788 w 1310523"/>
                <a:gd name="connsiteY1" fmla="*/ 30296 h 1005361"/>
                <a:gd name="connsiteX2" fmla="*/ 1166764 w 1310523"/>
                <a:gd name="connsiteY2" fmla="*/ 618219 h 1005361"/>
                <a:gd name="connsiteX3" fmla="*/ 1236866 w 1310523"/>
                <a:gd name="connsiteY3" fmla="*/ 665660 h 1005361"/>
                <a:gd name="connsiteX4" fmla="*/ 1287907 w 1310523"/>
                <a:gd name="connsiteY4" fmla="*/ 705052 h 1005361"/>
                <a:gd name="connsiteX5" fmla="*/ 1287907 w 1310523"/>
                <a:gd name="connsiteY5" fmla="*/ 708865 h 1005361"/>
                <a:gd name="connsiteX6" fmla="*/ 1285577 w 1310523"/>
                <a:gd name="connsiteY6" fmla="*/ 715218 h 1005361"/>
                <a:gd name="connsiteX7" fmla="*/ 1068706 w 1310523"/>
                <a:gd name="connsiteY7" fmla="*/ 983554 h 1005361"/>
                <a:gd name="connsiteX8" fmla="*/ 1068706 w 1310523"/>
                <a:gd name="connsiteY8" fmla="*/ 983554 h 1005361"/>
                <a:gd name="connsiteX9" fmla="*/ 39840 w 1310523"/>
                <a:gd name="connsiteY9" fmla="*/ 322563 h 1005361"/>
                <a:gd name="connsiteX10" fmla="*/ 27450 w 1310523"/>
                <a:gd name="connsiteY10" fmla="*/ 275949 h 1005361"/>
                <a:gd name="connsiteX11" fmla="*/ 32004 w 1310523"/>
                <a:gd name="connsiteY11" fmla="*/ 269828 h 1005361"/>
                <a:gd name="connsiteX12" fmla="*/ 171784 w 1310523"/>
                <a:gd name="connsiteY12" fmla="*/ 39190 h 1005361"/>
                <a:gd name="connsiteX13" fmla="*/ 185550 w 1310523"/>
                <a:gd name="connsiteY13" fmla="*/ 25213 h 1005361"/>
                <a:gd name="connsiteX14" fmla="*/ 190845 w 1310523"/>
                <a:gd name="connsiteY14" fmla="*/ 24154 h 1005361"/>
                <a:gd name="connsiteX15" fmla="*/ 183432 w 1310523"/>
                <a:gd name="connsiteY15" fmla="*/ 294607 h 1005361"/>
                <a:gd name="connsiteX16" fmla="*/ 216260 w 1310523"/>
                <a:gd name="connsiteY16" fmla="*/ 271099 h 1005361"/>
                <a:gd name="connsiteX17" fmla="*/ 217318 w 1310523"/>
                <a:gd name="connsiteY17" fmla="*/ 260721 h 1005361"/>
                <a:gd name="connsiteX18" fmla="*/ 210330 w 1310523"/>
                <a:gd name="connsiteY18" fmla="*/ 247590 h 1005361"/>
                <a:gd name="connsiteX19" fmla="*/ 191904 w 1310523"/>
                <a:gd name="connsiteY19" fmla="*/ 228106 h 1005361"/>
                <a:gd name="connsiteX20" fmla="*/ 173690 w 1310523"/>
                <a:gd name="connsiteY20" fmla="*/ 222176 h 1005361"/>
                <a:gd name="connsiteX21" fmla="*/ 166066 w 1310523"/>
                <a:gd name="connsiteY21" fmla="*/ 222176 h 1005361"/>
                <a:gd name="connsiteX22" fmla="*/ 137262 w 1310523"/>
                <a:gd name="connsiteY22" fmla="*/ 259662 h 1005361"/>
                <a:gd name="connsiteX23" fmla="*/ 176867 w 1310523"/>
                <a:gd name="connsiteY23" fmla="*/ 292913 h 1005361"/>
                <a:gd name="connsiteX24" fmla="*/ 183432 w 1310523"/>
                <a:gd name="connsiteY24" fmla="*/ 292913 h 1005361"/>
                <a:gd name="connsiteX25" fmla="*/ 190845 w 1310523"/>
                <a:gd name="connsiteY25" fmla="*/ 10 h 1005361"/>
                <a:gd name="connsiteX26" fmla="*/ 178137 w 1310523"/>
                <a:gd name="connsiteY26" fmla="*/ 2128 h 1005361"/>
                <a:gd name="connsiteX27" fmla="*/ 150605 w 1310523"/>
                <a:gd name="connsiteY27" fmla="*/ 26907 h 1005361"/>
                <a:gd name="connsiteX28" fmla="*/ 12308 w 1310523"/>
                <a:gd name="connsiteY28" fmla="*/ 257544 h 1005361"/>
                <a:gd name="connsiteX29" fmla="*/ 24 w 1310523"/>
                <a:gd name="connsiteY29" fmla="*/ 294607 h 1005361"/>
                <a:gd name="connsiteX30" fmla="*/ 23532 w 1310523"/>
                <a:gd name="connsiteY30" fmla="*/ 338024 h 1005361"/>
                <a:gd name="connsiteX31" fmla="*/ 1068282 w 1310523"/>
                <a:gd name="connsiteY31" fmla="*/ 1005368 h 1005361"/>
                <a:gd name="connsiteX32" fmla="*/ 1071036 w 1310523"/>
                <a:gd name="connsiteY32" fmla="*/ 1005368 h 1005361"/>
                <a:gd name="connsiteX33" fmla="*/ 1074212 w 1310523"/>
                <a:gd name="connsiteY33" fmla="*/ 1005368 h 1005361"/>
                <a:gd name="connsiteX34" fmla="*/ 1305273 w 1310523"/>
                <a:gd name="connsiteY34" fmla="*/ 725807 h 1005361"/>
                <a:gd name="connsiteX35" fmla="*/ 1310356 w 1310523"/>
                <a:gd name="connsiteY35" fmla="*/ 711617 h 1005361"/>
                <a:gd name="connsiteX36" fmla="*/ 1307603 w 1310523"/>
                <a:gd name="connsiteY36" fmla="*/ 695522 h 1005361"/>
                <a:gd name="connsiteX37" fmla="*/ 1256985 w 1310523"/>
                <a:gd name="connsiteY37" fmla="*/ 653164 h 1005361"/>
                <a:gd name="connsiteX38" fmla="*/ 1249149 w 1310523"/>
                <a:gd name="connsiteY38" fmla="*/ 648081 h 1005361"/>
                <a:gd name="connsiteX39" fmla="*/ 1178200 w 1310523"/>
                <a:gd name="connsiteY39" fmla="*/ 600217 h 1005361"/>
                <a:gd name="connsiteX40" fmla="*/ 217742 w 1310523"/>
                <a:gd name="connsiteY40" fmla="*/ 11446 h 1005361"/>
                <a:gd name="connsiteX41" fmla="*/ 188939 w 1310523"/>
                <a:gd name="connsiteY41" fmla="*/ 2552 h 1005361"/>
                <a:gd name="connsiteX42" fmla="*/ 159924 w 1310523"/>
                <a:gd name="connsiteY42" fmla="*/ 254156 h 1005361"/>
                <a:gd name="connsiteX43" fmla="*/ 172843 w 1310523"/>
                <a:gd name="connsiteY43" fmla="*/ 242507 h 1005361"/>
                <a:gd name="connsiteX44" fmla="*/ 172843 w 1310523"/>
                <a:gd name="connsiteY44" fmla="*/ 242507 h 1005361"/>
                <a:gd name="connsiteX45" fmla="*/ 178561 w 1310523"/>
                <a:gd name="connsiteY45" fmla="*/ 244413 h 1005361"/>
                <a:gd name="connsiteX46" fmla="*/ 191692 w 1310523"/>
                <a:gd name="connsiteY46" fmla="*/ 258603 h 1005361"/>
                <a:gd name="connsiteX47" fmla="*/ 194445 w 1310523"/>
                <a:gd name="connsiteY47" fmla="*/ 262203 h 1005361"/>
                <a:gd name="connsiteX48" fmla="*/ 182797 w 1310523"/>
                <a:gd name="connsiteY48" fmla="*/ 269616 h 1005361"/>
                <a:gd name="connsiteX49" fmla="*/ 181103 w 1310523"/>
                <a:gd name="connsiteY49" fmla="*/ 269616 h 1005361"/>
                <a:gd name="connsiteX50" fmla="*/ 159924 w 1310523"/>
                <a:gd name="connsiteY50" fmla="*/ 254156 h 1005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310523" h="1005361">
                  <a:moveTo>
                    <a:pt x="189786" y="24154"/>
                  </a:moveTo>
                  <a:cubicBezTo>
                    <a:pt x="196182" y="24747"/>
                    <a:pt x="202366" y="26844"/>
                    <a:pt x="207788" y="30296"/>
                  </a:cubicBezTo>
                  <a:cubicBezTo>
                    <a:pt x="316859" y="89385"/>
                    <a:pt x="1118476" y="586662"/>
                    <a:pt x="1166764" y="618219"/>
                  </a:cubicBezTo>
                  <a:cubicBezTo>
                    <a:pt x="1190484" y="633468"/>
                    <a:pt x="1213781" y="649352"/>
                    <a:pt x="1236866" y="665660"/>
                  </a:cubicBezTo>
                  <a:cubicBezTo>
                    <a:pt x="1245125" y="671590"/>
                    <a:pt x="1282188" y="691710"/>
                    <a:pt x="1287907" y="705052"/>
                  </a:cubicBezTo>
                  <a:cubicBezTo>
                    <a:pt x="1288287" y="706302"/>
                    <a:pt x="1288287" y="707615"/>
                    <a:pt x="1287907" y="708865"/>
                  </a:cubicBezTo>
                  <a:cubicBezTo>
                    <a:pt x="1287547" y="711109"/>
                    <a:pt x="1286763" y="713269"/>
                    <a:pt x="1285577" y="715218"/>
                  </a:cubicBezTo>
                  <a:cubicBezTo>
                    <a:pt x="1253809" y="773672"/>
                    <a:pt x="1116146" y="971270"/>
                    <a:pt x="1068706" y="983554"/>
                  </a:cubicBezTo>
                  <a:lnTo>
                    <a:pt x="1068706" y="983554"/>
                  </a:lnTo>
                  <a:cubicBezTo>
                    <a:pt x="1035455" y="983554"/>
                    <a:pt x="148699" y="429304"/>
                    <a:pt x="39840" y="322563"/>
                  </a:cubicBezTo>
                  <a:cubicBezTo>
                    <a:pt x="23554" y="313117"/>
                    <a:pt x="18005" y="292256"/>
                    <a:pt x="27450" y="275949"/>
                  </a:cubicBezTo>
                  <a:cubicBezTo>
                    <a:pt x="28742" y="273746"/>
                    <a:pt x="30267" y="271692"/>
                    <a:pt x="32004" y="269828"/>
                  </a:cubicBezTo>
                  <a:lnTo>
                    <a:pt x="171784" y="39190"/>
                  </a:lnTo>
                  <a:cubicBezTo>
                    <a:pt x="174516" y="33006"/>
                    <a:pt x="179408" y="28030"/>
                    <a:pt x="185550" y="25213"/>
                  </a:cubicBezTo>
                  <a:cubicBezTo>
                    <a:pt x="187245" y="24556"/>
                    <a:pt x="189023" y="24196"/>
                    <a:pt x="190845" y="24154"/>
                  </a:cubicBezTo>
                  <a:moveTo>
                    <a:pt x="183432" y="294607"/>
                  </a:moveTo>
                  <a:cubicBezTo>
                    <a:pt x="198258" y="294522"/>
                    <a:pt x="211410" y="285098"/>
                    <a:pt x="216260" y="271099"/>
                  </a:cubicBezTo>
                  <a:cubicBezTo>
                    <a:pt x="217572" y="267816"/>
                    <a:pt x="217932" y="264215"/>
                    <a:pt x="217318" y="260721"/>
                  </a:cubicBezTo>
                  <a:cubicBezTo>
                    <a:pt x="216281" y="255765"/>
                    <a:pt x="213866" y="251212"/>
                    <a:pt x="210330" y="247590"/>
                  </a:cubicBezTo>
                  <a:cubicBezTo>
                    <a:pt x="205374" y="240072"/>
                    <a:pt x="199147" y="233464"/>
                    <a:pt x="191904" y="228106"/>
                  </a:cubicBezTo>
                  <a:cubicBezTo>
                    <a:pt x="186525" y="224420"/>
                    <a:pt x="180213" y="222366"/>
                    <a:pt x="173690" y="222176"/>
                  </a:cubicBezTo>
                  <a:cubicBezTo>
                    <a:pt x="171149" y="221858"/>
                    <a:pt x="168607" y="221858"/>
                    <a:pt x="166066" y="222176"/>
                  </a:cubicBezTo>
                  <a:cubicBezTo>
                    <a:pt x="153994" y="226200"/>
                    <a:pt x="133662" y="245048"/>
                    <a:pt x="137262" y="259662"/>
                  </a:cubicBezTo>
                  <a:cubicBezTo>
                    <a:pt x="145163" y="275864"/>
                    <a:pt x="159543" y="287936"/>
                    <a:pt x="176867" y="292913"/>
                  </a:cubicBezTo>
                  <a:cubicBezTo>
                    <a:pt x="179048" y="293125"/>
                    <a:pt x="181251" y="293125"/>
                    <a:pt x="183432" y="292913"/>
                  </a:cubicBezTo>
                  <a:moveTo>
                    <a:pt x="190845" y="10"/>
                  </a:moveTo>
                  <a:cubicBezTo>
                    <a:pt x="186525" y="-54"/>
                    <a:pt x="182204" y="666"/>
                    <a:pt x="178137" y="2128"/>
                  </a:cubicBezTo>
                  <a:cubicBezTo>
                    <a:pt x="166108" y="6533"/>
                    <a:pt x="156260" y="15407"/>
                    <a:pt x="150605" y="26907"/>
                  </a:cubicBezTo>
                  <a:lnTo>
                    <a:pt x="12308" y="257544"/>
                  </a:lnTo>
                  <a:cubicBezTo>
                    <a:pt x="4556" y="268367"/>
                    <a:pt x="278" y="281285"/>
                    <a:pt x="24" y="294607"/>
                  </a:cubicBezTo>
                  <a:cubicBezTo>
                    <a:pt x="2078" y="311529"/>
                    <a:pt x="10486" y="327053"/>
                    <a:pt x="23532" y="338024"/>
                  </a:cubicBezTo>
                  <a:cubicBezTo>
                    <a:pt x="119049" y="431422"/>
                    <a:pt x="1017242" y="1005368"/>
                    <a:pt x="1068282" y="1005368"/>
                  </a:cubicBezTo>
                  <a:lnTo>
                    <a:pt x="1071036" y="1005368"/>
                  </a:lnTo>
                  <a:lnTo>
                    <a:pt x="1074212" y="1005368"/>
                  </a:lnTo>
                  <a:cubicBezTo>
                    <a:pt x="1137749" y="988636"/>
                    <a:pt x="1286000" y="760964"/>
                    <a:pt x="1305273" y="725807"/>
                  </a:cubicBezTo>
                  <a:cubicBezTo>
                    <a:pt x="1307920" y="721466"/>
                    <a:pt x="1309657" y="716637"/>
                    <a:pt x="1310356" y="711617"/>
                  </a:cubicBezTo>
                  <a:cubicBezTo>
                    <a:pt x="1310992" y="706090"/>
                    <a:pt x="1310038" y="700520"/>
                    <a:pt x="1307603" y="695522"/>
                  </a:cubicBezTo>
                  <a:cubicBezTo>
                    <a:pt x="1294599" y="677329"/>
                    <a:pt x="1277190" y="662758"/>
                    <a:pt x="1256985" y="653164"/>
                  </a:cubicBezTo>
                  <a:cubicBezTo>
                    <a:pt x="1254275" y="651618"/>
                    <a:pt x="1251670" y="649924"/>
                    <a:pt x="1249149" y="648081"/>
                  </a:cubicBezTo>
                  <a:cubicBezTo>
                    <a:pt x="1226488" y="632197"/>
                    <a:pt x="1202768" y="615889"/>
                    <a:pt x="1178200" y="600217"/>
                  </a:cubicBezTo>
                  <a:cubicBezTo>
                    <a:pt x="1139655" y="575226"/>
                    <a:pt x="329990" y="72230"/>
                    <a:pt x="217742" y="11446"/>
                  </a:cubicBezTo>
                  <a:cubicBezTo>
                    <a:pt x="209080" y="6046"/>
                    <a:pt x="199147" y="2975"/>
                    <a:pt x="188939" y="2552"/>
                  </a:cubicBezTo>
                  <a:close/>
                  <a:moveTo>
                    <a:pt x="159924" y="254156"/>
                  </a:moveTo>
                  <a:cubicBezTo>
                    <a:pt x="163143" y="249200"/>
                    <a:pt x="167591" y="245197"/>
                    <a:pt x="172843" y="242507"/>
                  </a:cubicBezTo>
                  <a:lnTo>
                    <a:pt x="172843" y="242507"/>
                  </a:lnTo>
                  <a:cubicBezTo>
                    <a:pt x="174897" y="242528"/>
                    <a:pt x="176909" y="243185"/>
                    <a:pt x="178561" y="244413"/>
                  </a:cubicBezTo>
                  <a:cubicBezTo>
                    <a:pt x="183729" y="248352"/>
                    <a:pt x="188155" y="253160"/>
                    <a:pt x="191692" y="258603"/>
                  </a:cubicBezTo>
                  <a:lnTo>
                    <a:pt x="194445" y="262203"/>
                  </a:lnTo>
                  <a:cubicBezTo>
                    <a:pt x="192179" y="266587"/>
                    <a:pt x="187731" y="269405"/>
                    <a:pt x="182797" y="269616"/>
                  </a:cubicBezTo>
                  <a:lnTo>
                    <a:pt x="181103" y="269616"/>
                  </a:lnTo>
                  <a:cubicBezTo>
                    <a:pt x="172843" y="266355"/>
                    <a:pt x="165557" y="261017"/>
                    <a:pt x="159924" y="254156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D34D277C-AA89-179A-9198-6046C5613910}"/>
                </a:ext>
              </a:extLst>
            </p:cNvPr>
            <p:cNvSpPr/>
            <p:nvPr/>
          </p:nvSpPr>
          <p:spPr>
            <a:xfrm>
              <a:off x="6527624" y="4901425"/>
              <a:ext cx="30285" cy="44475"/>
            </a:xfrm>
            <a:custGeom>
              <a:avLst/>
              <a:gdLst>
                <a:gd name="connsiteX0" fmla="*/ 24 w 30285"/>
                <a:gd name="connsiteY0" fmla="*/ 44482 h 44475"/>
                <a:gd name="connsiteX1" fmla="*/ 30310 w 30285"/>
                <a:gd name="connsiteY1" fmla="*/ 6 h 4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475">
                  <a:moveTo>
                    <a:pt x="24" y="44482"/>
                  </a:moveTo>
                  <a:lnTo>
                    <a:pt x="3031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C750C12-5952-FFAB-DA3D-3B5347473322}"/>
                </a:ext>
              </a:extLst>
            </p:cNvPr>
            <p:cNvSpPr/>
            <p:nvPr/>
          </p:nvSpPr>
          <p:spPr>
            <a:xfrm>
              <a:off x="6438250" y="4871350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81C7914-B3F8-C947-A797-A2C195A9A923}"/>
                </a:ext>
              </a:extLst>
            </p:cNvPr>
            <p:cNvSpPr/>
            <p:nvPr/>
          </p:nvSpPr>
          <p:spPr>
            <a:xfrm>
              <a:off x="6412624" y="4824757"/>
              <a:ext cx="30073" cy="44263"/>
            </a:xfrm>
            <a:custGeom>
              <a:avLst/>
              <a:gdLst>
                <a:gd name="connsiteX0" fmla="*/ 24 w 30073"/>
                <a:gd name="connsiteY0" fmla="*/ 44270 h 44263"/>
                <a:gd name="connsiteX1" fmla="*/ 30098 w 30073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263">
                  <a:moveTo>
                    <a:pt x="24" y="44270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71390AB-1536-AF25-EDD7-BD25A30BB200}"/>
                </a:ext>
              </a:extLst>
            </p:cNvPr>
            <p:cNvSpPr/>
            <p:nvPr/>
          </p:nvSpPr>
          <p:spPr>
            <a:xfrm>
              <a:off x="6323249" y="4794683"/>
              <a:ext cx="73913" cy="100599"/>
            </a:xfrm>
            <a:custGeom>
              <a:avLst/>
              <a:gdLst>
                <a:gd name="connsiteX0" fmla="*/ 24 w 73913"/>
                <a:gd name="connsiteY0" fmla="*/ 100606 h 100599"/>
                <a:gd name="connsiteX1" fmla="*/ 73938 w 73913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599">
                  <a:moveTo>
                    <a:pt x="24" y="100606"/>
                  </a:moveTo>
                  <a:lnTo>
                    <a:pt x="7393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EE3BA3A-1919-2669-2B8D-7AF3254046A4}"/>
                </a:ext>
              </a:extLst>
            </p:cNvPr>
            <p:cNvSpPr/>
            <p:nvPr/>
          </p:nvSpPr>
          <p:spPr>
            <a:xfrm>
              <a:off x="6297411" y="4748090"/>
              <a:ext cx="30285" cy="44263"/>
            </a:xfrm>
            <a:custGeom>
              <a:avLst/>
              <a:gdLst>
                <a:gd name="connsiteX0" fmla="*/ 24 w 30285"/>
                <a:gd name="connsiteY0" fmla="*/ 44270 h 44263"/>
                <a:gd name="connsiteX1" fmla="*/ 30310 w 30285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3">
                  <a:moveTo>
                    <a:pt x="24" y="44270"/>
                  </a:moveTo>
                  <a:cubicBezTo>
                    <a:pt x="10190" y="29444"/>
                    <a:pt x="20144" y="14619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BF685BD-EF5D-7E1F-97F4-28F391677FD4}"/>
                </a:ext>
              </a:extLst>
            </p:cNvPr>
            <p:cNvSpPr/>
            <p:nvPr/>
          </p:nvSpPr>
          <p:spPr>
            <a:xfrm>
              <a:off x="6208036" y="4718016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DA41949D-5671-8232-E0A4-1749881BCF79}"/>
                </a:ext>
              </a:extLst>
            </p:cNvPr>
            <p:cNvSpPr/>
            <p:nvPr/>
          </p:nvSpPr>
          <p:spPr>
            <a:xfrm>
              <a:off x="6182410" y="4671211"/>
              <a:ext cx="30073" cy="44475"/>
            </a:xfrm>
            <a:custGeom>
              <a:avLst/>
              <a:gdLst>
                <a:gd name="connsiteX0" fmla="*/ 24 w 30073"/>
                <a:gd name="connsiteY0" fmla="*/ 44482 h 44475"/>
                <a:gd name="connsiteX1" fmla="*/ 30098 w 30073"/>
                <a:gd name="connsiteY1" fmla="*/ 6 h 44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475">
                  <a:moveTo>
                    <a:pt x="24" y="44482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DC6E7AE-697B-D444-55B2-255678AC5293}"/>
                </a:ext>
              </a:extLst>
            </p:cNvPr>
            <p:cNvSpPr/>
            <p:nvPr/>
          </p:nvSpPr>
          <p:spPr>
            <a:xfrm>
              <a:off x="6093036" y="4641137"/>
              <a:ext cx="73913" cy="100811"/>
            </a:xfrm>
            <a:custGeom>
              <a:avLst/>
              <a:gdLst>
                <a:gd name="connsiteX0" fmla="*/ 24 w 73913"/>
                <a:gd name="connsiteY0" fmla="*/ 100818 h 100811"/>
                <a:gd name="connsiteX1" fmla="*/ 73938 w 73913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811">
                  <a:moveTo>
                    <a:pt x="24" y="100818"/>
                  </a:moveTo>
                  <a:lnTo>
                    <a:pt x="7393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288662A-54D9-33D6-990C-B34E667FE684}"/>
                </a:ext>
              </a:extLst>
            </p:cNvPr>
            <p:cNvSpPr/>
            <p:nvPr/>
          </p:nvSpPr>
          <p:spPr>
            <a:xfrm>
              <a:off x="6066138" y="4598356"/>
              <a:ext cx="30286" cy="44263"/>
            </a:xfrm>
            <a:custGeom>
              <a:avLst/>
              <a:gdLst>
                <a:gd name="connsiteX0" fmla="*/ 24 w 30286"/>
                <a:gd name="connsiteY0" fmla="*/ 44270 h 44263"/>
                <a:gd name="connsiteX1" fmla="*/ 30310 w 30286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6" h="44263">
                  <a:moveTo>
                    <a:pt x="24" y="44270"/>
                  </a:moveTo>
                  <a:lnTo>
                    <a:pt x="3031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8469193B-CA06-99CA-BC90-38840521F452}"/>
                </a:ext>
              </a:extLst>
            </p:cNvPr>
            <p:cNvSpPr/>
            <p:nvPr/>
          </p:nvSpPr>
          <p:spPr>
            <a:xfrm>
              <a:off x="5976552" y="4571459"/>
              <a:ext cx="74125" cy="100811"/>
            </a:xfrm>
            <a:custGeom>
              <a:avLst/>
              <a:gdLst>
                <a:gd name="connsiteX0" fmla="*/ 24 w 74125"/>
                <a:gd name="connsiteY0" fmla="*/ 100818 h 100811"/>
                <a:gd name="connsiteX1" fmla="*/ 74150 w 74125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811">
                  <a:moveTo>
                    <a:pt x="24" y="100818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6E800F9-03F9-4EFD-DCFB-D2E4D791D7F5}"/>
                </a:ext>
              </a:extLst>
            </p:cNvPr>
            <p:cNvSpPr/>
            <p:nvPr/>
          </p:nvSpPr>
          <p:spPr>
            <a:xfrm>
              <a:off x="5948384" y="4530796"/>
              <a:ext cx="30286" cy="44263"/>
            </a:xfrm>
            <a:custGeom>
              <a:avLst/>
              <a:gdLst>
                <a:gd name="connsiteX0" fmla="*/ 24 w 30286"/>
                <a:gd name="connsiteY0" fmla="*/ 44270 h 44263"/>
                <a:gd name="connsiteX1" fmla="*/ 30310 w 30286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6" h="44263">
                  <a:moveTo>
                    <a:pt x="24" y="44270"/>
                  </a:moveTo>
                  <a:cubicBezTo>
                    <a:pt x="9978" y="29444"/>
                    <a:pt x="20144" y="14831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61F0F4B-C3A7-F71D-E4CA-5E0FCAB4C090}"/>
                </a:ext>
              </a:extLst>
            </p:cNvPr>
            <p:cNvSpPr/>
            <p:nvPr/>
          </p:nvSpPr>
          <p:spPr>
            <a:xfrm>
              <a:off x="5854774" y="4499663"/>
              <a:ext cx="73913" cy="100599"/>
            </a:xfrm>
            <a:custGeom>
              <a:avLst/>
              <a:gdLst>
                <a:gd name="connsiteX0" fmla="*/ 24 w 73913"/>
                <a:gd name="connsiteY0" fmla="*/ 100606 h 100599"/>
                <a:gd name="connsiteX1" fmla="*/ 73938 w 73913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3913" h="100599">
                  <a:moveTo>
                    <a:pt x="24" y="100606"/>
                  </a:moveTo>
                  <a:cubicBezTo>
                    <a:pt x="24592" y="67143"/>
                    <a:pt x="49371" y="33680"/>
                    <a:pt x="73938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B61FB33-F70B-8FE1-129A-D07247BFB792}"/>
                </a:ext>
              </a:extLst>
            </p:cNvPr>
            <p:cNvSpPr/>
            <p:nvPr/>
          </p:nvSpPr>
          <p:spPr>
            <a:xfrm>
              <a:off x="5836349" y="4460482"/>
              <a:ext cx="30285" cy="44263"/>
            </a:xfrm>
            <a:custGeom>
              <a:avLst/>
              <a:gdLst>
                <a:gd name="connsiteX0" fmla="*/ 24 w 30285"/>
                <a:gd name="connsiteY0" fmla="*/ 44270 h 44263"/>
                <a:gd name="connsiteX1" fmla="*/ 30310 w 30285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3">
                  <a:moveTo>
                    <a:pt x="24" y="44270"/>
                  </a:moveTo>
                  <a:cubicBezTo>
                    <a:pt x="10190" y="29445"/>
                    <a:pt x="21203" y="14832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DF6536AA-481C-19EA-DAB6-0C4FA26DEF25}"/>
                </a:ext>
              </a:extLst>
            </p:cNvPr>
            <p:cNvSpPr/>
            <p:nvPr/>
          </p:nvSpPr>
          <p:spPr>
            <a:xfrm>
              <a:off x="5735961" y="4433373"/>
              <a:ext cx="74125" cy="100811"/>
            </a:xfrm>
            <a:custGeom>
              <a:avLst/>
              <a:gdLst>
                <a:gd name="connsiteX0" fmla="*/ 24 w 74125"/>
                <a:gd name="connsiteY0" fmla="*/ 100818 h 100811"/>
                <a:gd name="connsiteX1" fmla="*/ 74150 w 74125"/>
                <a:gd name="connsiteY1" fmla="*/ 6 h 100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811">
                  <a:moveTo>
                    <a:pt x="24" y="100818"/>
                  </a:moveTo>
                  <a:cubicBezTo>
                    <a:pt x="24804" y="67143"/>
                    <a:pt x="49583" y="33680"/>
                    <a:pt x="7415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CEF87CF-43C0-D7A7-EB5E-DBEE71B48AEF}"/>
                </a:ext>
              </a:extLst>
            </p:cNvPr>
            <p:cNvSpPr/>
            <p:nvPr/>
          </p:nvSpPr>
          <p:spPr>
            <a:xfrm>
              <a:off x="5710335" y="4386779"/>
              <a:ext cx="30285" cy="44264"/>
            </a:xfrm>
            <a:custGeom>
              <a:avLst/>
              <a:gdLst>
                <a:gd name="connsiteX0" fmla="*/ 24 w 30285"/>
                <a:gd name="connsiteY0" fmla="*/ 44271 h 44264"/>
                <a:gd name="connsiteX1" fmla="*/ 30310 w 30285"/>
                <a:gd name="connsiteY1" fmla="*/ 6 h 44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85" h="44264">
                  <a:moveTo>
                    <a:pt x="24" y="44271"/>
                  </a:moveTo>
                  <a:cubicBezTo>
                    <a:pt x="10190" y="29657"/>
                    <a:pt x="20144" y="14832"/>
                    <a:pt x="30310" y="6"/>
                  </a:cubicBez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D89C167-C64F-D6AB-D99A-E8E7C0D458C4}"/>
                </a:ext>
              </a:extLst>
            </p:cNvPr>
            <p:cNvSpPr/>
            <p:nvPr/>
          </p:nvSpPr>
          <p:spPr>
            <a:xfrm>
              <a:off x="5620960" y="4356706"/>
              <a:ext cx="74125" cy="100599"/>
            </a:xfrm>
            <a:custGeom>
              <a:avLst/>
              <a:gdLst>
                <a:gd name="connsiteX0" fmla="*/ 24 w 74125"/>
                <a:gd name="connsiteY0" fmla="*/ 100606 h 100599"/>
                <a:gd name="connsiteX1" fmla="*/ 74150 w 74125"/>
                <a:gd name="connsiteY1" fmla="*/ 6 h 1005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4125" h="100599">
                  <a:moveTo>
                    <a:pt x="24" y="100606"/>
                  </a:moveTo>
                  <a:lnTo>
                    <a:pt x="74150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BA00ACE-1D2D-0F45-694B-451C861F5789}"/>
                </a:ext>
              </a:extLst>
            </p:cNvPr>
            <p:cNvSpPr/>
            <p:nvPr/>
          </p:nvSpPr>
          <p:spPr>
            <a:xfrm>
              <a:off x="5595334" y="4310112"/>
              <a:ext cx="30073" cy="44263"/>
            </a:xfrm>
            <a:custGeom>
              <a:avLst/>
              <a:gdLst>
                <a:gd name="connsiteX0" fmla="*/ 24 w 30073"/>
                <a:gd name="connsiteY0" fmla="*/ 44270 h 44263"/>
                <a:gd name="connsiteX1" fmla="*/ 30098 w 30073"/>
                <a:gd name="connsiteY1" fmla="*/ 6 h 44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73" h="44263">
                  <a:moveTo>
                    <a:pt x="24" y="44270"/>
                  </a:moveTo>
                  <a:lnTo>
                    <a:pt x="30098" y="6"/>
                  </a:lnTo>
                </a:path>
              </a:pathLst>
            </a:custGeom>
            <a:noFill/>
            <a:ln w="22439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4" name="Hình tự do: Hình 121">
            <a:extLst>
              <a:ext uri="{FF2B5EF4-FFF2-40B4-BE49-F238E27FC236}">
                <a16:creationId xmlns:a16="http://schemas.microsoft.com/office/drawing/2014/main" id="{9BF27582-8A8C-1D97-780B-6CCAC3CEB856}"/>
              </a:ext>
            </a:extLst>
          </p:cNvPr>
          <p:cNvSpPr/>
          <p:nvPr/>
        </p:nvSpPr>
        <p:spPr>
          <a:xfrm rot="1758552">
            <a:off x="2775261" y="4457039"/>
            <a:ext cx="963021" cy="6802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34013"/>
                </a:moveTo>
                <a:lnTo>
                  <a:pt x="963021" y="34013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5" name="Hình tự do: Hình 123">
            <a:extLst>
              <a:ext uri="{FF2B5EF4-FFF2-40B4-BE49-F238E27FC236}">
                <a16:creationId xmlns:a16="http://schemas.microsoft.com/office/drawing/2014/main" id="{893EFB67-B5E2-5325-62FE-CB6478A91B73}"/>
              </a:ext>
            </a:extLst>
          </p:cNvPr>
          <p:cNvSpPr/>
          <p:nvPr/>
        </p:nvSpPr>
        <p:spPr>
          <a:xfrm rot="19841448">
            <a:off x="3051486" y="3083290"/>
            <a:ext cx="963021" cy="68027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34013"/>
                </a:moveTo>
                <a:lnTo>
                  <a:pt x="963021" y="34013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7" name="Hình tự do: Hình 127">
            <a:extLst>
              <a:ext uri="{FF2B5EF4-FFF2-40B4-BE49-F238E27FC236}">
                <a16:creationId xmlns:a16="http://schemas.microsoft.com/office/drawing/2014/main" id="{2AEDB8E7-AA6A-4E9C-DE71-FB24E3A130A1}"/>
              </a:ext>
            </a:extLst>
          </p:cNvPr>
          <p:cNvSpPr/>
          <p:nvPr/>
        </p:nvSpPr>
        <p:spPr>
          <a:xfrm>
            <a:off x="3676650" y="1508933"/>
            <a:ext cx="2001341" cy="1843087"/>
          </a:xfrm>
          <a:custGeom>
            <a:avLst/>
            <a:gdLst>
              <a:gd name="connsiteX0" fmla="*/ 0 w 1843087"/>
              <a:gd name="connsiteY0" fmla="*/ 921544 h 1843087"/>
              <a:gd name="connsiteX1" fmla="*/ 921544 w 1843087"/>
              <a:gd name="connsiteY1" fmla="*/ 0 h 1843087"/>
              <a:gd name="connsiteX2" fmla="*/ 1843088 w 1843087"/>
              <a:gd name="connsiteY2" fmla="*/ 921544 h 1843087"/>
              <a:gd name="connsiteX3" fmla="*/ 921544 w 1843087"/>
              <a:gd name="connsiteY3" fmla="*/ 1843088 h 1843087"/>
              <a:gd name="connsiteX4" fmla="*/ 0 w 1843087"/>
              <a:gd name="connsiteY4" fmla="*/ 921544 h 1843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3087" h="1843087">
                <a:moveTo>
                  <a:pt x="0" y="921544"/>
                </a:moveTo>
                <a:cubicBezTo>
                  <a:pt x="0" y="412589"/>
                  <a:pt x="412589" y="0"/>
                  <a:pt x="921544" y="0"/>
                </a:cubicBezTo>
                <a:cubicBezTo>
                  <a:pt x="1430499" y="0"/>
                  <a:pt x="1843088" y="412589"/>
                  <a:pt x="1843088" y="921544"/>
                </a:cubicBezTo>
                <a:cubicBezTo>
                  <a:pt x="1843088" y="1430499"/>
                  <a:pt x="1430499" y="1843088"/>
                  <a:pt x="921544" y="1843088"/>
                </a:cubicBezTo>
                <a:cubicBezTo>
                  <a:pt x="412589" y="1843088"/>
                  <a:pt x="0" y="1430499"/>
                  <a:pt x="0" y="921544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7694" tIns="287694" rIns="287694" bIns="287694" numCol="1" spcCol="1270" anchor="ctr" anchorCtr="0">
            <a:noAutofit/>
          </a:bodyPr>
          <a:lstStyle/>
          <a:p>
            <a:pPr marL="0" lvl="0" indent="0" algn="ctr" defTabSz="1244600"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Mệnh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đề</a:t>
            </a:r>
            <a:endParaRPr lang="en-US" sz="2400" kern="1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8" name="Hình tự do: Hình 134">
            <a:extLst>
              <a:ext uri="{FF2B5EF4-FFF2-40B4-BE49-F238E27FC236}">
                <a16:creationId xmlns:a16="http://schemas.microsoft.com/office/drawing/2014/main" id="{699E180C-86EF-6385-4F50-C40258F7A0DF}"/>
              </a:ext>
            </a:extLst>
          </p:cNvPr>
          <p:cNvSpPr/>
          <p:nvPr/>
        </p:nvSpPr>
        <p:spPr>
          <a:xfrm>
            <a:off x="3558679" y="4256335"/>
            <a:ext cx="1843087" cy="1843087"/>
          </a:xfrm>
          <a:custGeom>
            <a:avLst/>
            <a:gdLst>
              <a:gd name="connsiteX0" fmla="*/ 0 w 1843087"/>
              <a:gd name="connsiteY0" fmla="*/ 921544 h 1843087"/>
              <a:gd name="connsiteX1" fmla="*/ 921544 w 1843087"/>
              <a:gd name="connsiteY1" fmla="*/ 0 h 1843087"/>
              <a:gd name="connsiteX2" fmla="*/ 1843088 w 1843087"/>
              <a:gd name="connsiteY2" fmla="*/ 921544 h 1843087"/>
              <a:gd name="connsiteX3" fmla="*/ 921544 w 1843087"/>
              <a:gd name="connsiteY3" fmla="*/ 1843088 h 1843087"/>
              <a:gd name="connsiteX4" fmla="*/ 0 w 1843087"/>
              <a:gd name="connsiteY4" fmla="*/ 921544 h 1843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3087" h="1843087">
                <a:moveTo>
                  <a:pt x="0" y="921544"/>
                </a:moveTo>
                <a:cubicBezTo>
                  <a:pt x="0" y="412589"/>
                  <a:pt x="412589" y="0"/>
                  <a:pt x="921544" y="0"/>
                </a:cubicBezTo>
                <a:cubicBezTo>
                  <a:pt x="1430499" y="0"/>
                  <a:pt x="1843088" y="412589"/>
                  <a:pt x="1843088" y="921544"/>
                </a:cubicBezTo>
                <a:cubicBezTo>
                  <a:pt x="1843088" y="1430499"/>
                  <a:pt x="1430499" y="1843088"/>
                  <a:pt x="921544" y="1843088"/>
                </a:cubicBezTo>
                <a:cubicBezTo>
                  <a:pt x="412589" y="1843088"/>
                  <a:pt x="0" y="1430499"/>
                  <a:pt x="0" y="921544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87694" tIns="287694" rIns="287694" bIns="287694" numCol="1" spcCol="1270" anchor="ctr" anchorCtr="0">
            <a:noAutofit/>
          </a:bodyPr>
          <a:lstStyle/>
          <a:p>
            <a:pPr marL="0" lvl="0" indent="0" algn="ctr" defTabSz="1244600"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kern="12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hợp</a:t>
            </a:r>
            <a:endParaRPr lang="en-US" sz="2400" kern="12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9" name="Hình tự do: Hình 135">
            <a:extLst>
              <a:ext uri="{FF2B5EF4-FFF2-40B4-BE49-F238E27FC236}">
                <a16:creationId xmlns:a16="http://schemas.microsoft.com/office/drawing/2014/main" id="{90364755-9CED-C704-3B11-BD2DFFB17178}"/>
              </a:ext>
            </a:extLst>
          </p:cNvPr>
          <p:cNvSpPr/>
          <p:nvPr/>
        </p:nvSpPr>
        <p:spPr>
          <a:xfrm>
            <a:off x="5586075" y="4256335"/>
            <a:ext cx="2764631" cy="1843087"/>
          </a:xfrm>
          <a:custGeom>
            <a:avLst/>
            <a:gdLst>
              <a:gd name="connsiteX0" fmla="*/ 0 w 2764631"/>
              <a:gd name="connsiteY0" fmla="*/ 0 h 1843087"/>
              <a:gd name="connsiteX1" fmla="*/ 2764631 w 2764631"/>
              <a:gd name="connsiteY1" fmla="*/ 0 h 1843087"/>
              <a:gd name="connsiteX2" fmla="*/ 2764631 w 2764631"/>
              <a:gd name="connsiteY2" fmla="*/ 1843087 h 1843087"/>
              <a:gd name="connsiteX3" fmla="*/ 0 w 2764631"/>
              <a:gd name="connsiteY3" fmla="*/ 1843087 h 1843087"/>
              <a:gd name="connsiteX4" fmla="*/ 0 w 2764631"/>
              <a:gd name="connsiteY4" fmla="*/ 0 h 1843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64631" h="1843087">
                <a:moveTo>
                  <a:pt x="0" y="0"/>
                </a:moveTo>
                <a:lnTo>
                  <a:pt x="2764631" y="0"/>
                </a:lnTo>
                <a:lnTo>
                  <a:pt x="2764631" y="1843087"/>
                </a:lnTo>
                <a:lnTo>
                  <a:pt x="0" y="184308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285750" lvl="1" indent="-285750" algn="l" defTabSz="1377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3100" kern="1200"/>
          </a:p>
          <a:p>
            <a:pPr marL="285750" lvl="1" indent="-285750" algn="l" defTabSz="13779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endParaRPr lang="en-US" sz="3100" kern="1200"/>
          </a:p>
        </p:txBody>
      </p:sp>
      <p:sp>
        <p:nvSpPr>
          <p:cNvPr id="60" name="Hình Bầu dục 9">
            <a:extLst>
              <a:ext uri="{FF2B5EF4-FFF2-40B4-BE49-F238E27FC236}">
                <a16:creationId xmlns:a16="http://schemas.microsoft.com/office/drawing/2014/main" id="{9C71FB17-C818-C6BA-185C-295BCE5EF79D}"/>
              </a:ext>
            </a:extLst>
          </p:cNvPr>
          <p:cNvSpPr/>
          <p:nvPr/>
        </p:nvSpPr>
        <p:spPr>
          <a:xfrm>
            <a:off x="265028" y="2030154"/>
            <a:ext cx="3241964" cy="298692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CHƯƠNG I</a:t>
            </a:r>
          </a:p>
        </p:txBody>
      </p:sp>
      <p:sp>
        <p:nvSpPr>
          <p:cNvPr id="61" name="Hộp Văn bản 136">
            <a:extLst>
              <a:ext uri="{FF2B5EF4-FFF2-40B4-BE49-F238E27FC236}">
                <a16:creationId xmlns:a16="http://schemas.microsoft.com/office/drawing/2014/main" id="{59618B25-BC02-68DE-365D-3A8E44013A02}"/>
              </a:ext>
            </a:extLst>
          </p:cNvPr>
          <p:cNvSpPr txBox="1"/>
          <p:nvPr/>
        </p:nvSpPr>
        <p:spPr>
          <a:xfrm>
            <a:off x="5974868" y="692623"/>
            <a:ext cx="52186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Mệnh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đề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mệnh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đề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chứa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biến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2" name="Hộp Văn bản 137">
            <a:extLst>
              <a:ext uri="{FF2B5EF4-FFF2-40B4-BE49-F238E27FC236}">
                <a16:creationId xmlns:a16="http://schemas.microsoft.com/office/drawing/2014/main" id="{39035472-284A-14E0-6727-2D3BF6C9592C}"/>
              </a:ext>
            </a:extLst>
          </p:cNvPr>
          <p:cNvSpPr txBox="1"/>
          <p:nvPr/>
        </p:nvSpPr>
        <p:spPr>
          <a:xfrm>
            <a:off x="5996190" y="1378222"/>
            <a:ext cx="50801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Phủ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định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mệnh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đề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3" name="Hộp Văn bản 138">
            <a:extLst>
              <a:ext uri="{FF2B5EF4-FFF2-40B4-BE49-F238E27FC236}">
                <a16:creationId xmlns:a16="http://schemas.microsoft.com/office/drawing/2014/main" id="{6BE6AA36-B80F-B871-6A78-BEEE710BB13A}"/>
              </a:ext>
            </a:extLst>
          </p:cNvPr>
          <p:cNvSpPr txBox="1"/>
          <p:nvPr/>
        </p:nvSpPr>
        <p:spPr>
          <a:xfrm>
            <a:off x="5996191" y="2063821"/>
            <a:ext cx="58243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Mệnh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đề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kéo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mệnh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đề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đảo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4" name="Hộp Văn bản 139">
            <a:extLst>
              <a:ext uri="{FF2B5EF4-FFF2-40B4-BE49-F238E27FC236}">
                <a16:creationId xmlns:a16="http://schemas.microsoft.com/office/drawing/2014/main" id="{FEFB5B7E-692A-3AAE-375E-FCFDE1883B88}"/>
              </a:ext>
            </a:extLst>
          </p:cNvPr>
          <p:cNvSpPr txBox="1"/>
          <p:nvPr/>
        </p:nvSpPr>
        <p:spPr>
          <a:xfrm>
            <a:off x="5992711" y="2770077"/>
            <a:ext cx="3936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Mệnh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đề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tương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đương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Hộp Văn bản 140">
                <a:extLst>
                  <a:ext uri="{FF2B5EF4-FFF2-40B4-BE49-F238E27FC236}">
                    <a16:creationId xmlns:a16="http://schemas.microsoft.com/office/drawing/2014/main" id="{AA40E453-E356-F92B-9322-B4E0EEE4D85B}"/>
                  </a:ext>
                </a:extLst>
              </p:cNvPr>
              <p:cNvSpPr txBox="1"/>
              <p:nvPr/>
            </p:nvSpPr>
            <p:spPr>
              <a:xfrm>
                <a:off x="5992711" y="3417858"/>
                <a:ext cx="521864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Mệnh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đề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chứ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kí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hiệu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∀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,∃</m:t>
                    </m:r>
                  </m:oMath>
                </a14:m>
                <a:endParaRPr lang="en-US" sz="2400" dirty="0"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5" name="Hộp Văn bản 140">
                <a:extLst>
                  <a:ext uri="{FF2B5EF4-FFF2-40B4-BE49-F238E27FC236}">
                    <a16:creationId xmlns:a16="http://schemas.microsoft.com/office/drawing/2014/main" id="{AA40E453-E356-F92B-9322-B4E0EEE4D8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2711" y="3417858"/>
                <a:ext cx="5218642" cy="461665"/>
              </a:xfrm>
              <a:prstGeom prst="rect">
                <a:avLst/>
              </a:prstGeom>
              <a:blipFill>
                <a:blip r:embed="rId4"/>
                <a:stretch>
                  <a:fillRect l="-1519" t="-12000" b="-29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Hộp Văn bản 143">
            <a:extLst>
              <a:ext uri="{FF2B5EF4-FFF2-40B4-BE49-F238E27FC236}">
                <a16:creationId xmlns:a16="http://schemas.microsoft.com/office/drawing/2014/main" id="{E7AD75E0-82C6-42FF-6A54-E674AA3BBB6A}"/>
              </a:ext>
            </a:extLst>
          </p:cNvPr>
          <p:cNvSpPr txBox="1"/>
          <p:nvPr/>
        </p:nvSpPr>
        <p:spPr>
          <a:xfrm>
            <a:off x="5698643" y="4342195"/>
            <a:ext cx="1843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hợp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7" name="Hộp Văn bản 144">
            <a:extLst>
              <a:ext uri="{FF2B5EF4-FFF2-40B4-BE49-F238E27FC236}">
                <a16:creationId xmlns:a16="http://schemas.microsoft.com/office/drawing/2014/main" id="{90B3644F-FD21-B6AB-B91C-951F1DB1F189}"/>
              </a:ext>
            </a:extLst>
          </p:cNvPr>
          <p:cNvSpPr txBox="1"/>
          <p:nvPr/>
        </p:nvSpPr>
        <p:spPr>
          <a:xfrm>
            <a:off x="5716486" y="5284455"/>
            <a:ext cx="22816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hợp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8" name="Hộp Văn bản 145">
            <a:extLst>
              <a:ext uri="{FF2B5EF4-FFF2-40B4-BE49-F238E27FC236}">
                <a16:creationId xmlns:a16="http://schemas.microsoft.com/office/drawing/2014/main" id="{23E5CE86-EB15-1626-FEB3-A718171A1FE5}"/>
              </a:ext>
            </a:extLst>
          </p:cNvPr>
          <p:cNvSpPr txBox="1"/>
          <p:nvPr/>
        </p:nvSpPr>
        <p:spPr>
          <a:xfrm>
            <a:off x="5698643" y="6153231"/>
            <a:ext cx="4861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phép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toán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trên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hợp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9" name="Hộp Văn bản 146">
            <a:extLst>
              <a:ext uri="{FF2B5EF4-FFF2-40B4-BE49-F238E27FC236}">
                <a16:creationId xmlns:a16="http://schemas.microsoft.com/office/drawing/2014/main" id="{DDD81AA6-6801-7172-EE0A-3D42116ED978}"/>
              </a:ext>
            </a:extLst>
          </p:cNvPr>
          <p:cNvSpPr txBox="1"/>
          <p:nvPr/>
        </p:nvSpPr>
        <p:spPr>
          <a:xfrm>
            <a:off x="8535015" y="3921103"/>
            <a:ext cx="1843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hợp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70" name="Hộp Văn bản 147">
            <a:extLst>
              <a:ext uri="{FF2B5EF4-FFF2-40B4-BE49-F238E27FC236}">
                <a16:creationId xmlns:a16="http://schemas.microsoft.com/office/drawing/2014/main" id="{121BE8D6-0C45-A948-5CEC-1DC5CEF465D9}"/>
              </a:ext>
            </a:extLst>
          </p:cNvPr>
          <p:cNvSpPr txBox="1"/>
          <p:nvPr/>
        </p:nvSpPr>
        <p:spPr>
          <a:xfrm>
            <a:off x="8535015" y="4516122"/>
            <a:ext cx="18434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con</a:t>
            </a:r>
          </a:p>
        </p:txBody>
      </p:sp>
      <p:sp>
        <p:nvSpPr>
          <p:cNvPr id="71" name="Hộp Văn bản 148">
            <a:extLst>
              <a:ext uri="{FF2B5EF4-FFF2-40B4-BE49-F238E27FC236}">
                <a16:creationId xmlns:a16="http://schemas.microsoft.com/office/drawing/2014/main" id="{8B18CC7C-0BB0-49F6-E4DD-617A0767D5C8}"/>
              </a:ext>
            </a:extLst>
          </p:cNvPr>
          <p:cNvSpPr txBox="1"/>
          <p:nvPr/>
        </p:nvSpPr>
        <p:spPr>
          <a:xfrm>
            <a:off x="8535015" y="5103738"/>
            <a:ext cx="3447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Hai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bằng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nhau</a:t>
            </a:r>
            <a:endParaRPr lang="en-US" sz="24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cxnSp>
        <p:nvCxnSpPr>
          <p:cNvPr id="72" name="Đường nối Thẳng 150">
            <a:extLst>
              <a:ext uri="{FF2B5EF4-FFF2-40B4-BE49-F238E27FC236}">
                <a16:creationId xmlns:a16="http://schemas.microsoft.com/office/drawing/2014/main" id="{68238E0C-32A8-16B4-F49B-E53BDDAC617C}"/>
              </a:ext>
            </a:extLst>
          </p:cNvPr>
          <p:cNvCxnSpPr>
            <a:cxnSpLocks/>
            <a:stCxn id="57" idx="2"/>
            <a:endCxn id="61" idx="1"/>
          </p:cNvCxnSpPr>
          <p:nvPr/>
        </p:nvCxnSpPr>
        <p:spPr>
          <a:xfrm flipV="1">
            <a:off x="5677992" y="923456"/>
            <a:ext cx="296876" cy="150702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Đường nối Thẳng 153">
            <a:extLst>
              <a:ext uri="{FF2B5EF4-FFF2-40B4-BE49-F238E27FC236}">
                <a16:creationId xmlns:a16="http://schemas.microsoft.com/office/drawing/2014/main" id="{6F8228B0-9536-3344-CB8F-F300AF4CB455}"/>
              </a:ext>
            </a:extLst>
          </p:cNvPr>
          <p:cNvCxnSpPr>
            <a:cxnSpLocks/>
            <a:stCxn id="57" idx="2"/>
            <a:endCxn id="62" idx="1"/>
          </p:cNvCxnSpPr>
          <p:nvPr/>
        </p:nvCxnSpPr>
        <p:spPr>
          <a:xfrm flipV="1">
            <a:off x="5677992" y="1609055"/>
            <a:ext cx="318198" cy="82142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Đường nối Thẳng 155">
            <a:extLst>
              <a:ext uri="{FF2B5EF4-FFF2-40B4-BE49-F238E27FC236}">
                <a16:creationId xmlns:a16="http://schemas.microsoft.com/office/drawing/2014/main" id="{2B888C47-6027-A4E3-FED3-3CC324DCA652}"/>
              </a:ext>
            </a:extLst>
          </p:cNvPr>
          <p:cNvCxnSpPr>
            <a:cxnSpLocks/>
            <a:stCxn id="57" idx="2"/>
            <a:endCxn id="63" idx="1"/>
          </p:cNvCxnSpPr>
          <p:nvPr/>
        </p:nvCxnSpPr>
        <p:spPr>
          <a:xfrm flipV="1">
            <a:off x="5677992" y="2294654"/>
            <a:ext cx="318199" cy="1358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Đường nối Thẳng 157">
            <a:extLst>
              <a:ext uri="{FF2B5EF4-FFF2-40B4-BE49-F238E27FC236}">
                <a16:creationId xmlns:a16="http://schemas.microsoft.com/office/drawing/2014/main" id="{98EA22DA-9476-A6C2-DC71-0E904F9AD3D4}"/>
              </a:ext>
            </a:extLst>
          </p:cNvPr>
          <p:cNvCxnSpPr>
            <a:cxnSpLocks/>
            <a:stCxn id="57" idx="2"/>
            <a:endCxn id="64" idx="1"/>
          </p:cNvCxnSpPr>
          <p:nvPr/>
        </p:nvCxnSpPr>
        <p:spPr>
          <a:xfrm>
            <a:off x="5677992" y="2430477"/>
            <a:ext cx="314719" cy="57043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Đường nối Thẳng 159">
            <a:extLst>
              <a:ext uri="{FF2B5EF4-FFF2-40B4-BE49-F238E27FC236}">
                <a16:creationId xmlns:a16="http://schemas.microsoft.com/office/drawing/2014/main" id="{C5F326BE-4474-815C-8CD3-755C80B846B1}"/>
              </a:ext>
            </a:extLst>
          </p:cNvPr>
          <p:cNvCxnSpPr>
            <a:cxnSpLocks/>
            <a:stCxn id="57" idx="2"/>
            <a:endCxn id="65" idx="1"/>
          </p:cNvCxnSpPr>
          <p:nvPr/>
        </p:nvCxnSpPr>
        <p:spPr>
          <a:xfrm>
            <a:off x="5677992" y="2430477"/>
            <a:ext cx="314719" cy="12182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Đường nối Thẳng 164">
            <a:extLst>
              <a:ext uri="{FF2B5EF4-FFF2-40B4-BE49-F238E27FC236}">
                <a16:creationId xmlns:a16="http://schemas.microsoft.com/office/drawing/2014/main" id="{B901C9ED-F92C-E06A-9DD9-2127C45CA429}"/>
              </a:ext>
            </a:extLst>
          </p:cNvPr>
          <p:cNvCxnSpPr>
            <a:stCxn id="58" idx="2"/>
            <a:endCxn id="66" idx="1"/>
          </p:cNvCxnSpPr>
          <p:nvPr/>
        </p:nvCxnSpPr>
        <p:spPr>
          <a:xfrm flipV="1">
            <a:off x="5401767" y="4573028"/>
            <a:ext cx="296876" cy="6048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Đường nối Thẳng 166">
            <a:extLst>
              <a:ext uri="{FF2B5EF4-FFF2-40B4-BE49-F238E27FC236}">
                <a16:creationId xmlns:a16="http://schemas.microsoft.com/office/drawing/2014/main" id="{B63AAA62-6D00-22E7-A18A-19D318B65F9E}"/>
              </a:ext>
            </a:extLst>
          </p:cNvPr>
          <p:cNvCxnSpPr>
            <a:stCxn id="58" idx="2"/>
            <a:endCxn id="67" idx="1"/>
          </p:cNvCxnSpPr>
          <p:nvPr/>
        </p:nvCxnSpPr>
        <p:spPr>
          <a:xfrm>
            <a:off x="5401767" y="5177879"/>
            <a:ext cx="314719" cy="33740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Đường nối Thẳng 168">
            <a:extLst>
              <a:ext uri="{FF2B5EF4-FFF2-40B4-BE49-F238E27FC236}">
                <a16:creationId xmlns:a16="http://schemas.microsoft.com/office/drawing/2014/main" id="{819C258F-5E31-358D-9D06-71F54FB300FA}"/>
              </a:ext>
            </a:extLst>
          </p:cNvPr>
          <p:cNvCxnSpPr>
            <a:cxnSpLocks/>
            <a:stCxn id="58" idx="2"/>
            <a:endCxn id="68" idx="1"/>
          </p:cNvCxnSpPr>
          <p:nvPr/>
        </p:nvCxnSpPr>
        <p:spPr>
          <a:xfrm>
            <a:off x="5401767" y="5177879"/>
            <a:ext cx="296876" cy="12061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Đường nối Thẳng 170">
            <a:extLst>
              <a:ext uri="{FF2B5EF4-FFF2-40B4-BE49-F238E27FC236}">
                <a16:creationId xmlns:a16="http://schemas.microsoft.com/office/drawing/2014/main" id="{3C1817A9-4684-3735-D43D-7EF3168B2644}"/>
              </a:ext>
            </a:extLst>
          </p:cNvPr>
          <p:cNvCxnSpPr>
            <a:stCxn id="66" idx="3"/>
            <a:endCxn id="69" idx="1"/>
          </p:cNvCxnSpPr>
          <p:nvPr/>
        </p:nvCxnSpPr>
        <p:spPr>
          <a:xfrm flipV="1">
            <a:off x="7542128" y="4151936"/>
            <a:ext cx="992887" cy="42109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Đường nối Thẳng 172">
            <a:extLst>
              <a:ext uri="{FF2B5EF4-FFF2-40B4-BE49-F238E27FC236}">
                <a16:creationId xmlns:a16="http://schemas.microsoft.com/office/drawing/2014/main" id="{02457BF3-B917-05D0-E605-7FD8A9533DD5}"/>
              </a:ext>
            </a:extLst>
          </p:cNvPr>
          <p:cNvCxnSpPr>
            <a:stCxn id="66" idx="3"/>
            <a:endCxn id="70" idx="1"/>
          </p:cNvCxnSpPr>
          <p:nvPr/>
        </p:nvCxnSpPr>
        <p:spPr>
          <a:xfrm>
            <a:off x="7542128" y="4573028"/>
            <a:ext cx="992887" cy="17392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Đường nối Thẳng 174">
            <a:extLst>
              <a:ext uri="{FF2B5EF4-FFF2-40B4-BE49-F238E27FC236}">
                <a16:creationId xmlns:a16="http://schemas.microsoft.com/office/drawing/2014/main" id="{21A64CAE-C4B0-A15D-0E80-97660D26287F}"/>
              </a:ext>
            </a:extLst>
          </p:cNvPr>
          <p:cNvCxnSpPr>
            <a:cxnSpLocks/>
            <a:stCxn id="66" idx="3"/>
            <a:endCxn id="71" idx="1"/>
          </p:cNvCxnSpPr>
          <p:nvPr/>
        </p:nvCxnSpPr>
        <p:spPr>
          <a:xfrm>
            <a:off x="7542128" y="4573028"/>
            <a:ext cx="992887" cy="7615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6843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8" grpId="0" animBg="1"/>
      <p:bldP spid="60" grpId="0" animBg="1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55455ED3-0537-E6CB-1EA2-0D29AB194C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7216" y="2787148"/>
            <a:ext cx="2866614" cy="1813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04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F09C1E-3999-2BCF-F991-24306515C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8A7D5A1-2605-3205-04C6-4B886EEF6C71}"/>
                  </a:ext>
                </a:extLst>
              </p:cNvPr>
              <p:cNvSpPr/>
              <p:nvPr/>
            </p:nvSpPr>
            <p:spPr>
              <a:xfrm>
                <a:off x="418082" y="1533364"/>
                <a:ext cx="10548191" cy="44410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Phát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biểu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nào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sau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đây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không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mệnh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đề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toán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học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?</a:t>
                </a:r>
              </a:p>
              <a:p>
                <a:pPr marL="342900" indent="-342900" algn="just">
                  <a:lnSpc>
                    <a:spcPct val="200000"/>
                  </a:lnSpc>
                  <a:buAutoNum type="alphaLcParenR"/>
                </a:pP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Tích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của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ba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số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tự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nhiên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liên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tiếp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luôn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chia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hết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cho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3.</a:t>
                </a:r>
              </a:p>
              <a:p>
                <a:pPr marL="342900" indent="-342900" algn="just">
                  <a:lnSpc>
                    <a:spcPct val="200000"/>
                  </a:lnSpc>
                  <a:buAutoNum type="alphaLcParenR"/>
                </a:pP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Nếu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 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ABM</m:t>
                        </m:r>
                      </m:e>
                    </m:acc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90</m:t>
                    </m:r>
                    <m:r>
                      <m:rPr>
                        <m:nor/>
                      </m:rPr>
                      <a:rPr lang="en-US" sz="2400" b="0" i="0" baseline="3000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o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thì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 M 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nằm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trên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đường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tròn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đường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kính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 AB.</a:t>
                </a:r>
              </a:p>
              <a:p>
                <a:pPr marL="342900" indent="-342900" algn="just">
                  <a:lnSpc>
                    <a:spcPct val="200000"/>
                  </a:lnSpc>
                  <a:buAutoNum type="alphaLcParenR"/>
                </a:pP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Ngày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2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tháng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9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ngày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Quốc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Khánh của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nước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Cộng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hoà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xã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hội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chủ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nghĩa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Việt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Nam.</a:t>
                </a:r>
              </a:p>
              <a:p>
                <a:pPr marL="342900" indent="-342900" algn="just">
                  <a:lnSpc>
                    <a:spcPct val="200000"/>
                  </a:lnSpc>
                  <a:buAutoNum type="alphaLcParenR"/>
                </a:pP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Mọi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số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nguyên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tố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đều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số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lẻ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  <a:endParaRPr lang="en-US" sz="2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8A7D5A1-2605-3205-04C6-4B886EEF6C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082" y="1533364"/>
                <a:ext cx="10548191" cy="4441088"/>
              </a:xfrm>
              <a:prstGeom prst="rect">
                <a:avLst/>
              </a:prstGeom>
              <a:blipFill>
                <a:blip r:embed="rId3"/>
                <a:stretch>
                  <a:fillRect l="-1156" r="-867"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ounded Rectangle 15">
            <a:extLst>
              <a:ext uri="{FF2B5EF4-FFF2-40B4-BE49-F238E27FC236}">
                <a16:creationId xmlns:a16="http://schemas.microsoft.com/office/drawing/2014/main" id="{E8B3CFAB-22E3-996A-68AF-94B0F1788F8C}"/>
              </a:ext>
            </a:extLst>
          </p:cNvPr>
          <p:cNvSpPr/>
          <p:nvPr/>
        </p:nvSpPr>
        <p:spPr>
          <a:xfrm>
            <a:off x="530226" y="1748458"/>
            <a:ext cx="708024" cy="404192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</a:pP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01</a:t>
            </a:r>
          </a:p>
        </p:txBody>
      </p:sp>
      <p:sp>
        <p:nvSpPr>
          <p:cNvPr id="4" name="Mũi tên: Phải 123">
            <a:extLst>
              <a:ext uri="{FF2B5EF4-FFF2-40B4-BE49-F238E27FC236}">
                <a16:creationId xmlns:a16="http://schemas.microsoft.com/office/drawing/2014/main" id="{1C19153C-EA73-560A-9F50-3980B92C7BF5}"/>
              </a:ext>
            </a:extLst>
          </p:cNvPr>
          <p:cNvSpPr/>
          <p:nvPr/>
        </p:nvSpPr>
        <p:spPr>
          <a:xfrm>
            <a:off x="8807096" y="2578958"/>
            <a:ext cx="617442" cy="33337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Hộp Văn bản 129">
            <a:extLst>
              <a:ext uri="{FF2B5EF4-FFF2-40B4-BE49-F238E27FC236}">
                <a16:creationId xmlns:a16="http://schemas.microsoft.com/office/drawing/2014/main" id="{9C88D7BE-180A-6BF9-2BDF-C735B2ABCC5C}"/>
              </a:ext>
            </a:extLst>
          </p:cNvPr>
          <p:cNvSpPr txBox="1"/>
          <p:nvPr/>
        </p:nvSpPr>
        <p:spPr>
          <a:xfrm>
            <a:off x="9558104" y="2504585"/>
            <a:ext cx="752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</a:p>
        </p:txBody>
      </p:sp>
      <p:sp>
        <p:nvSpPr>
          <p:cNvPr id="6" name="Mũi tên: Phải 123">
            <a:extLst>
              <a:ext uri="{FF2B5EF4-FFF2-40B4-BE49-F238E27FC236}">
                <a16:creationId xmlns:a16="http://schemas.microsoft.com/office/drawing/2014/main" id="{69B43043-2A0B-12DE-77DE-74E83D150C06}"/>
              </a:ext>
            </a:extLst>
          </p:cNvPr>
          <p:cNvSpPr/>
          <p:nvPr/>
        </p:nvSpPr>
        <p:spPr>
          <a:xfrm>
            <a:off x="9577117" y="3359573"/>
            <a:ext cx="617442" cy="33337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Hộp Văn bản 129">
            <a:extLst>
              <a:ext uri="{FF2B5EF4-FFF2-40B4-BE49-F238E27FC236}">
                <a16:creationId xmlns:a16="http://schemas.microsoft.com/office/drawing/2014/main" id="{7EA681C4-7BAC-A9A6-0BFE-10B5C4C57515}"/>
              </a:ext>
            </a:extLst>
          </p:cNvPr>
          <p:cNvSpPr txBox="1"/>
          <p:nvPr/>
        </p:nvSpPr>
        <p:spPr>
          <a:xfrm>
            <a:off x="10311049" y="3313126"/>
            <a:ext cx="752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</a:p>
        </p:txBody>
      </p:sp>
      <p:sp>
        <p:nvSpPr>
          <p:cNvPr id="8" name="Mũi tên: Phải 123">
            <a:extLst>
              <a:ext uri="{FF2B5EF4-FFF2-40B4-BE49-F238E27FC236}">
                <a16:creationId xmlns:a16="http://schemas.microsoft.com/office/drawing/2014/main" id="{35091334-6386-3CE0-5A7F-FEC536E4EDD8}"/>
              </a:ext>
            </a:extLst>
          </p:cNvPr>
          <p:cNvSpPr/>
          <p:nvPr/>
        </p:nvSpPr>
        <p:spPr>
          <a:xfrm>
            <a:off x="5344992" y="4794820"/>
            <a:ext cx="617442" cy="33337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Hộp Văn bản 129">
            <a:extLst>
              <a:ext uri="{FF2B5EF4-FFF2-40B4-BE49-F238E27FC236}">
                <a16:creationId xmlns:a16="http://schemas.microsoft.com/office/drawing/2014/main" id="{99A31792-8B6D-CA92-2E64-E20DC6B03EA3}"/>
              </a:ext>
            </a:extLst>
          </p:cNvPr>
          <p:cNvSpPr txBox="1"/>
          <p:nvPr/>
        </p:nvSpPr>
        <p:spPr>
          <a:xfrm>
            <a:off x="6096000" y="4720447"/>
            <a:ext cx="1455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endParaRPr lang="en-US" sz="24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0" name="Mũi tên: Phải 123">
            <a:extLst>
              <a:ext uri="{FF2B5EF4-FFF2-40B4-BE49-F238E27FC236}">
                <a16:creationId xmlns:a16="http://schemas.microsoft.com/office/drawing/2014/main" id="{284078C9-CD90-618A-13EE-B5B764427148}"/>
              </a:ext>
            </a:extLst>
          </p:cNvPr>
          <p:cNvSpPr/>
          <p:nvPr/>
        </p:nvSpPr>
        <p:spPr>
          <a:xfrm>
            <a:off x="5727012" y="5587160"/>
            <a:ext cx="617442" cy="333375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Hộp Văn bản 129">
            <a:extLst>
              <a:ext uri="{FF2B5EF4-FFF2-40B4-BE49-F238E27FC236}">
                <a16:creationId xmlns:a16="http://schemas.microsoft.com/office/drawing/2014/main" id="{288499EB-AB0B-E259-668B-4AF8F3F8A885}"/>
              </a:ext>
            </a:extLst>
          </p:cNvPr>
          <p:cNvSpPr txBox="1"/>
          <p:nvPr/>
        </p:nvSpPr>
        <p:spPr>
          <a:xfrm>
            <a:off x="6478020" y="5512787"/>
            <a:ext cx="7529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Có</a:t>
            </a:r>
          </a:p>
        </p:txBody>
      </p:sp>
    </p:spTree>
    <p:extLst>
      <p:ext uri="{BB962C8B-B14F-4D97-AF65-F5344CB8AC3E}">
        <p14:creationId xmlns:p14="http://schemas.microsoft.com/office/powerpoint/2010/main" val="39469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/>
      <p:bldP spid="6" grpId="0" animBg="1"/>
      <p:bldP spid="7" grpId="0"/>
      <p:bldP spid="8" grpId="0" animBg="1"/>
      <p:bldP spid="9" grpId="0"/>
      <p:bldP spid="10" grpId="0" animBg="1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F09C1E-3999-2BCF-F991-24306515C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8A7D5A1-2605-3205-04C6-4B886EEF6C71}"/>
              </a:ext>
            </a:extLst>
          </p:cNvPr>
          <p:cNvSpPr/>
          <p:nvPr/>
        </p:nvSpPr>
        <p:spPr>
          <a:xfrm>
            <a:off x="417483" y="1656567"/>
            <a:ext cx="11319110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Lập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mệnh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đề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phủ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định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của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mỗi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mệnh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đề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xét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tính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đúng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sai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của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mệnh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đề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phủ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định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  <a:endParaRPr lang="en-US" sz="2400" dirty="0">
              <a:latin typeface="UTM Avo" panose="02040603050506020204" pitchFamily="18" charset="0"/>
            </a:endParaRPr>
          </a:p>
        </p:txBody>
      </p:sp>
      <p:sp>
        <p:nvSpPr>
          <p:cNvPr id="3" name="Rounded Rectangle 15">
            <a:extLst>
              <a:ext uri="{FF2B5EF4-FFF2-40B4-BE49-F238E27FC236}">
                <a16:creationId xmlns:a16="http://schemas.microsoft.com/office/drawing/2014/main" id="{E8B3CFAB-22E3-996A-68AF-94B0F1788F8C}"/>
              </a:ext>
            </a:extLst>
          </p:cNvPr>
          <p:cNvSpPr/>
          <p:nvPr/>
        </p:nvSpPr>
        <p:spPr>
          <a:xfrm>
            <a:off x="530226" y="1748458"/>
            <a:ext cx="708024" cy="404192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</a:pP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02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Hộp Văn bản 1">
                <a:extLst>
                  <a:ext uri="{FF2B5EF4-FFF2-40B4-BE49-F238E27FC236}">
                    <a16:creationId xmlns:a16="http://schemas.microsoft.com/office/drawing/2014/main" id="{2878D2B0-3768-A28F-EC5E-BFEDC27CC371}"/>
                  </a:ext>
                </a:extLst>
              </p:cNvPr>
              <p:cNvSpPr txBox="1"/>
              <p:nvPr/>
            </p:nvSpPr>
            <p:spPr>
              <a:xfrm>
                <a:off x="455407" y="3222235"/>
                <a:ext cx="10654823" cy="22325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R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dirty="0">
                    <a:effectLst/>
                    <a:latin typeface="UTM Avo" panose="02040603050506020204" pitchFamily="18" charset="0"/>
                    <a:ea typeface="Yu Mincho" panose="02020400000000000000" pitchFamily="18" charset="-128"/>
                    <a:cs typeface="Arial" panose="020B0604020202020204" pitchFamily="34" charset="0"/>
                  </a:rPr>
                  <a:t>Mệnh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Yu Mincho" panose="02020400000000000000" pitchFamily="18" charset="-128"/>
                    <a:cs typeface="Arial" panose="020B0604020202020204" pitchFamily="34" charset="0"/>
                  </a:rPr>
                  <a:t>đề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Yu Mincho" panose="02020400000000000000" pitchFamily="18" charset="-12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Yu Mincho" panose="02020400000000000000" pitchFamily="18" charset="-128"/>
                    <a:cs typeface="Arial" panose="020B0604020202020204" pitchFamily="34" charset="0"/>
                  </a:rPr>
                  <a:t>phủ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Yu Mincho" panose="02020400000000000000" pitchFamily="18" charset="-12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Yu Mincho" panose="02020400000000000000" pitchFamily="18" charset="-128"/>
                    <a:cs typeface="Arial" panose="020B0604020202020204" pitchFamily="34" charset="0"/>
                  </a:rPr>
                  <a:t>định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Yu Mincho" panose="02020400000000000000" pitchFamily="18" charset="-12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Yu Mincho" panose="02020400000000000000" pitchFamily="18" charset="-128"/>
                    <a:cs typeface="Arial" panose="020B0604020202020204" pitchFamily="34" charset="0"/>
                  </a:rPr>
                  <a:t>của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Yu Mincho" panose="02020400000000000000" pitchFamily="18" charset="-12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Yu Mincho" panose="02020400000000000000" pitchFamily="18" charset="-128"/>
                    <a:cs typeface="Arial" panose="020B0604020202020204" pitchFamily="34" charset="0"/>
                  </a:rPr>
                  <a:t>mệnh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Yu Mincho" panose="02020400000000000000" pitchFamily="18" charset="-12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Yu Mincho" panose="02020400000000000000" pitchFamily="18" charset="-128"/>
                    <a:cs typeface="Arial" panose="020B0604020202020204" pitchFamily="34" charset="0"/>
                  </a:rPr>
                  <a:t>đề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</m:oMath>
                </a14:m>
                <a:r>
                  <a:rPr lang="en-US" sz="2400" dirty="0">
                    <a:effectLst/>
                    <a:latin typeface="UTM Avo" panose="02040603050506020204" pitchFamily="18" charset="0"/>
                    <a:ea typeface="Yu Mincho" panose="02020400000000000000" pitchFamily="18" charset="-128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Yu Mincho" panose="02020400000000000000" pitchFamily="18" charset="-128"/>
                    <a:cs typeface="Arial" panose="020B0604020202020204" pitchFamily="34" charset="0"/>
                  </a:rPr>
                  <a:t>là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Yu Mincho" panose="02020400000000000000" pitchFamily="18" charset="-128"/>
                    <a:cs typeface="Arial" panose="020B0604020202020204" pitchFamily="34" charset="0"/>
                  </a:rPr>
                  <a:t>: </a:t>
                </a:r>
                <a:endParaRPr lang="en-US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R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 xmlns:m="http://schemas.openxmlformats.org/officeDocument/2006/math">
                    <m:acc>
                      <m:accPr>
                        <m:chr m:val="‾"/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effectLst/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A</m:t>
                        </m:r>
                      </m:e>
                    </m:acc>
                  </m:oMath>
                </a14:m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: “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Đồ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thị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hàm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số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không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phải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một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đường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thẳng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”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. </a:t>
                </a:r>
              </a:p>
              <a:p>
                <a:pPr marR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Mệnh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đề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sai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vì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đồ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thị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hàm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số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một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đường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thẳng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>
          <p:sp>
            <p:nvSpPr>
              <p:cNvPr id="4" name="Hộp Văn bản 1">
                <a:extLst>
                  <a:ext uri="{FF2B5EF4-FFF2-40B4-BE49-F238E27FC236}">
                    <a16:creationId xmlns:a16="http://schemas.microsoft.com/office/drawing/2014/main" id="{2878D2B0-3768-A28F-EC5E-BFEDC27CC3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407" y="3222235"/>
                <a:ext cx="10654823" cy="2232534"/>
              </a:xfrm>
              <a:prstGeom prst="rect">
                <a:avLst/>
              </a:prstGeom>
              <a:blipFill>
                <a:blip r:embed="rId3"/>
                <a:stretch>
                  <a:fillRect l="-915" b="-51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Hộp Văn bản 6">
                <a:extLst>
                  <a:ext uri="{FF2B5EF4-FFF2-40B4-BE49-F238E27FC236}">
                    <a16:creationId xmlns:a16="http://schemas.microsoft.com/office/drawing/2014/main" id="{D9EF34EB-0001-E3DA-9D79-D1A2A7AD6B4D}"/>
                  </a:ext>
                </a:extLst>
              </p:cNvPr>
              <p:cNvSpPr txBox="1"/>
              <p:nvPr/>
            </p:nvSpPr>
            <p:spPr>
              <a:xfrm>
                <a:off x="455407" y="2625830"/>
                <a:ext cx="10896564" cy="7231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lnSpc>
                    <a:spcPct val="200000"/>
                  </a:lnSpc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: </a:t>
                </a:r>
                <a:r>
                  <a:rPr lang="en-US" sz="2400" dirty="0">
                    <a:solidFill>
                      <a:prstClr val="black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“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Đồ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thị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hàm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số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không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phải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một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đường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thẳng</a:t>
                </a:r>
                <a:r>
                  <a:rPr lang="en-US" sz="2400" dirty="0">
                    <a:solidFill>
                      <a:prstClr val="black"/>
                    </a:solidFill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”</a:t>
                </a:r>
                <a:endParaRPr lang="en-US" dirty="0"/>
              </a:p>
            </p:txBody>
          </p:sp>
        </mc:Choice>
        <mc:Fallback xmlns="">
          <p:sp>
            <p:nvSpPr>
              <p:cNvPr id="6" name="Hộp Văn bản 6">
                <a:extLst>
                  <a:ext uri="{FF2B5EF4-FFF2-40B4-BE49-F238E27FC236}">
                    <a16:creationId xmlns:a16="http://schemas.microsoft.com/office/drawing/2014/main" id="{D9EF34EB-0001-E3DA-9D79-D1A2A7AD6B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407" y="2625830"/>
                <a:ext cx="10896564" cy="723147"/>
              </a:xfrm>
              <a:prstGeom prst="rect">
                <a:avLst/>
              </a:prstGeom>
              <a:blipFill>
                <a:blip r:embed="rId4"/>
                <a:stretch>
                  <a:fillRect l="-783" b="-169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3282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F09C1E-3999-2BCF-F991-24306515C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8A7D5A1-2605-3205-04C6-4B886EEF6C71}"/>
              </a:ext>
            </a:extLst>
          </p:cNvPr>
          <p:cNvSpPr/>
          <p:nvPr/>
        </p:nvSpPr>
        <p:spPr>
          <a:xfrm>
            <a:off x="415520" y="1595781"/>
            <a:ext cx="11319110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Lập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mệnh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đề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phủ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định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của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mỗi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mệnh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đề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xét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tính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đúng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sai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của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mệnh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đề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phủ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định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  <a:endParaRPr lang="en-US" sz="2400" dirty="0">
              <a:latin typeface="UTM Avo" panose="02040603050506020204" pitchFamily="18" charset="0"/>
            </a:endParaRPr>
          </a:p>
        </p:txBody>
      </p:sp>
      <p:sp>
        <p:nvSpPr>
          <p:cNvPr id="3" name="Rounded Rectangle 15">
            <a:extLst>
              <a:ext uri="{FF2B5EF4-FFF2-40B4-BE49-F238E27FC236}">
                <a16:creationId xmlns:a16="http://schemas.microsoft.com/office/drawing/2014/main" id="{E8B3CFAB-22E3-996A-68AF-94B0F1788F8C}"/>
              </a:ext>
            </a:extLst>
          </p:cNvPr>
          <p:cNvSpPr/>
          <p:nvPr/>
        </p:nvSpPr>
        <p:spPr>
          <a:xfrm>
            <a:off x="530226" y="1748458"/>
            <a:ext cx="708024" cy="404192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</a:pP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02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Hộp Văn bản 120">
                <a:extLst>
                  <a:ext uri="{FF2B5EF4-FFF2-40B4-BE49-F238E27FC236}">
                    <a16:creationId xmlns:a16="http://schemas.microsoft.com/office/drawing/2014/main" id="{461167A6-A5A3-B693-4C4B-B201ABC42097}"/>
                  </a:ext>
                </a:extLst>
              </p:cNvPr>
              <p:cNvSpPr txBox="1"/>
              <p:nvPr/>
            </p:nvSpPr>
            <p:spPr>
              <a:xfrm>
                <a:off x="530226" y="3299054"/>
                <a:ext cx="11308287" cy="22656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lnSpc>
                    <a:spcPct val="200000"/>
                  </a:lnSpc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Yu Mincho" panose="02020400000000000000" pitchFamily="18" charset="-128"/>
                    <a:cs typeface="Arial" panose="020B0604020202020204" pitchFamily="34" charset="0"/>
                  </a:rPr>
                  <a:t>Mệnh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Yu Mincho" panose="02020400000000000000" pitchFamily="18" charset="-128"/>
                    <a:cs typeface="Arial" panose="020B0604020202020204" pitchFamily="34" charset="0"/>
                  </a:rPr>
                  <a:t>đề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Yu Mincho" panose="02020400000000000000" pitchFamily="18" charset="-128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Yu Mincho" panose="02020400000000000000" pitchFamily="18" charset="-128"/>
                    <a:cs typeface="Arial" panose="020B0604020202020204" pitchFamily="34" charset="0"/>
                  </a:rPr>
                  <a:t>phủ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Yu Mincho" panose="02020400000000000000" pitchFamily="18" charset="-128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Yu Mincho" panose="02020400000000000000" pitchFamily="18" charset="-128"/>
                    <a:cs typeface="Arial" panose="020B0604020202020204" pitchFamily="34" charset="0"/>
                  </a:rPr>
                  <a:t>định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Yu Mincho" panose="02020400000000000000" pitchFamily="18" charset="-128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Yu Mincho" panose="02020400000000000000" pitchFamily="18" charset="-128"/>
                    <a:cs typeface="Arial" panose="020B0604020202020204" pitchFamily="34" charset="0"/>
                  </a:rPr>
                  <a:t>của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Yu Mincho" panose="02020400000000000000" pitchFamily="18" charset="-128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Yu Mincho" panose="02020400000000000000" pitchFamily="18" charset="-128"/>
                    <a:cs typeface="Arial" panose="020B0604020202020204" pitchFamily="34" charset="0"/>
                  </a:rPr>
                  <a:t>mệnh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Yu Mincho" panose="02020400000000000000" pitchFamily="18" charset="-128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Yu Mincho" panose="02020400000000000000" pitchFamily="18" charset="-128"/>
                    <a:cs typeface="Arial" panose="020B0604020202020204" pitchFamily="34" charset="0"/>
                  </a:rPr>
                  <a:t>đề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b="0" i="0" smtClean="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  <m:r>
                      <m:rPr>
                        <m:nor/>
                      </m:rPr>
                      <a:rPr lang="en-US" sz="2400" b="0" i="0" smtClean="0">
                        <a:solidFill>
                          <a:prstClr val="black"/>
                        </a:solidFill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Yu Mincho" panose="02020400000000000000" pitchFamily="18" charset="-128"/>
                    <a:cs typeface="Arial" panose="020B0604020202020204" pitchFamily="34" charset="0"/>
                  </a:rPr>
                  <a:t>là</a:t>
                </a: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acc>
                      <m:accPr>
                        <m:chr m:val="‾"/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: “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Đồ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thị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hàm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số</a:t>
                </a:r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kumimoji="0" lang="en-US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đi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qua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điểm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</m:t>
                    </m:r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</m:t>
                    </m:r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</m:t>
                    </m:r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9</m:t>
                    </m:r>
                    <m: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”. </a:t>
                </a:r>
              </a:p>
              <a:p>
                <a:pPr lvl="0">
                  <a:lnSpc>
                    <a:spcPct val="200000"/>
                  </a:lnSpc>
                  <a:defRPr/>
                </a:pP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Mệnh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đề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acc>
                      <m:accPr>
                        <m:chr m:val="‾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>
                            <a:solidFill>
                              <a:prstClr val="black"/>
                            </a:solidFill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</m:acc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đúng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vì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9</m:t>
                    </m:r>
                    <m: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kumimoji="0" lang="en-US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</m:e>
                      <m:sup>
                        <m:r>
                          <a:rPr kumimoji="0" lang="en-US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nên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(</m:t>
                    </m:r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3</m:t>
                    </m:r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; 9</m:t>
                    </m:r>
                    <m:r>
                      <a:rPr kumimoji="0" lang="en-US" sz="24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) 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thuộc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đồ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thị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hàm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số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kumimoji="0" lang="en-US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>
          <p:sp>
            <p:nvSpPr>
              <p:cNvPr id="5" name="Hộp Văn bản 120">
                <a:extLst>
                  <a:ext uri="{FF2B5EF4-FFF2-40B4-BE49-F238E27FC236}">
                    <a16:creationId xmlns:a16="http://schemas.microsoft.com/office/drawing/2014/main" id="{461167A6-A5A3-B693-4C4B-B201ABC420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226" y="3299054"/>
                <a:ext cx="11308287" cy="2265620"/>
              </a:xfrm>
              <a:prstGeom prst="rect">
                <a:avLst/>
              </a:prstGeom>
              <a:blipFill>
                <a:blip r:embed="rId3"/>
                <a:stretch>
                  <a:fillRect l="-863" b="-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Hộp Văn bản 8">
                <a:extLst>
                  <a:ext uri="{FF2B5EF4-FFF2-40B4-BE49-F238E27FC236}">
                    <a16:creationId xmlns:a16="http://schemas.microsoft.com/office/drawing/2014/main" id="{97F55B28-5040-4346-0B53-4F5266D85520}"/>
                  </a:ext>
                </a:extLst>
              </p:cNvPr>
              <p:cNvSpPr txBox="1"/>
              <p:nvPr/>
            </p:nvSpPr>
            <p:spPr>
              <a:xfrm>
                <a:off x="415520" y="2871281"/>
                <a:ext cx="904048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: “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Đồ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thị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hàm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số</a:t>
                </a:r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4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kumimoji="0" lang="en-US" sz="24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kumimoji="0" lang="en-US" sz="2400" b="0" i="0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đi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qua </a:t>
                </a:r>
                <a:r>
                  <a:rPr kumimoji="0" lang="en-US" sz="24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điểm</a:t>
                </a: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</m:t>
                    </m:r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</m:t>
                    </m:r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</m:t>
                    </m:r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9</m:t>
                    </m:r>
                    <m:r>
                      <a:rPr kumimoji="0" lang="en-US" sz="24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”. </a:t>
                </a:r>
                <a:endParaRPr lang="en-US" dirty="0"/>
              </a:p>
            </p:txBody>
          </p:sp>
        </mc:Choice>
        <mc:Fallback>
          <p:sp>
            <p:nvSpPr>
              <p:cNvPr id="7" name="Hộp Văn bản 8">
                <a:extLst>
                  <a:ext uri="{FF2B5EF4-FFF2-40B4-BE49-F238E27FC236}">
                    <a16:creationId xmlns:a16="http://schemas.microsoft.com/office/drawing/2014/main" id="{97F55B28-5040-4346-0B53-4F5266D855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520" y="2871281"/>
                <a:ext cx="9040489" cy="461665"/>
              </a:xfrm>
              <a:prstGeom prst="rect">
                <a:avLst/>
              </a:prstGeom>
              <a:blipFill>
                <a:blip r:embed="rId4"/>
                <a:stretch>
                  <a:fillRect l="-877" t="-13158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5378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F09C1E-3999-2BCF-F991-24306515C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8A7D5A1-2605-3205-04C6-4B886EEF6C71}"/>
                  </a:ext>
                </a:extLst>
              </p:cNvPr>
              <p:cNvSpPr/>
              <p:nvPr/>
            </p:nvSpPr>
            <p:spPr>
              <a:xfrm>
                <a:off x="415943" y="1613143"/>
                <a:ext cx="11319110" cy="10361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200" dirty="0">
                    <a:latin typeface="UTM Avo" panose="020406030505060202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Cho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tứ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giác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 dirty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ABCD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.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Lập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mệnh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đề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P</m:t>
                    </m:r>
                    <m:r>
                      <m:rPr>
                        <m:nor/>
                      </m:rPr>
                      <a:rPr lang="en-US" sz="22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⇒</m:t>
                    </m:r>
                    <m:r>
                      <m:rPr>
                        <m:nor/>
                      </m:rPr>
                      <a:rPr lang="en-US" sz="22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Q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và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xét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tính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đúng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sai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của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mệnh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đề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đó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với</a:t>
                </a:r>
                <a:r>
                  <a:rPr lang="en-US" sz="2200" dirty="0">
                    <a:latin typeface="UTM Avo" panose="02040603050506020204" pitchFamily="18" charset="0"/>
                    <a:cs typeface="Arial" panose="020B0604020202020204" pitchFamily="34" charset="0"/>
                  </a:rPr>
                  <a:t>:</a:t>
                </a:r>
                <a:endParaRPr lang="en-US" sz="22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8A7D5A1-2605-3205-04C6-4B886EEF6C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943" y="1613143"/>
                <a:ext cx="11319110" cy="1036117"/>
              </a:xfrm>
              <a:prstGeom prst="rect">
                <a:avLst/>
              </a:prstGeom>
              <a:blipFill>
                <a:blip r:embed="rId3"/>
                <a:stretch>
                  <a:fillRect l="-700" b="-10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ounded Rectangle 15">
            <a:extLst>
              <a:ext uri="{FF2B5EF4-FFF2-40B4-BE49-F238E27FC236}">
                <a16:creationId xmlns:a16="http://schemas.microsoft.com/office/drawing/2014/main" id="{E8B3CFAB-22E3-996A-68AF-94B0F1788F8C}"/>
              </a:ext>
            </a:extLst>
          </p:cNvPr>
          <p:cNvSpPr/>
          <p:nvPr/>
        </p:nvSpPr>
        <p:spPr>
          <a:xfrm>
            <a:off x="530226" y="1748458"/>
            <a:ext cx="708024" cy="404192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</a:pPr>
            <a:r>
              <a:rPr lang="en-US" sz="22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03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Hộp Văn bản 111">
                <a:extLst>
                  <a:ext uri="{FF2B5EF4-FFF2-40B4-BE49-F238E27FC236}">
                    <a16:creationId xmlns:a16="http://schemas.microsoft.com/office/drawing/2014/main" id="{3252E8F0-A591-8004-00B4-7048EC0DD032}"/>
                  </a:ext>
                </a:extLst>
              </p:cNvPr>
              <p:cNvSpPr txBox="1"/>
              <p:nvPr/>
            </p:nvSpPr>
            <p:spPr>
              <a:xfrm>
                <a:off x="388925" y="2583062"/>
                <a:ext cx="11501087" cy="5546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a)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 dirty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P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: “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</a:t>
                </a: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ứ</a:t>
                </a: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ABCD</m:t>
                    </m:r>
                  </m:oMath>
                </a14:m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hình</a:t>
                </a: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chữ</a:t>
                </a: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nhật</a:t>
                </a: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”,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 dirty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Q</m:t>
                    </m:r>
                  </m:oMath>
                </a14:m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: “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Tứ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ABCD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hình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bình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hành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”;</a:t>
                </a:r>
                <a:endParaRPr lang="en-US" sz="22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4" name="Hộp Văn bản 111">
                <a:extLst>
                  <a:ext uri="{FF2B5EF4-FFF2-40B4-BE49-F238E27FC236}">
                    <a16:creationId xmlns:a16="http://schemas.microsoft.com/office/drawing/2014/main" id="{3252E8F0-A591-8004-00B4-7048EC0DD0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925" y="2583062"/>
                <a:ext cx="11501087" cy="554639"/>
              </a:xfrm>
              <a:prstGeom prst="rect">
                <a:avLst/>
              </a:prstGeom>
              <a:blipFill>
                <a:blip r:embed="rId4"/>
                <a:stretch>
                  <a:fillRect l="-689" b="-164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Hộp Văn bản 112">
                <a:extLst>
                  <a:ext uri="{FF2B5EF4-FFF2-40B4-BE49-F238E27FC236}">
                    <a16:creationId xmlns:a16="http://schemas.microsoft.com/office/drawing/2014/main" id="{CEBD0A37-D859-E746-5490-AB5FF1506273}"/>
                  </a:ext>
                </a:extLst>
              </p:cNvPr>
              <p:cNvSpPr txBox="1"/>
              <p:nvPr/>
            </p:nvSpPr>
            <p:spPr>
              <a:xfrm>
                <a:off x="408170" y="3125804"/>
                <a:ext cx="10236410" cy="5546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 dirty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P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: “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</a:t>
                </a: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ứ</a:t>
                </a: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ABCD</m:t>
                    </m:r>
                  </m:oMath>
                </a14:m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hình</a:t>
                </a: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thoi</a:t>
                </a: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”,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 dirty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Q</m:t>
                    </m:r>
                  </m:oMath>
                </a14:m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: “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Tứ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ABCD</m:t>
                    </m:r>
                  </m:oMath>
                </a14:m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hình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vuông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”.</a:t>
                </a:r>
                <a:endParaRPr lang="en-US" sz="22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6" name="Hộp Văn bản 112">
                <a:extLst>
                  <a:ext uri="{FF2B5EF4-FFF2-40B4-BE49-F238E27FC236}">
                    <a16:creationId xmlns:a16="http://schemas.microsoft.com/office/drawing/2014/main" id="{CEBD0A37-D859-E746-5490-AB5FF15062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70" y="3125804"/>
                <a:ext cx="10236410" cy="554639"/>
              </a:xfrm>
              <a:prstGeom prst="rect">
                <a:avLst/>
              </a:prstGeom>
              <a:blipFill>
                <a:blip r:embed="rId5"/>
                <a:stretch>
                  <a:fillRect l="-774" b="-164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Hộp Văn bản 109">
                <a:extLst>
                  <a:ext uri="{FF2B5EF4-FFF2-40B4-BE49-F238E27FC236}">
                    <a16:creationId xmlns:a16="http://schemas.microsoft.com/office/drawing/2014/main" id="{0D23C072-6E69-20AA-2CFF-14FE4A9E3080}"/>
                  </a:ext>
                </a:extLst>
              </p:cNvPr>
              <p:cNvSpPr txBox="1"/>
              <p:nvPr/>
            </p:nvSpPr>
            <p:spPr>
              <a:xfrm>
                <a:off x="347570" y="4156987"/>
                <a:ext cx="11373147" cy="10361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a)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P</m:t>
                    </m:r>
                    <m:r>
                      <m:rPr>
                        <m:nor/>
                      </m:rPr>
                      <a:rPr lang="en-US" sz="22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2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⇒</m:t>
                    </m:r>
                    <m:r>
                      <m:rPr>
                        <m:nor/>
                      </m:rPr>
                      <a:rPr lang="en-US" sz="22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2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Q</m:t>
                    </m:r>
                  </m:oMath>
                </a14:m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: "</a:t>
                </a: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Nếu</a:t>
                </a: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tứ</a:t>
                </a: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ABCD</m:t>
                    </m:r>
                  </m:oMath>
                </a14:m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hình</a:t>
                </a: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chữ</a:t>
                </a: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nhật</a:t>
                </a: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thì</a:t>
                </a: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tứ</a:t>
                </a: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giác</a:t>
                </a: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2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ABCD</m:t>
                    </m:r>
                  </m:oMath>
                </a14:m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hình</a:t>
                </a: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bình</a:t>
                </a: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hành</a:t>
                </a: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". </a:t>
                </a:r>
              </a:p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Mệnh</a:t>
                </a: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đề</a:t>
                </a: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đúng</a:t>
                </a: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vì</a:t>
                </a: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hình</a:t>
                </a: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chữ</a:t>
                </a: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nhật</a:t>
                </a: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các</a:t>
                </a: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cạnh</a:t>
                </a: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đối</a:t>
                </a: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song </a:t>
                </a: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song</a:t>
                </a: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với</a:t>
                </a:r>
                <a:r>
                  <a:rPr lang="en-US" sz="22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2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nhau</a:t>
                </a:r>
                <a:r>
                  <a:rPr lang="en-US" sz="22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1" name="Hộp Văn bản 109">
                <a:extLst>
                  <a:ext uri="{FF2B5EF4-FFF2-40B4-BE49-F238E27FC236}">
                    <a16:creationId xmlns:a16="http://schemas.microsoft.com/office/drawing/2014/main" id="{0D23C072-6E69-20AA-2CFF-14FE4A9E30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570" y="4156987"/>
                <a:ext cx="11373147" cy="1036117"/>
              </a:xfrm>
              <a:prstGeom prst="rect">
                <a:avLst/>
              </a:prstGeom>
              <a:blipFill>
                <a:blip r:embed="rId6"/>
                <a:stretch>
                  <a:fillRect l="-697" r="-161" b="-10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Hộp Văn bản 113">
            <a:extLst>
              <a:ext uri="{FF2B5EF4-FFF2-40B4-BE49-F238E27FC236}">
                <a16:creationId xmlns:a16="http://schemas.microsoft.com/office/drawing/2014/main" id="{4C7A6916-014F-D9AC-9ED5-076564B58954}"/>
              </a:ext>
            </a:extLst>
          </p:cNvPr>
          <p:cNvSpPr txBox="1"/>
          <p:nvPr/>
        </p:nvSpPr>
        <p:spPr>
          <a:xfrm>
            <a:off x="388925" y="3689371"/>
            <a:ext cx="8879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Giải</a:t>
            </a:r>
            <a:endParaRPr lang="en-US" sz="2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Hộp Văn bản 115">
                <a:extLst>
                  <a:ext uri="{FF2B5EF4-FFF2-40B4-BE49-F238E27FC236}">
                    <a16:creationId xmlns:a16="http://schemas.microsoft.com/office/drawing/2014/main" id="{A64337D3-86E9-88B9-B287-6CB3DC3DA1CA}"/>
                  </a:ext>
                </a:extLst>
              </p:cNvPr>
              <p:cNvSpPr txBox="1"/>
              <p:nvPr/>
            </p:nvSpPr>
            <p:spPr>
              <a:xfrm>
                <a:off x="334559" y="5366830"/>
                <a:ext cx="11481878" cy="10361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just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en-US" sz="2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P</m:t>
                    </m:r>
                    <m:r>
                      <m:rPr>
                        <m:nor/>
                      </m:rPr>
                      <a:rPr kumimoji="0" lang="en-US" sz="2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kumimoji="0" lang="en-US" sz="2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⇒</m:t>
                    </m:r>
                    <m:r>
                      <m:rPr>
                        <m:nor/>
                      </m:rPr>
                      <a:rPr kumimoji="0" lang="en-US" sz="2200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kumimoji="0" lang="en-US" sz="2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Q</m:t>
                    </m:r>
                  </m:oMath>
                </a14:m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: "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Nếu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tứ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giác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en-US" sz="2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ABCD</m:t>
                    </m:r>
                  </m:oMath>
                </a14:m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hình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thoi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thì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tứ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giác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kumimoji="0" lang="en-US" sz="22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ABCD</m:t>
                    </m:r>
                  </m:oMath>
                </a14:m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hình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vuông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". </a:t>
                </a:r>
              </a:p>
              <a:p>
                <a:pPr marL="0" marR="0" lvl="0" indent="0" algn="just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Mệnh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đề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sai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vì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chưa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chắc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các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của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hình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thoi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góc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kumimoji="0" lang="en-US" sz="2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vuông</a:t>
                </a:r>
                <a:r>
                  <a:rPr kumimoji="0" lang="en-US" sz="2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3" name="Hộp Văn bản 115">
                <a:extLst>
                  <a:ext uri="{FF2B5EF4-FFF2-40B4-BE49-F238E27FC236}">
                    <a16:creationId xmlns:a16="http://schemas.microsoft.com/office/drawing/2014/main" id="{A64337D3-86E9-88B9-B287-6CB3DC3DA1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559" y="5366830"/>
                <a:ext cx="11481878" cy="1036117"/>
              </a:xfrm>
              <a:prstGeom prst="rect">
                <a:avLst/>
              </a:prstGeom>
              <a:blipFill>
                <a:blip r:embed="rId7"/>
                <a:stretch>
                  <a:fillRect l="-690" b="-11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5847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6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F09C1E-3999-2BCF-F991-24306515C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8A7D5A1-2605-3205-04C6-4B886EEF6C71}"/>
              </a:ext>
            </a:extLst>
          </p:cNvPr>
          <p:cNvSpPr/>
          <p:nvPr/>
        </p:nvSpPr>
        <p:spPr>
          <a:xfrm>
            <a:off x="317833" y="1650389"/>
            <a:ext cx="11319110" cy="5124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Lập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mệnh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đề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phủ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định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của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mỗi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mệnh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đề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  <a:endParaRPr lang="en-US" sz="2400" dirty="0">
              <a:latin typeface="UTM Avo" panose="02040603050506020204" pitchFamily="18" charset="0"/>
            </a:endParaRPr>
          </a:p>
        </p:txBody>
      </p:sp>
      <p:sp>
        <p:nvSpPr>
          <p:cNvPr id="3" name="Rounded Rectangle 15">
            <a:extLst>
              <a:ext uri="{FF2B5EF4-FFF2-40B4-BE49-F238E27FC236}">
                <a16:creationId xmlns:a16="http://schemas.microsoft.com/office/drawing/2014/main" id="{E8B3CFAB-22E3-996A-68AF-94B0F1788F8C}"/>
              </a:ext>
            </a:extLst>
          </p:cNvPr>
          <p:cNvSpPr/>
          <p:nvPr/>
        </p:nvSpPr>
        <p:spPr>
          <a:xfrm>
            <a:off x="530226" y="1748458"/>
            <a:ext cx="708024" cy="404192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</a:pP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04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Hộp Văn bản 2">
                <a:extLst>
                  <a:ext uri="{FF2B5EF4-FFF2-40B4-BE49-F238E27FC236}">
                    <a16:creationId xmlns:a16="http://schemas.microsoft.com/office/drawing/2014/main" id="{7CB43B63-6EFE-D204-6611-C6A837EF43E7}"/>
                  </a:ext>
                </a:extLst>
              </p:cNvPr>
              <p:cNvSpPr txBox="1"/>
              <p:nvPr/>
            </p:nvSpPr>
            <p:spPr>
              <a:xfrm>
                <a:off x="1541871" y="2058656"/>
                <a:ext cx="9411560" cy="14518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cs typeface="Times New Roman" panose="02020603050405020304" pitchFamily="18" charset="0"/>
                      </a:rPr>
                      <m:t>A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:"</m:t>
                    </m:r>
                    <m:r>
                      <a:rPr lang="en-US" sz="24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∀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ℝ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</m:t>
                    </m:r>
                    <m:sSup>
                      <m:sSup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4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5</m:t>
                    </m:r>
                    <m:r>
                      <a:rPr lang="en-US" sz="24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";</m:t>
                    </m:r>
                  </m:oMath>
                </a14:m>
                <a:r>
                  <a:rPr lang="en-US" sz="2400" i="1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		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:"</m:t>
                    </m:r>
                    <m:r>
                      <a:rPr lang="en-US" sz="24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∀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ℝ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</m:t>
                    </m:r>
                    <m:sSup>
                      <m:sSup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4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≥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</m:t>
                    </m:r>
                  </m:oMath>
                </a14:m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";</a:t>
                </a:r>
                <a:b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</a:b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:"</m:t>
                    </m:r>
                    <m:r>
                      <a:rPr lang="en-US" sz="24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∃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ℤ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  <m:sSup>
                      <m:sSup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US" sz="2400" b="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0</m:t>
                    </m:r>
                  </m:oMath>
                </a14:m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"; 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𝐷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:"</m:t>
                    </m:r>
                    <m:r>
                      <a:rPr lang="en-US" sz="24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∃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ℤ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</m:t>
                    </m:r>
                    <m:sSup>
                      <m:sSup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&lt;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".</a:t>
                </a:r>
              </a:p>
            </p:txBody>
          </p:sp>
        </mc:Choice>
        <mc:Fallback xmlns="">
          <p:sp>
            <p:nvSpPr>
              <p:cNvPr id="5" name="Hộp Văn bản 2">
                <a:extLst>
                  <a:ext uri="{FF2B5EF4-FFF2-40B4-BE49-F238E27FC236}">
                    <a16:creationId xmlns:a16="http://schemas.microsoft.com/office/drawing/2014/main" id="{7CB43B63-6EFE-D204-6611-C6A837EF43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1871" y="2058656"/>
                <a:ext cx="9411560" cy="1451808"/>
              </a:xfrm>
              <a:prstGeom prst="rect">
                <a:avLst/>
              </a:prstGeom>
              <a:blipFill>
                <a:blip r:embed="rId3"/>
                <a:stretch>
                  <a:fillRect l="-324" b="-84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Hộp Văn bản 5">
                <a:extLst>
                  <a:ext uri="{FF2B5EF4-FFF2-40B4-BE49-F238E27FC236}">
                    <a16:creationId xmlns:a16="http://schemas.microsoft.com/office/drawing/2014/main" id="{559A67F3-A033-BD30-D0B8-786E22881430}"/>
                  </a:ext>
                </a:extLst>
              </p:cNvPr>
              <p:cNvSpPr txBox="1"/>
              <p:nvPr/>
            </p:nvSpPr>
            <p:spPr>
              <a:xfrm>
                <a:off x="3668230" y="3655654"/>
                <a:ext cx="4477751" cy="30955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marR="0" indent="-342900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‾"/>
                        <m:ctrlPr>
                          <a:rPr lang="en-US" sz="2400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effectLst/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A</m:t>
                        </m:r>
                      </m:e>
                    </m:acc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:"∃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ℝ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sz="2400" b="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sSup>
                      <m:sSup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4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5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";</m:t>
                    </m:r>
                  </m:oMath>
                </a14:m>
                <a:endParaRPr lang="en-US" sz="2400" i="1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342900" marR="0" indent="-342900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‾"/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effectLst/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B</m:t>
                        </m:r>
                      </m:e>
                    </m:acc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: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"∃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ℝ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sz="2400" b="0" i="1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sSup>
                      <m:sSup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&lt;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</m:t>
                    </m:r>
                  </m:oMath>
                </a14:m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"; </a:t>
                </a:r>
              </a:p>
              <a:p>
                <a:pPr marL="342900" marR="0" indent="-342900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‾"/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effectLst/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C</m:t>
                        </m:r>
                      </m:e>
                    </m:acc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:"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∀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ℤ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  <m:sSup>
                      <m:sSup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0</m:t>
                    </m:r>
                  </m:oMath>
                </a14:m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; </a:t>
                </a:r>
              </a:p>
              <a:p>
                <a:pPr marL="342900" marR="0" indent="-342900">
                  <a:lnSpc>
                    <a:spcPct val="200000"/>
                  </a:lnSpc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‾"/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sz="2400" i="0">
                            <a:effectLst/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D</m:t>
                        </m:r>
                      </m:e>
                    </m:acc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:"∀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∈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ℤ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,</m:t>
                    </m:r>
                    <m:r>
                      <a:rPr lang="en-US" sz="2400" b="0" i="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sSup>
                      <m:sSupPr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≥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400" b="0" i="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"</m:t>
                    </m:r>
                  </m:oMath>
                </a14:m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7" name="Hộp Văn bản 5">
                <a:extLst>
                  <a:ext uri="{FF2B5EF4-FFF2-40B4-BE49-F238E27FC236}">
                    <a16:creationId xmlns:a16="http://schemas.microsoft.com/office/drawing/2014/main" id="{559A67F3-A033-BD30-D0B8-786E228814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8230" y="3655654"/>
                <a:ext cx="4477751" cy="3095591"/>
              </a:xfrm>
              <a:prstGeom prst="rect">
                <a:avLst/>
              </a:prstGeom>
              <a:blipFill>
                <a:blip r:embed="rId4"/>
                <a:stretch>
                  <a:fillRect r="-2452" b="-35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Hộp Văn bản 3">
            <a:extLst>
              <a:ext uri="{FF2B5EF4-FFF2-40B4-BE49-F238E27FC236}">
                <a16:creationId xmlns:a16="http://schemas.microsoft.com/office/drawing/2014/main" id="{AA51BA9D-855C-D5D0-F57B-97DCB983E162}"/>
              </a:ext>
            </a:extLst>
          </p:cNvPr>
          <p:cNvSpPr txBox="1"/>
          <p:nvPr/>
        </p:nvSpPr>
        <p:spPr>
          <a:xfrm>
            <a:off x="5464939" y="3424821"/>
            <a:ext cx="8843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Giải</a:t>
            </a:r>
            <a:endParaRPr lang="en-US" sz="24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616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F09C1E-3999-2BCF-F991-24306515C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8A7D5A1-2605-3205-04C6-4B886EEF6C71}"/>
              </a:ext>
            </a:extLst>
          </p:cNvPr>
          <p:cNvSpPr/>
          <p:nvPr/>
        </p:nvSpPr>
        <p:spPr>
          <a:xfrm>
            <a:off x="317833" y="1601249"/>
            <a:ext cx="11319110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UTM Avo" panose="020406030505060202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Dùng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kí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hiệu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mỗi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hợp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biểu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diễn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mỗi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hợp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trên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trục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  <a:endParaRPr lang="en-US" sz="2400" dirty="0">
              <a:latin typeface="UTM Avo" panose="02040603050506020204" pitchFamily="18" charset="0"/>
            </a:endParaRPr>
          </a:p>
        </p:txBody>
      </p:sp>
      <p:sp>
        <p:nvSpPr>
          <p:cNvPr id="3" name="Rounded Rectangle 15">
            <a:extLst>
              <a:ext uri="{FF2B5EF4-FFF2-40B4-BE49-F238E27FC236}">
                <a16:creationId xmlns:a16="http://schemas.microsoft.com/office/drawing/2014/main" id="{E8B3CFAB-22E3-996A-68AF-94B0F1788F8C}"/>
              </a:ext>
            </a:extLst>
          </p:cNvPr>
          <p:cNvSpPr/>
          <p:nvPr/>
        </p:nvSpPr>
        <p:spPr>
          <a:xfrm>
            <a:off x="530226" y="1748458"/>
            <a:ext cx="708024" cy="404192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</a:pP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05</a:t>
            </a:r>
          </a:p>
        </p:txBody>
      </p:sp>
      <p:sp>
        <p:nvSpPr>
          <p:cNvPr id="8" name="Hộp Văn bản 3">
            <a:extLst>
              <a:ext uri="{FF2B5EF4-FFF2-40B4-BE49-F238E27FC236}">
                <a16:creationId xmlns:a16="http://schemas.microsoft.com/office/drawing/2014/main" id="{AA51BA9D-855C-D5D0-F57B-97DCB983E162}"/>
              </a:ext>
            </a:extLst>
          </p:cNvPr>
          <p:cNvSpPr txBox="1"/>
          <p:nvPr/>
        </p:nvSpPr>
        <p:spPr>
          <a:xfrm>
            <a:off x="5464941" y="4154955"/>
            <a:ext cx="8843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Giải</a:t>
            </a:r>
            <a:endParaRPr lang="en-US" sz="24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Hộp Văn bản 109">
                <a:extLst>
                  <a:ext uri="{FF2B5EF4-FFF2-40B4-BE49-F238E27FC236}">
                    <a16:creationId xmlns:a16="http://schemas.microsoft.com/office/drawing/2014/main" id="{8A5632EC-10A9-E6F9-9901-6905C39D1517}"/>
                  </a:ext>
                </a:extLst>
              </p:cNvPr>
              <p:cNvSpPr txBox="1"/>
              <p:nvPr/>
            </p:nvSpPr>
            <p:spPr>
              <a:xfrm>
                <a:off x="1405804" y="2763960"/>
                <a:ext cx="46292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a)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</a:rPr>
                      <m:t>A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|−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latin typeface="UTM Avo" panose="0204060305050602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&lt;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&lt;−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latin typeface="UTM Avo" panose="0204060305050602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;</a:t>
                </a:r>
              </a:p>
            </p:txBody>
          </p:sp>
        </mc:Choice>
        <mc:Fallback xmlns="">
          <p:sp>
            <p:nvSpPr>
              <p:cNvPr id="4" name="Hộp Văn bản 109">
                <a:extLst>
                  <a:ext uri="{FF2B5EF4-FFF2-40B4-BE49-F238E27FC236}">
                    <a16:creationId xmlns:a16="http://schemas.microsoft.com/office/drawing/2014/main" id="{8A5632EC-10A9-E6F9-9901-6905C39D15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5804" y="2763960"/>
                <a:ext cx="4629236" cy="461665"/>
              </a:xfrm>
              <a:prstGeom prst="rect">
                <a:avLst/>
              </a:prstGeom>
              <a:blipFill>
                <a:blip r:embed="rId3"/>
                <a:stretch>
                  <a:fillRect l="-2108" t="-11842" b="-27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Hộp Văn bản 110">
                <a:extLst>
                  <a:ext uri="{FF2B5EF4-FFF2-40B4-BE49-F238E27FC236}">
                    <a16:creationId xmlns:a16="http://schemas.microsoft.com/office/drawing/2014/main" id="{F884F93D-7951-5B88-22A1-775684F1DA7E}"/>
                  </a:ext>
                </a:extLst>
              </p:cNvPr>
              <p:cNvSpPr txBox="1"/>
              <p:nvPr/>
            </p:nvSpPr>
            <p:spPr>
              <a:xfrm>
                <a:off x="6706845" y="2750416"/>
                <a:ext cx="46292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b)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</a:rPr>
                      <m:t>B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|−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latin typeface="UTM Avo" panose="0204060305050602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latin typeface="UTM Avo" panose="0204060305050602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;</a:t>
                </a:r>
              </a:p>
            </p:txBody>
          </p:sp>
        </mc:Choice>
        <mc:Fallback xmlns="">
          <p:sp>
            <p:nvSpPr>
              <p:cNvPr id="6" name="Hộp Văn bản 110">
                <a:extLst>
                  <a:ext uri="{FF2B5EF4-FFF2-40B4-BE49-F238E27FC236}">
                    <a16:creationId xmlns:a16="http://schemas.microsoft.com/office/drawing/2014/main" id="{F884F93D-7951-5B88-22A1-775684F1DA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6845" y="2750416"/>
                <a:ext cx="4629236" cy="461665"/>
              </a:xfrm>
              <a:prstGeom prst="rect">
                <a:avLst/>
              </a:prstGeom>
              <a:blipFill>
                <a:blip r:embed="rId4"/>
                <a:stretch>
                  <a:fillRect l="-1974" t="-11842" b="-27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Hộp Văn bản 111">
                <a:extLst>
                  <a:ext uri="{FF2B5EF4-FFF2-40B4-BE49-F238E27FC236}">
                    <a16:creationId xmlns:a16="http://schemas.microsoft.com/office/drawing/2014/main" id="{31CF3A2A-E31F-C831-39CF-289B3E530E9C}"/>
                  </a:ext>
                </a:extLst>
              </p:cNvPr>
              <p:cNvSpPr txBox="1"/>
              <p:nvPr/>
            </p:nvSpPr>
            <p:spPr>
              <a:xfrm>
                <a:off x="1405804" y="3369498"/>
                <a:ext cx="363634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c)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</a:rPr>
                      <m:t>C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latin typeface="UTM Avo" panose="0204060305050602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;</a:t>
                </a:r>
              </a:p>
            </p:txBody>
          </p:sp>
        </mc:Choice>
        <mc:Fallback xmlns="">
          <p:sp>
            <p:nvSpPr>
              <p:cNvPr id="9" name="Hộp Văn bản 111">
                <a:extLst>
                  <a:ext uri="{FF2B5EF4-FFF2-40B4-BE49-F238E27FC236}">
                    <a16:creationId xmlns:a16="http://schemas.microsoft.com/office/drawing/2014/main" id="{31CF3A2A-E31F-C831-39CF-289B3E530E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5804" y="3369498"/>
                <a:ext cx="3636347" cy="461665"/>
              </a:xfrm>
              <a:prstGeom prst="rect">
                <a:avLst/>
              </a:prstGeom>
              <a:blipFill>
                <a:blip r:embed="rId5"/>
                <a:stretch>
                  <a:fillRect l="-2685" t="-12000" b="-29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Hộp Văn bản 112">
                <a:extLst>
                  <a:ext uri="{FF2B5EF4-FFF2-40B4-BE49-F238E27FC236}">
                    <a16:creationId xmlns:a16="http://schemas.microsoft.com/office/drawing/2014/main" id="{DB81AD4A-6B6F-12F0-FBB6-D52A72644953}"/>
                  </a:ext>
                </a:extLst>
              </p:cNvPr>
              <p:cNvSpPr txBox="1"/>
              <p:nvPr/>
            </p:nvSpPr>
            <p:spPr>
              <a:xfrm>
                <a:off x="6733343" y="3358467"/>
                <a:ext cx="407781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d)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</a:rPr>
                      <m:t>C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ℝ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|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&gt;−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latin typeface="UTM Avo" panose="0204060305050602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</m:d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10" name="Hộp Văn bản 112">
                <a:extLst>
                  <a:ext uri="{FF2B5EF4-FFF2-40B4-BE49-F238E27FC236}">
                    <a16:creationId xmlns:a16="http://schemas.microsoft.com/office/drawing/2014/main" id="{DB81AD4A-6B6F-12F0-FBB6-D52A726449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3343" y="3358467"/>
                <a:ext cx="4077818" cy="461665"/>
              </a:xfrm>
              <a:prstGeom prst="rect">
                <a:avLst/>
              </a:prstGeom>
              <a:blipFill>
                <a:blip r:embed="rId6"/>
                <a:stretch>
                  <a:fillRect l="-2395" t="-11842" b="-27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Hộp Văn bản 121">
                <a:extLst>
                  <a:ext uri="{FF2B5EF4-FFF2-40B4-BE49-F238E27FC236}">
                    <a16:creationId xmlns:a16="http://schemas.microsoft.com/office/drawing/2014/main" id="{13D633CD-D264-74B4-6AA8-2F3A88D23B55}"/>
                  </a:ext>
                </a:extLst>
              </p:cNvPr>
              <p:cNvSpPr txBox="1"/>
              <p:nvPr/>
            </p:nvSpPr>
            <p:spPr>
              <a:xfrm>
                <a:off x="1949255" y="4535148"/>
                <a:ext cx="8417153" cy="5746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a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)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Tập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hợp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</a:rPr>
                      <m:t>A</m:t>
                    </m:r>
                  </m:oMath>
                </a14:m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khoảng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và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được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biểu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diễn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:</a:t>
                </a:r>
              </a:p>
            </p:txBody>
          </p:sp>
        </mc:Choice>
        <mc:Fallback>
          <p:sp>
            <p:nvSpPr>
              <p:cNvPr id="11" name="Hộp Văn bản 121">
                <a:extLst>
                  <a:ext uri="{FF2B5EF4-FFF2-40B4-BE49-F238E27FC236}">
                    <a16:creationId xmlns:a16="http://schemas.microsoft.com/office/drawing/2014/main" id="{13D633CD-D264-74B4-6AA8-2F3A88D23B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9255" y="4535148"/>
                <a:ext cx="8417153" cy="574644"/>
              </a:xfrm>
              <a:prstGeom prst="rect">
                <a:avLst/>
              </a:prstGeom>
              <a:blipFill>
                <a:blip r:embed="rId7"/>
                <a:stretch>
                  <a:fillRect l="-1159" b="-23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6" descr="A screenshot of a computer screen&#10;&#10;Description automatically generated with low confidence">
            <a:extLst>
              <a:ext uri="{FF2B5EF4-FFF2-40B4-BE49-F238E27FC236}">
                <a16:creationId xmlns:a16="http://schemas.microsoft.com/office/drawing/2014/main" id="{10DF57C0-428E-D738-9A02-E788F6322CC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7370" y="5422042"/>
            <a:ext cx="4400036" cy="7834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5988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8" grpId="0"/>
      <p:bldP spid="4" grpId="0"/>
      <p:bldP spid="6" grpId="0"/>
      <p:bldP spid="9" grpId="0"/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F09C1E-3999-2BCF-F991-24306515C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15">
            <a:extLst>
              <a:ext uri="{FF2B5EF4-FFF2-40B4-BE49-F238E27FC236}">
                <a16:creationId xmlns:a16="http://schemas.microsoft.com/office/drawing/2014/main" id="{E8B3CFAB-22E3-996A-68AF-94B0F1788F8C}"/>
              </a:ext>
            </a:extLst>
          </p:cNvPr>
          <p:cNvSpPr/>
          <p:nvPr/>
        </p:nvSpPr>
        <p:spPr>
          <a:xfrm>
            <a:off x="530226" y="1748458"/>
            <a:ext cx="708024" cy="404192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</a:pP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05</a:t>
            </a:r>
          </a:p>
        </p:txBody>
      </p:sp>
      <p:sp>
        <p:nvSpPr>
          <p:cNvPr id="8" name="Hộp Văn bản 3">
            <a:extLst>
              <a:ext uri="{FF2B5EF4-FFF2-40B4-BE49-F238E27FC236}">
                <a16:creationId xmlns:a16="http://schemas.microsoft.com/office/drawing/2014/main" id="{AA51BA9D-855C-D5D0-F57B-97DCB983E162}"/>
              </a:ext>
            </a:extLst>
          </p:cNvPr>
          <p:cNvSpPr txBox="1"/>
          <p:nvPr/>
        </p:nvSpPr>
        <p:spPr>
          <a:xfrm>
            <a:off x="1316453" y="1729389"/>
            <a:ext cx="8843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Giải</a:t>
            </a:r>
            <a:endParaRPr lang="en-US" sz="24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Hộp Văn bản 1">
                <a:extLst>
                  <a:ext uri="{FF2B5EF4-FFF2-40B4-BE49-F238E27FC236}">
                    <a16:creationId xmlns:a16="http://schemas.microsoft.com/office/drawing/2014/main" id="{0AD676F8-04F2-7A1B-382F-E56BFE2CFE8A}"/>
                  </a:ext>
                </a:extLst>
              </p:cNvPr>
              <p:cNvSpPr txBox="1"/>
              <p:nvPr/>
            </p:nvSpPr>
            <p:spPr>
              <a:xfrm>
                <a:off x="431357" y="3614289"/>
                <a:ext cx="8914774" cy="5750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c)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Tập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hợp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</a:rPr>
                      <m:t> </m:t>
                    </m:r>
                  </m:oMath>
                </a14:m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nửa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khoảng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∞</m:t>
                    </m:r>
                    <m:r>
                      <a:rPr lang="en-US" sz="2400" b="0" i="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]</m:t>
                    </m:r>
                  </m:oMath>
                </a14:m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và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được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biểu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diễn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:</a:t>
                </a:r>
              </a:p>
            </p:txBody>
          </p:sp>
        </mc:Choice>
        <mc:Fallback>
          <p:sp>
            <p:nvSpPr>
              <p:cNvPr id="5" name="Hộp Văn bản 1">
                <a:extLst>
                  <a:ext uri="{FF2B5EF4-FFF2-40B4-BE49-F238E27FC236}">
                    <a16:creationId xmlns:a16="http://schemas.microsoft.com/office/drawing/2014/main" id="{0AD676F8-04F2-7A1B-382F-E56BFE2CFE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357" y="3614289"/>
                <a:ext cx="8914774" cy="575094"/>
              </a:xfrm>
              <a:prstGeom prst="rect">
                <a:avLst/>
              </a:prstGeom>
              <a:blipFill>
                <a:blip r:embed="rId3"/>
                <a:stretch>
                  <a:fillRect l="-1094" b="-23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Hộp Văn bản 2">
                <a:extLst>
                  <a:ext uri="{FF2B5EF4-FFF2-40B4-BE49-F238E27FC236}">
                    <a16:creationId xmlns:a16="http://schemas.microsoft.com/office/drawing/2014/main" id="{E0A5E48D-20A2-CF82-B69C-B44BDDC1323B}"/>
                  </a:ext>
                </a:extLst>
              </p:cNvPr>
              <p:cNvSpPr txBox="1"/>
              <p:nvPr/>
            </p:nvSpPr>
            <p:spPr>
              <a:xfrm>
                <a:off x="467731" y="5005778"/>
                <a:ext cx="9205658" cy="57464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d)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Tập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hợp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</a:rPr>
                      <m:t>D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</a:rPr>
                      <m:t> </m:t>
                    </m:r>
                  </m:oMath>
                </a14:m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khoảng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US" sz="2400" b="0" i="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;+∞)</m:t>
                    </m:r>
                  </m:oMath>
                </a14:m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và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được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biểu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diễn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:</a:t>
                </a:r>
              </a:p>
            </p:txBody>
          </p:sp>
        </mc:Choice>
        <mc:Fallback>
          <p:sp>
            <p:nvSpPr>
              <p:cNvPr id="7" name="Hộp Văn bản 2">
                <a:extLst>
                  <a:ext uri="{FF2B5EF4-FFF2-40B4-BE49-F238E27FC236}">
                    <a16:creationId xmlns:a16="http://schemas.microsoft.com/office/drawing/2014/main" id="{E0A5E48D-20A2-CF82-B69C-B44BDDC132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731" y="5005778"/>
                <a:ext cx="9205658" cy="574644"/>
              </a:xfrm>
              <a:prstGeom prst="rect">
                <a:avLst/>
              </a:prstGeom>
              <a:blipFill>
                <a:blip r:embed="rId4"/>
                <a:stretch>
                  <a:fillRect l="-1060" b="-23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9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DA3A1BF1-7491-E5F4-9797-6DFD1BCD2D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1510" y="5815085"/>
            <a:ext cx="4992083" cy="806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23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E93D9A41-DD71-6219-FF28-75B027086E3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5586" y="4412550"/>
            <a:ext cx="4727616" cy="738690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5" name="Hộp Văn bản 5">
                <a:extLst>
                  <a:ext uri="{FF2B5EF4-FFF2-40B4-BE49-F238E27FC236}">
                    <a16:creationId xmlns:a16="http://schemas.microsoft.com/office/drawing/2014/main" id="{3D531B09-21D1-B125-EE75-71A55CACE228}"/>
                  </a:ext>
                </a:extLst>
              </p:cNvPr>
              <p:cNvSpPr txBox="1"/>
              <p:nvPr/>
            </p:nvSpPr>
            <p:spPr>
              <a:xfrm>
                <a:off x="429308" y="2309942"/>
                <a:ext cx="780029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b)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Tập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hợp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</a:rPr>
                      <m:t>B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</a:rPr>
                      <m:t> </m:t>
                    </m:r>
                  </m:oMath>
                </a14:m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đoạn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[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]</m:t>
                    </m:r>
                  </m:oMath>
                </a14:m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và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được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biểu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diễn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:</a:t>
                </a:r>
                <a:endParaRPr lang="en-US" sz="2400" dirty="0"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15" name="Hộp Văn bản 5">
                <a:extLst>
                  <a:ext uri="{FF2B5EF4-FFF2-40B4-BE49-F238E27FC236}">
                    <a16:creationId xmlns:a16="http://schemas.microsoft.com/office/drawing/2014/main" id="{3D531B09-21D1-B125-EE75-71A55CACE2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308" y="2309942"/>
                <a:ext cx="7800292" cy="461665"/>
              </a:xfrm>
              <a:prstGeom prst="rect">
                <a:avLst/>
              </a:prstGeom>
              <a:blipFill>
                <a:blip r:embed="rId7"/>
                <a:stretch>
                  <a:fillRect l="-1172" t="-11842" b="-27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22" descr="A screenshot of a computer screen&#10;&#10;Description automatically generated with medium confidence">
            <a:extLst>
              <a:ext uri="{FF2B5EF4-FFF2-40B4-BE49-F238E27FC236}">
                <a16:creationId xmlns:a16="http://schemas.microsoft.com/office/drawing/2014/main" id="{FBD52F13-9C2D-F817-5C7D-016FE4C05E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366" y="2941691"/>
            <a:ext cx="4615312" cy="7857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6275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  <p:bldP spid="7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F09C1E-3999-2BCF-F991-24306515C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8A7D5A1-2605-3205-04C6-4B886EEF6C71}"/>
                  </a:ext>
                </a:extLst>
              </p:cNvPr>
              <p:cNvSpPr/>
              <p:nvPr/>
            </p:nvSpPr>
            <p:spPr>
              <a:xfrm>
                <a:off x="442962" y="1602264"/>
                <a:ext cx="11319110" cy="50066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200" dirty="0">
                    <a:latin typeface="UTM Avo" panose="020406030505060202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Giải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bóng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đá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vô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địch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thế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giới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World Cup 2018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được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tổ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chức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ở Liên bang Nga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gồm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32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đội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. Sau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vòng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thi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đấu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bảng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, Ban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tổ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chức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chọn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ra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16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đội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chia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làm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8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cặp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đấu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loại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trực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tiếp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. Sau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vòng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đấu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loại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trực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tiếp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đó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, Ban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tổ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chức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tiếp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tục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chọn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ra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8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đội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chia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làm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4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cặp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đấu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loại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trực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tiếp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ở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vòng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tứ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kết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.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Gọi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 dirty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tập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hợp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32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đội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tham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gia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World Cup 2018,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 dirty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B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tập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hợp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16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đội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sau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vòng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thi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đấu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bảng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 dirty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C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là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tập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hợp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8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đội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thi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đấu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vòng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tứ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kết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a)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Sắp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xếp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các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tập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hợp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 dirty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 i="0" dirty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m:rPr>
                        <m:nor/>
                      </m:rPr>
                      <a:rPr lang="en-US" sz="2400" i="0" dirty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B</m:t>
                    </m:r>
                    <m:r>
                      <m:rPr>
                        <m:nor/>
                      </m:rPr>
                      <a:rPr lang="en-US" sz="2400" i="0" dirty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m:rPr>
                        <m:nor/>
                      </m:rPr>
                      <a:rPr lang="en-US" sz="2400" i="0" dirty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C</m:t>
                    </m:r>
                    <m:r>
                      <m:rPr>
                        <m:nor/>
                      </m:rPr>
                      <a:rPr lang="en-US" sz="2400" i="0" dirty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theo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quan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hệ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“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⊂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”.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b)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Chứng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minh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∩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C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B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∩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C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c)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Tập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hợp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\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B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gồm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những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đội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bóng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bị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loại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sau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vòng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đấu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nào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?</a:t>
                </a:r>
                <a:endParaRPr lang="en-US" sz="24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8A7D5A1-2605-3205-04C6-4B886EEF6C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962" y="1602264"/>
                <a:ext cx="11319110" cy="5006627"/>
              </a:xfrm>
              <a:prstGeom prst="rect">
                <a:avLst/>
              </a:prstGeom>
              <a:blipFill>
                <a:blip r:embed="rId3"/>
                <a:stretch>
                  <a:fillRect l="-862" r="-862" b="-18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ounded Rectangle 15">
            <a:extLst>
              <a:ext uri="{FF2B5EF4-FFF2-40B4-BE49-F238E27FC236}">
                <a16:creationId xmlns:a16="http://schemas.microsoft.com/office/drawing/2014/main" id="{E8B3CFAB-22E3-996A-68AF-94B0F1788F8C}"/>
              </a:ext>
            </a:extLst>
          </p:cNvPr>
          <p:cNvSpPr/>
          <p:nvPr/>
        </p:nvSpPr>
        <p:spPr>
          <a:xfrm>
            <a:off x="530225" y="1748458"/>
            <a:ext cx="788435" cy="404192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</a:pP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488842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F09C1E-3999-2BCF-F991-24306515C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15">
            <a:extLst>
              <a:ext uri="{FF2B5EF4-FFF2-40B4-BE49-F238E27FC236}">
                <a16:creationId xmlns:a16="http://schemas.microsoft.com/office/drawing/2014/main" id="{E8B3CFAB-22E3-996A-68AF-94B0F1788F8C}"/>
              </a:ext>
            </a:extLst>
          </p:cNvPr>
          <p:cNvSpPr/>
          <p:nvPr/>
        </p:nvSpPr>
        <p:spPr>
          <a:xfrm>
            <a:off x="530226" y="1748458"/>
            <a:ext cx="708024" cy="404192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</a:pP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06</a:t>
            </a:r>
          </a:p>
        </p:txBody>
      </p:sp>
      <p:sp>
        <p:nvSpPr>
          <p:cNvPr id="8" name="Hộp Văn bản 3">
            <a:extLst>
              <a:ext uri="{FF2B5EF4-FFF2-40B4-BE49-F238E27FC236}">
                <a16:creationId xmlns:a16="http://schemas.microsoft.com/office/drawing/2014/main" id="{AA51BA9D-855C-D5D0-F57B-97DCB983E162}"/>
              </a:ext>
            </a:extLst>
          </p:cNvPr>
          <p:cNvSpPr txBox="1"/>
          <p:nvPr/>
        </p:nvSpPr>
        <p:spPr>
          <a:xfrm>
            <a:off x="1316453" y="1729389"/>
            <a:ext cx="8843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Giải</a:t>
            </a:r>
            <a:endParaRPr lang="en-US" sz="24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Hộp Văn bản 12">
                <a:extLst>
                  <a:ext uri="{FF2B5EF4-FFF2-40B4-BE49-F238E27FC236}">
                    <a16:creationId xmlns:a16="http://schemas.microsoft.com/office/drawing/2014/main" id="{3209BDB1-90DB-7043-99C0-F8D797B18DCD}"/>
                  </a:ext>
                </a:extLst>
              </p:cNvPr>
              <p:cNvSpPr txBox="1"/>
              <p:nvPr/>
            </p:nvSpPr>
            <p:spPr>
              <a:xfrm>
                <a:off x="451111" y="2128641"/>
                <a:ext cx="11137705" cy="44526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a) Ta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 dirty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</m:t>
                    </m:r>
                  </m:oMath>
                </a14:m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tập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hợp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32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đội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tham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gia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World Cup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2018.</m:t>
                    </m:r>
                  </m:oMath>
                </a14:m>
                <a:endParaRPr lang="en-US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tập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hợp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16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đội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sau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vòng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thi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đấu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bảng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(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chọn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từ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32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đội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của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tập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hợp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 dirty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</m:t>
                    </m:r>
                  </m:oMath>
                </a14:m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sau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thi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thi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đấu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theo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bảng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)</a:t>
                </a:r>
              </a:p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Rõ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ràng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mỗi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phần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tử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(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mỗi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đội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)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của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tập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hợp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</m:oMath>
                </a14:m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cũng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một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phần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tử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(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một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đội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)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của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tập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hợp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 dirty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A</m:t>
                    </m:r>
                  </m:oMath>
                </a14:m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. Do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đó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⊂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</m:oMath>
                </a14:m>
                <a:endParaRPr lang="en-US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Tương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tự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: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Từ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16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đội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của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 dirty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B</m:t>
                    </m:r>
                  </m:oMath>
                </a14:m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sau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khi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đấu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loại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trực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tiếp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còn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lại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8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đội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vào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tứ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kết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kí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hiệu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tập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hợp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</m:t>
                    </m:r>
                  </m:oMath>
                </a14:m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. Do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đó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⊂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</m:oMath>
                </a14:m>
                <a:endParaRPr lang="en-US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Vậy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⊂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⊂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</m:oMath>
                </a14:m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" name="Hộp Văn bản 12">
                <a:extLst>
                  <a:ext uri="{FF2B5EF4-FFF2-40B4-BE49-F238E27FC236}">
                    <a16:creationId xmlns:a16="http://schemas.microsoft.com/office/drawing/2014/main" id="{3209BDB1-90DB-7043-99C0-F8D797B18D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111" y="2128641"/>
                <a:ext cx="11137705" cy="4452629"/>
              </a:xfrm>
              <a:prstGeom prst="rect">
                <a:avLst/>
              </a:prstGeom>
              <a:blipFill>
                <a:blip r:embed="rId3"/>
                <a:stretch>
                  <a:fillRect l="-821" r="-876" b="-20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7752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F09C1E-3999-2BCF-F991-24306515C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15">
            <a:extLst>
              <a:ext uri="{FF2B5EF4-FFF2-40B4-BE49-F238E27FC236}">
                <a16:creationId xmlns:a16="http://schemas.microsoft.com/office/drawing/2014/main" id="{E8B3CFAB-22E3-996A-68AF-94B0F1788F8C}"/>
              </a:ext>
            </a:extLst>
          </p:cNvPr>
          <p:cNvSpPr/>
          <p:nvPr/>
        </p:nvSpPr>
        <p:spPr>
          <a:xfrm>
            <a:off x="530226" y="1748458"/>
            <a:ext cx="708024" cy="404192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</a:pP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06</a:t>
            </a:r>
          </a:p>
        </p:txBody>
      </p:sp>
      <p:sp>
        <p:nvSpPr>
          <p:cNvPr id="8" name="Hộp Văn bản 3">
            <a:extLst>
              <a:ext uri="{FF2B5EF4-FFF2-40B4-BE49-F238E27FC236}">
                <a16:creationId xmlns:a16="http://schemas.microsoft.com/office/drawing/2014/main" id="{AA51BA9D-855C-D5D0-F57B-97DCB983E162}"/>
              </a:ext>
            </a:extLst>
          </p:cNvPr>
          <p:cNvSpPr txBox="1"/>
          <p:nvPr/>
        </p:nvSpPr>
        <p:spPr>
          <a:xfrm>
            <a:off x="1316453" y="1729389"/>
            <a:ext cx="8843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Giải</a:t>
            </a:r>
            <a:endParaRPr lang="en-US" sz="24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Hộp Văn bản 12">
                <a:extLst>
                  <a:ext uri="{FF2B5EF4-FFF2-40B4-BE49-F238E27FC236}">
                    <a16:creationId xmlns:a16="http://schemas.microsoft.com/office/drawing/2014/main" id="{3209BDB1-90DB-7043-99C0-F8D797B18DCD}"/>
                  </a:ext>
                </a:extLst>
              </p:cNvPr>
              <p:cNvSpPr txBox="1"/>
              <p:nvPr/>
            </p:nvSpPr>
            <p:spPr>
              <a:xfrm>
                <a:off x="451111" y="2128641"/>
                <a:ext cx="11349462" cy="27906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b)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Tập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hợp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∩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gồm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các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đội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bóng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vừa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thuộc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32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đội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tham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gia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World Cup 2018,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vừa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thuộc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8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đội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đấu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vòng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tứ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kết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chính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8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đội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của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tập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hợp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C.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Tập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hợp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∩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gồm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các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đội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bóng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vừa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thuộc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16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đội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sau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vòng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đấu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bảng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vừa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thuộc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8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đội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đấu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vòng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tứ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kết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,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chính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8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đội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của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tập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hợp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C.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Vậy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∩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</m:t>
                    </m:r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∩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</m:t>
                    </m:r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C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" name="Hộp Văn bản 12">
                <a:extLst>
                  <a:ext uri="{FF2B5EF4-FFF2-40B4-BE49-F238E27FC236}">
                    <a16:creationId xmlns:a16="http://schemas.microsoft.com/office/drawing/2014/main" id="{3209BDB1-90DB-7043-99C0-F8D797B18D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111" y="2128641"/>
                <a:ext cx="11349462" cy="2790636"/>
              </a:xfrm>
              <a:prstGeom prst="rect">
                <a:avLst/>
              </a:prstGeom>
              <a:blipFill>
                <a:blip r:embed="rId3"/>
                <a:stretch>
                  <a:fillRect l="-806" r="-859" b="-39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8972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F09C1E-3999-2BCF-F991-24306515C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15">
            <a:extLst>
              <a:ext uri="{FF2B5EF4-FFF2-40B4-BE49-F238E27FC236}">
                <a16:creationId xmlns:a16="http://schemas.microsoft.com/office/drawing/2014/main" id="{E8B3CFAB-22E3-996A-68AF-94B0F1788F8C}"/>
              </a:ext>
            </a:extLst>
          </p:cNvPr>
          <p:cNvSpPr/>
          <p:nvPr/>
        </p:nvSpPr>
        <p:spPr>
          <a:xfrm>
            <a:off x="530226" y="1748458"/>
            <a:ext cx="708024" cy="404192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</a:pP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06</a:t>
            </a:r>
          </a:p>
        </p:txBody>
      </p:sp>
      <p:sp>
        <p:nvSpPr>
          <p:cNvPr id="8" name="Hộp Văn bản 3">
            <a:extLst>
              <a:ext uri="{FF2B5EF4-FFF2-40B4-BE49-F238E27FC236}">
                <a16:creationId xmlns:a16="http://schemas.microsoft.com/office/drawing/2014/main" id="{AA51BA9D-855C-D5D0-F57B-97DCB983E162}"/>
              </a:ext>
            </a:extLst>
          </p:cNvPr>
          <p:cNvSpPr txBox="1"/>
          <p:nvPr/>
        </p:nvSpPr>
        <p:spPr>
          <a:xfrm>
            <a:off x="1316453" y="1729389"/>
            <a:ext cx="8843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Giải</a:t>
            </a:r>
            <a:endParaRPr lang="en-US" sz="24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Hộp Văn bản 12">
                <a:extLst>
                  <a:ext uri="{FF2B5EF4-FFF2-40B4-BE49-F238E27FC236}">
                    <a16:creationId xmlns:a16="http://schemas.microsoft.com/office/drawing/2014/main" id="{3209BDB1-90DB-7043-99C0-F8D797B18DCD}"/>
                  </a:ext>
                </a:extLst>
              </p:cNvPr>
              <p:cNvSpPr txBox="1"/>
              <p:nvPr/>
            </p:nvSpPr>
            <p:spPr>
              <a:xfrm>
                <a:off x="329190" y="2244938"/>
                <a:ext cx="11740889" cy="22366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c)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Tập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hợp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∖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gồm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các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đội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thuộc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32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đội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tham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gia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World Cup 2018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nhưng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không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thuộc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16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đội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sau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vòng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đấu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bảng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Vậy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đó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16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đội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không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vượt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qua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vòng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thi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đấu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bảng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Nói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cách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khác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: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Tập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hợp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∖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gồm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các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đội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bóng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bị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loại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sau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vòng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đấu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bảng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" name="Hộp Văn bản 12">
                <a:extLst>
                  <a:ext uri="{FF2B5EF4-FFF2-40B4-BE49-F238E27FC236}">
                    <a16:creationId xmlns:a16="http://schemas.microsoft.com/office/drawing/2014/main" id="{3209BDB1-90DB-7043-99C0-F8D797B18D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190" y="2244938"/>
                <a:ext cx="11740889" cy="2236638"/>
              </a:xfrm>
              <a:prstGeom prst="rect">
                <a:avLst/>
              </a:prstGeom>
              <a:blipFill>
                <a:blip r:embed="rId3"/>
                <a:stretch>
                  <a:fillRect l="-779" r="-831" b="-51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2541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F09C1E-3999-2BCF-F991-24306515C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8A7D5A1-2605-3205-04C6-4B886EEF6C71}"/>
                  </a:ext>
                </a:extLst>
              </p:cNvPr>
              <p:cNvSpPr/>
              <p:nvPr/>
            </p:nvSpPr>
            <p:spPr>
              <a:xfrm>
                <a:off x="442962" y="1602264"/>
                <a:ext cx="11319110" cy="11286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200" dirty="0">
                    <a:latin typeface="UTM Avo" panose="020406030505060202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Cho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hai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tập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hợp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</m:t>
                    </m:r>
                    <m:r>
                      <a:rPr lang="en-US" sz="24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0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;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e>
                    </m:d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B</m:t>
                    </m:r>
                    <m:r>
                      <a:rPr lang="en-US" sz="24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;+</m:t>
                        </m:r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∞</m:t>
                        </m:r>
                      </m:e>
                    </m:d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.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Xác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cs typeface="Arial" panose="020B0604020202020204" pitchFamily="34" charset="0"/>
                  </a:rPr>
                  <a:t>định</a:t>
                </a:r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∩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B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∪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B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\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B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B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\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R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\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B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.</a:t>
                </a:r>
                <a:endParaRPr lang="en-US" sz="2400" dirty="0">
                  <a:latin typeface="UTM Avo" panose="02040603050506020204" pitchFamily="18" charset="0"/>
                </a:endParaRPr>
              </a:p>
            </p:txBody>
          </p:sp>
        </mc:Choice>
        <mc:Fallback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8A7D5A1-2605-3205-04C6-4B886EEF6C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962" y="1602264"/>
                <a:ext cx="11319110" cy="1128642"/>
              </a:xfrm>
              <a:prstGeom prst="rect">
                <a:avLst/>
              </a:prstGeom>
              <a:blipFill>
                <a:blip r:embed="rId3"/>
                <a:stretch>
                  <a:fillRect l="-108" b="-113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ounded Rectangle 15">
            <a:extLst>
              <a:ext uri="{FF2B5EF4-FFF2-40B4-BE49-F238E27FC236}">
                <a16:creationId xmlns:a16="http://schemas.microsoft.com/office/drawing/2014/main" id="{E8B3CFAB-22E3-996A-68AF-94B0F1788F8C}"/>
              </a:ext>
            </a:extLst>
          </p:cNvPr>
          <p:cNvSpPr/>
          <p:nvPr/>
        </p:nvSpPr>
        <p:spPr>
          <a:xfrm>
            <a:off x="530225" y="1748458"/>
            <a:ext cx="788435" cy="404192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</a:pP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07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Hộp Văn bản 2">
                <a:extLst>
                  <a:ext uri="{FF2B5EF4-FFF2-40B4-BE49-F238E27FC236}">
                    <a16:creationId xmlns:a16="http://schemas.microsoft.com/office/drawing/2014/main" id="{FEF553C0-E93F-D8BB-2430-C7E2286C5A65}"/>
                  </a:ext>
                </a:extLst>
              </p:cNvPr>
              <p:cNvSpPr txBox="1"/>
              <p:nvPr/>
            </p:nvSpPr>
            <p:spPr>
              <a:xfrm>
                <a:off x="446885" y="3141213"/>
                <a:ext cx="5674781" cy="279108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marR="0" indent="-34290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∩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0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</m:t>
                    </m:r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∩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(2;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+∞)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(2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</m:t>
                    </m:r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en-US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342900" marR="0" indent="-34290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∪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[0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</m:t>
                    </m:r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∪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(2;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+∞)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0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+∞)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marL="342900" marR="0" indent="-34290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∖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0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</m:t>
                    </m:r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∖(2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+∞)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0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en-US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 marL="342900" marR="0" indent="-34290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∖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(2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+∞)∖</m:t>
                    </m:r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0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</m:t>
                    </m:r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(3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+∞)</m:t>
                    </m:r>
                  </m:oMath>
                </a14:m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pPr marL="342900" marR="0" indent="-34290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R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∖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B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R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∖(2 ;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+∞)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(−∞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;</m:t>
                    </m:r>
                    <m:r>
                      <m:rPr>
                        <m:nor/>
                      </m:rPr>
                      <a:rPr lang="en-US" sz="2400" b="0" i="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  <m:r>
                      <m:rPr>
                        <m:nor/>
                      </m:rPr>
                      <a:rPr lang="en-US" sz="240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>
          <p:sp>
            <p:nvSpPr>
              <p:cNvPr id="4" name="Hộp Văn bản 2">
                <a:extLst>
                  <a:ext uri="{FF2B5EF4-FFF2-40B4-BE49-F238E27FC236}">
                    <a16:creationId xmlns:a16="http://schemas.microsoft.com/office/drawing/2014/main" id="{FEF553C0-E93F-D8BB-2430-C7E2286C5A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885" y="3141213"/>
                <a:ext cx="5674781" cy="2791085"/>
              </a:xfrm>
              <a:prstGeom prst="rect">
                <a:avLst/>
              </a:prstGeom>
              <a:blipFill>
                <a:blip r:embed="rId4"/>
                <a:stretch>
                  <a:fillRect l="-1396" b="-39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Hộp Văn bản 3">
            <a:extLst>
              <a:ext uri="{FF2B5EF4-FFF2-40B4-BE49-F238E27FC236}">
                <a16:creationId xmlns:a16="http://schemas.microsoft.com/office/drawing/2014/main" id="{BEE60507-8910-81AE-5824-FBC67BE6EF51}"/>
              </a:ext>
            </a:extLst>
          </p:cNvPr>
          <p:cNvSpPr txBox="1"/>
          <p:nvPr/>
        </p:nvSpPr>
        <p:spPr>
          <a:xfrm>
            <a:off x="473820" y="2773919"/>
            <a:ext cx="9836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Giải</a:t>
            </a:r>
            <a:endParaRPr lang="en-US" sz="24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6" name="Hình Bầu dục 115">
            <a:extLst>
              <a:ext uri="{FF2B5EF4-FFF2-40B4-BE49-F238E27FC236}">
                <a16:creationId xmlns:a16="http://schemas.microsoft.com/office/drawing/2014/main" id="{5CB0C238-1DD8-86AF-7980-4B82CB1A9BDC}"/>
              </a:ext>
            </a:extLst>
          </p:cNvPr>
          <p:cNvSpPr/>
          <p:nvPr/>
        </p:nvSpPr>
        <p:spPr>
          <a:xfrm>
            <a:off x="7504735" y="1272407"/>
            <a:ext cx="3442181" cy="1270676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 ĐỘNG NHÓM ĐÔI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ADBAEB7-EADC-D7AD-1E56-62C3D23629B0}"/>
              </a:ext>
            </a:extLst>
          </p:cNvPr>
          <p:cNvGrpSpPr/>
          <p:nvPr/>
        </p:nvGrpSpPr>
        <p:grpSpPr>
          <a:xfrm>
            <a:off x="10770932" y="781519"/>
            <a:ext cx="1115360" cy="1891197"/>
            <a:chOff x="10947587" y="5253678"/>
            <a:chExt cx="1115360" cy="1891197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E27ECB9-4CCA-F648-CB75-D2594AA7D194}"/>
                </a:ext>
              </a:extLst>
            </p:cNvPr>
            <p:cNvSpPr/>
            <p:nvPr/>
          </p:nvSpPr>
          <p:spPr>
            <a:xfrm>
              <a:off x="11027855" y="6101527"/>
              <a:ext cx="882921" cy="1043348"/>
            </a:xfrm>
            <a:custGeom>
              <a:avLst/>
              <a:gdLst>
                <a:gd name="connsiteX0" fmla="*/ 856225 w 882921"/>
                <a:gd name="connsiteY0" fmla="*/ 173120 h 1043348"/>
                <a:gd name="connsiteX1" fmla="*/ 802642 w 882921"/>
                <a:gd name="connsiteY1" fmla="*/ 124621 h 1043348"/>
                <a:gd name="connsiteX2" fmla="*/ 760285 w 882921"/>
                <a:gd name="connsiteY2" fmla="*/ 100477 h 1043348"/>
                <a:gd name="connsiteX3" fmla="*/ 733177 w 882921"/>
                <a:gd name="connsiteY3" fmla="*/ 87770 h 1043348"/>
                <a:gd name="connsiteX4" fmla="*/ 656508 w 882921"/>
                <a:gd name="connsiteY4" fmla="*/ 58120 h 1043348"/>
                <a:gd name="connsiteX5" fmla="*/ 653544 w 882921"/>
                <a:gd name="connsiteY5" fmla="*/ 57060 h 1043348"/>
                <a:gd name="connsiteX6" fmla="*/ 462935 w 882921"/>
                <a:gd name="connsiteY6" fmla="*/ 11314 h 1043348"/>
                <a:gd name="connsiteX7" fmla="*/ 366782 w 882921"/>
                <a:gd name="connsiteY7" fmla="*/ 1996 h 1043348"/>
                <a:gd name="connsiteX8" fmla="*/ 314259 w 882921"/>
                <a:gd name="connsiteY8" fmla="*/ 301 h 1043348"/>
                <a:gd name="connsiteX9" fmla="*/ 137205 w 882921"/>
                <a:gd name="connsiteY9" fmla="*/ 11738 h 1043348"/>
                <a:gd name="connsiteX10" fmla="*/ 31311 w 882921"/>
                <a:gd name="connsiteY10" fmla="*/ 125680 h 1043348"/>
                <a:gd name="connsiteX11" fmla="*/ 29616 w 882921"/>
                <a:gd name="connsiteY11" fmla="*/ 249788 h 1043348"/>
                <a:gd name="connsiteX12" fmla="*/ 20933 w 882921"/>
                <a:gd name="connsiteY12" fmla="*/ 398039 h 1043348"/>
                <a:gd name="connsiteX13" fmla="*/ 1872 w 882921"/>
                <a:gd name="connsiteY13" fmla="*/ 726099 h 1043348"/>
                <a:gd name="connsiteX14" fmla="*/ 36394 w 882921"/>
                <a:gd name="connsiteY14" fmla="*/ 909719 h 1043348"/>
                <a:gd name="connsiteX15" fmla="*/ 128733 w 882921"/>
                <a:gd name="connsiteY15" fmla="*/ 970926 h 1043348"/>
                <a:gd name="connsiteX16" fmla="*/ 597632 w 882921"/>
                <a:gd name="connsiteY16" fmla="*/ 1036792 h 1043348"/>
                <a:gd name="connsiteX17" fmla="*/ 671758 w 882921"/>
                <a:gd name="connsiteY17" fmla="*/ 1015613 h 1043348"/>
                <a:gd name="connsiteX18" fmla="*/ 741435 w 882921"/>
                <a:gd name="connsiteY18" fmla="*/ 880069 h 1043348"/>
                <a:gd name="connsiteX19" fmla="*/ 863213 w 882921"/>
                <a:gd name="connsiteY19" fmla="*/ 308241 h 1043348"/>
                <a:gd name="connsiteX20" fmla="*/ 863213 w 882921"/>
                <a:gd name="connsiteY20" fmla="*/ 308241 h 1043348"/>
                <a:gd name="connsiteX21" fmla="*/ 856225 w 882921"/>
                <a:gd name="connsiteY21" fmla="*/ 173120 h 1043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82921" h="1043348">
                  <a:moveTo>
                    <a:pt x="856225" y="173120"/>
                  </a:moveTo>
                  <a:cubicBezTo>
                    <a:pt x="841251" y="154017"/>
                    <a:pt x="823144" y="137625"/>
                    <a:pt x="802642" y="124621"/>
                  </a:cubicBezTo>
                  <a:cubicBezTo>
                    <a:pt x="789173" y="115493"/>
                    <a:pt x="775004" y="107403"/>
                    <a:pt x="760285" y="100477"/>
                  </a:cubicBezTo>
                  <a:cubicBezTo>
                    <a:pt x="751178" y="95818"/>
                    <a:pt x="742283" y="91794"/>
                    <a:pt x="733177" y="87770"/>
                  </a:cubicBezTo>
                  <a:cubicBezTo>
                    <a:pt x="707974" y="76757"/>
                    <a:pt x="682347" y="66591"/>
                    <a:pt x="656508" y="58120"/>
                  </a:cubicBezTo>
                  <a:cubicBezTo>
                    <a:pt x="655598" y="57590"/>
                    <a:pt x="654581" y="57230"/>
                    <a:pt x="653544" y="57060"/>
                  </a:cubicBezTo>
                  <a:cubicBezTo>
                    <a:pt x="591554" y="35988"/>
                    <a:pt x="527742" y="20654"/>
                    <a:pt x="462935" y="11314"/>
                  </a:cubicBezTo>
                  <a:cubicBezTo>
                    <a:pt x="430955" y="6867"/>
                    <a:pt x="399399" y="3690"/>
                    <a:pt x="366782" y="1996"/>
                  </a:cubicBezTo>
                  <a:cubicBezTo>
                    <a:pt x="349205" y="937"/>
                    <a:pt x="331838" y="513"/>
                    <a:pt x="314259" y="301"/>
                  </a:cubicBezTo>
                  <a:cubicBezTo>
                    <a:pt x="255022" y="-1139"/>
                    <a:pt x="195764" y="2695"/>
                    <a:pt x="137205" y="11738"/>
                  </a:cubicBezTo>
                  <a:cubicBezTo>
                    <a:pt x="62232" y="25504"/>
                    <a:pt x="1660" y="56637"/>
                    <a:pt x="31311" y="125680"/>
                  </a:cubicBezTo>
                  <a:cubicBezTo>
                    <a:pt x="24322" y="161896"/>
                    <a:pt x="31311" y="223314"/>
                    <a:pt x="29616" y="249788"/>
                  </a:cubicBezTo>
                  <a:cubicBezTo>
                    <a:pt x="26927" y="299198"/>
                    <a:pt x="24046" y="348629"/>
                    <a:pt x="20933" y="398039"/>
                  </a:cubicBezTo>
                  <a:lnTo>
                    <a:pt x="1872" y="726099"/>
                  </a:lnTo>
                  <a:cubicBezTo>
                    <a:pt x="-1940" y="789635"/>
                    <a:pt x="-3634" y="860161"/>
                    <a:pt x="36394" y="909719"/>
                  </a:cubicBezTo>
                  <a:cubicBezTo>
                    <a:pt x="61745" y="937315"/>
                    <a:pt x="93449" y="958303"/>
                    <a:pt x="128733" y="970926"/>
                  </a:cubicBezTo>
                  <a:cubicBezTo>
                    <a:pt x="276667" y="1033170"/>
                    <a:pt x="438261" y="1055874"/>
                    <a:pt x="597632" y="1036792"/>
                  </a:cubicBezTo>
                  <a:cubicBezTo>
                    <a:pt x="623597" y="1035224"/>
                    <a:pt x="648884" y="1028002"/>
                    <a:pt x="671758" y="1015613"/>
                  </a:cubicBezTo>
                  <a:cubicBezTo>
                    <a:pt x="716021" y="987869"/>
                    <a:pt x="730634" y="930898"/>
                    <a:pt x="741435" y="880069"/>
                  </a:cubicBezTo>
                  <a:cubicBezTo>
                    <a:pt x="782100" y="689460"/>
                    <a:pt x="822699" y="498850"/>
                    <a:pt x="863213" y="308241"/>
                  </a:cubicBezTo>
                  <a:lnTo>
                    <a:pt x="863213" y="308241"/>
                  </a:lnTo>
                  <a:cubicBezTo>
                    <a:pt x="894347" y="270543"/>
                    <a:pt x="886087" y="213360"/>
                    <a:pt x="856225" y="173120"/>
                  </a:cubicBezTo>
                  <a:close/>
                </a:path>
              </a:pathLst>
            </a:custGeom>
            <a:solidFill>
              <a:srgbClr val="000000">
                <a:alpha val="15000"/>
              </a:srgbClr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B0B6750-1392-07A9-14B9-BCA9FF8B744F}"/>
                </a:ext>
              </a:extLst>
            </p:cNvPr>
            <p:cNvSpPr/>
            <p:nvPr/>
          </p:nvSpPr>
          <p:spPr>
            <a:xfrm>
              <a:off x="10947587" y="6126272"/>
              <a:ext cx="866577" cy="951411"/>
            </a:xfrm>
            <a:custGeom>
              <a:avLst/>
              <a:gdLst>
                <a:gd name="connsiteX0" fmla="*/ 1872 w 866577"/>
                <a:gd name="connsiteY0" fmla="*/ 634006 h 951411"/>
                <a:gd name="connsiteX1" fmla="*/ 36394 w 866577"/>
                <a:gd name="connsiteY1" fmla="*/ 817837 h 951411"/>
                <a:gd name="connsiteX2" fmla="*/ 128734 w 866577"/>
                <a:gd name="connsiteY2" fmla="*/ 878832 h 951411"/>
                <a:gd name="connsiteX3" fmla="*/ 597632 w 866577"/>
                <a:gd name="connsiteY3" fmla="*/ 944910 h 951411"/>
                <a:gd name="connsiteX4" fmla="*/ 671758 w 866577"/>
                <a:gd name="connsiteY4" fmla="*/ 923731 h 951411"/>
                <a:gd name="connsiteX5" fmla="*/ 741436 w 866577"/>
                <a:gd name="connsiteY5" fmla="*/ 788187 h 951411"/>
                <a:gd name="connsiteX6" fmla="*/ 866602 w 866577"/>
                <a:gd name="connsiteY6" fmla="*/ 200688 h 951411"/>
                <a:gd name="connsiteX7" fmla="*/ 292234 w 866577"/>
                <a:gd name="connsiteY7" fmla="*/ 47777 h 951411"/>
                <a:gd name="connsiteX8" fmla="*/ 38088 w 866577"/>
                <a:gd name="connsiteY8" fmla="*/ 13679 h 951411"/>
                <a:gd name="connsiteX9" fmla="*/ 28981 w 866577"/>
                <a:gd name="connsiteY9" fmla="*/ 158330 h 951411"/>
                <a:gd name="connsiteX10" fmla="*/ 20298 w 866577"/>
                <a:gd name="connsiteY10" fmla="*/ 306582 h 951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66577" h="951411">
                  <a:moveTo>
                    <a:pt x="1872" y="634006"/>
                  </a:moveTo>
                  <a:cubicBezTo>
                    <a:pt x="-1940" y="697542"/>
                    <a:pt x="-3634" y="768068"/>
                    <a:pt x="36394" y="817837"/>
                  </a:cubicBezTo>
                  <a:cubicBezTo>
                    <a:pt x="61766" y="845370"/>
                    <a:pt x="93449" y="866295"/>
                    <a:pt x="128734" y="878832"/>
                  </a:cubicBezTo>
                  <a:cubicBezTo>
                    <a:pt x="276667" y="941141"/>
                    <a:pt x="438241" y="963908"/>
                    <a:pt x="597632" y="944910"/>
                  </a:cubicBezTo>
                  <a:cubicBezTo>
                    <a:pt x="623576" y="943322"/>
                    <a:pt x="648885" y="936100"/>
                    <a:pt x="671758" y="923731"/>
                  </a:cubicBezTo>
                  <a:cubicBezTo>
                    <a:pt x="716021" y="895776"/>
                    <a:pt x="730635" y="839016"/>
                    <a:pt x="741436" y="788187"/>
                  </a:cubicBezTo>
                  <a:lnTo>
                    <a:pt x="866602" y="200688"/>
                  </a:lnTo>
                  <a:cubicBezTo>
                    <a:pt x="676841" y="143081"/>
                    <a:pt x="485384" y="92104"/>
                    <a:pt x="292234" y="47777"/>
                  </a:cubicBezTo>
                  <a:cubicBezTo>
                    <a:pt x="244370" y="36764"/>
                    <a:pt x="66468" y="-27620"/>
                    <a:pt x="38088" y="13679"/>
                  </a:cubicBezTo>
                  <a:cubicBezTo>
                    <a:pt x="20086" y="40364"/>
                    <a:pt x="30887" y="125714"/>
                    <a:pt x="28981" y="158330"/>
                  </a:cubicBezTo>
                  <a:cubicBezTo>
                    <a:pt x="26292" y="207740"/>
                    <a:pt x="23411" y="257171"/>
                    <a:pt x="20298" y="306582"/>
                  </a:cubicBezTo>
                  <a:close/>
                </a:path>
              </a:pathLst>
            </a:custGeom>
            <a:solidFill>
              <a:srgbClr val="40958A"/>
            </a:solidFill>
            <a:ln w="2116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98A6144-ABC8-70C8-DCFF-1F15AA7D16C5}"/>
                </a:ext>
              </a:extLst>
            </p:cNvPr>
            <p:cNvSpPr/>
            <p:nvPr/>
          </p:nvSpPr>
          <p:spPr>
            <a:xfrm>
              <a:off x="10970885" y="6034567"/>
              <a:ext cx="859608" cy="348235"/>
            </a:xfrm>
            <a:custGeom>
              <a:avLst/>
              <a:gdLst>
                <a:gd name="connsiteX0" fmla="*/ 840128 w 859608"/>
                <a:gd name="connsiteY0" fmla="*/ 307430 h 348235"/>
                <a:gd name="connsiteX1" fmla="*/ 677051 w 859608"/>
                <a:gd name="connsiteY1" fmla="*/ 345552 h 348235"/>
                <a:gd name="connsiteX2" fmla="*/ 665403 w 859608"/>
                <a:gd name="connsiteY2" fmla="*/ 344492 h 348235"/>
                <a:gd name="connsiteX3" fmla="*/ 604832 w 859608"/>
                <a:gd name="connsiteY3" fmla="*/ 337504 h 348235"/>
                <a:gd name="connsiteX4" fmla="*/ 594665 w 859608"/>
                <a:gd name="connsiteY4" fmla="*/ 336233 h 348235"/>
                <a:gd name="connsiteX5" fmla="*/ 484535 w 859608"/>
                <a:gd name="connsiteY5" fmla="*/ 321620 h 348235"/>
                <a:gd name="connsiteX6" fmla="*/ 422270 w 859608"/>
                <a:gd name="connsiteY6" fmla="*/ 311454 h 348235"/>
                <a:gd name="connsiteX7" fmla="*/ 340520 w 859608"/>
                <a:gd name="connsiteY7" fmla="*/ 294511 h 348235"/>
                <a:gd name="connsiteX8" fmla="*/ 340520 w 859608"/>
                <a:gd name="connsiteY8" fmla="*/ 294511 h 348235"/>
                <a:gd name="connsiteX9" fmla="*/ 113483 w 859608"/>
                <a:gd name="connsiteY9" fmla="*/ 215937 h 348235"/>
                <a:gd name="connsiteX10" fmla="*/ 103741 w 859608"/>
                <a:gd name="connsiteY10" fmla="*/ 211278 h 348235"/>
                <a:gd name="connsiteX11" fmla="*/ 14579 w 859608"/>
                <a:gd name="connsiteY11" fmla="*/ 138634 h 348235"/>
                <a:gd name="connsiteX12" fmla="*/ 113272 w 859608"/>
                <a:gd name="connsiteY12" fmla="*/ 11562 h 348235"/>
                <a:gd name="connsiteX13" fmla="*/ 290538 w 859608"/>
                <a:gd name="connsiteY13" fmla="*/ 337 h 348235"/>
                <a:gd name="connsiteX14" fmla="*/ 343062 w 859608"/>
                <a:gd name="connsiteY14" fmla="*/ 1820 h 348235"/>
                <a:gd name="connsiteX15" fmla="*/ 439214 w 859608"/>
                <a:gd name="connsiteY15" fmla="*/ 11350 h 348235"/>
                <a:gd name="connsiteX16" fmla="*/ 629823 w 859608"/>
                <a:gd name="connsiteY16" fmla="*/ 57096 h 348235"/>
                <a:gd name="connsiteX17" fmla="*/ 632787 w 859608"/>
                <a:gd name="connsiteY17" fmla="*/ 57096 h 348235"/>
                <a:gd name="connsiteX18" fmla="*/ 709454 w 859608"/>
                <a:gd name="connsiteY18" fmla="*/ 86958 h 348235"/>
                <a:gd name="connsiteX19" fmla="*/ 736352 w 859608"/>
                <a:gd name="connsiteY19" fmla="*/ 99454 h 348235"/>
                <a:gd name="connsiteX20" fmla="*/ 778709 w 859608"/>
                <a:gd name="connsiteY20" fmla="*/ 123810 h 348235"/>
                <a:gd name="connsiteX21" fmla="*/ 832292 w 859608"/>
                <a:gd name="connsiteY21" fmla="*/ 172097 h 348235"/>
                <a:gd name="connsiteX22" fmla="*/ 840128 w 859608"/>
                <a:gd name="connsiteY22" fmla="*/ 307430 h 3482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59608" h="348235">
                  <a:moveTo>
                    <a:pt x="840128" y="307430"/>
                  </a:moveTo>
                  <a:cubicBezTo>
                    <a:pt x="804336" y="351058"/>
                    <a:pt x="736776" y="351482"/>
                    <a:pt x="677051" y="345552"/>
                  </a:cubicBezTo>
                  <a:lnTo>
                    <a:pt x="665403" y="344492"/>
                  </a:lnTo>
                  <a:lnTo>
                    <a:pt x="604832" y="337504"/>
                  </a:lnTo>
                  <a:lnTo>
                    <a:pt x="594665" y="336233"/>
                  </a:lnTo>
                  <a:cubicBezTo>
                    <a:pt x="558026" y="331997"/>
                    <a:pt x="521176" y="327338"/>
                    <a:pt x="484535" y="321620"/>
                  </a:cubicBezTo>
                  <a:cubicBezTo>
                    <a:pt x="463505" y="318379"/>
                    <a:pt x="442750" y="314990"/>
                    <a:pt x="422270" y="311454"/>
                  </a:cubicBezTo>
                  <a:cubicBezTo>
                    <a:pt x="394737" y="306371"/>
                    <a:pt x="367629" y="300864"/>
                    <a:pt x="340520" y="294511"/>
                  </a:cubicBezTo>
                  <a:lnTo>
                    <a:pt x="340520" y="294511"/>
                  </a:lnTo>
                  <a:cubicBezTo>
                    <a:pt x="262053" y="277187"/>
                    <a:pt x="185872" y="250819"/>
                    <a:pt x="113483" y="215937"/>
                  </a:cubicBezTo>
                  <a:lnTo>
                    <a:pt x="103741" y="211278"/>
                  </a:lnTo>
                  <a:cubicBezTo>
                    <a:pt x="67589" y="196241"/>
                    <a:pt x="36625" y="170996"/>
                    <a:pt x="14579" y="138634"/>
                  </a:cubicBezTo>
                  <a:cubicBezTo>
                    <a:pt x="-29685" y="60485"/>
                    <a:pt x="33851" y="26387"/>
                    <a:pt x="113272" y="11562"/>
                  </a:cubicBezTo>
                  <a:cubicBezTo>
                    <a:pt x="171915" y="2561"/>
                    <a:pt x="231238" y="-1188"/>
                    <a:pt x="290538" y="337"/>
                  </a:cubicBezTo>
                  <a:cubicBezTo>
                    <a:pt x="307905" y="337"/>
                    <a:pt x="325483" y="337"/>
                    <a:pt x="343062" y="1820"/>
                  </a:cubicBezTo>
                  <a:cubicBezTo>
                    <a:pt x="375253" y="3514"/>
                    <a:pt x="406598" y="6691"/>
                    <a:pt x="439214" y="11350"/>
                  </a:cubicBezTo>
                  <a:cubicBezTo>
                    <a:pt x="504041" y="20648"/>
                    <a:pt x="567853" y="35960"/>
                    <a:pt x="629823" y="57096"/>
                  </a:cubicBezTo>
                  <a:cubicBezTo>
                    <a:pt x="630796" y="56906"/>
                    <a:pt x="631814" y="56906"/>
                    <a:pt x="632787" y="57096"/>
                  </a:cubicBezTo>
                  <a:cubicBezTo>
                    <a:pt x="658626" y="65991"/>
                    <a:pt x="684253" y="75945"/>
                    <a:pt x="709454" y="86958"/>
                  </a:cubicBezTo>
                  <a:cubicBezTo>
                    <a:pt x="718562" y="90982"/>
                    <a:pt x="727457" y="95006"/>
                    <a:pt x="736352" y="99454"/>
                  </a:cubicBezTo>
                  <a:cubicBezTo>
                    <a:pt x="751050" y="106506"/>
                    <a:pt x="765219" y="114639"/>
                    <a:pt x="778709" y="123810"/>
                  </a:cubicBezTo>
                  <a:cubicBezTo>
                    <a:pt x="799211" y="136728"/>
                    <a:pt x="817318" y="153057"/>
                    <a:pt x="832292" y="172097"/>
                  </a:cubicBezTo>
                  <a:cubicBezTo>
                    <a:pt x="862790" y="212549"/>
                    <a:pt x="871048" y="269731"/>
                    <a:pt x="840128" y="307430"/>
                  </a:cubicBezTo>
                  <a:close/>
                </a:path>
              </a:pathLst>
            </a:custGeom>
            <a:solidFill>
              <a:srgbClr val="297267"/>
            </a:solidFill>
            <a:ln w="2116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DB66262-C914-0030-8254-2D0F8024770B}"/>
                </a:ext>
              </a:extLst>
            </p:cNvPr>
            <p:cNvSpPr/>
            <p:nvPr/>
          </p:nvSpPr>
          <p:spPr>
            <a:xfrm>
              <a:off x="11360516" y="5575060"/>
              <a:ext cx="225649" cy="790438"/>
            </a:xfrm>
            <a:custGeom>
              <a:avLst/>
              <a:gdLst>
                <a:gd name="connsiteX0" fmla="*/ 172632 w 225649"/>
                <a:gd name="connsiteY0" fmla="*/ 790445 h 790438"/>
                <a:gd name="connsiteX1" fmla="*/ 62290 w 225649"/>
                <a:gd name="connsiteY1" fmla="*/ 775832 h 790438"/>
                <a:gd name="connsiteX2" fmla="*/ 24 w 225649"/>
                <a:gd name="connsiteY2" fmla="*/ 765666 h 790438"/>
                <a:gd name="connsiteX3" fmla="*/ 6378 w 225649"/>
                <a:gd name="connsiteY3" fmla="*/ 617414 h 790438"/>
                <a:gd name="connsiteX4" fmla="*/ 16967 w 225649"/>
                <a:gd name="connsiteY4" fmla="*/ 465986 h 790438"/>
                <a:gd name="connsiteX5" fmla="*/ 31368 w 225649"/>
                <a:gd name="connsiteY5" fmla="*/ 202098 h 790438"/>
                <a:gd name="connsiteX6" fmla="*/ 31368 w 225649"/>
                <a:gd name="connsiteY6" fmla="*/ 99169 h 790438"/>
                <a:gd name="connsiteX7" fmla="*/ 44077 w 225649"/>
                <a:gd name="connsiteY7" fmla="*/ 12971 h 790438"/>
                <a:gd name="connsiteX8" fmla="*/ 211600 w 225649"/>
                <a:gd name="connsiteY8" fmla="*/ 12971 h 790438"/>
                <a:gd name="connsiteX9" fmla="*/ 222190 w 225649"/>
                <a:gd name="connsiteY9" fmla="*/ 17419 h 790438"/>
                <a:gd name="connsiteX10" fmla="*/ 224731 w 225649"/>
                <a:gd name="connsiteY10" fmla="*/ 27585 h 790438"/>
                <a:gd name="connsiteX11" fmla="*/ 207788 w 225649"/>
                <a:gd name="connsiteY11" fmla="*/ 510885 h 790438"/>
                <a:gd name="connsiteX12" fmla="*/ 207788 w 225649"/>
                <a:gd name="connsiteY12" fmla="*/ 518086 h 790438"/>
                <a:gd name="connsiteX13" fmla="*/ 172632 w 225649"/>
                <a:gd name="connsiteY13" fmla="*/ 790445 h 790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5649" h="790438">
                  <a:moveTo>
                    <a:pt x="172632" y="790445"/>
                  </a:moveTo>
                  <a:cubicBezTo>
                    <a:pt x="135781" y="786209"/>
                    <a:pt x="98929" y="781550"/>
                    <a:pt x="62290" y="775832"/>
                  </a:cubicBezTo>
                  <a:cubicBezTo>
                    <a:pt x="41387" y="772591"/>
                    <a:pt x="20632" y="769202"/>
                    <a:pt x="24" y="765666"/>
                  </a:cubicBezTo>
                  <a:cubicBezTo>
                    <a:pt x="24" y="716107"/>
                    <a:pt x="3414" y="666337"/>
                    <a:pt x="6378" y="617414"/>
                  </a:cubicBezTo>
                  <a:cubicBezTo>
                    <a:pt x="9343" y="568491"/>
                    <a:pt x="13155" y="516392"/>
                    <a:pt x="16967" y="465986"/>
                  </a:cubicBezTo>
                  <a:cubicBezTo>
                    <a:pt x="23532" y="378094"/>
                    <a:pt x="29675" y="290202"/>
                    <a:pt x="31368" y="202098"/>
                  </a:cubicBezTo>
                  <a:cubicBezTo>
                    <a:pt x="31368" y="167789"/>
                    <a:pt x="31368" y="133479"/>
                    <a:pt x="31368" y="99169"/>
                  </a:cubicBezTo>
                  <a:cubicBezTo>
                    <a:pt x="31368" y="80108"/>
                    <a:pt x="31368" y="27161"/>
                    <a:pt x="44077" y="12971"/>
                  </a:cubicBezTo>
                  <a:cubicBezTo>
                    <a:pt x="67585" y="-13714"/>
                    <a:pt x="179409" y="8312"/>
                    <a:pt x="211600" y="12971"/>
                  </a:cubicBezTo>
                  <a:cubicBezTo>
                    <a:pt x="215561" y="13098"/>
                    <a:pt x="219330" y="14687"/>
                    <a:pt x="222190" y="17419"/>
                  </a:cubicBezTo>
                  <a:cubicBezTo>
                    <a:pt x="224054" y="20469"/>
                    <a:pt x="224943" y="24006"/>
                    <a:pt x="224731" y="27585"/>
                  </a:cubicBezTo>
                  <a:cubicBezTo>
                    <a:pt x="228098" y="188882"/>
                    <a:pt x="222444" y="350223"/>
                    <a:pt x="207788" y="510885"/>
                  </a:cubicBezTo>
                  <a:cubicBezTo>
                    <a:pt x="207788" y="513215"/>
                    <a:pt x="207788" y="515756"/>
                    <a:pt x="207788" y="518086"/>
                  </a:cubicBezTo>
                  <a:cubicBezTo>
                    <a:pt x="198618" y="609430"/>
                    <a:pt x="186885" y="700223"/>
                    <a:pt x="172632" y="790445"/>
                  </a:cubicBezTo>
                  <a:close/>
                </a:path>
              </a:pathLst>
            </a:custGeom>
            <a:solidFill>
              <a:srgbClr val="332F29"/>
            </a:solidFill>
            <a:ln w="2116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2C311725-96FD-1DFF-F2C0-E62815A04DB5}"/>
                </a:ext>
              </a:extLst>
            </p:cNvPr>
            <p:cNvSpPr/>
            <p:nvPr/>
          </p:nvSpPr>
          <p:spPr>
            <a:xfrm>
              <a:off x="11404688" y="5415416"/>
              <a:ext cx="223019" cy="165831"/>
            </a:xfrm>
            <a:custGeom>
              <a:avLst/>
              <a:gdLst>
                <a:gd name="connsiteX0" fmla="*/ 64712 w 223019"/>
                <a:gd name="connsiteY0" fmla="*/ 150589 h 165831"/>
                <a:gd name="connsiteX1" fmla="*/ 63441 w 223019"/>
                <a:gd name="connsiteY1" fmla="*/ 57826 h 165831"/>
                <a:gd name="connsiteX2" fmla="*/ 4140 w 223019"/>
                <a:gd name="connsiteY2" fmla="*/ 34741 h 165831"/>
                <a:gd name="connsiteX3" fmla="*/ 116 w 223019"/>
                <a:gd name="connsiteY3" fmla="*/ 21399 h 165831"/>
                <a:gd name="connsiteX4" fmla="*/ 20235 w 223019"/>
                <a:gd name="connsiteY4" fmla="*/ 6785 h 165831"/>
                <a:gd name="connsiteX5" fmla="*/ 194114 w 223019"/>
                <a:gd name="connsiteY5" fmla="*/ 7844 h 165831"/>
                <a:gd name="connsiteX6" fmla="*/ 213810 w 223019"/>
                <a:gd name="connsiteY6" fmla="*/ 13139 h 165831"/>
                <a:gd name="connsiteX7" fmla="*/ 222916 w 223019"/>
                <a:gd name="connsiteY7" fmla="*/ 30294 h 165831"/>
                <a:gd name="connsiteX8" fmla="*/ 207668 w 223019"/>
                <a:gd name="connsiteY8" fmla="*/ 44272 h 165831"/>
                <a:gd name="connsiteX9" fmla="*/ 134177 w 223019"/>
                <a:gd name="connsiteY9" fmla="*/ 58673 h 165831"/>
                <a:gd name="connsiteX10" fmla="*/ 122105 w 223019"/>
                <a:gd name="connsiteY10" fmla="*/ 165838 h 165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23019" h="165831">
                  <a:moveTo>
                    <a:pt x="64712" y="150589"/>
                  </a:moveTo>
                  <a:lnTo>
                    <a:pt x="63441" y="57826"/>
                  </a:lnTo>
                  <a:cubicBezTo>
                    <a:pt x="41287" y="58885"/>
                    <a:pt x="19727" y="50498"/>
                    <a:pt x="4140" y="34741"/>
                  </a:cubicBezTo>
                  <a:cubicBezTo>
                    <a:pt x="1090" y="30993"/>
                    <a:pt x="-371" y="26206"/>
                    <a:pt x="116" y="21399"/>
                  </a:cubicBezTo>
                  <a:cubicBezTo>
                    <a:pt x="1599" y="12715"/>
                    <a:pt x="11765" y="8691"/>
                    <a:pt x="20235" y="6785"/>
                  </a:cubicBezTo>
                  <a:cubicBezTo>
                    <a:pt x="77842" y="-2597"/>
                    <a:pt x="136614" y="-2237"/>
                    <a:pt x="194114" y="7844"/>
                  </a:cubicBezTo>
                  <a:cubicBezTo>
                    <a:pt x="200975" y="8204"/>
                    <a:pt x="207689" y="10004"/>
                    <a:pt x="213810" y="13139"/>
                  </a:cubicBezTo>
                  <a:cubicBezTo>
                    <a:pt x="220142" y="16379"/>
                    <a:pt x="223785" y="23220"/>
                    <a:pt x="222916" y="30294"/>
                  </a:cubicBezTo>
                  <a:cubicBezTo>
                    <a:pt x="220269" y="37050"/>
                    <a:pt x="214636" y="42217"/>
                    <a:pt x="207668" y="44272"/>
                  </a:cubicBezTo>
                  <a:cubicBezTo>
                    <a:pt x="184605" y="54628"/>
                    <a:pt x="159443" y="59563"/>
                    <a:pt x="134177" y="58673"/>
                  </a:cubicBezTo>
                  <a:cubicBezTo>
                    <a:pt x="125833" y="93766"/>
                    <a:pt x="121789" y="129749"/>
                    <a:pt x="122105" y="165838"/>
                  </a:cubicBezTo>
                </a:path>
              </a:pathLst>
            </a:custGeom>
            <a:solidFill>
              <a:srgbClr val="4F4942"/>
            </a:solidFill>
            <a:ln w="2116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83D57F5-36BC-C2B0-8409-0FC2DBA7B581}"/>
                </a:ext>
              </a:extLst>
            </p:cNvPr>
            <p:cNvSpPr/>
            <p:nvPr/>
          </p:nvSpPr>
          <p:spPr>
            <a:xfrm>
              <a:off x="11397791" y="5710438"/>
              <a:ext cx="182773" cy="21178"/>
            </a:xfrm>
            <a:custGeom>
              <a:avLst/>
              <a:gdLst>
                <a:gd name="connsiteX0" fmla="*/ 24 w 182773"/>
                <a:gd name="connsiteY0" fmla="*/ 6 h 21178"/>
                <a:gd name="connsiteX1" fmla="*/ 182797 w 182773"/>
                <a:gd name="connsiteY1" fmla="*/ 21185 h 21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2773" h="21178">
                  <a:moveTo>
                    <a:pt x="24" y="6"/>
                  </a:moveTo>
                  <a:cubicBezTo>
                    <a:pt x="60595" y="8902"/>
                    <a:pt x="121802" y="15679"/>
                    <a:pt x="182797" y="21185"/>
                  </a:cubicBezTo>
                </a:path>
              </a:pathLst>
            </a:custGeom>
            <a:noFill/>
            <a:ln w="2116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6E59ADC-DEFE-E871-7F44-90DA7CEB65AC}"/>
                </a:ext>
              </a:extLst>
            </p:cNvPr>
            <p:cNvSpPr/>
            <p:nvPr/>
          </p:nvSpPr>
          <p:spPr>
            <a:xfrm>
              <a:off x="11587976" y="5630139"/>
              <a:ext cx="64204" cy="298229"/>
            </a:xfrm>
            <a:custGeom>
              <a:avLst/>
              <a:gdLst>
                <a:gd name="connsiteX0" fmla="*/ 4048 w 64204"/>
                <a:gd name="connsiteY0" fmla="*/ 2368 h 298229"/>
                <a:gd name="connsiteX1" fmla="*/ 46406 w 64204"/>
                <a:gd name="connsiteY1" fmla="*/ 16346 h 298229"/>
                <a:gd name="connsiteX2" fmla="*/ 59325 w 64204"/>
                <a:gd name="connsiteY2" fmla="*/ 62940 h 298229"/>
                <a:gd name="connsiteX3" fmla="*/ 62290 w 64204"/>
                <a:gd name="connsiteY3" fmla="*/ 132618 h 298229"/>
                <a:gd name="connsiteX4" fmla="*/ 64197 w 64204"/>
                <a:gd name="connsiteY4" fmla="*/ 277057 h 298229"/>
                <a:gd name="connsiteX5" fmla="*/ 51913 w 64204"/>
                <a:gd name="connsiteY5" fmla="*/ 298236 h 298229"/>
                <a:gd name="connsiteX6" fmla="*/ 39206 w 64204"/>
                <a:gd name="connsiteY6" fmla="*/ 283199 h 298229"/>
                <a:gd name="connsiteX7" fmla="*/ 22474 w 64204"/>
                <a:gd name="connsiteY7" fmla="*/ 88354 h 298229"/>
                <a:gd name="connsiteX8" fmla="*/ 24 w 64204"/>
                <a:gd name="connsiteY8" fmla="*/ 47267 h 298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4204" h="298229">
                  <a:moveTo>
                    <a:pt x="4048" y="2368"/>
                  </a:moveTo>
                  <a:cubicBezTo>
                    <a:pt x="19700" y="-3668"/>
                    <a:pt x="37426" y="2177"/>
                    <a:pt x="46406" y="16346"/>
                  </a:cubicBezTo>
                  <a:cubicBezTo>
                    <a:pt x="54750" y="30472"/>
                    <a:pt x="59220" y="46547"/>
                    <a:pt x="59325" y="62940"/>
                  </a:cubicBezTo>
                  <a:cubicBezTo>
                    <a:pt x="61231" y="86237"/>
                    <a:pt x="61867" y="109321"/>
                    <a:pt x="62290" y="132618"/>
                  </a:cubicBezTo>
                  <a:cubicBezTo>
                    <a:pt x="63561" y="180905"/>
                    <a:pt x="64409" y="228981"/>
                    <a:pt x="64197" y="277057"/>
                  </a:cubicBezTo>
                  <a:cubicBezTo>
                    <a:pt x="64197" y="286164"/>
                    <a:pt x="61019" y="298236"/>
                    <a:pt x="51913" y="298236"/>
                  </a:cubicBezTo>
                  <a:cubicBezTo>
                    <a:pt x="42806" y="298236"/>
                    <a:pt x="41111" y="289976"/>
                    <a:pt x="39206" y="283199"/>
                  </a:cubicBezTo>
                  <a:cubicBezTo>
                    <a:pt x="22262" y="219663"/>
                    <a:pt x="32004" y="152950"/>
                    <a:pt x="22474" y="88354"/>
                  </a:cubicBezTo>
                  <a:cubicBezTo>
                    <a:pt x="22262" y="71792"/>
                    <a:pt x="13854" y="56395"/>
                    <a:pt x="24" y="47267"/>
                  </a:cubicBezTo>
                </a:path>
              </a:pathLst>
            </a:custGeom>
            <a:solidFill>
              <a:srgbClr val="4F4942"/>
            </a:solidFill>
            <a:ln w="21168" cap="flat">
              <a:solidFill>
                <a:srgbClr val="190B0B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909346-9A91-3041-3F7B-89532A5A0D49}"/>
                </a:ext>
              </a:extLst>
            </p:cNvPr>
            <p:cNvSpPr/>
            <p:nvPr/>
          </p:nvSpPr>
          <p:spPr>
            <a:xfrm>
              <a:off x="11411127" y="5792143"/>
              <a:ext cx="50477" cy="528879"/>
            </a:xfrm>
            <a:custGeom>
              <a:avLst/>
              <a:gdLst>
                <a:gd name="connsiteX0" fmla="*/ 2360 w 50477"/>
                <a:gd name="connsiteY0" fmla="*/ 314133 h 528879"/>
                <a:gd name="connsiteX1" fmla="*/ 16762 w 50477"/>
                <a:gd name="connsiteY1" fmla="*/ 528886 h 528879"/>
                <a:gd name="connsiteX2" fmla="*/ 36246 w 50477"/>
                <a:gd name="connsiteY2" fmla="*/ 440570 h 528879"/>
                <a:gd name="connsiteX3" fmla="*/ 49589 w 50477"/>
                <a:gd name="connsiteY3" fmla="*/ 128395 h 528879"/>
                <a:gd name="connsiteX4" fmla="*/ 30740 w 50477"/>
                <a:gd name="connsiteY4" fmla="*/ 51 h 528879"/>
                <a:gd name="connsiteX5" fmla="*/ 7867 w 50477"/>
                <a:gd name="connsiteY5" fmla="*/ 123736 h 528879"/>
                <a:gd name="connsiteX6" fmla="*/ 2360 w 50477"/>
                <a:gd name="connsiteY6" fmla="*/ 314133 h 528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0477" h="528879">
                  <a:moveTo>
                    <a:pt x="2360" y="314133"/>
                  </a:moveTo>
                  <a:cubicBezTo>
                    <a:pt x="-3379" y="386035"/>
                    <a:pt x="1471" y="458403"/>
                    <a:pt x="16762" y="528886"/>
                  </a:cubicBezTo>
                  <a:cubicBezTo>
                    <a:pt x="29639" y="501227"/>
                    <a:pt x="36288" y="471089"/>
                    <a:pt x="36246" y="440570"/>
                  </a:cubicBezTo>
                  <a:cubicBezTo>
                    <a:pt x="43871" y="336794"/>
                    <a:pt x="51283" y="232595"/>
                    <a:pt x="49589" y="128395"/>
                  </a:cubicBezTo>
                  <a:cubicBezTo>
                    <a:pt x="49589" y="107216"/>
                    <a:pt x="56790" y="1322"/>
                    <a:pt x="30740" y="51"/>
                  </a:cubicBezTo>
                  <a:cubicBezTo>
                    <a:pt x="-3146" y="-2490"/>
                    <a:pt x="8502" y="102980"/>
                    <a:pt x="7867" y="123736"/>
                  </a:cubicBezTo>
                  <a:cubicBezTo>
                    <a:pt x="5960" y="187272"/>
                    <a:pt x="4267" y="250596"/>
                    <a:pt x="2360" y="314133"/>
                  </a:cubicBezTo>
                  <a:close/>
                </a:path>
              </a:pathLst>
            </a:custGeom>
            <a:solidFill>
              <a:srgbClr val="828181">
                <a:alpha val="23000"/>
              </a:srgbClr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BB5AFDE-763F-6E59-AB76-8D9A8C89F24B}"/>
                </a:ext>
              </a:extLst>
            </p:cNvPr>
            <p:cNvSpPr/>
            <p:nvPr/>
          </p:nvSpPr>
          <p:spPr>
            <a:xfrm>
              <a:off x="11454762" y="5836255"/>
              <a:ext cx="408902" cy="543857"/>
            </a:xfrm>
            <a:custGeom>
              <a:avLst/>
              <a:gdLst>
                <a:gd name="connsiteX0" fmla="*/ 120956 w 408902"/>
                <a:gd name="connsiteY0" fmla="*/ 535816 h 543857"/>
                <a:gd name="connsiteX1" fmla="*/ 181527 w 408902"/>
                <a:gd name="connsiteY1" fmla="*/ 542804 h 543857"/>
                <a:gd name="connsiteX2" fmla="*/ 193175 w 408902"/>
                <a:gd name="connsiteY2" fmla="*/ 543864 h 543857"/>
                <a:gd name="connsiteX3" fmla="*/ 219436 w 408902"/>
                <a:gd name="connsiteY3" fmla="*/ 486893 h 543857"/>
                <a:gd name="connsiteX4" fmla="*/ 278102 w 408902"/>
                <a:gd name="connsiteY4" fmla="*/ 362361 h 543857"/>
                <a:gd name="connsiteX5" fmla="*/ 295469 w 408902"/>
                <a:gd name="connsiteY5" fmla="*/ 322968 h 543857"/>
                <a:gd name="connsiteX6" fmla="*/ 384631 w 408902"/>
                <a:gd name="connsiteY6" fmla="*/ 106098 h 543857"/>
                <a:gd name="connsiteX7" fmla="*/ 408775 w 408902"/>
                <a:gd name="connsiteY7" fmla="*/ 42561 h 543857"/>
                <a:gd name="connsiteX8" fmla="*/ 403268 w 408902"/>
                <a:gd name="connsiteY8" fmla="*/ 32184 h 543857"/>
                <a:gd name="connsiteX9" fmla="*/ 360911 w 408902"/>
                <a:gd name="connsiteY9" fmla="*/ 4440 h 543857"/>
                <a:gd name="connsiteX10" fmla="*/ 291867 w 408902"/>
                <a:gd name="connsiteY10" fmla="*/ 31549 h 543857"/>
                <a:gd name="connsiteX11" fmla="*/ 148276 w 408902"/>
                <a:gd name="connsiteY11" fmla="*/ 255832 h 543857"/>
                <a:gd name="connsiteX12" fmla="*/ 145523 w 408902"/>
                <a:gd name="connsiteY12" fmla="*/ 260491 h 543857"/>
                <a:gd name="connsiteX13" fmla="*/ 144464 w 408902"/>
                <a:gd name="connsiteY13" fmla="*/ 261974 h 543857"/>
                <a:gd name="connsiteX14" fmla="*/ 24 w 408902"/>
                <a:gd name="connsiteY14" fmla="*/ 519508 h 543857"/>
                <a:gd name="connsiteX15" fmla="*/ 110154 w 408902"/>
                <a:gd name="connsiteY15" fmla="*/ 534121 h 543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08902" h="543857">
                  <a:moveTo>
                    <a:pt x="120956" y="535816"/>
                  </a:moveTo>
                  <a:lnTo>
                    <a:pt x="181527" y="542804"/>
                  </a:lnTo>
                  <a:lnTo>
                    <a:pt x="193175" y="543864"/>
                  </a:lnTo>
                  <a:cubicBezTo>
                    <a:pt x="205459" y="517602"/>
                    <a:pt x="217107" y="491975"/>
                    <a:pt x="219436" y="486893"/>
                  </a:cubicBezTo>
                  <a:cubicBezTo>
                    <a:pt x="240615" y="444535"/>
                    <a:pt x="259041" y="404296"/>
                    <a:pt x="278102" y="362361"/>
                  </a:cubicBezTo>
                  <a:cubicBezTo>
                    <a:pt x="284031" y="349231"/>
                    <a:pt x="289750" y="336100"/>
                    <a:pt x="295469" y="322968"/>
                  </a:cubicBezTo>
                  <a:cubicBezTo>
                    <a:pt x="327237" y="251385"/>
                    <a:pt x="356950" y="179101"/>
                    <a:pt x="384631" y="106098"/>
                  </a:cubicBezTo>
                  <a:cubicBezTo>
                    <a:pt x="390349" y="91272"/>
                    <a:pt x="410892" y="57810"/>
                    <a:pt x="408775" y="42561"/>
                  </a:cubicBezTo>
                  <a:cubicBezTo>
                    <a:pt x="407885" y="38686"/>
                    <a:pt x="405979" y="35107"/>
                    <a:pt x="403268" y="32184"/>
                  </a:cubicBezTo>
                  <a:cubicBezTo>
                    <a:pt x="391324" y="19964"/>
                    <a:pt x="376880" y="10497"/>
                    <a:pt x="360911" y="4440"/>
                  </a:cubicBezTo>
                  <a:cubicBezTo>
                    <a:pt x="330413" y="-8056"/>
                    <a:pt x="310293" y="7404"/>
                    <a:pt x="291867" y="31549"/>
                  </a:cubicBezTo>
                  <a:cubicBezTo>
                    <a:pt x="239852" y="103578"/>
                    <a:pt x="191925" y="178445"/>
                    <a:pt x="148276" y="255832"/>
                  </a:cubicBezTo>
                  <a:cubicBezTo>
                    <a:pt x="147281" y="257335"/>
                    <a:pt x="146369" y="258903"/>
                    <a:pt x="145523" y="260491"/>
                  </a:cubicBezTo>
                  <a:lnTo>
                    <a:pt x="144464" y="261974"/>
                  </a:lnTo>
                  <a:cubicBezTo>
                    <a:pt x="93910" y="346689"/>
                    <a:pt x="45770" y="432526"/>
                    <a:pt x="24" y="519508"/>
                  </a:cubicBezTo>
                  <a:cubicBezTo>
                    <a:pt x="36663" y="525226"/>
                    <a:pt x="73514" y="529886"/>
                    <a:pt x="110154" y="534121"/>
                  </a:cubicBezTo>
                  <a:close/>
                </a:path>
              </a:pathLst>
            </a:custGeom>
            <a:solidFill>
              <a:srgbClr val="EB871E"/>
            </a:solidFill>
            <a:ln w="1862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ABE396F-F35B-13EB-6130-5BEA0BB20189}"/>
                </a:ext>
              </a:extLst>
            </p:cNvPr>
            <p:cNvSpPr/>
            <p:nvPr/>
          </p:nvSpPr>
          <p:spPr>
            <a:xfrm>
              <a:off x="11576116" y="5865465"/>
              <a:ext cx="281166" cy="504904"/>
            </a:xfrm>
            <a:custGeom>
              <a:avLst/>
              <a:gdLst>
                <a:gd name="connsiteX0" fmla="*/ 256711 w 281166"/>
                <a:gd name="connsiteY0" fmla="*/ 75829 h 504904"/>
                <a:gd name="connsiteX1" fmla="*/ 167549 w 281166"/>
                <a:gd name="connsiteY1" fmla="*/ 292700 h 504904"/>
                <a:gd name="connsiteX2" fmla="*/ 149971 w 281166"/>
                <a:gd name="connsiteY2" fmla="*/ 332092 h 504904"/>
                <a:gd name="connsiteX3" fmla="*/ 91517 w 281166"/>
                <a:gd name="connsiteY3" fmla="*/ 456624 h 504904"/>
                <a:gd name="connsiteX4" fmla="*/ 70338 w 281166"/>
                <a:gd name="connsiteY4" fmla="*/ 504911 h 504904"/>
                <a:gd name="connsiteX5" fmla="*/ 24 w 281166"/>
                <a:gd name="connsiteY5" fmla="*/ 494746 h 504904"/>
                <a:gd name="connsiteX6" fmla="*/ 63561 w 281166"/>
                <a:gd name="connsiteY6" fmla="*/ 383133 h 504904"/>
                <a:gd name="connsiteX7" fmla="*/ 124980 w 281166"/>
                <a:gd name="connsiteY7" fmla="*/ 268344 h 504904"/>
                <a:gd name="connsiteX8" fmla="*/ 197411 w 281166"/>
                <a:gd name="connsiteY8" fmla="*/ 107173 h 504904"/>
                <a:gd name="connsiteX9" fmla="*/ 231932 w 281166"/>
                <a:gd name="connsiteY9" fmla="*/ 11869 h 504904"/>
                <a:gd name="connsiteX10" fmla="*/ 275773 w 281166"/>
                <a:gd name="connsiteY10" fmla="*/ 2339 h 504904"/>
                <a:gd name="connsiteX11" fmla="*/ 281067 w 281166"/>
                <a:gd name="connsiteY11" fmla="*/ 12504 h 504904"/>
                <a:gd name="connsiteX12" fmla="*/ 256711 w 281166"/>
                <a:gd name="connsiteY12" fmla="*/ 75829 h 504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1166" h="504904">
                  <a:moveTo>
                    <a:pt x="256711" y="75829"/>
                  </a:moveTo>
                  <a:cubicBezTo>
                    <a:pt x="228480" y="148832"/>
                    <a:pt x="198745" y="221115"/>
                    <a:pt x="167549" y="292700"/>
                  </a:cubicBezTo>
                  <a:lnTo>
                    <a:pt x="149971" y="332092"/>
                  </a:lnTo>
                  <a:cubicBezTo>
                    <a:pt x="131184" y="374450"/>
                    <a:pt x="111700" y="415961"/>
                    <a:pt x="91517" y="456624"/>
                  </a:cubicBezTo>
                  <a:cubicBezTo>
                    <a:pt x="88975" y="461707"/>
                    <a:pt x="81774" y="477802"/>
                    <a:pt x="70338" y="504911"/>
                  </a:cubicBezTo>
                  <a:cubicBezTo>
                    <a:pt x="66314" y="504911"/>
                    <a:pt x="20356" y="497075"/>
                    <a:pt x="24" y="494746"/>
                  </a:cubicBezTo>
                  <a:cubicBezTo>
                    <a:pt x="23744" y="454082"/>
                    <a:pt x="40899" y="424220"/>
                    <a:pt x="63561" y="383133"/>
                  </a:cubicBezTo>
                  <a:cubicBezTo>
                    <a:pt x="84739" y="345224"/>
                    <a:pt x="105918" y="307101"/>
                    <a:pt x="124980" y="268344"/>
                  </a:cubicBezTo>
                  <a:cubicBezTo>
                    <a:pt x="151453" y="215609"/>
                    <a:pt x="176232" y="162450"/>
                    <a:pt x="197411" y="107173"/>
                  </a:cubicBezTo>
                  <a:cubicBezTo>
                    <a:pt x="206942" y="81971"/>
                    <a:pt x="212024" y="31142"/>
                    <a:pt x="231932" y="11869"/>
                  </a:cubicBezTo>
                  <a:cubicBezTo>
                    <a:pt x="243644" y="793"/>
                    <a:pt x="260523" y="-2871"/>
                    <a:pt x="275773" y="2339"/>
                  </a:cubicBezTo>
                  <a:cubicBezTo>
                    <a:pt x="278377" y="5219"/>
                    <a:pt x="280221" y="8714"/>
                    <a:pt x="281067" y="12504"/>
                  </a:cubicBezTo>
                  <a:cubicBezTo>
                    <a:pt x="282973" y="27965"/>
                    <a:pt x="262218" y="61004"/>
                    <a:pt x="256711" y="75829"/>
                  </a:cubicBezTo>
                  <a:close/>
                </a:path>
              </a:pathLst>
            </a:custGeom>
            <a:solidFill>
              <a:srgbClr val="D67A1E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0D9803D-4CAA-FB1D-AD02-B90688CAF8DB}"/>
                </a:ext>
              </a:extLst>
            </p:cNvPr>
            <p:cNvSpPr/>
            <p:nvPr/>
          </p:nvSpPr>
          <p:spPr>
            <a:xfrm>
              <a:off x="11729558" y="5497380"/>
              <a:ext cx="333389" cy="446317"/>
            </a:xfrm>
            <a:custGeom>
              <a:avLst/>
              <a:gdLst>
                <a:gd name="connsiteX0" fmla="*/ 174007 w 333389"/>
                <a:gd name="connsiteY0" fmla="*/ 82604 h 446317"/>
                <a:gd name="connsiteX1" fmla="*/ 71925 w 333389"/>
                <a:gd name="connsiteY1" fmla="*/ 146140 h 446317"/>
                <a:gd name="connsiteX2" fmla="*/ 5423 w 333389"/>
                <a:gd name="connsiteY2" fmla="*/ 244197 h 446317"/>
                <a:gd name="connsiteX3" fmla="*/ 129 w 333389"/>
                <a:gd name="connsiteY3" fmla="*/ 299898 h 446317"/>
                <a:gd name="connsiteX4" fmla="*/ 8389 w 333389"/>
                <a:gd name="connsiteY4" fmla="*/ 358563 h 446317"/>
                <a:gd name="connsiteX5" fmla="*/ 167230 w 333389"/>
                <a:gd name="connsiteY5" fmla="*/ 443279 h 446317"/>
                <a:gd name="connsiteX6" fmla="*/ 301504 w 333389"/>
                <a:gd name="connsiteY6" fmla="*/ 312393 h 446317"/>
                <a:gd name="connsiteX7" fmla="*/ 315269 w 333389"/>
                <a:gd name="connsiteY7" fmla="*/ 223231 h 446317"/>
                <a:gd name="connsiteX8" fmla="*/ 325012 w 333389"/>
                <a:gd name="connsiteY8" fmla="*/ 110136 h 446317"/>
                <a:gd name="connsiteX9" fmla="*/ 333272 w 333389"/>
                <a:gd name="connsiteY9" fmla="*/ 6 h 446317"/>
                <a:gd name="connsiteX10" fmla="*/ 174007 w 333389"/>
                <a:gd name="connsiteY10" fmla="*/ 82604 h 446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33389" h="446317">
                  <a:moveTo>
                    <a:pt x="174007" y="82604"/>
                  </a:moveTo>
                  <a:cubicBezTo>
                    <a:pt x="137876" y="100182"/>
                    <a:pt x="103651" y="121488"/>
                    <a:pt x="71925" y="146140"/>
                  </a:cubicBezTo>
                  <a:cubicBezTo>
                    <a:pt x="39967" y="170982"/>
                    <a:pt x="16669" y="205313"/>
                    <a:pt x="5423" y="244197"/>
                  </a:cubicBezTo>
                  <a:cubicBezTo>
                    <a:pt x="1336" y="262475"/>
                    <a:pt x="-443" y="281176"/>
                    <a:pt x="129" y="299898"/>
                  </a:cubicBezTo>
                  <a:cubicBezTo>
                    <a:pt x="-125" y="319764"/>
                    <a:pt x="2649" y="339545"/>
                    <a:pt x="8389" y="358563"/>
                  </a:cubicBezTo>
                  <a:cubicBezTo>
                    <a:pt x="33761" y="421613"/>
                    <a:pt x="100728" y="457341"/>
                    <a:pt x="167230" y="443279"/>
                  </a:cubicBezTo>
                  <a:cubicBezTo>
                    <a:pt x="232269" y="426992"/>
                    <a:pt x="283544" y="377010"/>
                    <a:pt x="301504" y="312393"/>
                  </a:cubicBezTo>
                  <a:cubicBezTo>
                    <a:pt x="309170" y="283230"/>
                    <a:pt x="313786" y="253347"/>
                    <a:pt x="315269" y="223231"/>
                  </a:cubicBezTo>
                  <a:cubicBezTo>
                    <a:pt x="318658" y="185532"/>
                    <a:pt x="321835" y="147834"/>
                    <a:pt x="325012" y="110136"/>
                  </a:cubicBezTo>
                  <a:cubicBezTo>
                    <a:pt x="331323" y="73772"/>
                    <a:pt x="334097" y="36900"/>
                    <a:pt x="333272" y="6"/>
                  </a:cubicBezTo>
                  <a:cubicBezTo>
                    <a:pt x="279053" y="17161"/>
                    <a:pt x="224625" y="55918"/>
                    <a:pt x="174007" y="82604"/>
                  </a:cubicBezTo>
                  <a:close/>
                </a:path>
              </a:pathLst>
            </a:custGeom>
            <a:solidFill>
              <a:srgbClr val="FFFFFF"/>
            </a:solidFill>
            <a:ln w="2116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9DE572F-2659-E012-5728-14BB542FE17A}"/>
                </a:ext>
              </a:extLst>
            </p:cNvPr>
            <p:cNvSpPr/>
            <p:nvPr/>
          </p:nvSpPr>
          <p:spPr>
            <a:xfrm>
              <a:off x="11095145" y="5253890"/>
              <a:ext cx="225860" cy="401630"/>
            </a:xfrm>
            <a:custGeom>
              <a:avLst/>
              <a:gdLst>
                <a:gd name="connsiteX0" fmla="*/ 224308 w 225860"/>
                <a:gd name="connsiteY0" fmla="*/ 383065 h 401630"/>
                <a:gd name="connsiteX1" fmla="*/ 105918 w 225860"/>
                <a:gd name="connsiteY1" fmla="*/ 401490 h 401630"/>
                <a:gd name="connsiteX2" fmla="*/ 24 w 225860"/>
                <a:gd name="connsiteY2" fmla="*/ 351508 h 401630"/>
                <a:gd name="connsiteX3" fmla="*/ 67373 w 225860"/>
                <a:gd name="connsiteY3" fmla="*/ 177842 h 401630"/>
                <a:gd name="connsiteX4" fmla="*/ 92364 w 225860"/>
                <a:gd name="connsiteY4" fmla="*/ 117906 h 401630"/>
                <a:gd name="connsiteX5" fmla="*/ 130486 w 225860"/>
                <a:gd name="connsiteY5" fmla="*/ 29166 h 401630"/>
                <a:gd name="connsiteX6" fmla="*/ 159713 w 225860"/>
                <a:gd name="connsiteY6" fmla="*/ 10317 h 401630"/>
                <a:gd name="connsiteX7" fmla="*/ 177291 w 225860"/>
                <a:gd name="connsiteY7" fmla="*/ 81902 h 401630"/>
                <a:gd name="connsiteX8" fmla="*/ 186398 w 225860"/>
                <a:gd name="connsiteY8" fmla="*/ 126589 h 401630"/>
                <a:gd name="connsiteX9" fmla="*/ 224308 w 225860"/>
                <a:gd name="connsiteY9" fmla="*/ 383065 h 401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5860" h="401630">
                  <a:moveTo>
                    <a:pt x="224308" y="383065"/>
                  </a:moveTo>
                  <a:cubicBezTo>
                    <a:pt x="186313" y="396449"/>
                    <a:pt x="146179" y="402697"/>
                    <a:pt x="105918" y="401490"/>
                  </a:cubicBezTo>
                  <a:cubicBezTo>
                    <a:pt x="65425" y="399351"/>
                    <a:pt x="27408" y="381413"/>
                    <a:pt x="24" y="351508"/>
                  </a:cubicBezTo>
                  <a:cubicBezTo>
                    <a:pt x="21203" y="293054"/>
                    <a:pt x="44077" y="235024"/>
                    <a:pt x="67373" y="177842"/>
                  </a:cubicBezTo>
                  <a:cubicBezTo>
                    <a:pt x="75421" y="157722"/>
                    <a:pt x="83681" y="137814"/>
                    <a:pt x="92364" y="117906"/>
                  </a:cubicBezTo>
                  <a:cubicBezTo>
                    <a:pt x="104648" y="88255"/>
                    <a:pt x="117567" y="58605"/>
                    <a:pt x="130486" y="29166"/>
                  </a:cubicBezTo>
                  <a:cubicBezTo>
                    <a:pt x="140016" y="7988"/>
                    <a:pt x="144464" y="-13191"/>
                    <a:pt x="159713" y="10317"/>
                  </a:cubicBezTo>
                  <a:cubicBezTo>
                    <a:pt x="168904" y="33233"/>
                    <a:pt x="174834" y="57334"/>
                    <a:pt x="177291" y="81902"/>
                  </a:cubicBezTo>
                  <a:lnTo>
                    <a:pt x="186398" y="126589"/>
                  </a:lnTo>
                  <a:cubicBezTo>
                    <a:pt x="202282" y="210669"/>
                    <a:pt x="233203" y="380099"/>
                    <a:pt x="224308" y="383065"/>
                  </a:cubicBezTo>
                  <a:close/>
                </a:path>
              </a:pathLst>
            </a:custGeom>
            <a:solidFill>
              <a:srgbClr val="FCC57C"/>
            </a:solidFill>
            <a:ln w="2116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599E0A2-7B03-2131-7BFD-DC912405F261}"/>
                </a:ext>
              </a:extLst>
            </p:cNvPr>
            <p:cNvSpPr/>
            <p:nvPr/>
          </p:nvSpPr>
          <p:spPr>
            <a:xfrm>
              <a:off x="11084344" y="5590381"/>
              <a:ext cx="239744" cy="738690"/>
            </a:xfrm>
            <a:custGeom>
              <a:avLst/>
              <a:gdLst>
                <a:gd name="connsiteX0" fmla="*/ 227061 w 239744"/>
                <a:gd name="connsiteY0" fmla="*/ 738697 h 738690"/>
                <a:gd name="connsiteX1" fmla="*/ 24 w 239744"/>
                <a:gd name="connsiteY1" fmla="*/ 660123 h 738690"/>
                <a:gd name="connsiteX2" fmla="*/ 24 w 239744"/>
                <a:gd name="connsiteY2" fmla="*/ 492175 h 738690"/>
                <a:gd name="connsiteX3" fmla="*/ 24 w 239744"/>
                <a:gd name="connsiteY3" fmla="*/ 455748 h 738690"/>
                <a:gd name="connsiteX4" fmla="*/ 7226 w 239744"/>
                <a:gd name="connsiteY4" fmla="*/ 24759 h 738690"/>
                <a:gd name="connsiteX5" fmla="*/ 64408 w 239744"/>
                <a:gd name="connsiteY5" fmla="*/ 20947 h 738690"/>
                <a:gd name="connsiteX6" fmla="*/ 239768 w 239744"/>
                <a:gd name="connsiteY6" fmla="*/ 49327 h 738690"/>
                <a:gd name="connsiteX7" fmla="*/ 229814 w 239744"/>
                <a:gd name="connsiteY7" fmla="*/ 446006 h 738690"/>
                <a:gd name="connsiteX8" fmla="*/ 226214 w 239744"/>
                <a:gd name="connsiteY8" fmla="*/ 677490 h 738690"/>
                <a:gd name="connsiteX9" fmla="*/ 227061 w 239744"/>
                <a:gd name="connsiteY9" fmla="*/ 738697 h 738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9744" h="738690">
                  <a:moveTo>
                    <a:pt x="227061" y="738697"/>
                  </a:moveTo>
                  <a:cubicBezTo>
                    <a:pt x="148594" y="721373"/>
                    <a:pt x="72413" y="695005"/>
                    <a:pt x="24" y="660123"/>
                  </a:cubicBezTo>
                  <a:cubicBezTo>
                    <a:pt x="24" y="604211"/>
                    <a:pt x="24" y="548088"/>
                    <a:pt x="24" y="492175"/>
                  </a:cubicBezTo>
                  <a:lnTo>
                    <a:pt x="24" y="455748"/>
                  </a:lnTo>
                  <a:cubicBezTo>
                    <a:pt x="1084" y="325075"/>
                    <a:pt x="5319" y="144843"/>
                    <a:pt x="7226" y="24759"/>
                  </a:cubicBezTo>
                  <a:cubicBezTo>
                    <a:pt x="7226" y="-25011"/>
                    <a:pt x="12732" y="14594"/>
                    <a:pt x="64408" y="20947"/>
                  </a:cubicBezTo>
                  <a:cubicBezTo>
                    <a:pt x="79021" y="22642"/>
                    <a:pt x="239768" y="47209"/>
                    <a:pt x="239768" y="49327"/>
                  </a:cubicBezTo>
                  <a:cubicBezTo>
                    <a:pt x="238074" y="182965"/>
                    <a:pt x="232991" y="314486"/>
                    <a:pt x="229814" y="446006"/>
                  </a:cubicBezTo>
                  <a:cubicBezTo>
                    <a:pt x="227696" y="523097"/>
                    <a:pt x="226214" y="599975"/>
                    <a:pt x="226214" y="677490"/>
                  </a:cubicBezTo>
                  <a:cubicBezTo>
                    <a:pt x="226002" y="697822"/>
                    <a:pt x="227485" y="718365"/>
                    <a:pt x="227061" y="738697"/>
                  </a:cubicBezTo>
                  <a:close/>
                </a:path>
              </a:pathLst>
            </a:custGeom>
            <a:solidFill>
              <a:srgbClr val="FFE21A"/>
            </a:solidFill>
            <a:ln w="2116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A64A300-CFD9-671D-31CC-7F286852A456}"/>
                </a:ext>
              </a:extLst>
            </p:cNvPr>
            <p:cNvSpPr/>
            <p:nvPr/>
          </p:nvSpPr>
          <p:spPr>
            <a:xfrm>
              <a:off x="11222579" y="6475465"/>
              <a:ext cx="482620" cy="524134"/>
            </a:xfrm>
            <a:custGeom>
              <a:avLst/>
              <a:gdLst>
                <a:gd name="connsiteX0" fmla="*/ 352079 w 482620"/>
                <a:gd name="connsiteY0" fmla="*/ 191414 h 524134"/>
                <a:gd name="connsiteX1" fmla="*/ 289813 w 482620"/>
                <a:gd name="connsiteY1" fmla="*/ 352585 h 524134"/>
                <a:gd name="connsiteX2" fmla="*/ 56847 w 482620"/>
                <a:gd name="connsiteY2" fmla="*/ 423958 h 524134"/>
                <a:gd name="connsiteX3" fmla="*/ 87 w 482620"/>
                <a:gd name="connsiteY3" fmla="*/ 464197 h 524134"/>
                <a:gd name="connsiteX4" fmla="*/ 46681 w 482620"/>
                <a:gd name="connsiteY4" fmla="*/ 500837 h 524134"/>
                <a:gd name="connsiteX5" fmla="*/ 207851 w 482620"/>
                <a:gd name="connsiteY5" fmla="*/ 524134 h 524134"/>
                <a:gd name="connsiteX6" fmla="*/ 356103 w 482620"/>
                <a:gd name="connsiteY6" fmla="*/ 464833 h 524134"/>
                <a:gd name="connsiteX7" fmla="*/ 416675 w 482620"/>
                <a:gd name="connsiteY7" fmla="*/ 354915 h 524134"/>
                <a:gd name="connsiteX8" fmla="*/ 481270 w 482620"/>
                <a:gd name="connsiteY8" fmla="*/ 74508 h 524134"/>
                <a:gd name="connsiteX9" fmla="*/ 396555 w 482620"/>
                <a:gd name="connsiteY9" fmla="*/ 13937 h 524134"/>
                <a:gd name="connsiteX10" fmla="*/ 352079 w 482620"/>
                <a:gd name="connsiteY10" fmla="*/ 191414 h 524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82620" h="524134">
                  <a:moveTo>
                    <a:pt x="352079" y="191414"/>
                  </a:moveTo>
                  <a:cubicBezTo>
                    <a:pt x="345091" y="249656"/>
                    <a:pt x="330900" y="310863"/>
                    <a:pt x="289813" y="352585"/>
                  </a:cubicBezTo>
                  <a:cubicBezTo>
                    <a:pt x="231571" y="411886"/>
                    <a:pt x="139232" y="416122"/>
                    <a:pt x="56847" y="423958"/>
                  </a:cubicBezTo>
                  <a:cubicBezTo>
                    <a:pt x="31220" y="426711"/>
                    <a:pt x="-1607" y="438571"/>
                    <a:pt x="87" y="464197"/>
                  </a:cubicBezTo>
                  <a:cubicBezTo>
                    <a:pt x="1570" y="485376"/>
                    <a:pt x="26137" y="495542"/>
                    <a:pt x="46681" y="500837"/>
                  </a:cubicBezTo>
                  <a:cubicBezTo>
                    <a:pt x="98951" y="516552"/>
                    <a:pt x="153274" y="524409"/>
                    <a:pt x="207851" y="524134"/>
                  </a:cubicBezTo>
                  <a:cubicBezTo>
                    <a:pt x="262958" y="523625"/>
                    <a:pt x="315864" y="502468"/>
                    <a:pt x="356103" y="464833"/>
                  </a:cubicBezTo>
                  <a:cubicBezTo>
                    <a:pt x="384186" y="433149"/>
                    <a:pt x="404878" y="395600"/>
                    <a:pt x="416675" y="354915"/>
                  </a:cubicBezTo>
                  <a:cubicBezTo>
                    <a:pt x="445393" y="263253"/>
                    <a:pt x="466995" y="169494"/>
                    <a:pt x="481270" y="74508"/>
                  </a:cubicBezTo>
                  <a:cubicBezTo>
                    <a:pt x="490801" y="20713"/>
                    <a:pt x="449502" y="-23550"/>
                    <a:pt x="396555" y="13937"/>
                  </a:cubicBezTo>
                  <a:cubicBezTo>
                    <a:pt x="350808" y="46551"/>
                    <a:pt x="358009" y="142068"/>
                    <a:pt x="352079" y="191414"/>
                  </a:cubicBezTo>
                  <a:close/>
                </a:path>
              </a:pathLst>
            </a:custGeom>
            <a:solidFill>
              <a:srgbClr val="297267">
                <a:alpha val="77000"/>
              </a:srgbClr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77B9106-9976-7E27-4154-5582C1A9A751}"/>
                </a:ext>
              </a:extLst>
            </p:cNvPr>
            <p:cNvSpPr/>
            <p:nvPr/>
          </p:nvSpPr>
          <p:spPr>
            <a:xfrm>
              <a:off x="11863936" y="5512205"/>
              <a:ext cx="173666" cy="205645"/>
            </a:xfrm>
            <a:custGeom>
              <a:avLst/>
              <a:gdLst>
                <a:gd name="connsiteX0" fmla="*/ 173691 w 173666"/>
                <a:gd name="connsiteY0" fmla="*/ 6 h 205645"/>
                <a:gd name="connsiteX1" fmla="*/ 126249 w 173666"/>
                <a:gd name="connsiteY1" fmla="*/ 46811 h 205645"/>
                <a:gd name="connsiteX2" fmla="*/ 82621 w 173666"/>
                <a:gd name="connsiteY2" fmla="*/ 99758 h 205645"/>
                <a:gd name="connsiteX3" fmla="*/ 24 w 173666"/>
                <a:gd name="connsiteY3" fmla="*/ 205652 h 205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666" h="205645">
                  <a:moveTo>
                    <a:pt x="173691" y="6"/>
                  </a:moveTo>
                  <a:cubicBezTo>
                    <a:pt x="157383" y="15255"/>
                    <a:pt x="141286" y="30504"/>
                    <a:pt x="126249" y="46811"/>
                  </a:cubicBezTo>
                  <a:cubicBezTo>
                    <a:pt x="111213" y="63119"/>
                    <a:pt x="96600" y="81756"/>
                    <a:pt x="82621" y="99758"/>
                  </a:cubicBezTo>
                  <a:lnTo>
                    <a:pt x="24" y="205652"/>
                  </a:lnTo>
                </a:path>
              </a:pathLst>
            </a:custGeom>
            <a:noFill/>
            <a:ln w="2116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7B9AB2B-5583-1240-2564-1CD5637B81B9}"/>
                </a:ext>
              </a:extLst>
            </p:cNvPr>
            <p:cNvSpPr/>
            <p:nvPr/>
          </p:nvSpPr>
          <p:spPr>
            <a:xfrm>
              <a:off x="11916883" y="5509240"/>
              <a:ext cx="126224" cy="263887"/>
            </a:xfrm>
            <a:custGeom>
              <a:avLst/>
              <a:gdLst>
                <a:gd name="connsiteX0" fmla="*/ 85162 w 126224"/>
                <a:gd name="connsiteY0" fmla="*/ 263894 h 263887"/>
                <a:gd name="connsiteX1" fmla="*/ 104224 w 126224"/>
                <a:gd name="connsiteY1" fmla="*/ 123691 h 263887"/>
                <a:gd name="connsiteX2" fmla="*/ 116084 w 126224"/>
                <a:gd name="connsiteY2" fmla="*/ 54012 h 263887"/>
                <a:gd name="connsiteX3" fmla="*/ 126249 w 126224"/>
                <a:gd name="connsiteY3" fmla="*/ 6 h 263887"/>
                <a:gd name="connsiteX4" fmla="*/ 89610 w 126224"/>
                <a:gd name="connsiteY4" fmla="*/ 56130 h 263887"/>
                <a:gd name="connsiteX5" fmla="*/ 56359 w 126224"/>
                <a:gd name="connsiteY5" fmla="*/ 117337 h 263887"/>
                <a:gd name="connsiteX6" fmla="*/ 24 w 126224"/>
                <a:gd name="connsiteY6" fmla="*/ 245680 h 263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224" h="263887">
                  <a:moveTo>
                    <a:pt x="85162" y="263894"/>
                  </a:moveTo>
                  <a:cubicBezTo>
                    <a:pt x="90457" y="216877"/>
                    <a:pt x="96812" y="170284"/>
                    <a:pt x="104224" y="123691"/>
                  </a:cubicBezTo>
                  <a:cubicBezTo>
                    <a:pt x="107824" y="100394"/>
                    <a:pt x="111848" y="77097"/>
                    <a:pt x="116084" y="54012"/>
                  </a:cubicBezTo>
                  <a:cubicBezTo>
                    <a:pt x="121019" y="36328"/>
                    <a:pt x="124428" y="18262"/>
                    <a:pt x="126249" y="6"/>
                  </a:cubicBezTo>
                  <a:cubicBezTo>
                    <a:pt x="111827" y="17161"/>
                    <a:pt x="99522" y="36010"/>
                    <a:pt x="89610" y="56130"/>
                  </a:cubicBezTo>
                  <a:cubicBezTo>
                    <a:pt x="77750" y="76038"/>
                    <a:pt x="66737" y="96582"/>
                    <a:pt x="56359" y="117337"/>
                  </a:cubicBezTo>
                  <a:cubicBezTo>
                    <a:pt x="35181" y="159694"/>
                    <a:pt x="17179" y="202052"/>
                    <a:pt x="24" y="245680"/>
                  </a:cubicBezTo>
                </a:path>
              </a:pathLst>
            </a:custGeom>
            <a:noFill/>
            <a:ln w="21168" cap="rnd">
              <a:solidFill>
                <a:srgbClr val="190B0B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C6C3BEB-A501-0764-F436-CA388E7B2DAC}"/>
                </a:ext>
              </a:extLst>
            </p:cNvPr>
            <p:cNvSpPr/>
            <p:nvPr/>
          </p:nvSpPr>
          <p:spPr>
            <a:xfrm>
              <a:off x="11187273" y="5253678"/>
              <a:ext cx="94033" cy="139378"/>
            </a:xfrm>
            <a:custGeom>
              <a:avLst/>
              <a:gdLst>
                <a:gd name="connsiteX0" fmla="*/ 94058 w 94033"/>
                <a:gd name="connsiteY0" fmla="*/ 126801 h 139378"/>
                <a:gd name="connsiteX1" fmla="*/ 89399 w 94033"/>
                <a:gd name="connsiteY1" fmla="*/ 128495 h 139378"/>
                <a:gd name="connsiteX2" fmla="*/ 50641 w 94033"/>
                <a:gd name="connsiteY2" fmla="*/ 139084 h 139378"/>
                <a:gd name="connsiteX3" fmla="*/ 24 w 94033"/>
                <a:gd name="connsiteY3" fmla="*/ 117906 h 139378"/>
                <a:gd name="connsiteX4" fmla="*/ 38146 w 94033"/>
                <a:gd name="connsiteY4" fmla="*/ 29166 h 139378"/>
                <a:gd name="connsiteX5" fmla="*/ 67373 w 94033"/>
                <a:gd name="connsiteY5" fmla="*/ 10317 h 139378"/>
                <a:gd name="connsiteX6" fmla="*/ 84951 w 94033"/>
                <a:gd name="connsiteY6" fmla="*/ 81902 h 139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4033" h="139378">
                  <a:moveTo>
                    <a:pt x="94058" y="126801"/>
                  </a:moveTo>
                  <a:lnTo>
                    <a:pt x="89399" y="128495"/>
                  </a:lnTo>
                  <a:cubicBezTo>
                    <a:pt x="77073" y="133896"/>
                    <a:pt x="64005" y="137454"/>
                    <a:pt x="50641" y="139084"/>
                  </a:cubicBezTo>
                  <a:cubicBezTo>
                    <a:pt x="31263" y="141075"/>
                    <a:pt x="12202" y="133091"/>
                    <a:pt x="24" y="117906"/>
                  </a:cubicBezTo>
                  <a:cubicBezTo>
                    <a:pt x="12308" y="88255"/>
                    <a:pt x="25227" y="58605"/>
                    <a:pt x="38146" y="29166"/>
                  </a:cubicBezTo>
                  <a:cubicBezTo>
                    <a:pt x="47677" y="7988"/>
                    <a:pt x="52124" y="-13191"/>
                    <a:pt x="67373" y="10317"/>
                  </a:cubicBezTo>
                  <a:cubicBezTo>
                    <a:pt x="76564" y="33233"/>
                    <a:pt x="82495" y="57334"/>
                    <a:pt x="84951" y="81902"/>
                  </a:cubicBezTo>
                  <a:close/>
                </a:path>
              </a:pathLst>
            </a:custGeom>
            <a:solidFill>
              <a:srgbClr val="190B0B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858D4AC-E452-2256-C3B1-98CAA8C37870}"/>
                </a:ext>
              </a:extLst>
            </p:cNvPr>
            <p:cNvSpPr/>
            <p:nvPr/>
          </p:nvSpPr>
          <p:spPr>
            <a:xfrm>
              <a:off x="11135220" y="5677366"/>
              <a:ext cx="73499" cy="537128"/>
            </a:xfrm>
            <a:custGeom>
              <a:avLst/>
              <a:gdLst>
                <a:gd name="connsiteX0" fmla="*/ 10991 w 73499"/>
                <a:gd name="connsiteY0" fmla="*/ 392060 h 537128"/>
                <a:gd name="connsiteX1" fmla="*/ 50383 w 73499"/>
                <a:gd name="connsiteY1" fmla="*/ 537134 h 537128"/>
                <a:gd name="connsiteX2" fmla="*/ 64785 w 73499"/>
                <a:gd name="connsiteY2" fmla="*/ 502190 h 537128"/>
                <a:gd name="connsiteX3" fmla="*/ 72198 w 73499"/>
                <a:gd name="connsiteY3" fmla="*/ 253127 h 537128"/>
                <a:gd name="connsiteX4" fmla="*/ 45935 w 73499"/>
                <a:gd name="connsiteY4" fmla="*/ 15501 h 537128"/>
                <a:gd name="connsiteX5" fmla="*/ 613 w 73499"/>
                <a:gd name="connsiteY5" fmla="*/ 120124 h 537128"/>
                <a:gd name="connsiteX6" fmla="*/ 10991 w 73499"/>
                <a:gd name="connsiteY6" fmla="*/ 392060 h 537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3499" h="537128">
                  <a:moveTo>
                    <a:pt x="10991" y="392060"/>
                  </a:moveTo>
                  <a:cubicBezTo>
                    <a:pt x="13744" y="445007"/>
                    <a:pt x="19251" y="503460"/>
                    <a:pt x="50383" y="537134"/>
                  </a:cubicBezTo>
                  <a:cubicBezTo>
                    <a:pt x="60337" y="532687"/>
                    <a:pt x="63514" y="515956"/>
                    <a:pt x="64785" y="502190"/>
                  </a:cubicBezTo>
                  <a:cubicBezTo>
                    <a:pt x="72875" y="419422"/>
                    <a:pt x="75353" y="336211"/>
                    <a:pt x="72198" y="253127"/>
                  </a:cubicBezTo>
                  <a:cubicBezTo>
                    <a:pt x="70291" y="204839"/>
                    <a:pt x="74950" y="49387"/>
                    <a:pt x="45935" y="15501"/>
                  </a:cubicBezTo>
                  <a:cubicBezTo>
                    <a:pt x="-6588" y="-45495"/>
                    <a:pt x="-22" y="91320"/>
                    <a:pt x="613" y="120124"/>
                  </a:cubicBezTo>
                  <a:cubicBezTo>
                    <a:pt x="3155" y="210769"/>
                    <a:pt x="6543" y="300779"/>
                    <a:pt x="10991" y="392060"/>
                  </a:cubicBezTo>
                  <a:close/>
                </a:path>
              </a:pathLst>
            </a:custGeom>
            <a:solidFill>
              <a:srgbClr val="FFF0A4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8BBA63A-6C69-9DED-E375-D529852081C2}"/>
                </a:ext>
              </a:extLst>
            </p:cNvPr>
            <p:cNvSpPr/>
            <p:nvPr/>
          </p:nvSpPr>
          <p:spPr>
            <a:xfrm>
              <a:off x="11011730" y="6342516"/>
              <a:ext cx="471649" cy="184297"/>
            </a:xfrm>
            <a:custGeom>
              <a:avLst/>
              <a:gdLst>
                <a:gd name="connsiteX0" fmla="*/ 421242 w 471649"/>
                <a:gd name="connsiteY0" fmla="*/ 80383 h 184297"/>
                <a:gd name="connsiteX1" fmla="*/ 456187 w 471649"/>
                <a:gd name="connsiteY1" fmla="*/ 86313 h 184297"/>
                <a:gd name="connsiteX2" fmla="*/ 458094 w 471649"/>
                <a:gd name="connsiteY2" fmla="*/ 151968 h 184297"/>
                <a:gd name="connsiteX3" fmla="*/ 389051 w 471649"/>
                <a:gd name="connsiteY3" fmla="*/ 178653 h 184297"/>
                <a:gd name="connsiteX4" fmla="*/ 156083 w 471649"/>
                <a:gd name="connsiteY4" fmla="*/ 169758 h 184297"/>
                <a:gd name="connsiteX5" fmla="*/ 33882 w 471649"/>
                <a:gd name="connsiteY5" fmla="*/ 113634 h 184297"/>
                <a:gd name="connsiteX6" fmla="*/ 13762 w 471649"/>
                <a:gd name="connsiteY6" fmla="*/ 9434 h 184297"/>
                <a:gd name="connsiteX7" fmla="*/ 128763 w 471649"/>
                <a:gd name="connsiteY7" fmla="*/ 33154 h 184297"/>
                <a:gd name="connsiteX8" fmla="*/ 421242 w 471649"/>
                <a:gd name="connsiteY8" fmla="*/ 80383 h 1842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71649" h="184297">
                  <a:moveTo>
                    <a:pt x="421242" y="80383"/>
                  </a:moveTo>
                  <a:cubicBezTo>
                    <a:pt x="433208" y="79070"/>
                    <a:pt x="445322" y="81125"/>
                    <a:pt x="456187" y="86313"/>
                  </a:cubicBezTo>
                  <a:cubicBezTo>
                    <a:pt x="477366" y="99233"/>
                    <a:pt x="475671" y="133966"/>
                    <a:pt x="458094" y="151968"/>
                  </a:cubicBezTo>
                  <a:cubicBezTo>
                    <a:pt x="438714" y="168339"/>
                    <a:pt x="414401" y="177742"/>
                    <a:pt x="389051" y="178653"/>
                  </a:cubicBezTo>
                  <a:cubicBezTo>
                    <a:pt x="311430" y="188480"/>
                    <a:pt x="232730" y="185473"/>
                    <a:pt x="156083" y="169758"/>
                  </a:cubicBezTo>
                  <a:cubicBezTo>
                    <a:pt x="110761" y="163319"/>
                    <a:pt x="68297" y="143814"/>
                    <a:pt x="33882" y="113634"/>
                  </a:cubicBezTo>
                  <a:cubicBezTo>
                    <a:pt x="11009" y="90549"/>
                    <a:pt x="-17371" y="36543"/>
                    <a:pt x="13762" y="9434"/>
                  </a:cubicBezTo>
                  <a:cubicBezTo>
                    <a:pt x="44895" y="-17675"/>
                    <a:pt x="98477" y="21083"/>
                    <a:pt x="128763" y="33154"/>
                  </a:cubicBezTo>
                  <a:cubicBezTo>
                    <a:pt x="222246" y="67803"/>
                    <a:pt x="321596" y="83835"/>
                    <a:pt x="421242" y="80383"/>
                  </a:cubicBezTo>
                  <a:close/>
                </a:path>
              </a:pathLst>
            </a:custGeom>
            <a:solidFill>
              <a:srgbClr val="50AD9F"/>
            </a:solidFill>
            <a:ln w="2116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97252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/>
      <p:bldP spid="2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F09C1E-3999-2BCF-F991-24306515C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8A7D5A1-2605-3205-04C6-4B886EEF6C71}"/>
                  </a:ext>
                </a:extLst>
              </p:cNvPr>
              <p:cNvSpPr/>
              <p:nvPr/>
            </p:nvSpPr>
            <p:spPr>
              <a:xfrm>
                <a:off x="442962" y="1602264"/>
                <a:ext cx="11569366" cy="11286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en-US" sz="2200" dirty="0">
                    <a:latin typeface="UTM Avo" panose="020406030505060202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Gọi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 dirty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E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tập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nghiệm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của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phương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trình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2</m:t>
                    </m:r>
                    <m:r>
                      <a:rPr lang="en-US" sz="24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3</m:t>
                    </m:r>
                    <m:r>
                      <a:rPr lang="en-US" sz="24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0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 dirty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G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là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tập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nghiệm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của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phương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trình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+</m:t>
                        </m:r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e>
                    </m:d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𝑥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3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cs typeface="Arial" panose="020B0604020202020204" pitchFamily="34" charset="0"/>
                      </a:rPr>
                      <m:t>0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. </a:t>
                </a:r>
                <a:r>
                  <a:rPr lang="en-US" sz="2400" dirty="0" err="1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Tìm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P</m:t>
                    </m:r>
                    <m:r>
                      <a:rPr lang="en-US" sz="2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E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∩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G</m:t>
                    </m:r>
                    <m:r>
                      <m:rPr>
                        <m:nor/>
                      </m:rPr>
                      <a:rPr lang="en-US" sz="2400" b="0" i="0" smtClean="0">
                        <a:latin typeface="UTM Avo" panose="0204060305050602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.</m:t>
                    </m:r>
                  </m:oMath>
                </a14:m>
                <a:endPara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8A7D5A1-2605-3205-04C6-4B886EEF6C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962" y="1602264"/>
                <a:ext cx="11569366" cy="1128642"/>
              </a:xfrm>
              <a:prstGeom prst="rect">
                <a:avLst/>
              </a:prstGeom>
              <a:blipFill>
                <a:blip r:embed="rId3"/>
                <a:stretch>
                  <a:fillRect l="-843" b="-113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ounded Rectangle 15">
            <a:extLst>
              <a:ext uri="{FF2B5EF4-FFF2-40B4-BE49-F238E27FC236}">
                <a16:creationId xmlns:a16="http://schemas.microsoft.com/office/drawing/2014/main" id="{E8B3CFAB-22E3-996A-68AF-94B0F1788F8C}"/>
              </a:ext>
            </a:extLst>
          </p:cNvPr>
          <p:cNvSpPr/>
          <p:nvPr/>
        </p:nvSpPr>
        <p:spPr>
          <a:xfrm>
            <a:off x="530225" y="1748458"/>
            <a:ext cx="788435" cy="404192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000000"/>
              </a:buClr>
            </a:pP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08</a:t>
            </a:r>
          </a:p>
        </p:txBody>
      </p:sp>
      <p:sp>
        <p:nvSpPr>
          <p:cNvPr id="5" name="Hộp Văn bản 3">
            <a:extLst>
              <a:ext uri="{FF2B5EF4-FFF2-40B4-BE49-F238E27FC236}">
                <a16:creationId xmlns:a16="http://schemas.microsoft.com/office/drawing/2014/main" id="{BEE60507-8910-81AE-5824-FBC67BE6EF51}"/>
              </a:ext>
            </a:extLst>
          </p:cNvPr>
          <p:cNvSpPr txBox="1"/>
          <p:nvPr/>
        </p:nvSpPr>
        <p:spPr>
          <a:xfrm>
            <a:off x="435319" y="2831670"/>
            <a:ext cx="9836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Giải</a:t>
            </a:r>
            <a:endParaRPr lang="en-US" sz="24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Hộp Văn bản 3">
                <a:extLst>
                  <a:ext uri="{FF2B5EF4-FFF2-40B4-BE49-F238E27FC236}">
                    <a16:creationId xmlns:a16="http://schemas.microsoft.com/office/drawing/2014/main" id="{7145C982-89B8-AE4C-379A-3F1DE10E5B4A}"/>
                  </a:ext>
                </a:extLst>
              </p:cNvPr>
              <p:cNvSpPr txBox="1"/>
              <p:nvPr/>
            </p:nvSpPr>
            <p:spPr>
              <a:xfrm>
                <a:off x="421715" y="3225425"/>
                <a:ext cx="9767588" cy="22928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just"/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Ta </a:t>
                </a:r>
                <a:r>
                  <a:rPr lang="en-US" sz="2400" dirty="0" err="1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có</a:t>
                </a:r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⇔(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)(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)=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0</m:t>
                    </m:r>
                    <m:r>
                      <a:rPr lang="en-US" sz="2400" smtClean="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⇔</m:t>
                    </m:r>
                    <m:d>
                      <m:dPr>
                        <m:begChr m:val="["/>
                        <m:endChr m:val=""/>
                        <m:ctrlPr>
                          <a:rPr lang="en-US" sz="2400" i="1"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effectLst/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en-US" sz="24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m:rPr>
                                  <m:nor/>
                                </m:rPr>
                                <a:rPr lang="en-US" sz="2400" i="0">
                                  <a:effectLst/>
                                  <a:latin typeface="UTM Avo" panose="0204060305050602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en-US" sz="24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r>
                                <m:rPr>
                                  <m:nor/>
                                </m:rPr>
                                <a:rPr lang="en-US" sz="2400" i="0">
                                  <a:effectLst/>
                                  <a:latin typeface="UTM Avo" panose="0204060305050602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e>
                          </m:mr>
                        </m:m>
                        <m:r>
                          <a:rPr lang="en-US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⇒</m:t>
                        </m:r>
                        <m:r>
                          <m:rPr>
                            <m:nor/>
                          </m:rPr>
                          <a:rPr lang="en-US" sz="2400" i="0">
                            <a:effectLst/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E</m:t>
                        </m:r>
                        <m:r>
                          <a:rPr lang="en-US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={</m:t>
                        </m:r>
                        <m:r>
                          <a:rPr lang="en-US" sz="2400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sz="2400" i="0">
                            <a:effectLst/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1;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effectLst/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400" i="0">
                            <a:effectLst/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en-US" sz="2400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}</m:t>
                        </m:r>
                      </m:e>
                    </m:d>
                  </m:oMath>
                </a14:m>
                <a:endParaRPr lang="en-US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L</m:t>
                    </m:r>
                    <m:r>
                      <m:rPr>
                        <m:nor/>
                      </m:rPr>
                      <a:rPr lang="en-US" sz="240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ạ</m:t>
                    </m:r>
                    <m:r>
                      <m:rPr>
                        <m:nor/>
                      </m:rPr>
                      <a:rPr lang="en-US" sz="240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i</m:t>
                    </m:r>
                    <m:r>
                      <m:rPr>
                        <m:nor/>
                      </m:rPr>
                      <a:rPr lang="en-US" sz="240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c</m:t>
                    </m:r>
                    <m:r>
                      <m:rPr>
                        <m:nor/>
                      </m:rPr>
                      <a:rPr lang="en-US" sz="2400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ó:</m:t>
                    </m:r>
                    <m:r>
                      <m:rPr>
                        <m:nor/>
                      </m:rPr>
                      <a:rPr lang="en-US" sz="2400" i="1" smtClean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1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)(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2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2400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3</m:t>
                    </m:r>
                    <m:r>
                      <a:rPr lang="en-US" sz="2400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)=</m:t>
                    </m:r>
                    <m:r>
                      <m:rPr>
                        <m:nor/>
                      </m:rPr>
                      <a:rPr lang="en-US" sz="2400" i="0">
                        <a:effectLst/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0</m:t>
                    </m:r>
                  </m:oMath>
                </a14:m>
                <a:r>
                  <a:rPr lang="en-US" sz="2400" dirty="0"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⇔</m:t>
                    </m:r>
                    <m:d>
                      <m:dPr>
                        <m:begChr m:val="["/>
                        <m:endChr m:val=""/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en-US" sz="240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m:rPr>
                                  <m:nor/>
                                </m:rPr>
                                <a:rPr lang="en-US" sz="2400">
                                  <a:latin typeface="UTM Avo" panose="0204060305050602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en-US" sz="2400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en-US" sz="2400" i="0">
                                      <a:latin typeface="UTM Avo" panose="0204060305050602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en-US" sz="2400" i="0">
                                      <a:latin typeface="UTM Avo" panose="0204060305050602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⇒</m:t>
                    </m:r>
                    <m:r>
                      <m:rPr>
                        <m:nor/>
                      </m:rPr>
                      <a:rPr lang="en-US" sz="2400" i="0">
                        <a:latin typeface="UTM Avo" panose="0204060305050602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G</m:t>
                    </m:r>
                    <m:r>
                      <a:rPr lang="en-US" sz="240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m:rPr>
                            <m:nor/>
                          </m:rPr>
                          <a:rPr lang="en-US" sz="2400" i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 sz="2400" b="0" i="0" smtClean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sz="24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;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2400" i="0">
                                <a:latin typeface="UTM Avo" panose="0204060305050602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endParaRPr lang="en-US" sz="2400" dirty="0">
                  <a:effectLst/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⇒</m:t>
                      </m:r>
                      <m:r>
                        <m:rPr>
                          <m:nor/>
                        </m:rPr>
                        <a:rPr lang="en-US" sz="2400" i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P</m:t>
                      </m:r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400" i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E</m:t>
                      </m:r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∩</m:t>
                      </m:r>
                      <m:r>
                        <m:rPr>
                          <m:nor/>
                        </m:rPr>
                        <a:rPr lang="en-US" sz="2400" i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G</m:t>
                      </m:r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={</m:t>
                      </m:r>
                      <m:r>
                        <a:rPr lang="en-US" sz="24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m:rPr>
                          <m:nor/>
                        </m:rPr>
                        <a:rPr lang="en-US" sz="2400" i="0">
                          <a:effectLst/>
                          <a:latin typeface="UTM Avo" panose="0204060305050602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1</m:t>
                      </m:r>
                      <m:r>
                        <a:rPr lang="en-US" sz="24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}.</m:t>
                      </m:r>
                    </m:oMath>
                  </m:oMathPara>
                </a14:m>
                <a:endParaRPr lang="en-US" sz="2400" dirty="0"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7" name="Hộp Văn bản 3">
                <a:extLst>
                  <a:ext uri="{FF2B5EF4-FFF2-40B4-BE49-F238E27FC236}">
                    <a16:creationId xmlns:a16="http://schemas.microsoft.com/office/drawing/2014/main" id="{7145C982-89B8-AE4C-379A-3F1DE10E5B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715" y="3225425"/>
                <a:ext cx="9767588" cy="2292807"/>
              </a:xfrm>
              <a:prstGeom prst="rect">
                <a:avLst/>
              </a:prstGeom>
              <a:blipFill>
                <a:blip r:embed="rId4"/>
                <a:stretch>
                  <a:fillRect l="-936" b="-23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340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28720640-77B2-7EC8-F7EA-59312B6DDD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7216" y="2787148"/>
            <a:ext cx="2866614" cy="1813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696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6">
            <a:extLst>
              <a:ext uri="{FF2B5EF4-FFF2-40B4-BE49-F238E27FC236}">
                <a16:creationId xmlns:a16="http://schemas.microsoft.com/office/drawing/2014/main" id="{97608A29-8388-449C-A070-2F62ECDF2939}"/>
              </a:ext>
            </a:extLst>
          </p:cNvPr>
          <p:cNvSpPr txBox="1"/>
          <p:nvPr/>
        </p:nvSpPr>
        <p:spPr>
          <a:xfrm>
            <a:off x="9372429" y="2587414"/>
            <a:ext cx="1402412" cy="233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200">
                <a:solidFill>
                  <a:srgbClr val="FFFFFF"/>
                </a:solidFill>
                <a:latin typeface="Public Sans Bold"/>
              </a:rPr>
              <a:t>Hành động 4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6285CF4-69D8-8561-6ED9-A38D282A8D51}"/>
              </a:ext>
            </a:extLst>
          </p:cNvPr>
          <p:cNvGrpSpPr/>
          <p:nvPr/>
        </p:nvGrpSpPr>
        <p:grpSpPr>
          <a:xfrm>
            <a:off x="396165" y="1927243"/>
            <a:ext cx="3671957" cy="3703536"/>
            <a:chOff x="594247" y="4580096"/>
            <a:chExt cx="5507936" cy="451618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BECA06E-E7B5-0A54-0A9D-9A6EACF07388}"/>
                </a:ext>
              </a:extLst>
            </p:cNvPr>
            <p:cNvGrpSpPr/>
            <p:nvPr/>
          </p:nvGrpSpPr>
          <p:grpSpPr>
            <a:xfrm>
              <a:off x="594247" y="4580096"/>
              <a:ext cx="5507936" cy="4516185"/>
              <a:chOff x="314784" y="4597876"/>
              <a:chExt cx="5507936" cy="4516185"/>
            </a:xfrm>
          </p:grpSpPr>
          <p:grpSp>
            <p:nvGrpSpPr>
              <p:cNvPr id="6" name="Group 70">
                <a:extLst>
                  <a:ext uri="{FF2B5EF4-FFF2-40B4-BE49-F238E27FC236}">
                    <a16:creationId xmlns:a16="http://schemas.microsoft.com/office/drawing/2014/main" id="{6B7CFA43-99C5-BF4A-27A7-9BEEC6114C55}"/>
                  </a:ext>
                </a:extLst>
              </p:cNvPr>
              <p:cNvGrpSpPr/>
              <p:nvPr/>
            </p:nvGrpSpPr>
            <p:grpSpPr>
              <a:xfrm>
                <a:off x="314784" y="4848383"/>
                <a:ext cx="5507936" cy="4265678"/>
                <a:chOff x="0" y="0"/>
                <a:chExt cx="3186570" cy="2467872"/>
              </a:xfrm>
            </p:grpSpPr>
            <p:sp>
              <p:nvSpPr>
                <p:cNvPr id="10" name="Freeform 71">
                  <a:extLst>
                    <a:ext uri="{FF2B5EF4-FFF2-40B4-BE49-F238E27FC236}">
                      <a16:creationId xmlns:a16="http://schemas.microsoft.com/office/drawing/2014/main" id="{37DB61E0-2ADB-8C4D-BCF7-1A34D9A36700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3186570" cy="24678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570" h="2467872">
                      <a:moveTo>
                        <a:pt x="3062110" y="2467872"/>
                      </a:moveTo>
                      <a:lnTo>
                        <a:pt x="124460" y="2467872"/>
                      </a:lnTo>
                      <a:cubicBezTo>
                        <a:pt x="55880" y="2467872"/>
                        <a:pt x="0" y="2411992"/>
                        <a:pt x="0" y="2343412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3062110" y="0"/>
                      </a:lnTo>
                      <a:cubicBezTo>
                        <a:pt x="3130690" y="0"/>
                        <a:pt x="3186570" y="55880"/>
                        <a:pt x="3186570" y="124460"/>
                      </a:cubicBezTo>
                      <a:lnTo>
                        <a:pt x="3186570" y="2343412"/>
                      </a:lnTo>
                      <a:cubicBezTo>
                        <a:pt x="3186570" y="2411992"/>
                        <a:pt x="3130690" y="2467872"/>
                        <a:pt x="3062110" y="2467872"/>
                      </a:cubicBezTo>
                      <a:close/>
                    </a:path>
                  </a:pathLst>
                </a:custGeom>
                <a:solidFill>
                  <a:srgbClr val="FFC5CD"/>
                </a:solidFill>
              </p:spPr>
            </p:sp>
          </p:grpSp>
          <p:grpSp>
            <p:nvGrpSpPr>
              <p:cNvPr id="7" name="Group 75">
                <a:extLst>
                  <a:ext uri="{FF2B5EF4-FFF2-40B4-BE49-F238E27FC236}">
                    <a16:creationId xmlns:a16="http://schemas.microsoft.com/office/drawing/2014/main" id="{EDC247EC-1386-C201-B53F-DE8457A449E1}"/>
                  </a:ext>
                </a:extLst>
              </p:cNvPr>
              <p:cNvGrpSpPr/>
              <p:nvPr/>
            </p:nvGrpSpPr>
            <p:grpSpPr>
              <a:xfrm>
                <a:off x="1486949" y="4597876"/>
                <a:ext cx="3258203" cy="1207117"/>
                <a:chOff x="0" y="0"/>
                <a:chExt cx="25034661" cy="3964675"/>
              </a:xfrm>
            </p:grpSpPr>
            <p:sp>
              <p:nvSpPr>
                <p:cNvPr id="9" name="Freeform 76">
                  <a:extLst>
                    <a:ext uri="{FF2B5EF4-FFF2-40B4-BE49-F238E27FC236}">
                      <a16:creationId xmlns:a16="http://schemas.microsoft.com/office/drawing/2014/main" id="{EA7290FB-EB0F-BF37-F3C3-4B6B323D50BE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25034661" cy="40637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34661" h="4063735">
                      <a:moveTo>
                        <a:pt x="24412361" y="3493505"/>
                      </a:moveTo>
                      <a:cubicBezTo>
                        <a:pt x="24412361" y="3487155"/>
                        <a:pt x="24413631" y="3482075"/>
                        <a:pt x="24413631" y="3474455"/>
                      </a:cubicBezTo>
                      <a:lnTo>
                        <a:pt x="24413631" y="490220"/>
                      </a:lnTo>
                      <a:cubicBezTo>
                        <a:pt x="24413631" y="220980"/>
                        <a:pt x="24204081" y="0"/>
                        <a:pt x="23947541" y="0"/>
                      </a:cubicBezTo>
                      <a:lnTo>
                        <a:pt x="467360" y="0"/>
                      </a:lnTo>
                      <a:cubicBezTo>
                        <a:pt x="210820" y="0"/>
                        <a:pt x="0" y="220980"/>
                        <a:pt x="0" y="490220"/>
                      </a:cubicBezTo>
                      <a:lnTo>
                        <a:pt x="0" y="3474455"/>
                      </a:lnTo>
                      <a:cubicBezTo>
                        <a:pt x="0" y="3743695"/>
                        <a:pt x="209550" y="3964675"/>
                        <a:pt x="466090" y="3964675"/>
                      </a:cubicBezTo>
                      <a:lnTo>
                        <a:pt x="23946270" y="3964675"/>
                      </a:lnTo>
                      <a:cubicBezTo>
                        <a:pt x="24059300" y="3964675"/>
                        <a:pt x="24163441" y="3921495"/>
                        <a:pt x="24243450" y="3851645"/>
                      </a:cubicBezTo>
                      <a:cubicBezTo>
                        <a:pt x="24374261" y="3922765"/>
                        <a:pt x="24686681" y="4063735"/>
                        <a:pt x="25033391" y="3856725"/>
                      </a:cubicBezTo>
                      <a:cubicBezTo>
                        <a:pt x="25034661" y="3856725"/>
                        <a:pt x="24722241" y="3857995"/>
                        <a:pt x="24412361" y="3493505"/>
                      </a:cubicBezTo>
                      <a:lnTo>
                        <a:pt x="24412361" y="3493505"/>
                      </a:lnTo>
                      <a:close/>
                    </a:path>
                  </a:pathLst>
                </a:custGeom>
                <a:solidFill>
                  <a:srgbClr val="FF6363"/>
                </a:solidFill>
              </p:spPr>
            </p:sp>
          </p:grpSp>
          <p:sp>
            <p:nvSpPr>
              <p:cNvPr id="8" name="TextBox 77">
                <a:extLst>
                  <a:ext uri="{FF2B5EF4-FFF2-40B4-BE49-F238E27FC236}">
                    <a16:creationId xmlns:a16="http://schemas.microsoft.com/office/drawing/2014/main" id="{72FD4EA1-2C90-2421-EE4A-28873830C604}"/>
                  </a:ext>
                </a:extLst>
              </p:cNvPr>
              <p:cNvSpPr txBox="1"/>
              <p:nvPr/>
            </p:nvSpPr>
            <p:spPr>
              <a:xfrm>
                <a:off x="2016944" y="5175287"/>
                <a:ext cx="2103618" cy="438389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960"/>
                  </a:lnSpc>
                </a:pPr>
                <a:r>
                  <a:rPr lang="en-US" sz="3200" b="1" dirty="0">
                    <a:solidFill>
                      <a:srgbClr val="FFFFFF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01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C861F7E-9F53-339B-D20B-610BC846CF65}"/>
                </a:ext>
              </a:extLst>
            </p:cNvPr>
            <p:cNvSpPr txBox="1"/>
            <p:nvPr/>
          </p:nvSpPr>
          <p:spPr>
            <a:xfrm>
              <a:off x="1022886" y="6075392"/>
              <a:ext cx="4572000" cy="1940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Ghi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nhớ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kiến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thức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trong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bài</a:t>
              </a:r>
              <a:endParaRPr lang="en-US" sz="280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82A7B50-0B5E-8287-A29F-BADD0ABF071E}"/>
              </a:ext>
            </a:extLst>
          </p:cNvPr>
          <p:cNvGrpSpPr/>
          <p:nvPr/>
        </p:nvGrpSpPr>
        <p:grpSpPr>
          <a:xfrm>
            <a:off x="4244787" y="1939096"/>
            <a:ext cx="3671957" cy="3703536"/>
            <a:chOff x="6367180" y="4597876"/>
            <a:chExt cx="5507936" cy="4516185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B8F39F5-11FB-08FC-F27D-EE440B69A81F}"/>
                </a:ext>
              </a:extLst>
            </p:cNvPr>
            <p:cNvGrpSpPr/>
            <p:nvPr/>
          </p:nvGrpSpPr>
          <p:grpSpPr>
            <a:xfrm>
              <a:off x="6367180" y="4597876"/>
              <a:ext cx="5507936" cy="4516185"/>
              <a:chOff x="12356484" y="475583"/>
              <a:chExt cx="5507936" cy="4516185"/>
            </a:xfrm>
          </p:grpSpPr>
          <p:grpSp>
            <p:nvGrpSpPr>
              <p:cNvPr id="14" name="Group 54">
                <a:extLst>
                  <a:ext uri="{FF2B5EF4-FFF2-40B4-BE49-F238E27FC236}">
                    <a16:creationId xmlns:a16="http://schemas.microsoft.com/office/drawing/2014/main" id="{6A1C993A-1ED8-B873-04C1-9E6D1CEB3054}"/>
                  </a:ext>
                </a:extLst>
              </p:cNvPr>
              <p:cNvGrpSpPr/>
              <p:nvPr/>
            </p:nvGrpSpPr>
            <p:grpSpPr>
              <a:xfrm>
                <a:off x="12356484" y="726090"/>
                <a:ext cx="5507936" cy="4265678"/>
                <a:chOff x="0" y="0"/>
                <a:chExt cx="3186570" cy="2467872"/>
              </a:xfrm>
            </p:grpSpPr>
            <p:sp>
              <p:nvSpPr>
                <p:cNvPr id="18" name="Freeform 55">
                  <a:extLst>
                    <a:ext uri="{FF2B5EF4-FFF2-40B4-BE49-F238E27FC236}">
                      <a16:creationId xmlns:a16="http://schemas.microsoft.com/office/drawing/2014/main" id="{45A40C26-61D6-1136-4A3E-91CCEC088CD9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3186570" cy="24678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570" h="2467872">
                      <a:moveTo>
                        <a:pt x="3062110" y="2467872"/>
                      </a:moveTo>
                      <a:lnTo>
                        <a:pt x="124460" y="2467872"/>
                      </a:lnTo>
                      <a:cubicBezTo>
                        <a:pt x="55880" y="2467872"/>
                        <a:pt x="0" y="2411992"/>
                        <a:pt x="0" y="2343412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3062110" y="0"/>
                      </a:lnTo>
                      <a:cubicBezTo>
                        <a:pt x="3130690" y="0"/>
                        <a:pt x="3186570" y="55880"/>
                        <a:pt x="3186570" y="124460"/>
                      </a:cubicBezTo>
                      <a:lnTo>
                        <a:pt x="3186570" y="2343412"/>
                      </a:lnTo>
                      <a:cubicBezTo>
                        <a:pt x="3186570" y="2411992"/>
                        <a:pt x="3130690" y="2467872"/>
                        <a:pt x="3062110" y="2467872"/>
                      </a:cubicBezTo>
                      <a:close/>
                    </a:path>
                  </a:pathLst>
                </a:custGeom>
                <a:solidFill>
                  <a:srgbClr val="FFE697"/>
                </a:solidFill>
              </p:spPr>
            </p:sp>
          </p:grpSp>
          <p:grpSp>
            <p:nvGrpSpPr>
              <p:cNvPr id="15" name="Group 67">
                <a:extLst>
                  <a:ext uri="{FF2B5EF4-FFF2-40B4-BE49-F238E27FC236}">
                    <a16:creationId xmlns:a16="http://schemas.microsoft.com/office/drawing/2014/main" id="{6B7D5081-B60E-AA9A-8E2F-8A7ED7782E00}"/>
                  </a:ext>
                </a:extLst>
              </p:cNvPr>
              <p:cNvGrpSpPr/>
              <p:nvPr/>
            </p:nvGrpSpPr>
            <p:grpSpPr>
              <a:xfrm>
                <a:off x="13528648" y="475583"/>
                <a:ext cx="3258203" cy="1207117"/>
                <a:chOff x="0" y="0"/>
                <a:chExt cx="25034661" cy="3964675"/>
              </a:xfrm>
            </p:grpSpPr>
            <p:sp>
              <p:nvSpPr>
                <p:cNvPr id="17" name="Freeform 68">
                  <a:extLst>
                    <a:ext uri="{FF2B5EF4-FFF2-40B4-BE49-F238E27FC236}">
                      <a16:creationId xmlns:a16="http://schemas.microsoft.com/office/drawing/2014/main" id="{A6BD33C8-453A-1717-A030-969AA540D6F4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25034661" cy="40637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34661" h="4063735">
                      <a:moveTo>
                        <a:pt x="24412361" y="3493505"/>
                      </a:moveTo>
                      <a:cubicBezTo>
                        <a:pt x="24412361" y="3487155"/>
                        <a:pt x="24413631" y="3482075"/>
                        <a:pt x="24413631" y="3474455"/>
                      </a:cubicBezTo>
                      <a:lnTo>
                        <a:pt x="24413631" y="490220"/>
                      </a:lnTo>
                      <a:cubicBezTo>
                        <a:pt x="24413631" y="220980"/>
                        <a:pt x="24204081" y="0"/>
                        <a:pt x="23947541" y="0"/>
                      </a:cubicBezTo>
                      <a:lnTo>
                        <a:pt x="467360" y="0"/>
                      </a:lnTo>
                      <a:cubicBezTo>
                        <a:pt x="210820" y="0"/>
                        <a:pt x="0" y="220980"/>
                        <a:pt x="0" y="490220"/>
                      </a:cubicBezTo>
                      <a:lnTo>
                        <a:pt x="0" y="3474455"/>
                      </a:lnTo>
                      <a:cubicBezTo>
                        <a:pt x="0" y="3743695"/>
                        <a:pt x="209550" y="3964675"/>
                        <a:pt x="466090" y="3964675"/>
                      </a:cubicBezTo>
                      <a:lnTo>
                        <a:pt x="23946270" y="3964675"/>
                      </a:lnTo>
                      <a:cubicBezTo>
                        <a:pt x="24059300" y="3964675"/>
                        <a:pt x="24163441" y="3921495"/>
                        <a:pt x="24243450" y="3851645"/>
                      </a:cubicBezTo>
                      <a:cubicBezTo>
                        <a:pt x="24374261" y="3922765"/>
                        <a:pt x="24686681" y="4063735"/>
                        <a:pt x="25033391" y="3856725"/>
                      </a:cubicBezTo>
                      <a:cubicBezTo>
                        <a:pt x="25034661" y="3856725"/>
                        <a:pt x="24722241" y="3857995"/>
                        <a:pt x="24412361" y="3493505"/>
                      </a:cubicBezTo>
                      <a:lnTo>
                        <a:pt x="24412361" y="3493505"/>
                      </a:lnTo>
                      <a:close/>
                    </a:path>
                  </a:pathLst>
                </a:custGeom>
                <a:solidFill>
                  <a:srgbClr val="FFB001"/>
                </a:solidFill>
              </p:spPr>
            </p:sp>
          </p:grpSp>
          <p:sp>
            <p:nvSpPr>
              <p:cNvPr id="16" name="TextBox 69">
                <a:extLst>
                  <a:ext uri="{FF2B5EF4-FFF2-40B4-BE49-F238E27FC236}">
                    <a16:creationId xmlns:a16="http://schemas.microsoft.com/office/drawing/2014/main" id="{01A32923-2356-146E-E46A-2556EFC7CB84}"/>
                  </a:ext>
                </a:extLst>
              </p:cNvPr>
              <p:cNvSpPr txBox="1"/>
              <p:nvPr/>
            </p:nvSpPr>
            <p:spPr>
              <a:xfrm>
                <a:off x="14058644" y="1035215"/>
                <a:ext cx="2103618" cy="438389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960"/>
                  </a:lnSpc>
                </a:pPr>
                <a:r>
                  <a:rPr lang="en-US" sz="3200" b="1" dirty="0">
                    <a:solidFill>
                      <a:srgbClr val="FFFFFF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02</a:t>
                </a: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DC10B14-2240-469D-7872-D193E189FF7C}"/>
                </a:ext>
              </a:extLst>
            </p:cNvPr>
            <p:cNvSpPr txBox="1"/>
            <p:nvPr/>
          </p:nvSpPr>
          <p:spPr>
            <a:xfrm>
              <a:off x="6559698" y="6032078"/>
              <a:ext cx="5118396" cy="19402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Hoàn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thành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bài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tập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trong</a:t>
              </a:r>
              <a:r>
                <a:rPr lang="en-US" sz="28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SBT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1392853-6AC8-09ED-6823-08184DE14D80}"/>
              </a:ext>
            </a:extLst>
          </p:cNvPr>
          <p:cNvGrpSpPr/>
          <p:nvPr/>
        </p:nvGrpSpPr>
        <p:grpSpPr>
          <a:xfrm>
            <a:off x="8077200" y="1939095"/>
            <a:ext cx="3671957" cy="4196084"/>
            <a:chOff x="12115800" y="4597876"/>
            <a:chExt cx="5507936" cy="511681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77B664A9-2D72-F70D-3E58-DBC37657DE26}"/>
                </a:ext>
              </a:extLst>
            </p:cNvPr>
            <p:cNvGrpSpPr/>
            <p:nvPr/>
          </p:nvGrpSpPr>
          <p:grpSpPr>
            <a:xfrm>
              <a:off x="12115800" y="4597876"/>
              <a:ext cx="5507936" cy="4516185"/>
              <a:chOff x="6390032" y="5295231"/>
              <a:chExt cx="5507936" cy="4516185"/>
            </a:xfrm>
          </p:grpSpPr>
          <p:grpSp>
            <p:nvGrpSpPr>
              <p:cNvPr id="22" name="Group 58">
                <a:extLst>
                  <a:ext uri="{FF2B5EF4-FFF2-40B4-BE49-F238E27FC236}">
                    <a16:creationId xmlns:a16="http://schemas.microsoft.com/office/drawing/2014/main" id="{BF49B962-E2D8-2861-C826-60621BA7EA40}"/>
                  </a:ext>
                </a:extLst>
              </p:cNvPr>
              <p:cNvGrpSpPr/>
              <p:nvPr/>
            </p:nvGrpSpPr>
            <p:grpSpPr>
              <a:xfrm>
                <a:off x="6390032" y="5545738"/>
                <a:ext cx="5507936" cy="4265678"/>
                <a:chOff x="0" y="0"/>
                <a:chExt cx="3186570" cy="2467872"/>
              </a:xfrm>
            </p:grpSpPr>
            <p:sp>
              <p:nvSpPr>
                <p:cNvPr id="26" name="Freeform 59">
                  <a:extLst>
                    <a:ext uri="{FF2B5EF4-FFF2-40B4-BE49-F238E27FC236}">
                      <a16:creationId xmlns:a16="http://schemas.microsoft.com/office/drawing/2014/main" id="{4F0EDA6D-D4CA-95BA-03C0-3D1BB5118947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3186570" cy="24678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186570" h="2467872">
                      <a:moveTo>
                        <a:pt x="3062110" y="2467872"/>
                      </a:moveTo>
                      <a:lnTo>
                        <a:pt x="124460" y="2467872"/>
                      </a:lnTo>
                      <a:cubicBezTo>
                        <a:pt x="55880" y="2467872"/>
                        <a:pt x="0" y="2411992"/>
                        <a:pt x="0" y="2343412"/>
                      </a:cubicBezTo>
                      <a:lnTo>
                        <a:pt x="0" y="124460"/>
                      </a:lnTo>
                      <a:cubicBezTo>
                        <a:pt x="0" y="55880"/>
                        <a:pt x="55880" y="0"/>
                        <a:pt x="124460" y="0"/>
                      </a:cubicBezTo>
                      <a:lnTo>
                        <a:pt x="3062110" y="0"/>
                      </a:lnTo>
                      <a:cubicBezTo>
                        <a:pt x="3130690" y="0"/>
                        <a:pt x="3186570" y="55880"/>
                        <a:pt x="3186570" y="124460"/>
                      </a:cubicBezTo>
                      <a:lnTo>
                        <a:pt x="3186570" y="2343412"/>
                      </a:lnTo>
                      <a:cubicBezTo>
                        <a:pt x="3186570" y="2411992"/>
                        <a:pt x="3130690" y="2467872"/>
                        <a:pt x="3062110" y="2467872"/>
                      </a:cubicBezTo>
                      <a:close/>
                    </a:path>
                  </a:pathLst>
                </a:custGeom>
                <a:solidFill>
                  <a:schemeClr val="accent5">
                    <a:lumMod val="40000"/>
                    <a:lumOff val="60000"/>
                  </a:schemeClr>
                </a:solidFill>
              </p:spPr>
            </p:sp>
          </p:grpSp>
          <p:grpSp>
            <p:nvGrpSpPr>
              <p:cNvPr id="23" name="Group 72">
                <a:extLst>
                  <a:ext uri="{FF2B5EF4-FFF2-40B4-BE49-F238E27FC236}">
                    <a16:creationId xmlns:a16="http://schemas.microsoft.com/office/drawing/2014/main" id="{C53787AE-3230-CC54-91A1-271FC185358B}"/>
                  </a:ext>
                </a:extLst>
              </p:cNvPr>
              <p:cNvGrpSpPr/>
              <p:nvPr/>
            </p:nvGrpSpPr>
            <p:grpSpPr>
              <a:xfrm>
                <a:off x="7562197" y="5295231"/>
                <a:ext cx="3258203" cy="1207117"/>
                <a:chOff x="0" y="0"/>
                <a:chExt cx="25034661" cy="3964675"/>
              </a:xfrm>
            </p:grpSpPr>
            <p:sp>
              <p:nvSpPr>
                <p:cNvPr id="25" name="Freeform 73">
                  <a:extLst>
                    <a:ext uri="{FF2B5EF4-FFF2-40B4-BE49-F238E27FC236}">
                      <a16:creationId xmlns:a16="http://schemas.microsoft.com/office/drawing/2014/main" id="{C2D5B055-4DC2-85E6-8D24-1E59B442D887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25034661" cy="406373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34661" h="4063735">
                      <a:moveTo>
                        <a:pt x="24412361" y="3493505"/>
                      </a:moveTo>
                      <a:cubicBezTo>
                        <a:pt x="24412361" y="3487155"/>
                        <a:pt x="24413631" y="3482075"/>
                        <a:pt x="24413631" y="3474455"/>
                      </a:cubicBezTo>
                      <a:lnTo>
                        <a:pt x="24413631" y="490220"/>
                      </a:lnTo>
                      <a:cubicBezTo>
                        <a:pt x="24413631" y="220980"/>
                        <a:pt x="24204081" y="0"/>
                        <a:pt x="23947541" y="0"/>
                      </a:cubicBezTo>
                      <a:lnTo>
                        <a:pt x="467360" y="0"/>
                      </a:lnTo>
                      <a:cubicBezTo>
                        <a:pt x="210820" y="0"/>
                        <a:pt x="0" y="220980"/>
                        <a:pt x="0" y="490220"/>
                      </a:cubicBezTo>
                      <a:lnTo>
                        <a:pt x="0" y="3474455"/>
                      </a:lnTo>
                      <a:cubicBezTo>
                        <a:pt x="0" y="3743695"/>
                        <a:pt x="209550" y="3964675"/>
                        <a:pt x="466090" y="3964675"/>
                      </a:cubicBezTo>
                      <a:lnTo>
                        <a:pt x="23946270" y="3964675"/>
                      </a:lnTo>
                      <a:cubicBezTo>
                        <a:pt x="24059300" y="3964675"/>
                        <a:pt x="24163441" y="3921495"/>
                        <a:pt x="24243450" y="3851645"/>
                      </a:cubicBezTo>
                      <a:cubicBezTo>
                        <a:pt x="24374261" y="3922765"/>
                        <a:pt x="24686681" y="4063735"/>
                        <a:pt x="25033391" y="3856725"/>
                      </a:cubicBezTo>
                      <a:cubicBezTo>
                        <a:pt x="25034661" y="3856725"/>
                        <a:pt x="24722241" y="3857995"/>
                        <a:pt x="24412361" y="3493505"/>
                      </a:cubicBezTo>
                      <a:lnTo>
                        <a:pt x="24412361" y="3493505"/>
                      </a:lnTo>
                      <a:close/>
                    </a:path>
                  </a:pathLst>
                </a:custGeom>
                <a:solidFill>
                  <a:srgbClr val="35A1F4"/>
                </a:solidFill>
              </p:spPr>
            </p:sp>
          </p:grpSp>
          <p:sp>
            <p:nvSpPr>
              <p:cNvPr id="24" name="TextBox 74">
                <a:extLst>
                  <a:ext uri="{FF2B5EF4-FFF2-40B4-BE49-F238E27FC236}">
                    <a16:creationId xmlns:a16="http://schemas.microsoft.com/office/drawing/2014/main" id="{E03783B8-72AC-19DE-F519-1AE4712553CB}"/>
                  </a:ext>
                </a:extLst>
              </p:cNvPr>
              <p:cNvSpPr txBox="1"/>
              <p:nvPr/>
            </p:nvSpPr>
            <p:spPr>
              <a:xfrm>
                <a:off x="8069843" y="5854863"/>
                <a:ext cx="2103618" cy="438389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1960"/>
                  </a:lnSpc>
                </a:pPr>
                <a:r>
                  <a:rPr lang="en-US" sz="3200" b="1" dirty="0">
                    <a:solidFill>
                      <a:srgbClr val="FFFFFF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03</a:t>
                </a: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8F60164-B11C-0B10-F075-636CC5077313}"/>
                </a:ext>
              </a:extLst>
            </p:cNvPr>
            <p:cNvSpPr txBox="1"/>
            <p:nvPr/>
          </p:nvSpPr>
          <p:spPr>
            <a:xfrm>
              <a:off x="12144375" y="5824101"/>
              <a:ext cx="5369075" cy="3890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800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Đọc, chuẩn bị trước </a:t>
              </a:r>
              <a:r>
                <a:rPr lang="vi-VN" sz="2800" b="1" dirty="0">
                  <a:solidFill>
                    <a:prstClr val="black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Bài 1: Bất phương trình bậc nhất hai ẩn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9605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Like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</a:rPr>
              <a:t>fanpage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 Hoc10 -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</a:rPr>
              <a:t>Học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 1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</a:rPr>
              <a:t>biết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 10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</a:rPr>
              <a:t>để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</a:rPr>
              <a:t>nhận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</a:rPr>
              <a:t>thêm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</a:rPr>
              <a:t>nhiều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</a:rPr>
              <a:t>tài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</a:rPr>
              <a:t>liệu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</a:rPr>
              <a:t>giảng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</a:rPr>
              <a:t>dạy</a:t>
            </a:r>
            <a:endParaRPr lang="en-US" sz="20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chemeClr val="accent2">
                    <a:lumMod val="50000"/>
                  </a:schemeClr>
                </a:solidFill>
              </a:rPr>
              <a:t>theo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2">
                    <a:lumMod val="50000"/>
                  </a:schemeClr>
                </a:solidFill>
              </a:rPr>
              <a:t>đường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</a:t>
            </a:r>
            <a:r>
              <a:rPr lang="en-US" sz="2400" b="1" u="sng" dirty="0" err="1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Học</a:t>
            </a:r>
            <a:r>
              <a:rPr lang="en-US" sz="2400" b="1" u="sng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 </a:t>
            </a:r>
            <a:r>
              <a:rPr lang="en-US" sz="2400" b="1" u="sng" dirty="0" err="1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biết</a:t>
            </a:r>
            <a:r>
              <a:rPr lang="en-US" sz="2400" b="1" u="sng" dirty="0">
                <a:solidFill>
                  <a:srgbClr val="843C0C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10</a:t>
            </a:r>
            <a:endParaRPr lang="en-US" sz="2400" b="1" u="sng" dirty="0">
              <a:solidFill>
                <a:srgbClr val="843C0C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Hoặc </a:t>
            </a:r>
            <a:r>
              <a:rPr lang="en-US" sz="2000" dirty="0" err="1">
                <a:solidFill>
                  <a:schemeClr val="accent2">
                    <a:lumMod val="50000"/>
                  </a:schemeClr>
                </a:solidFill>
              </a:rPr>
              <a:t>truy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2">
                    <a:lumMod val="50000"/>
                  </a:schemeClr>
                </a:solidFill>
              </a:rPr>
              <a:t>cập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95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149BD0E7-1910-438F-B179-135423978455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F80FDD4E-B15E-4EB9-BC92-ABD0ED9503EB}"/>
    </a:ext>
  </a:extLst>
</a:theme>
</file>

<file path=ppt/theme/theme3.xml><?xml version="1.0" encoding="utf-8"?>
<a:theme xmlns:a="http://schemas.openxmlformats.org/drawingml/2006/main" name="2_Office Theme">
  <a:themeElements>
    <a:clrScheme name="9Slide - 2021">
      <a:dk1>
        <a:sysClr val="windowText" lastClr="000000"/>
      </a:dk1>
      <a:lt1>
        <a:sysClr val="window" lastClr="FFFFFF"/>
      </a:lt1>
      <a:dk2>
        <a:srgbClr val="092D6C"/>
      </a:dk2>
      <a:lt2>
        <a:srgbClr val="FCECD0"/>
      </a:lt2>
      <a:accent1>
        <a:srgbClr val="4FC1E9"/>
      </a:accent1>
      <a:accent2>
        <a:srgbClr val="48CFAD"/>
      </a:accent2>
      <a:accent3>
        <a:srgbClr val="A0D468"/>
      </a:accent3>
      <a:accent4>
        <a:srgbClr val="FFBD45"/>
      </a:accent4>
      <a:accent5>
        <a:srgbClr val="FC6E51"/>
      </a:accent5>
      <a:accent6>
        <a:srgbClr val="ED5565"/>
      </a:accent6>
      <a:hlink>
        <a:srgbClr val="5D9CEC"/>
      </a:hlink>
      <a:folHlink>
        <a:srgbClr val="AC92EC"/>
      </a:folHlink>
    </a:clrScheme>
    <a:fontScheme name="9Slide Fonts">
      <a:majorFont>
        <a:latin typeface="#9Slide02 Tieu de dai"/>
        <a:ea typeface=""/>
        <a:cs typeface=""/>
      </a:majorFont>
      <a:minorFont>
        <a:latin typeface="#9Slide02 Noi dung da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smtClean="0">
            <a:solidFill>
              <a:schemeClr val="tx1">
                <a:lumMod val="50000"/>
                <a:lumOff val="50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4C410E64-73D4-4894-A16A-B0A564A2C1B3}" vid="{BD11DD77-7AB8-40E7-98B4-F754939C4E0E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mẫu Toán 4</Template>
  <TotalTime>428</TotalTime>
  <Words>2236</Words>
  <Application>Microsoft Office PowerPoint</Application>
  <PresentationFormat>Widescreen</PresentationFormat>
  <Paragraphs>172</Paragraphs>
  <Slides>29</Slides>
  <Notes>7</Notes>
  <HiddenSlides>0</HiddenSlides>
  <MMClips>6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41" baseType="lpstr">
      <vt:lpstr>Calibri</vt:lpstr>
      <vt:lpstr>#9Slide02 Noi dung dai</vt:lpstr>
      <vt:lpstr>UTM Avo</vt:lpstr>
      <vt:lpstr>Wingdings</vt:lpstr>
      <vt:lpstr>Arial</vt:lpstr>
      <vt:lpstr>Calibri Light</vt:lpstr>
      <vt:lpstr>#9Slide02 Tieu de dai</vt:lpstr>
      <vt:lpstr>Cambria Math</vt:lpstr>
      <vt:lpstr>Public Sans Bold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34</cp:revision>
  <dcterms:created xsi:type="dcterms:W3CDTF">2024-03-06T10:29:36Z</dcterms:created>
  <dcterms:modified xsi:type="dcterms:W3CDTF">2024-03-28T08:52:43Z</dcterms:modified>
</cp:coreProperties>
</file>