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708" r:id="rId3"/>
    <p:sldMasterId id="2147483727" r:id="rId4"/>
  </p:sldMasterIdLst>
  <p:notesMasterIdLst>
    <p:notesMasterId r:id="rId39"/>
  </p:notesMasterIdLst>
  <p:sldIdLst>
    <p:sldId id="266" r:id="rId5"/>
    <p:sldId id="256" r:id="rId6"/>
    <p:sldId id="454" r:id="rId7"/>
    <p:sldId id="310" r:id="rId8"/>
    <p:sldId id="311" r:id="rId9"/>
    <p:sldId id="312" r:id="rId10"/>
    <p:sldId id="313" r:id="rId11"/>
    <p:sldId id="314" r:id="rId12"/>
    <p:sldId id="455" r:id="rId13"/>
    <p:sldId id="315" r:id="rId14"/>
    <p:sldId id="258" r:id="rId15"/>
    <p:sldId id="259" r:id="rId16"/>
    <p:sldId id="261" r:id="rId17"/>
    <p:sldId id="260" r:id="rId18"/>
    <p:sldId id="364" r:id="rId19"/>
    <p:sldId id="441" r:id="rId20"/>
    <p:sldId id="442" r:id="rId21"/>
    <p:sldId id="443" r:id="rId22"/>
    <p:sldId id="444" r:id="rId23"/>
    <p:sldId id="445" r:id="rId24"/>
    <p:sldId id="422" r:id="rId25"/>
    <p:sldId id="440" r:id="rId26"/>
    <p:sldId id="446" r:id="rId27"/>
    <p:sldId id="447" r:id="rId28"/>
    <p:sldId id="448" r:id="rId29"/>
    <p:sldId id="449" r:id="rId30"/>
    <p:sldId id="451" r:id="rId31"/>
    <p:sldId id="452" r:id="rId32"/>
    <p:sldId id="453" r:id="rId33"/>
    <p:sldId id="450" r:id="rId34"/>
    <p:sldId id="263" r:id="rId35"/>
    <p:sldId id="264" r:id="rId36"/>
    <p:sldId id="267" r:id="rId37"/>
    <p:sldId id="275" r:id="rId38"/>
  </p:sldIdLst>
  <p:sldSz cx="12192000" cy="6858000"/>
  <p:notesSz cx="6858000" cy="9144000"/>
  <p:embeddedFontLst>
    <p:embeddedFont>
      <p:font typeface="Cambria Math" panose="02040503050406030204" pitchFamily="18" charset="0"/>
      <p:regular r:id="rId40"/>
    </p:embeddedFont>
    <p:embeddedFont>
      <p:font typeface="UTM Avo" panose="02040603050506020204" pitchFamily="18" charset="0"/>
      <p:regular r:id="rId41"/>
      <p:bold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AE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77" autoAdjust="0"/>
    <p:restoredTop sz="89157" autoAdjust="0"/>
  </p:normalViewPr>
  <p:slideViewPr>
    <p:cSldViewPr snapToGrid="0">
      <p:cViewPr varScale="1">
        <p:scale>
          <a:sx n="98" d="100"/>
          <a:sy n="98" d="100"/>
        </p:scale>
        <p:origin x="10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3348C-5437-482A-A3F0-1AB0EA65E42A}" type="datetimeFigureOut">
              <a:rPr lang="en-US" smtClean="0"/>
              <a:t>3/28/2024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A7444-5083-4C6F-A16B-68B68B8A95DA}" type="slidenum">
              <a:rPr lang="en-US" smtClean="0"/>
              <a:t>‹#›</a:t>
            </a:fld>
            <a:endParaRPr lang="en-US"/>
          </a:p>
        </p:txBody>
      </p:sp>
    </p:spTree>
    <p:extLst>
      <p:ext uri="{BB962C8B-B14F-4D97-AF65-F5344CB8AC3E}">
        <p14:creationId xmlns:p14="http://schemas.microsoft.com/office/powerpoint/2010/main" val="3032960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dirty="0"/>
              <a:t>Hướng dẫn: GV click vào Du thuyền để di chuyển đến </a:t>
            </a:r>
            <a:r>
              <a:rPr lang="en-US" dirty="0" err="1"/>
              <a:t>hành</a:t>
            </a:r>
            <a:r>
              <a:rPr lang="en-US" baseline="0" dirty="0"/>
              <a:t> </a:t>
            </a:r>
            <a:r>
              <a:rPr lang="en-US" baseline="0" dirty="0" err="1"/>
              <a:t>tinh</a:t>
            </a:r>
            <a:r>
              <a:rPr lang="vi-VN" dirty="0"/>
              <a:t>&gt;&gt;&gt; chọn vào </a:t>
            </a:r>
            <a:r>
              <a:rPr lang="en-US" dirty="0" err="1"/>
              <a:t>hành</a:t>
            </a:r>
            <a:r>
              <a:rPr lang="en-US" baseline="0" dirty="0"/>
              <a:t> </a:t>
            </a:r>
            <a:r>
              <a:rPr lang="en-US" baseline="0" dirty="0" err="1"/>
              <a:t>tinh</a:t>
            </a:r>
            <a:r>
              <a:rPr lang="en-US" baseline="0" dirty="0"/>
              <a:t> </a:t>
            </a:r>
            <a:r>
              <a:rPr lang="vi-VN" dirty="0"/>
              <a:t>để </a:t>
            </a:r>
            <a:r>
              <a:rPr lang="en-US" dirty="0" err="1"/>
              <a:t>xuất</a:t>
            </a:r>
            <a:r>
              <a:rPr lang="en-US" baseline="0" dirty="0"/>
              <a:t> </a:t>
            </a:r>
            <a:r>
              <a:rPr lang="vi-VN" dirty="0"/>
              <a:t>hiện câu hỏi</a:t>
            </a:r>
            <a:r>
              <a:rPr lang="en-US" dirty="0"/>
              <a:t>.</a:t>
            </a:r>
            <a:endParaRPr lang="vi-VN" dirty="0"/>
          </a:p>
          <a:p>
            <a:r>
              <a:rPr lang="vi-VN" dirty="0"/>
              <a:t>Lặp lại các bước trên để đến câu hỏi tiếp theo</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5733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0480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7443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3323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4221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a:t>
            </a:r>
            <a:r>
              <a:rPr lang="en-US" dirty="0"/>
              <a:t>du </a:t>
            </a:r>
            <a:r>
              <a:rPr lang="en-US" dirty="0" err="1"/>
              <a:t>thuyền</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chính</a:t>
            </a:r>
            <a:r>
              <a:rPr lang="en-US" baseline="0"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7041374-8E2E-4B73-838C-81B951D0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093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8c30da526c_0_7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8c30da526c_0_7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8c30da526c_0_8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 name="Google Shape;330;g8c30da526c_0_8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8c30da526c_2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8c30da526c_2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3/28/2024</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187532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3/28/2024</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004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3/28/2024</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556776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3/28/2024</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479494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3/28/2024</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278896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3/28/2024</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086356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3/28/2024</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5791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3/28/2024</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738702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3/28/2024</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36929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3/28/2024</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73991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3/28/2024</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6809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6337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2179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082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4583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337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35177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1539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88227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1126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1019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9020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p:nvPr/>
        </p:nvSpPr>
        <p:spPr>
          <a:xfrm>
            <a:off x="1336834" y="1567962"/>
            <a:ext cx="3159525" cy="3159525"/>
          </a:xfrm>
          <a:custGeom>
            <a:avLst/>
            <a:gdLst/>
            <a:ahLst/>
            <a:cxnLst/>
            <a:rect l="l" t="t" r="r" b="b"/>
            <a:pathLst>
              <a:path w="47804" h="47804" extrusionOk="0">
                <a:moveTo>
                  <a:pt x="23908" y="0"/>
                </a:moveTo>
                <a:cubicBezTo>
                  <a:pt x="22372" y="0"/>
                  <a:pt x="21050" y="1917"/>
                  <a:pt x="19586" y="2203"/>
                </a:cubicBezTo>
                <a:cubicBezTo>
                  <a:pt x="19422" y="2235"/>
                  <a:pt x="19253" y="2249"/>
                  <a:pt x="19080" y="2249"/>
                </a:cubicBezTo>
                <a:cubicBezTo>
                  <a:pt x="17963" y="2249"/>
                  <a:pt x="16678" y="1664"/>
                  <a:pt x="15580" y="1664"/>
                </a:cubicBezTo>
                <a:cubicBezTo>
                  <a:pt x="15289" y="1664"/>
                  <a:pt x="15010" y="1705"/>
                  <a:pt x="14752" y="1810"/>
                </a:cubicBezTo>
                <a:cubicBezTo>
                  <a:pt x="13347" y="2393"/>
                  <a:pt x="12859" y="4667"/>
                  <a:pt x="11609" y="5501"/>
                </a:cubicBezTo>
                <a:cubicBezTo>
                  <a:pt x="10359" y="6334"/>
                  <a:pt x="8049" y="5929"/>
                  <a:pt x="7001" y="6989"/>
                </a:cubicBezTo>
                <a:cubicBezTo>
                  <a:pt x="5941" y="8049"/>
                  <a:pt x="6346" y="10358"/>
                  <a:pt x="5513" y="11609"/>
                </a:cubicBezTo>
                <a:cubicBezTo>
                  <a:pt x="4667" y="12859"/>
                  <a:pt x="2393" y="13347"/>
                  <a:pt x="1810" y="14740"/>
                </a:cubicBezTo>
                <a:cubicBezTo>
                  <a:pt x="1238" y="16133"/>
                  <a:pt x="2500" y="18074"/>
                  <a:pt x="2203" y="19586"/>
                </a:cubicBezTo>
                <a:cubicBezTo>
                  <a:pt x="1917" y="21026"/>
                  <a:pt x="0" y="22360"/>
                  <a:pt x="0" y="23896"/>
                </a:cubicBezTo>
                <a:cubicBezTo>
                  <a:pt x="0" y="25432"/>
                  <a:pt x="1917" y="26753"/>
                  <a:pt x="2203" y="28218"/>
                </a:cubicBezTo>
                <a:cubicBezTo>
                  <a:pt x="2500" y="29718"/>
                  <a:pt x="1250" y="31671"/>
                  <a:pt x="1810" y="33052"/>
                </a:cubicBezTo>
                <a:cubicBezTo>
                  <a:pt x="2393" y="34445"/>
                  <a:pt x="4679" y="34945"/>
                  <a:pt x="5513" y="36195"/>
                </a:cubicBezTo>
                <a:cubicBezTo>
                  <a:pt x="6346" y="37445"/>
                  <a:pt x="5941" y="39743"/>
                  <a:pt x="7001" y="40803"/>
                </a:cubicBezTo>
                <a:cubicBezTo>
                  <a:pt x="8049" y="41862"/>
                  <a:pt x="10359" y="41457"/>
                  <a:pt x="11609" y="42291"/>
                </a:cubicBezTo>
                <a:cubicBezTo>
                  <a:pt x="12859" y="43124"/>
                  <a:pt x="13347" y="45398"/>
                  <a:pt x="14752" y="45982"/>
                </a:cubicBezTo>
                <a:cubicBezTo>
                  <a:pt x="15017" y="46094"/>
                  <a:pt x="15304" y="46138"/>
                  <a:pt x="15604" y="46138"/>
                </a:cubicBezTo>
                <a:cubicBezTo>
                  <a:pt x="16698" y="46138"/>
                  <a:pt x="17975" y="45555"/>
                  <a:pt x="19084" y="45555"/>
                </a:cubicBezTo>
                <a:cubicBezTo>
                  <a:pt x="19256" y="45555"/>
                  <a:pt x="19424" y="45569"/>
                  <a:pt x="19586" y="45601"/>
                </a:cubicBezTo>
                <a:cubicBezTo>
                  <a:pt x="21027" y="45875"/>
                  <a:pt x="22372" y="47803"/>
                  <a:pt x="23908" y="47803"/>
                </a:cubicBezTo>
                <a:cubicBezTo>
                  <a:pt x="25432" y="47803"/>
                  <a:pt x="26754" y="45875"/>
                  <a:pt x="28218" y="45601"/>
                </a:cubicBezTo>
                <a:cubicBezTo>
                  <a:pt x="28382" y="45568"/>
                  <a:pt x="28551" y="45554"/>
                  <a:pt x="28724" y="45554"/>
                </a:cubicBezTo>
                <a:cubicBezTo>
                  <a:pt x="29835" y="45554"/>
                  <a:pt x="31114" y="46133"/>
                  <a:pt x="32208" y="46133"/>
                </a:cubicBezTo>
                <a:cubicBezTo>
                  <a:pt x="32505" y="46133"/>
                  <a:pt x="32789" y="46091"/>
                  <a:pt x="33052" y="45982"/>
                </a:cubicBezTo>
                <a:cubicBezTo>
                  <a:pt x="34457" y="45398"/>
                  <a:pt x="34945" y="43124"/>
                  <a:pt x="36195" y="42291"/>
                </a:cubicBezTo>
                <a:cubicBezTo>
                  <a:pt x="37445" y="41457"/>
                  <a:pt x="39755" y="41862"/>
                  <a:pt x="40815" y="40803"/>
                </a:cubicBezTo>
                <a:cubicBezTo>
                  <a:pt x="41863" y="39743"/>
                  <a:pt x="41470" y="37445"/>
                  <a:pt x="42303" y="36195"/>
                </a:cubicBezTo>
                <a:cubicBezTo>
                  <a:pt x="43137" y="34945"/>
                  <a:pt x="45411" y="34445"/>
                  <a:pt x="45994" y="33052"/>
                </a:cubicBezTo>
                <a:cubicBezTo>
                  <a:pt x="46566" y="31671"/>
                  <a:pt x="45303" y="29718"/>
                  <a:pt x="45601" y="28218"/>
                </a:cubicBezTo>
                <a:cubicBezTo>
                  <a:pt x="45887" y="26765"/>
                  <a:pt x="47804" y="25432"/>
                  <a:pt x="47804" y="23896"/>
                </a:cubicBezTo>
                <a:cubicBezTo>
                  <a:pt x="47804" y="22360"/>
                  <a:pt x="45887" y="21038"/>
                  <a:pt x="45601" y="19586"/>
                </a:cubicBezTo>
                <a:cubicBezTo>
                  <a:pt x="45303" y="18074"/>
                  <a:pt x="46554" y="16133"/>
                  <a:pt x="45994" y="14740"/>
                </a:cubicBezTo>
                <a:cubicBezTo>
                  <a:pt x="45411" y="13347"/>
                  <a:pt x="43137" y="12859"/>
                  <a:pt x="42303" y="11609"/>
                </a:cubicBezTo>
                <a:cubicBezTo>
                  <a:pt x="41470" y="10358"/>
                  <a:pt x="41863" y="8049"/>
                  <a:pt x="40815" y="6989"/>
                </a:cubicBezTo>
                <a:cubicBezTo>
                  <a:pt x="39755" y="5929"/>
                  <a:pt x="37445" y="6334"/>
                  <a:pt x="36195" y="5501"/>
                </a:cubicBezTo>
                <a:cubicBezTo>
                  <a:pt x="34945" y="4667"/>
                  <a:pt x="34457" y="2393"/>
                  <a:pt x="33052" y="1810"/>
                </a:cubicBezTo>
                <a:cubicBezTo>
                  <a:pt x="32789" y="1699"/>
                  <a:pt x="32505" y="1655"/>
                  <a:pt x="32207" y="1655"/>
                </a:cubicBezTo>
                <a:cubicBezTo>
                  <a:pt x="31110" y="1655"/>
                  <a:pt x="29828" y="2248"/>
                  <a:pt x="28715" y="2248"/>
                </a:cubicBezTo>
                <a:cubicBezTo>
                  <a:pt x="28545" y="2248"/>
                  <a:pt x="28379" y="2235"/>
                  <a:pt x="28218" y="2203"/>
                </a:cubicBezTo>
                <a:cubicBezTo>
                  <a:pt x="26777" y="1917"/>
                  <a:pt x="25432" y="0"/>
                  <a:pt x="23908" y="0"/>
                </a:cubicBezTo>
                <a:close/>
              </a:path>
            </a:pathLst>
          </a:cu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0" name="Google Shape;10;p2"/>
          <p:cNvSpPr/>
          <p:nvPr/>
        </p:nvSpPr>
        <p:spPr>
          <a:xfrm>
            <a:off x="675134" y="1133195"/>
            <a:ext cx="3159525" cy="3159525"/>
          </a:xfrm>
          <a:custGeom>
            <a:avLst/>
            <a:gdLst/>
            <a:ahLst/>
            <a:cxnLst/>
            <a:rect l="l" t="t" r="r" b="b"/>
            <a:pathLst>
              <a:path w="47804" h="47804" extrusionOk="0">
                <a:moveTo>
                  <a:pt x="23908" y="0"/>
                </a:moveTo>
                <a:cubicBezTo>
                  <a:pt x="22372" y="0"/>
                  <a:pt x="21050" y="1917"/>
                  <a:pt x="19586" y="2203"/>
                </a:cubicBezTo>
                <a:cubicBezTo>
                  <a:pt x="19422" y="2235"/>
                  <a:pt x="19253" y="2249"/>
                  <a:pt x="19080" y="2249"/>
                </a:cubicBezTo>
                <a:cubicBezTo>
                  <a:pt x="17963" y="2249"/>
                  <a:pt x="16678" y="1664"/>
                  <a:pt x="15580" y="1664"/>
                </a:cubicBezTo>
                <a:cubicBezTo>
                  <a:pt x="15289" y="1664"/>
                  <a:pt x="15010" y="1705"/>
                  <a:pt x="14752" y="1810"/>
                </a:cubicBezTo>
                <a:cubicBezTo>
                  <a:pt x="13347" y="2393"/>
                  <a:pt x="12859" y="4667"/>
                  <a:pt x="11609" y="5501"/>
                </a:cubicBezTo>
                <a:cubicBezTo>
                  <a:pt x="10359" y="6334"/>
                  <a:pt x="8049" y="5929"/>
                  <a:pt x="7001" y="6989"/>
                </a:cubicBezTo>
                <a:cubicBezTo>
                  <a:pt x="5941" y="8049"/>
                  <a:pt x="6346" y="10358"/>
                  <a:pt x="5513" y="11609"/>
                </a:cubicBezTo>
                <a:cubicBezTo>
                  <a:pt x="4667" y="12859"/>
                  <a:pt x="2393" y="13347"/>
                  <a:pt x="1810" y="14740"/>
                </a:cubicBezTo>
                <a:cubicBezTo>
                  <a:pt x="1238" y="16133"/>
                  <a:pt x="2500" y="18074"/>
                  <a:pt x="2203" y="19586"/>
                </a:cubicBezTo>
                <a:cubicBezTo>
                  <a:pt x="1917" y="21026"/>
                  <a:pt x="0" y="22360"/>
                  <a:pt x="0" y="23896"/>
                </a:cubicBezTo>
                <a:cubicBezTo>
                  <a:pt x="0" y="25432"/>
                  <a:pt x="1917" y="26753"/>
                  <a:pt x="2203" y="28218"/>
                </a:cubicBezTo>
                <a:cubicBezTo>
                  <a:pt x="2500" y="29718"/>
                  <a:pt x="1250" y="31671"/>
                  <a:pt x="1810" y="33052"/>
                </a:cubicBezTo>
                <a:cubicBezTo>
                  <a:pt x="2393" y="34445"/>
                  <a:pt x="4679" y="34945"/>
                  <a:pt x="5513" y="36195"/>
                </a:cubicBezTo>
                <a:cubicBezTo>
                  <a:pt x="6346" y="37445"/>
                  <a:pt x="5941" y="39743"/>
                  <a:pt x="7001" y="40803"/>
                </a:cubicBezTo>
                <a:cubicBezTo>
                  <a:pt x="8049" y="41862"/>
                  <a:pt x="10359" y="41457"/>
                  <a:pt x="11609" y="42291"/>
                </a:cubicBezTo>
                <a:cubicBezTo>
                  <a:pt x="12859" y="43124"/>
                  <a:pt x="13347" y="45398"/>
                  <a:pt x="14752" y="45982"/>
                </a:cubicBezTo>
                <a:cubicBezTo>
                  <a:pt x="15017" y="46094"/>
                  <a:pt x="15304" y="46138"/>
                  <a:pt x="15604" y="46138"/>
                </a:cubicBezTo>
                <a:cubicBezTo>
                  <a:pt x="16698" y="46138"/>
                  <a:pt x="17975" y="45555"/>
                  <a:pt x="19084" y="45555"/>
                </a:cubicBezTo>
                <a:cubicBezTo>
                  <a:pt x="19256" y="45555"/>
                  <a:pt x="19424" y="45569"/>
                  <a:pt x="19586" y="45601"/>
                </a:cubicBezTo>
                <a:cubicBezTo>
                  <a:pt x="21027" y="45875"/>
                  <a:pt x="22372" y="47803"/>
                  <a:pt x="23908" y="47803"/>
                </a:cubicBezTo>
                <a:cubicBezTo>
                  <a:pt x="25432" y="47803"/>
                  <a:pt x="26754" y="45875"/>
                  <a:pt x="28218" y="45601"/>
                </a:cubicBezTo>
                <a:cubicBezTo>
                  <a:pt x="28382" y="45568"/>
                  <a:pt x="28551" y="45554"/>
                  <a:pt x="28724" y="45554"/>
                </a:cubicBezTo>
                <a:cubicBezTo>
                  <a:pt x="29835" y="45554"/>
                  <a:pt x="31114" y="46133"/>
                  <a:pt x="32208" y="46133"/>
                </a:cubicBezTo>
                <a:cubicBezTo>
                  <a:pt x="32505" y="46133"/>
                  <a:pt x="32789" y="46091"/>
                  <a:pt x="33052" y="45982"/>
                </a:cubicBezTo>
                <a:cubicBezTo>
                  <a:pt x="34457" y="45398"/>
                  <a:pt x="34945" y="43124"/>
                  <a:pt x="36195" y="42291"/>
                </a:cubicBezTo>
                <a:cubicBezTo>
                  <a:pt x="37445" y="41457"/>
                  <a:pt x="39755" y="41862"/>
                  <a:pt x="40815" y="40803"/>
                </a:cubicBezTo>
                <a:cubicBezTo>
                  <a:pt x="41863" y="39743"/>
                  <a:pt x="41470" y="37445"/>
                  <a:pt x="42303" y="36195"/>
                </a:cubicBezTo>
                <a:cubicBezTo>
                  <a:pt x="43137" y="34945"/>
                  <a:pt x="45411" y="34445"/>
                  <a:pt x="45994" y="33052"/>
                </a:cubicBezTo>
                <a:cubicBezTo>
                  <a:pt x="46566" y="31671"/>
                  <a:pt x="45303" y="29718"/>
                  <a:pt x="45601" y="28218"/>
                </a:cubicBezTo>
                <a:cubicBezTo>
                  <a:pt x="45887" y="26765"/>
                  <a:pt x="47804" y="25432"/>
                  <a:pt x="47804" y="23896"/>
                </a:cubicBezTo>
                <a:cubicBezTo>
                  <a:pt x="47804" y="22360"/>
                  <a:pt x="45887" y="21038"/>
                  <a:pt x="45601" y="19586"/>
                </a:cubicBezTo>
                <a:cubicBezTo>
                  <a:pt x="45303" y="18074"/>
                  <a:pt x="46554" y="16133"/>
                  <a:pt x="45994" y="14740"/>
                </a:cubicBezTo>
                <a:cubicBezTo>
                  <a:pt x="45411" y="13347"/>
                  <a:pt x="43137" y="12859"/>
                  <a:pt x="42303" y="11609"/>
                </a:cubicBezTo>
                <a:cubicBezTo>
                  <a:pt x="41470" y="10358"/>
                  <a:pt x="41863" y="8049"/>
                  <a:pt x="40815" y="6989"/>
                </a:cubicBezTo>
                <a:cubicBezTo>
                  <a:pt x="39755" y="5929"/>
                  <a:pt x="37445" y="6334"/>
                  <a:pt x="36195" y="5501"/>
                </a:cubicBezTo>
                <a:cubicBezTo>
                  <a:pt x="34945" y="4667"/>
                  <a:pt x="34457" y="2393"/>
                  <a:pt x="33052" y="1810"/>
                </a:cubicBezTo>
                <a:cubicBezTo>
                  <a:pt x="32789" y="1699"/>
                  <a:pt x="32505" y="1655"/>
                  <a:pt x="32207" y="1655"/>
                </a:cubicBezTo>
                <a:cubicBezTo>
                  <a:pt x="31110" y="1655"/>
                  <a:pt x="29828" y="2248"/>
                  <a:pt x="28715" y="2248"/>
                </a:cubicBezTo>
                <a:cubicBezTo>
                  <a:pt x="28545" y="2248"/>
                  <a:pt x="28379" y="2235"/>
                  <a:pt x="28218" y="2203"/>
                </a:cubicBezTo>
                <a:cubicBezTo>
                  <a:pt x="26777" y="1917"/>
                  <a:pt x="25432" y="0"/>
                  <a:pt x="2390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1" name="Google Shape;11;p2"/>
          <p:cNvSpPr/>
          <p:nvPr/>
        </p:nvSpPr>
        <p:spPr>
          <a:xfrm flipH="1">
            <a:off x="5892392" y="13751"/>
            <a:ext cx="6300713" cy="3924249"/>
          </a:xfrm>
          <a:custGeom>
            <a:avLst/>
            <a:gdLst/>
            <a:ahLst/>
            <a:cxnLst/>
            <a:rect l="l" t="t" r="r" b="b"/>
            <a:pathLst>
              <a:path w="40828" h="24587" extrusionOk="0">
                <a:moveTo>
                  <a:pt x="1" y="0"/>
                </a:moveTo>
                <a:lnTo>
                  <a:pt x="1" y="12"/>
                </a:lnTo>
                <a:lnTo>
                  <a:pt x="1" y="24586"/>
                </a:lnTo>
                <a:cubicBezTo>
                  <a:pt x="1" y="24586"/>
                  <a:pt x="20777" y="24039"/>
                  <a:pt x="25778" y="15716"/>
                </a:cubicBezTo>
                <a:cubicBezTo>
                  <a:pt x="30779" y="7394"/>
                  <a:pt x="37518" y="8061"/>
                  <a:pt x="39173" y="5536"/>
                </a:cubicBezTo>
                <a:cubicBezTo>
                  <a:pt x="40827" y="3000"/>
                  <a:pt x="39577" y="0"/>
                  <a:pt x="3957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2" name="Google Shape;12;p2"/>
          <p:cNvSpPr/>
          <p:nvPr/>
        </p:nvSpPr>
        <p:spPr>
          <a:xfrm flipH="1">
            <a:off x="6062742" y="-40433"/>
            <a:ext cx="6166525" cy="3838112"/>
          </a:xfrm>
          <a:custGeom>
            <a:avLst/>
            <a:gdLst/>
            <a:ahLst/>
            <a:cxnLst/>
            <a:rect l="l" t="t" r="r" b="b"/>
            <a:pathLst>
              <a:path w="40828" h="24587" extrusionOk="0">
                <a:moveTo>
                  <a:pt x="1" y="0"/>
                </a:moveTo>
                <a:lnTo>
                  <a:pt x="1" y="12"/>
                </a:lnTo>
                <a:lnTo>
                  <a:pt x="1" y="24586"/>
                </a:lnTo>
                <a:cubicBezTo>
                  <a:pt x="1" y="24586"/>
                  <a:pt x="20777" y="24039"/>
                  <a:pt x="25778" y="15716"/>
                </a:cubicBezTo>
                <a:cubicBezTo>
                  <a:pt x="30779" y="7394"/>
                  <a:pt x="37518" y="8061"/>
                  <a:pt x="39173" y="5536"/>
                </a:cubicBezTo>
                <a:cubicBezTo>
                  <a:pt x="40827" y="3000"/>
                  <a:pt x="39577" y="0"/>
                  <a:pt x="39577" y="0"/>
                </a:cubicBezTo>
                <a:close/>
              </a:path>
            </a:pathLst>
          </a:custGeom>
          <a:noFill/>
          <a:ln w="28575" cap="flat" cmpd="sng">
            <a:solidFill>
              <a:schemeClr val="accent1"/>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nvGrpSpPr>
          <p:cNvPr id="13" name="Google Shape;13;p2"/>
          <p:cNvGrpSpPr/>
          <p:nvPr/>
        </p:nvGrpSpPr>
        <p:grpSpPr>
          <a:xfrm rot="10800000" flipH="1">
            <a:off x="15" y="2222624"/>
            <a:ext cx="13566696" cy="4640683"/>
            <a:chOff x="1367050" y="3059225"/>
            <a:chExt cx="1407100" cy="848450"/>
          </a:xfrm>
        </p:grpSpPr>
        <p:sp>
          <p:nvSpPr>
            <p:cNvPr id="14" name="Google Shape;14;p2"/>
            <p:cNvSpPr/>
            <p:nvPr/>
          </p:nvSpPr>
          <p:spPr>
            <a:xfrm>
              <a:off x="1367050" y="3059225"/>
              <a:ext cx="1001268" cy="430317"/>
            </a:xfrm>
            <a:custGeom>
              <a:avLst/>
              <a:gdLst/>
              <a:ahLst/>
              <a:cxnLst/>
              <a:rect l="l" t="t" r="r" b="b"/>
              <a:pathLst>
                <a:path w="32850" h="14118" extrusionOk="0">
                  <a:moveTo>
                    <a:pt x="1" y="1"/>
                  </a:moveTo>
                  <a:lnTo>
                    <a:pt x="1" y="12945"/>
                  </a:lnTo>
                  <a:cubicBezTo>
                    <a:pt x="57" y="12959"/>
                    <a:pt x="113" y="13001"/>
                    <a:pt x="168" y="13015"/>
                  </a:cubicBezTo>
                  <a:cubicBezTo>
                    <a:pt x="1773" y="13750"/>
                    <a:pt x="3537" y="14117"/>
                    <a:pt x="5301" y="14117"/>
                  </a:cubicBezTo>
                  <a:cubicBezTo>
                    <a:pt x="7217" y="14117"/>
                    <a:pt x="9132" y="13684"/>
                    <a:pt x="10839" y="12820"/>
                  </a:cubicBezTo>
                  <a:cubicBezTo>
                    <a:pt x="13252" y="11578"/>
                    <a:pt x="15205" y="9598"/>
                    <a:pt x="17297" y="7868"/>
                  </a:cubicBezTo>
                  <a:cubicBezTo>
                    <a:pt x="19404" y="6124"/>
                    <a:pt x="21858" y="4576"/>
                    <a:pt x="24592" y="4506"/>
                  </a:cubicBezTo>
                  <a:cubicBezTo>
                    <a:pt x="24664" y="4504"/>
                    <a:pt x="24736" y="4503"/>
                    <a:pt x="24808" y="4503"/>
                  </a:cubicBezTo>
                  <a:cubicBezTo>
                    <a:pt x="26011" y="4503"/>
                    <a:pt x="27265" y="4752"/>
                    <a:pt x="28452" y="4752"/>
                  </a:cubicBezTo>
                  <a:cubicBezTo>
                    <a:pt x="29285" y="4752"/>
                    <a:pt x="30086" y="4630"/>
                    <a:pt x="30813" y="4213"/>
                  </a:cubicBezTo>
                  <a:cubicBezTo>
                    <a:pt x="32222" y="3404"/>
                    <a:pt x="32850" y="1521"/>
                    <a:pt x="3232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5" name="Google Shape;15;p2"/>
            <p:cNvSpPr/>
            <p:nvPr/>
          </p:nvSpPr>
          <p:spPr>
            <a:xfrm>
              <a:off x="1367050" y="3059925"/>
              <a:ext cx="1407100" cy="847750"/>
            </a:xfrm>
            <a:custGeom>
              <a:avLst/>
              <a:gdLst/>
              <a:ahLst/>
              <a:cxnLst/>
              <a:rect l="l" t="t" r="r" b="b"/>
              <a:pathLst>
                <a:path w="56284" h="33910" extrusionOk="0">
                  <a:moveTo>
                    <a:pt x="32320" y="1"/>
                  </a:moveTo>
                  <a:cubicBezTo>
                    <a:pt x="32850" y="1493"/>
                    <a:pt x="32222" y="3390"/>
                    <a:pt x="30813" y="4199"/>
                  </a:cubicBezTo>
                  <a:cubicBezTo>
                    <a:pt x="30091" y="4613"/>
                    <a:pt x="29297" y="4734"/>
                    <a:pt x="28470" y="4734"/>
                  </a:cubicBezTo>
                  <a:cubicBezTo>
                    <a:pt x="27293" y="4734"/>
                    <a:pt x="26051" y="4488"/>
                    <a:pt x="24857" y="4488"/>
                  </a:cubicBezTo>
                  <a:cubicBezTo>
                    <a:pt x="24769" y="4488"/>
                    <a:pt x="24680" y="4489"/>
                    <a:pt x="24592" y="4492"/>
                  </a:cubicBezTo>
                  <a:cubicBezTo>
                    <a:pt x="21872" y="4562"/>
                    <a:pt x="19417" y="6110"/>
                    <a:pt x="17297" y="7854"/>
                  </a:cubicBezTo>
                  <a:cubicBezTo>
                    <a:pt x="15191" y="9597"/>
                    <a:pt x="13252" y="11592"/>
                    <a:pt x="10839" y="12806"/>
                  </a:cubicBezTo>
                  <a:cubicBezTo>
                    <a:pt x="9125" y="13674"/>
                    <a:pt x="7197" y="14111"/>
                    <a:pt x="5269" y="14111"/>
                  </a:cubicBezTo>
                  <a:cubicBezTo>
                    <a:pt x="3511" y="14111"/>
                    <a:pt x="1752" y="13747"/>
                    <a:pt x="154" y="13015"/>
                  </a:cubicBezTo>
                  <a:cubicBezTo>
                    <a:pt x="113" y="13001"/>
                    <a:pt x="57" y="12973"/>
                    <a:pt x="1" y="12945"/>
                  </a:cubicBezTo>
                  <a:lnTo>
                    <a:pt x="1" y="32752"/>
                  </a:lnTo>
                  <a:cubicBezTo>
                    <a:pt x="2032" y="33526"/>
                    <a:pt x="4211" y="33909"/>
                    <a:pt x="6393" y="33909"/>
                  </a:cubicBezTo>
                  <a:cubicBezTo>
                    <a:pt x="10265" y="33909"/>
                    <a:pt x="14145" y="32703"/>
                    <a:pt x="17214" y="30339"/>
                  </a:cubicBezTo>
                  <a:cubicBezTo>
                    <a:pt x="22974" y="25903"/>
                    <a:pt x="25429" y="18427"/>
                    <a:pt x="30186" y="12931"/>
                  </a:cubicBezTo>
                  <a:cubicBezTo>
                    <a:pt x="33938" y="8593"/>
                    <a:pt x="39155" y="5552"/>
                    <a:pt x="44776" y="4436"/>
                  </a:cubicBezTo>
                  <a:cubicBezTo>
                    <a:pt x="47329" y="3934"/>
                    <a:pt x="49979" y="3795"/>
                    <a:pt x="52406" y="2874"/>
                  </a:cubicBezTo>
                  <a:cubicBezTo>
                    <a:pt x="53912" y="2302"/>
                    <a:pt x="55363" y="1298"/>
                    <a:pt x="562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sp>
        <p:nvSpPr>
          <p:cNvPr id="16" name="Google Shape;16;p2"/>
          <p:cNvSpPr txBox="1">
            <a:spLocks noGrp="1"/>
          </p:cNvSpPr>
          <p:nvPr>
            <p:ph type="ctrTitle"/>
          </p:nvPr>
        </p:nvSpPr>
        <p:spPr>
          <a:xfrm>
            <a:off x="825400" y="3454100"/>
            <a:ext cx="4876800" cy="1902000"/>
          </a:xfrm>
          <a:prstGeom prst="rect">
            <a:avLst/>
          </a:prstGeom>
        </p:spPr>
        <p:txBody>
          <a:bodyPr spcFirstLastPara="1" wrap="square" lIns="91425" tIns="91425" rIns="91425" bIns="91425" anchor="t" anchorCtr="0">
            <a:noAutofit/>
          </a:bodyPr>
          <a:lstStyle>
            <a:lvl1pPr lvl="0" rtl="0">
              <a:spcBef>
                <a:spcPts val="0"/>
              </a:spcBef>
              <a:spcAft>
                <a:spcPts val="0"/>
              </a:spcAft>
              <a:buSzPts val="4000"/>
              <a:buNone/>
              <a:defRPr sz="5333"/>
            </a:lvl1pPr>
            <a:lvl2pPr lvl="1" rtl="0">
              <a:spcBef>
                <a:spcPts val="0"/>
              </a:spcBef>
              <a:spcAft>
                <a:spcPts val="0"/>
              </a:spcAft>
              <a:buSzPts val="4000"/>
              <a:buNone/>
              <a:defRPr sz="5333"/>
            </a:lvl2pPr>
            <a:lvl3pPr lvl="2" rtl="0">
              <a:spcBef>
                <a:spcPts val="0"/>
              </a:spcBef>
              <a:spcAft>
                <a:spcPts val="0"/>
              </a:spcAft>
              <a:buSzPts val="4000"/>
              <a:buNone/>
              <a:defRPr sz="5333"/>
            </a:lvl3pPr>
            <a:lvl4pPr lvl="3" rtl="0">
              <a:spcBef>
                <a:spcPts val="0"/>
              </a:spcBef>
              <a:spcAft>
                <a:spcPts val="0"/>
              </a:spcAft>
              <a:buSzPts val="4000"/>
              <a:buNone/>
              <a:defRPr sz="5333"/>
            </a:lvl4pPr>
            <a:lvl5pPr lvl="4" rtl="0">
              <a:spcBef>
                <a:spcPts val="0"/>
              </a:spcBef>
              <a:spcAft>
                <a:spcPts val="0"/>
              </a:spcAft>
              <a:buSzPts val="4000"/>
              <a:buNone/>
              <a:defRPr sz="5333"/>
            </a:lvl5pPr>
            <a:lvl6pPr lvl="5" rtl="0">
              <a:spcBef>
                <a:spcPts val="0"/>
              </a:spcBef>
              <a:spcAft>
                <a:spcPts val="0"/>
              </a:spcAft>
              <a:buSzPts val="4000"/>
              <a:buNone/>
              <a:defRPr sz="5333"/>
            </a:lvl6pPr>
            <a:lvl7pPr lvl="6" rtl="0">
              <a:spcBef>
                <a:spcPts val="0"/>
              </a:spcBef>
              <a:spcAft>
                <a:spcPts val="0"/>
              </a:spcAft>
              <a:buSzPts val="4000"/>
              <a:buNone/>
              <a:defRPr sz="5333"/>
            </a:lvl7pPr>
            <a:lvl8pPr lvl="7" rtl="0">
              <a:spcBef>
                <a:spcPts val="0"/>
              </a:spcBef>
              <a:spcAft>
                <a:spcPts val="0"/>
              </a:spcAft>
              <a:buSzPts val="4000"/>
              <a:buNone/>
              <a:defRPr sz="5333"/>
            </a:lvl8pPr>
            <a:lvl9pPr lvl="8" rtl="0">
              <a:spcBef>
                <a:spcPts val="0"/>
              </a:spcBef>
              <a:spcAft>
                <a:spcPts val="0"/>
              </a:spcAft>
              <a:buSzPts val="4000"/>
              <a:buNone/>
              <a:defRPr sz="5333"/>
            </a:lvl9pPr>
          </a:lstStyle>
          <a:p>
            <a:endParaRPr/>
          </a:p>
        </p:txBody>
      </p:sp>
      <p:sp>
        <p:nvSpPr>
          <p:cNvPr id="17" name="Google Shape;17;p2"/>
          <p:cNvSpPr txBox="1">
            <a:spLocks noGrp="1"/>
          </p:cNvSpPr>
          <p:nvPr>
            <p:ph type="subTitle" idx="1"/>
          </p:nvPr>
        </p:nvSpPr>
        <p:spPr>
          <a:xfrm>
            <a:off x="825400" y="5185900"/>
            <a:ext cx="4876800" cy="756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400"/>
              <a:buFont typeface="Pangolin"/>
              <a:buNone/>
              <a:defRPr sz="3200">
                <a:latin typeface="Pangolin"/>
                <a:ea typeface="Pangolin"/>
                <a:cs typeface="Pangolin"/>
                <a:sym typeface="Pangolin"/>
              </a:defRPr>
            </a:lvl1pPr>
            <a:lvl2pPr lvl="1" rtl="0">
              <a:lnSpc>
                <a:spcPct val="100000"/>
              </a:lnSpc>
              <a:spcBef>
                <a:spcPts val="0"/>
              </a:spcBef>
              <a:spcAft>
                <a:spcPts val="0"/>
              </a:spcAft>
              <a:buSzPts val="2800"/>
              <a:buFont typeface="Pangolin"/>
              <a:buNone/>
              <a:defRPr sz="3733">
                <a:latin typeface="Pangolin"/>
                <a:ea typeface="Pangolin"/>
                <a:cs typeface="Pangolin"/>
                <a:sym typeface="Pangolin"/>
              </a:defRPr>
            </a:lvl2pPr>
            <a:lvl3pPr lvl="2" rtl="0">
              <a:lnSpc>
                <a:spcPct val="100000"/>
              </a:lnSpc>
              <a:spcBef>
                <a:spcPts val="0"/>
              </a:spcBef>
              <a:spcAft>
                <a:spcPts val="0"/>
              </a:spcAft>
              <a:buSzPts val="2800"/>
              <a:buFont typeface="Pangolin"/>
              <a:buNone/>
              <a:defRPr sz="3733">
                <a:latin typeface="Pangolin"/>
                <a:ea typeface="Pangolin"/>
                <a:cs typeface="Pangolin"/>
                <a:sym typeface="Pangolin"/>
              </a:defRPr>
            </a:lvl3pPr>
            <a:lvl4pPr lvl="3" rtl="0">
              <a:lnSpc>
                <a:spcPct val="100000"/>
              </a:lnSpc>
              <a:spcBef>
                <a:spcPts val="0"/>
              </a:spcBef>
              <a:spcAft>
                <a:spcPts val="0"/>
              </a:spcAft>
              <a:buSzPts val="2800"/>
              <a:buFont typeface="Pangolin"/>
              <a:buNone/>
              <a:defRPr sz="3733">
                <a:latin typeface="Pangolin"/>
                <a:ea typeface="Pangolin"/>
                <a:cs typeface="Pangolin"/>
                <a:sym typeface="Pangolin"/>
              </a:defRPr>
            </a:lvl4pPr>
            <a:lvl5pPr lvl="4" rtl="0">
              <a:lnSpc>
                <a:spcPct val="100000"/>
              </a:lnSpc>
              <a:spcBef>
                <a:spcPts val="0"/>
              </a:spcBef>
              <a:spcAft>
                <a:spcPts val="0"/>
              </a:spcAft>
              <a:buSzPts val="2800"/>
              <a:buFont typeface="Pangolin"/>
              <a:buNone/>
              <a:defRPr sz="3733">
                <a:latin typeface="Pangolin"/>
                <a:ea typeface="Pangolin"/>
                <a:cs typeface="Pangolin"/>
                <a:sym typeface="Pangolin"/>
              </a:defRPr>
            </a:lvl5pPr>
            <a:lvl6pPr lvl="5" rtl="0">
              <a:lnSpc>
                <a:spcPct val="100000"/>
              </a:lnSpc>
              <a:spcBef>
                <a:spcPts val="0"/>
              </a:spcBef>
              <a:spcAft>
                <a:spcPts val="0"/>
              </a:spcAft>
              <a:buSzPts val="2800"/>
              <a:buFont typeface="Pangolin"/>
              <a:buNone/>
              <a:defRPr sz="3733">
                <a:latin typeface="Pangolin"/>
                <a:ea typeface="Pangolin"/>
                <a:cs typeface="Pangolin"/>
                <a:sym typeface="Pangolin"/>
              </a:defRPr>
            </a:lvl6pPr>
            <a:lvl7pPr lvl="6" rtl="0">
              <a:lnSpc>
                <a:spcPct val="100000"/>
              </a:lnSpc>
              <a:spcBef>
                <a:spcPts val="0"/>
              </a:spcBef>
              <a:spcAft>
                <a:spcPts val="0"/>
              </a:spcAft>
              <a:buSzPts val="2800"/>
              <a:buFont typeface="Pangolin"/>
              <a:buNone/>
              <a:defRPr sz="3733">
                <a:latin typeface="Pangolin"/>
                <a:ea typeface="Pangolin"/>
                <a:cs typeface="Pangolin"/>
                <a:sym typeface="Pangolin"/>
              </a:defRPr>
            </a:lvl7pPr>
            <a:lvl8pPr lvl="7" rtl="0">
              <a:lnSpc>
                <a:spcPct val="100000"/>
              </a:lnSpc>
              <a:spcBef>
                <a:spcPts val="0"/>
              </a:spcBef>
              <a:spcAft>
                <a:spcPts val="0"/>
              </a:spcAft>
              <a:buSzPts val="2800"/>
              <a:buFont typeface="Pangolin"/>
              <a:buNone/>
              <a:defRPr sz="3733">
                <a:latin typeface="Pangolin"/>
                <a:ea typeface="Pangolin"/>
                <a:cs typeface="Pangolin"/>
                <a:sym typeface="Pangolin"/>
              </a:defRPr>
            </a:lvl8pPr>
            <a:lvl9pPr lvl="8" rtl="0">
              <a:lnSpc>
                <a:spcPct val="100000"/>
              </a:lnSpc>
              <a:spcBef>
                <a:spcPts val="0"/>
              </a:spcBef>
              <a:spcAft>
                <a:spcPts val="0"/>
              </a:spcAft>
              <a:buSzPts val="2800"/>
              <a:buFont typeface="Pangolin"/>
              <a:buNone/>
              <a:defRPr sz="3733">
                <a:latin typeface="Pangolin"/>
                <a:ea typeface="Pangolin"/>
                <a:cs typeface="Pangolin"/>
                <a:sym typeface="Pangolin"/>
              </a:defRPr>
            </a:lvl9pPr>
          </a:lstStyle>
          <a:p>
            <a:endParaRPr/>
          </a:p>
        </p:txBody>
      </p:sp>
    </p:spTree>
    <p:extLst>
      <p:ext uri="{BB962C8B-B14F-4D97-AF65-F5344CB8AC3E}">
        <p14:creationId xmlns:p14="http://schemas.microsoft.com/office/powerpoint/2010/main" val="3989698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8"/>
        <p:cNvGrpSpPr/>
        <p:nvPr/>
      </p:nvGrpSpPr>
      <p:grpSpPr>
        <a:xfrm>
          <a:off x="0" y="0"/>
          <a:ext cx="0" cy="0"/>
          <a:chOff x="0" y="0"/>
          <a:chExt cx="0" cy="0"/>
        </a:xfrm>
      </p:grpSpPr>
      <p:sp>
        <p:nvSpPr>
          <p:cNvPr id="22" name="Google Shape;22;p3"/>
          <p:cNvSpPr txBox="1">
            <a:spLocks noGrp="1"/>
          </p:cNvSpPr>
          <p:nvPr>
            <p:ph type="title"/>
          </p:nvPr>
        </p:nvSpPr>
        <p:spPr>
          <a:xfrm>
            <a:off x="2513600" y="4344400"/>
            <a:ext cx="7168800" cy="816800"/>
          </a:xfrm>
          <a:prstGeom prst="rect">
            <a:avLst/>
          </a:prstGeom>
        </p:spPr>
        <p:txBody>
          <a:bodyPr spcFirstLastPara="1" wrap="square" lIns="91425" tIns="91425" rIns="91425" bIns="91425" anchor="b" anchorCtr="0">
            <a:noAutofit/>
          </a:bodyPr>
          <a:lstStyle>
            <a:lvl1pPr lvl="0" algn="ctr">
              <a:spcBef>
                <a:spcPts val="0"/>
              </a:spcBef>
              <a:spcAft>
                <a:spcPts val="0"/>
              </a:spcAft>
              <a:buSzPts val="4000"/>
              <a:buNone/>
              <a:defRPr sz="5333"/>
            </a:lvl1pPr>
            <a:lvl2pPr lvl="1" algn="ctr">
              <a:spcBef>
                <a:spcPts val="0"/>
              </a:spcBef>
              <a:spcAft>
                <a:spcPts val="0"/>
              </a:spcAft>
              <a:buSzPts val="4000"/>
              <a:buNone/>
              <a:defRPr sz="5333"/>
            </a:lvl2pPr>
            <a:lvl3pPr lvl="2" algn="ctr">
              <a:spcBef>
                <a:spcPts val="0"/>
              </a:spcBef>
              <a:spcAft>
                <a:spcPts val="0"/>
              </a:spcAft>
              <a:buSzPts val="4000"/>
              <a:buNone/>
              <a:defRPr sz="5333"/>
            </a:lvl3pPr>
            <a:lvl4pPr lvl="3" algn="ctr">
              <a:spcBef>
                <a:spcPts val="0"/>
              </a:spcBef>
              <a:spcAft>
                <a:spcPts val="0"/>
              </a:spcAft>
              <a:buSzPts val="4000"/>
              <a:buNone/>
              <a:defRPr sz="5333"/>
            </a:lvl4pPr>
            <a:lvl5pPr lvl="4" algn="ctr">
              <a:spcBef>
                <a:spcPts val="0"/>
              </a:spcBef>
              <a:spcAft>
                <a:spcPts val="0"/>
              </a:spcAft>
              <a:buSzPts val="4000"/>
              <a:buNone/>
              <a:defRPr sz="5333"/>
            </a:lvl5pPr>
            <a:lvl6pPr lvl="5" algn="ctr">
              <a:spcBef>
                <a:spcPts val="0"/>
              </a:spcBef>
              <a:spcAft>
                <a:spcPts val="0"/>
              </a:spcAft>
              <a:buSzPts val="4000"/>
              <a:buNone/>
              <a:defRPr sz="5333"/>
            </a:lvl6pPr>
            <a:lvl7pPr lvl="6" algn="ctr">
              <a:spcBef>
                <a:spcPts val="0"/>
              </a:spcBef>
              <a:spcAft>
                <a:spcPts val="0"/>
              </a:spcAft>
              <a:buSzPts val="4000"/>
              <a:buNone/>
              <a:defRPr sz="5333"/>
            </a:lvl7pPr>
            <a:lvl8pPr lvl="7" algn="ctr">
              <a:spcBef>
                <a:spcPts val="0"/>
              </a:spcBef>
              <a:spcAft>
                <a:spcPts val="0"/>
              </a:spcAft>
              <a:buSzPts val="4000"/>
              <a:buNone/>
              <a:defRPr sz="5333"/>
            </a:lvl8pPr>
            <a:lvl9pPr lvl="8" algn="ctr">
              <a:spcBef>
                <a:spcPts val="0"/>
              </a:spcBef>
              <a:spcAft>
                <a:spcPts val="0"/>
              </a:spcAft>
              <a:buSzPts val="4000"/>
              <a:buNone/>
              <a:defRPr sz="5333"/>
            </a:lvl9pPr>
          </a:lstStyle>
          <a:p>
            <a:endParaRPr dirty="0"/>
          </a:p>
        </p:txBody>
      </p:sp>
      <p:sp>
        <p:nvSpPr>
          <p:cNvPr id="23" name="Google Shape;23;p3"/>
          <p:cNvSpPr txBox="1">
            <a:spLocks noGrp="1"/>
          </p:cNvSpPr>
          <p:nvPr>
            <p:ph type="subTitle" idx="1"/>
          </p:nvPr>
        </p:nvSpPr>
        <p:spPr>
          <a:xfrm>
            <a:off x="2513600" y="5115891"/>
            <a:ext cx="7168800" cy="963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dirty="0"/>
          </a:p>
        </p:txBody>
      </p:sp>
      <p:sp>
        <p:nvSpPr>
          <p:cNvPr id="24" name="Google Shape;24;p3"/>
          <p:cNvSpPr txBox="1">
            <a:spLocks noGrp="1"/>
          </p:cNvSpPr>
          <p:nvPr>
            <p:ph type="title" idx="2" hasCustomPrompt="1"/>
          </p:nvPr>
        </p:nvSpPr>
        <p:spPr>
          <a:xfrm>
            <a:off x="2433092" y="711167"/>
            <a:ext cx="999600" cy="7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Tree>
    <p:extLst>
      <p:ext uri="{BB962C8B-B14F-4D97-AF65-F5344CB8AC3E}">
        <p14:creationId xmlns:p14="http://schemas.microsoft.com/office/powerpoint/2010/main" val="197666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31"/>
        <p:cNvGrpSpPr/>
        <p:nvPr/>
      </p:nvGrpSpPr>
      <p:grpSpPr>
        <a:xfrm>
          <a:off x="0" y="0"/>
          <a:ext cx="0" cy="0"/>
          <a:chOff x="0" y="0"/>
          <a:chExt cx="0" cy="0"/>
        </a:xfrm>
      </p:grpSpPr>
      <p:grpSp>
        <p:nvGrpSpPr>
          <p:cNvPr id="32" name="Google Shape;32;p5"/>
          <p:cNvGrpSpPr/>
          <p:nvPr/>
        </p:nvGrpSpPr>
        <p:grpSpPr>
          <a:xfrm>
            <a:off x="-33" y="1854200"/>
            <a:ext cx="12192000" cy="5003600"/>
            <a:chOff x="-25" y="1390650"/>
            <a:chExt cx="9144000" cy="3752700"/>
          </a:xfrm>
        </p:grpSpPr>
        <p:sp>
          <p:nvSpPr>
            <p:cNvPr id="33" name="Google Shape;33;p5"/>
            <p:cNvSpPr/>
            <p:nvPr/>
          </p:nvSpPr>
          <p:spPr>
            <a:xfrm>
              <a:off x="-25" y="1390650"/>
              <a:ext cx="9143955" cy="3152727"/>
            </a:xfrm>
            <a:custGeom>
              <a:avLst/>
              <a:gdLst/>
              <a:ahLst/>
              <a:cxnLst/>
              <a:rect l="l" t="t" r="r" b="b"/>
              <a:pathLst>
                <a:path w="48078" h="17253" extrusionOk="0">
                  <a:moveTo>
                    <a:pt x="24551" y="0"/>
                  </a:moveTo>
                  <a:cubicBezTo>
                    <a:pt x="19562" y="0"/>
                    <a:pt x="12918" y="5739"/>
                    <a:pt x="7775" y="5942"/>
                  </a:cubicBezTo>
                  <a:cubicBezTo>
                    <a:pt x="7443" y="5956"/>
                    <a:pt x="7121" y="5962"/>
                    <a:pt x="6809" y="5962"/>
                  </a:cubicBezTo>
                  <a:cubicBezTo>
                    <a:pt x="2312" y="5962"/>
                    <a:pt x="0" y="4608"/>
                    <a:pt x="0" y="4608"/>
                  </a:cubicBezTo>
                  <a:lnTo>
                    <a:pt x="0" y="17253"/>
                  </a:lnTo>
                  <a:lnTo>
                    <a:pt x="48077" y="17253"/>
                  </a:lnTo>
                  <a:lnTo>
                    <a:pt x="48077" y="3727"/>
                  </a:lnTo>
                  <a:cubicBezTo>
                    <a:pt x="48077" y="3727"/>
                    <a:pt x="46378" y="2205"/>
                    <a:pt x="44452" y="2205"/>
                  </a:cubicBezTo>
                  <a:cubicBezTo>
                    <a:pt x="44320" y="2205"/>
                    <a:pt x="44187" y="2212"/>
                    <a:pt x="44053" y="2227"/>
                  </a:cubicBezTo>
                  <a:cubicBezTo>
                    <a:pt x="41970" y="2465"/>
                    <a:pt x="40076" y="4275"/>
                    <a:pt x="36278" y="4870"/>
                  </a:cubicBezTo>
                  <a:cubicBezTo>
                    <a:pt x="36082" y="4901"/>
                    <a:pt x="35888" y="4915"/>
                    <a:pt x="35696" y="4915"/>
                  </a:cubicBezTo>
                  <a:cubicBezTo>
                    <a:pt x="32171" y="4915"/>
                    <a:pt x="29282" y="0"/>
                    <a:pt x="245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4" name="Google Shape;34;p5"/>
            <p:cNvSpPr/>
            <p:nvPr/>
          </p:nvSpPr>
          <p:spPr>
            <a:xfrm>
              <a:off x="-25" y="4210050"/>
              <a:ext cx="9144000" cy="933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sp>
        <p:nvSpPr>
          <p:cNvPr id="35" name="Google Shape;35;p5"/>
          <p:cNvSpPr/>
          <p:nvPr/>
        </p:nvSpPr>
        <p:spPr>
          <a:xfrm rot="-688733">
            <a:off x="7271145" y="6092761"/>
            <a:ext cx="4923479" cy="468523"/>
          </a:xfrm>
          <a:custGeom>
            <a:avLst/>
            <a:gdLst/>
            <a:ahLst/>
            <a:cxnLst/>
            <a:rect l="l" t="t" r="r" b="b"/>
            <a:pathLst>
              <a:path w="17896" h="1703" fill="none" extrusionOk="0">
                <a:moveTo>
                  <a:pt x="17896" y="1465"/>
                </a:moveTo>
                <a:cubicBezTo>
                  <a:pt x="17622" y="762"/>
                  <a:pt x="17229" y="36"/>
                  <a:pt x="16776" y="24"/>
                </a:cubicBezTo>
                <a:cubicBezTo>
                  <a:pt x="16205" y="0"/>
                  <a:pt x="16074" y="1084"/>
                  <a:pt x="15360" y="1274"/>
                </a:cubicBezTo>
                <a:cubicBezTo>
                  <a:pt x="14550" y="1489"/>
                  <a:pt x="14240" y="274"/>
                  <a:pt x="13359" y="453"/>
                </a:cubicBezTo>
                <a:cubicBezTo>
                  <a:pt x="12621" y="596"/>
                  <a:pt x="12574" y="1524"/>
                  <a:pt x="11907" y="1572"/>
                </a:cubicBezTo>
                <a:cubicBezTo>
                  <a:pt x="11145" y="1632"/>
                  <a:pt x="10966" y="465"/>
                  <a:pt x="10157" y="393"/>
                </a:cubicBezTo>
                <a:cubicBezTo>
                  <a:pt x="9323" y="322"/>
                  <a:pt x="9192" y="1465"/>
                  <a:pt x="8275" y="1572"/>
                </a:cubicBezTo>
                <a:cubicBezTo>
                  <a:pt x="7240" y="1703"/>
                  <a:pt x="6978" y="274"/>
                  <a:pt x="5870" y="322"/>
                </a:cubicBezTo>
                <a:cubicBezTo>
                  <a:pt x="4882" y="358"/>
                  <a:pt x="4751" y="1489"/>
                  <a:pt x="3822" y="1429"/>
                </a:cubicBezTo>
                <a:cubicBezTo>
                  <a:pt x="2918" y="1382"/>
                  <a:pt x="2679" y="227"/>
                  <a:pt x="1739" y="131"/>
                </a:cubicBezTo>
                <a:cubicBezTo>
                  <a:pt x="1060" y="48"/>
                  <a:pt x="393" y="691"/>
                  <a:pt x="1" y="1131"/>
                </a:cubicBezTo>
              </a:path>
            </a:pathLst>
          </a:custGeom>
          <a:noFill/>
          <a:ln w="38100" cap="flat" cmpd="sng">
            <a:solidFill>
              <a:schemeClr val="lt1"/>
            </a:solidFill>
            <a:prstDash val="dash"/>
            <a:miter lim="11906"/>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36" name="Google Shape;36;p5"/>
          <p:cNvSpPr txBox="1">
            <a:spLocks noGrp="1"/>
          </p:cNvSpPr>
          <p:nvPr>
            <p:ph type="title"/>
          </p:nvPr>
        </p:nvSpPr>
        <p:spPr>
          <a:xfrm>
            <a:off x="950800" y="593367"/>
            <a:ext cx="102904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 name="Google Shape;37;p5"/>
          <p:cNvSpPr txBox="1">
            <a:spLocks noGrp="1"/>
          </p:cNvSpPr>
          <p:nvPr>
            <p:ph type="subTitle" idx="1"/>
          </p:nvPr>
        </p:nvSpPr>
        <p:spPr>
          <a:xfrm>
            <a:off x="1399643" y="2445015"/>
            <a:ext cx="3744000" cy="597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38" name="Google Shape;38;p5"/>
          <p:cNvSpPr txBox="1">
            <a:spLocks noGrp="1"/>
          </p:cNvSpPr>
          <p:nvPr>
            <p:ph type="subTitle" idx="2"/>
          </p:nvPr>
        </p:nvSpPr>
        <p:spPr>
          <a:xfrm>
            <a:off x="1400817" y="2912289"/>
            <a:ext cx="3742800" cy="160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39" name="Google Shape;39;p5"/>
          <p:cNvSpPr txBox="1">
            <a:spLocks noGrp="1"/>
          </p:cNvSpPr>
          <p:nvPr>
            <p:ph type="subTitle" idx="3"/>
          </p:nvPr>
        </p:nvSpPr>
        <p:spPr>
          <a:xfrm>
            <a:off x="7048300" y="2445015"/>
            <a:ext cx="3744000" cy="597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40" name="Google Shape;40;p5"/>
          <p:cNvSpPr txBox="1">
            <a:spLocks noGrp="1"/>
          </p:cNvSpPr>
          <p:nvPr>
            <p:ph type="subTitle" idx="4"/>
          </p:nvPr>
        </p:nvSpPr>
        <p:spPr>
          <a:xfrm>
            <a:off x="7049500" y="2912289"/>
            <a:ext cx="3742800" cy="1609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Tree>
    <p:extLst>
      <p:ext uri="{BB962C8B-B14F-4D97-AF65-F5344CB8AC3E}">
        <p14:creationId xmlns:p14="http://schemas.microsoft.com/office/powerpoint/2010/main" val="668039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1"/>
        <p:cNvGrpSpPr/>
        <p:nvPr/>
      </p:nvGrpSpPr>
      <p:grpSpPr>
        <a:xfrm>
          <a:off x="0" y="0"/>
          <a:ext cx="0" cy="0"/>
          <a:chOff x="0" y="0"/>
          <a:chExt cx="0" cy="0"/>
        </a:xfrm>
      </p:grpSpPr>
      <p:sp>
        <p:nvSpPr>
          <p:cNvPr id="42" name="Google Shape;42;p6"/>
          <p:cNvSpPr/>
          <p:nvPr/>
        </p:nvSpPr>
        <p:spPr>
          <a:xfrm flipH="1">
            <a:off x="-54" y="5686627"/>
            <a:ext cx="2224855" cy="1171367"/>
          </a:xfrm>
          <a:custGeom>
            <a:avLst/>
            <a:gdLst/>
            <a:ahLst/>
            <a:cxnLst/>
            <a:rect l="l" t="t" r="r" b="b"/>
            <a:pathLst>
              <a:path w="38136" h="29948" extrusionOk="0">
                <a:moveTo>
                  <a:pt x="37163" y="0"/>
                </a:moveTo>
                <a:cubicBezTo>
                  <a:pt x="36732" y="0"/>
                  <a:pt x="36166" y="151"/>
                  <a:pt x="35481" y="658"/>
                </a:cubicBezTo>
                <a:cubicBezTo>
                  <a:pt x="33778" y="1908"/>
                  <a:pt x="33707" y="6147"/>
                  <a:pt x="31147" y="6992"/>
                </a:cubicBezTo>
                <a:cubicBezTo>
                  <a:pt x="30908" y="7072"/>
                  <a:pt x="30643" y="7108"/>
                  <a:pt x="30357" y="7108"/>
                </a:cubicBezTo>
                <a:cubicBezTo>
                  <a:pt x="28146" y="7108"/>
                  <a:pt x="24643" y="4988"/>
                  <a:pt x="21393" y="4988"/>
                </a:cubicBezTo>
                <a:cubicBezTo>
                  <a:pt x="20568" y="4988"/>
                  <a:pt x="19758" y="5125"/>
                  <a:pt x="18991" y="5468"/>
                </a:cubicBezTo>
                <a:cubicBezTo>
                  <a:pt x="14800" y="7337"/>
                  <a:pt x="16431" y="14755"/>
                  <a:pt x="13407" y="17934"/>
                </a:cubicBezTo>
                <a:cubicBezTo>
                  <a:pt x="10382" y="21113"/>
                  <a:pt x="8525" y="20803"/>
                  <a:pt x="4417" y="22351"/>
                </a:cubicBezTo>
                <a:cubicBezTo>
                  <a:pt x="416" y="23859"/>
                  <a:pt x="19" y="29638"/>
                  <a:pt x="1" y="29935"/>
                </a:cubicBezTo>
                <a:lnTo>
                  <a:pt x="38136" y="29935"/>
                </a:lnTo>
                <a:lnTo>
                  <a:pt x="38136" y="325"/>
                </a:lnTo>
                <a:cubicBezTo>
                  <a:pt x="38136" y="325"/>
                  <a:pt x="37795" y="0"/>
                  <a:pt x="37163" y="0"/>
                </a:cubicBezTo>
                <a:close/>
                <a:moveTo>
                  <a:pt x="0" y="29935"/>
                </a:moveTo>
                <a:lnTo>
                  <a:pt x="0" y="29947"/>
                </a:lnTo>
                <a:cubicBezTo>
                  <a:pt x="0" y="29947"/>
                  <a:pt x="0" y="29943"/>
                  <a:pt x="1" y="29935"/>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3" name="Google Shape;43;p6"/>
          <p:cNvSpPr/>
          <p:nvPr/>
        </p:nvSpPr>
        <p:spPr>
          <a:xfrm flipH="1">
            <a:off x="9635064" y="6"/>
            <a:ext cx="2556921" cy="1592500"/>
          </a:xfrm>
          <a:custGeom>
            <a:avLst/>
            <a:gdLst/>
            <a:ahLst/>
            <a:cxnLst/>
            <a:rect l="l" t="t" r="r" b="b"/>
            <a:pathLst>
              <a:path w="40828" h="24587" extrusionOk="0">
                <a:moveTo>
                  <a:pt x="1" y="0"/>
                </a:moveTo>
                <a:lnTo>
                  <a:pt x="1" y="12"/>
                </a:lnTo>
                <a:lnTo>
                  <a:pt x="1" y="24586"/>
                </a:lnTo>
                <a:cubicBezTo>
                  <a:pt x="1" y="24586"/>
                  <a:pt x="20777" y="24039"/>
                  <a:pt x="25778" y="15716"/>
                </a:cubicBezTo>
                <a:cubicBezTo>
                  <a:pt x="30779" y="7394"/>
                  <a:pt x="37518" y="8061"/>
                  <a:pt x="39173" y="5536"/>
                </a:cubicBezTo>
                <a:cubicBezTo>
                  <a:pt x="40827" y="3000"/>
                  <a:pt x="39577" y="0"/>
                  <a:pt x="3957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44" name="Google Shape;44;p6"/>
          <p:cNvSpPr txBox="1">
            <a:spLocks noGrp="1"/>
          </p:cNvSpPr>
          <p:nvPr>
            <p:ph type="title"/>
          </p:nvPr>
        </p:nvSpPr>
        <p:spPr>
          <a:xfrm>
            <a:off x="950800" y="593367"/>
            <a:ext cx="102904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2867748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5"/>
        <p:cNvGrpSpPr/>
        <p:nvPr/>
      </p:nvGrpSpPr>
      <p:grpSpPr>
        <a:xfrm>
          <a:off x="0" y="0"/>
          <a:ext cx="0" cy="0"/>
          <a:chOff x="0" y="0"/>
          <a:chExt cx="0" cy="0"/>
        </a:xfrm>
      </p:grpSpPr>
      <p:sp>
        <p:nvSpPr>
          <p:cNvPr id="48" name="Google Shape;48;p7"/>
          <p:cNvSpPr txBox="1">
            <a:spLocks noGrp="1"/>
          </p:cNvSpPr>
          <p:nvPr>
            <p:ph type="title"/>
          </p:nvPr>
        </p:nvSpPr>
        <p:spPr>
          <a:xfrm>
            <a:off x="6603051" y="1896633"/>
            <a:ext cx="4035600" cy="7436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9" name="Google Shape;49;p7"/>
          <p:cNvSpPr txBox="1">
            <a:spLocks noGrp="1"/>
          </p:cNvSpPr>
          <p:nvPr>
            <p:ph type="subTitle" idx="1"/>
          </p:nvPr>
        </p:nvSpPr>
        <p:spPr>
          <a:xfrm>
            <a:off x="6603051" y="2640167"/>
            <a:ext cx="4035600" cy="23164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Tree>
    <p:extLst>
      <p:ext uri="{BB962C8B-B14F-4D97-AF65-F5344CB8AC3E}">
        <p14:creationId xmlns:p14="http://schemas.microsoft.com/office/powerpoint/2010/main" val="4051023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0"/>
        <p:cNvGrpSpPr/>
        <p:nvPr/>
      </p:nvGrpSpPr>
      <p:grpSpPr>
        <a:xfrm>
          <a:off x="0" y="0"/>
          <a:ext cx="0" cy="0"/>
          <a:chOff x="0" y="0"/>
          <a:chExt cx="0" cy="0"/>
        </a:xfrm>
      </p:grpSpPr>
      <p:sp>
        <p:nvSpPr>
          <p:cNvPr id="51" name="Google Shape;51;p8"/>
          <p:cNvSpPr/>
          <p:nvPr/>
        </p:nvSpPr>
        <p:spPr>
          <a:xfrm rot="10800000">
            <a:off x="5616179" y="2762063"/>
            <a:ext cx="6575349" cy="4095293"/>
          </a:xfrm>
          <a:custGeom>
            <a:avLst/>
            <a:gdLst/>
            <a:ahLst/>
            <a:cxnLst/>
            <a:rect l="l" t="t" r="r" b="b"/>
            <a:pathLst>
              <a:path w="40828" h="24587" extrusionOk="0">
                <a:moveTo>
                  <a:pt x="1" y="0"/>
                </a:moveTo>
                <a:lnTo>
                  <a:pt x="1" y="12"/>
                </a:lnTo>
                <a:lnTo>
                  <a:pt x="1" y="24586"/>
                </a:lnTo>
                <a:cubicBezTo>
                  <a:pt x="1" y="24586"/>
                  <a:pt x="20777" y="24039"/>
                  <a:pt x="25778" y="15716"/>
                </a:cubicBezTo>
                <a:cubicBezTo>
                  <a:pt x="30779" y="7394"/>
                  <a:pt x="37518" y="8061"/>
                  <a:pt x="39173" y="5536"/>
                </a:cubicBezTo>
                <a:cubicBezTo>
                  <a:pt x="40827" y="3000"/>
                  <a:pt x="39577" y="0"/>
                  <a:pt x="39577"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2" name="Google Shape;52;p8"/>
          <p:cNvSpPr/>
          <p:nvPr/>
        </p:nvSpPr>
        <p:spPr>
          <a:xfrm>
            <a:off x="15" y="-9400"/>
            <a:ext cx="6358117" cy="3142055"/>
          </a:xfrm>
          <a:custGeom>
            <a:avLst/>
            <a:gdLst/>
            <a:ahLst/>
            <a:cxnLst/>
            <a:rect l="l" t="t" r="r" b="b"/>
            <a:pathLst>
              <a:path w="32850" h="14118" extrusionOk="0">
                <a:moveTo>
                  <a:pt x="1" y="1"/>
                </a:moveTo>
                <a:lnTo>
                  <a:pt x="1" y="12945"/>
                </a:lnTo>
                <a:cubicBezTo>
                  <a:pt x="57" y="12959"/>
                  <a:pt x="113" y="13001"/>
                  <a:pt x="168" y="13015"/>
                </a:cubicBezTo>
                <a:cubicBezTo>
                  <a:pt x="1773" y="13750"/>
                  <a:pt x="3537" y="14117"/>
                  <a:pt x="5301" y="14117"/>
                </a:cubicBezTo>
                <a:cubicBezTo>
                  <a:pt x="7217" y="14117"/>
                  <a:pt x="9132" y="13684"/>
                  <a:pt x="10839" y="12820"/>
                </a:cubicBezTo>
                <a:cubicBezTo>
                  <a:pt x="13252" y="11578"/>
                  <a:pt x="15205" y="9598"/>
                  <a:pt x="17297" y="7868"/>
                </a:cubicBezTo>
                <a:cubicBezTo>
                  <a:pt x="19404" y="6124"/>
                  <a:pt x="21858" y="4576"/>
                  <a:pt x="24592" y="4506"/>
                </a:cubicBezTo>
                <a:cubicBezTo>
                  <a:pt x="24664" y="4504"/>
                  <a:pt x="24736" y="4503"/>
                  <a:pt x="24808" y="4503"/>
                </a:cubicBezTo>
                <a:cubicBezTo>
                  <a:pt x="26011" y="4503"/>
                  <a:pt x="27265" y="4752"/>
                  <a:pt x="28452" y="4752"/>
                </a:cubicBezTo>
                <a:cubicBezTo>
                  <a:pt x="29285" y="4752"/>
                  <a:pt x="30086" y="4630"/>
                  <a:pt x="30813" y="4213"/>
                </a:cubicBezTo>
                <a:cubicBezTo>
                  <a:pt x="32222" y="3404"/>
                  <a:pt x="32850" y="1521"/>
                  <a:pt x="32320"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3" name="Google Shape;53;p8"/>
          <p:cNvSpPr/>
          <p:nvPr/>
        </p:nvSpPr>
        <p:spPr>
          <a:xfrm rot="10800000">
            <a:off x="5794094" y="2908513"/>
            <a:ext cx="6435173" cy="4005387"/>
          </a:xfrm>
          <a:custGeom>
            <a:avLst/>
            <a:gdLst/>
            <a:ahLst/>
            <a:cxnLst/>
            <a:rect l="l" t="t" r="r" b="b"/>
            <a:pathLst>
              <a:path w="40828" h="24587" extrusionOk="0">
                <a:moveTo>
                  <a:pt x="1" y="0"/>
                </a:moveTo>
                <a:lnTo>
                  <a:pt x="1" y="12"/>
                </a:lnTo>
                <a:lnTo>
                  <a:pt x="1" y="24586"/>
                </a:lnTo>
                <a:cubicBezTo>
                  <a:pt x="1" y="24586"/>
                  <a:pt x="20777" y="24039"/>
                  <a:pt x="25778" y="15716"/>
                </a:cubicBezTo>
                <a:cubicBezTo>
                  <a:pt x="30779" y="7394"/>
                  <a:pt x="37518" y="8061"/>
                  <a:pt x="39173" y="5536"/>
                </a:cubicBezTo>
                <a:cubicBezTo>
                  <a:pt x="40827" y="3000"/>
                  <a:pt x="39577" y="0"/>
                  <a:pt x="39577" y="0"/>
                </a:cubicBezTo>
                <a:close/>
              </a:path>
            </a:pathLst>
          </a:custGeom>
          <a:noFill/>
          <a:ln w="28575" cap="flat" cmpd="sng">
            <a:solidFill>
              <a:schemeClr val="accent6"/>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4" name="Google Shape;54;p8"/>
          <p:cNvSpPr txBox="1">
            <a:spLocks noGrp="1"/>
          </p:cNvSpPr>
          <p:nvPr>
            <p:ph type="title"/>
          </p:nvPr>
        </p:nvSpPr>
        <p:spPr>
          <a:xfrm>
            <a:off x="2834600" y="1488367"/>
            <a:ext cx="6522800" cy="33040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400"/>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a:p>
        </p:txBody>
      </p:sp>
    </p:spTree>
    <p:extLst>
      <p:ext uri="{BB962C8B-B14F-4D97-AF65-F5344CB8AC3E}">
        <p14:creationId xmlns:p14="http://schemas.microsoft.com/office/powerpoint/2010/main" val="4067213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5"/>
        <p:cNvGrpSpPr/>
        <p:nvPr/>
      </p:nvGrpSpPr>
      <p:grpSpPr>
        <a:xfrm>
          <a:off x="0" y="0"/>
          <a:ext cx="0" cy="0"/>
          <a:chOff x="0" y="0"/>
          <a:chExt cx="0" cy="0"/>
        </a:xfrm>
      </p:grpSpPr>
      <p:grpSp>
        <p:nvGrpSpPr>
          <p:cNvPr id="56" name="Google Shape;56;p9"/>
          <p:cNvGrpSpPr/>
          <p:nvPr/>
        </p:nvGrpSpPr>
        <p:grpSpPr>
          <a:xfrm rot="10800000">
            <a:off x="-5" y="-8667"/>
            <a:ext cx="6553591" cy="6875200"/>
            <a:chOff x="4003316" y="-6500"/>
            <a:chExt cx="4826387" cy="5156400"/>
          </a:xfrm>
        </p:grpSpPr>
        <p:sp>
          <p:nvSpPr>
            <p:cNvPr id="57" name="Google Shape;57;p9"/>
            <p:cNvSpPr/>
            <p:nvPr/>
          </p:nvSpPr>
          <p:spPr>
            <a:xfrm rot="-5400000">
              <a:off x="2250685" y="1746286"/>
              <a:ext cx="5156245" cy="1650983"/>
            </a:xfrm>
            <a:custGeom>
              <a:avLst/>
              <a:gdLst/>
              <a:ahLst/>
              <a:cxnLst/>
              <a:rect l="l" t="t" r="r" b="b"/>
              <a:pathLst>
                <a:path w="48078" h="17253" extrusionOk="0">
                  <a:moveTo>
                    <a:pt x="24551" y="0"/>
                  </a:moveTo>
                  <a:cubicBezTo>
                    <a:pt x="19562" y="0"/>
                    <a:pt x="12918" y="5739"/>
                    <a:pt x="7775" y="5942"/>
                  </a:cubicBezTo>
                  <a:cubicBezTo>
                    <a:pt x="7443" y="5956"/>
                    <a:pt x="7121" y="5962"/>
                    <a:pt x="6809" y="5962"/>
                  </a:cubicBezTo>
                  <a:cubicBezTo>
                    <a:pt x="2312" y="5962"/>
                    <a:pt x="0" y="4608"/>
                    <a:pt x="0" y="4608"/>
                  </a:cubicBezTo>
                  <a:lnTo>
                    <a:pt x="0" y="17253"/>
                  </a:lnTo>
                  <a:lnTo>
                    <a:pt x="48077" y="17253"/>
                  </a:lnTo>
                  <a:lnTo>
                    <a:pt x="48077" y="3727"/>
                  </a:lnTo>
                  <a:cubicBezTo>
                    <a:pt x="48077" y="3727"/>
                    <a:pt x="46378" y="2205"/>
                    <a:pt x="44452" y="2205"/>
                  </a:cubicBezTo>
                  <a:cubicBezTo>
                    <a:pt x="44320" y="2205"/>
                    <a:pt x="44187" y="2212"/>
                    <a:pt x="44053" y="2227"/>
                  </a:cubicBezTo>
                  <a:cubicBezTo>
                    <a:pt x="41970" y="2465"/>
                    <a:pt x="40076" y="4275"/>
                    <a:pt x="36278" y="4870"/>
                  </a:cubicBezTo>
                  <a:cubicBezTo>
                    <a:pt x="36082" y="4901"/>
                    <a:pt x="35888" y="4915"/>
                    <a:pt x="35696" y="4915"/>
                  </a:cubicBezTo>
                  <a:cubicBezTo>
                    <a:pt x="32171" y="4915"/>
                    <a:pt x="29282" y="0"/>
                    <a:pt x="245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58" name="Google Shape;58;p9"/>
            <p:cNvSpPr/>
            <p:nvPr/>
          </p:nvSpPr>
          <p:spPr>
            <a:xfrm rot="-5400000">
              <a:off x="4662404" y="982600"/>
              <a:ext cx="5156400" cy="3178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sp>
        <p:nvSpPr>
          <p:cNvPr id="59" name="Google Shape;59;p9"/>
          <p:cNvSpPr txBox="1">
            <a:spLocks noGrp="1"/>
          </p:cNvSpPr>
          <p:nvPr>
            <p:ph type="title"/>
          </p:nvPr>
        </p:nvSpPr>
        <p:spPr>
          <a:xfrm>
            <a:off x="950800" y="1644233"/>
            <a:ext cx="42000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60" name="Google Shape;60;p9"/>
          <p:cNvSpPr txBox="1">
            <a:spLocks noGrp="1"/>
          </p:cNvSpPr>
          <p:nvPr>
            <p:ph type="subTitle" idx="1"/>
          </p:nvPr>
        </p:nvSpPr>
        <p:spPr>
          <a:xfrm>
            <a:off x="950800" y="3737433"/>
            <a:ext cx="42000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61" name="Google Shape;61;p9"/>
          <p:cNvSpPr txBox="1">
            <a:spLocks noGrp="1"/>
          </p:cNvSpPr>
          <p:nvPr>
            <p:ph type="body" idx="2"/>
          </p:nvPr>
        </p:nvSpPr>
        <p:spPr>
          <a:xfrm>
            <a:off x="6586000" y="965433"/>
            <a:ext cx="4655200" cy="4926800"/>
          </a:xfrm>
          <a:prstGeom prst="rect">
            <a:avLst/>
          </a:prstGeom>
        </p:spPr>
        <p:txBody>
          <a:bodyPr spcFirstLastPara="1" wrap="square" lIns="91425" tIns="91425" rIns="91425" bIns="91425" anchor="ctr" anchorCtr="0">
            <a:noAutofit/>
          </a:bodyPr>
          <a:lstStyle>
            <a:lvl1pPr marL="609585" lvl="0" indent="-440256">
              <a:spcBef>
                <a:spcPts val="0"/>
              </a:spcBef>
              <a:spcAft>
                <a:spcPts val="0"/>
              </a:spcAft>
              <a:buSzPts val="1600"/>
              <a:buChar char="●"/>
              <a:defRPr/>
            </a:lvl1pPr>
            <a:lvl2pPr marL="1219170" lvl="1" indent="-440256">
              <a:spcBef>
                <a:spcPts val="0"/>
              </a:spcBef>
              <a:spcAft>
                <a:spcPts val="0"/>
              </a:spcAft>
              <a:buSzPts val="1600"/>
              <a:buChar char="○"/>
              <a:defRPr/>
            </a:lvl2pPr>
            <a:lvl3pPr marL="1828754" lvl="2" indent="-440256">
              <a:spcBef>
                <a:spcPts val="0"/>
              </a:spcBef>
              <a:spcAft>
                <a:spcPts val="0"/>
              </a:spcAft>
              <a:buSzPts val="1600"/>
              <a:buChar char="■"/>
              <a:defRPr/>
            </a:lvl3pPr>
            <a:lvl4pPr marL="2438339" lvl="3" indent="-440256">
              <a:spcBef>
                <a:spcPts val="0"/>
              </a:spcBef>
              <a:spcAft>
                <a:spcPts val="0"/>
              </a:spcAft>
              <a:buSzPts val="1600"/>
              <a:buChar char="●"/>
              <a:defRPr/>
            </a:lvl4pPr>
            <a:lvl5pPr marL="3047924" lvl="4" indent="-440256">
              <a:spcBef>
                <a:spcPts val="0"/>
              </a:spcBef>
              <a:spcAft>
                <a:spcPts val="0"/>
              </a:spcAft>
              <a:buSzPts val="1600"/>
              <a:buChar char="○"/>
              <a:defRPr/>
            </a:lvl5pPr>
            <a:lvl6pPr marL="3657509" lvl="5" indent="-440256">
              <a:spcBef>
                <a:spcPts val="0"/>
              </a:spcBef>
              <a:spcAft>
                <a:spcPts val="0"/>
              </a:spcAft>
              <a:buSzPts val="1600"/>
              <a:buChar char="■"/>
              <a:defRPr/>
            </a:lvl6pPr>
            <a:lvl7pPr marL="4267093" lvl="6" indent="-440256">
              <a:spcBef>
                <a:spcPts val="0"/>
              </a:spcBef>
              <a:spcAft>
                <a:spcPts val="0"/>
              </a:spcAft>
              <a:buSzPts val="1600"/>
              <a:buChar char="●"/>
              <a:defRPr/>
            </a:lvl7pPr>
            <a:lvl8pPr marL="4876678" lvl="7" indent="-440256">
              <a:spcBef>
                <a:spcPts val="0"/>
              </a:spcBef>
              <a:spcAft>
                <a:spcPts val="0"/>
              </a:spcAft>
              <a:buSzPts val="1600"/>
              <a:buChar char="○"/>
              <a:defRPr/>
            </a:lvl8pPr>
            <a:lvl9pPr marL="5486263" lvl="8" indent="-440256">
              <a:spcBef>
                <a:spcPts val="0"/>
              </a:spcBef>
              <a:spcAft>
                <a:spcPts val="0"/>
              </a:spcAft>
              <a:buSzPts val="1600"/>
              <a:buChar char="■"/>
              <a:defRPr/>
            </a:lvl9pPr>
          </a:lstStyle>
          <a:p>
            <a:endParaRPr/>
          </a:p>
        </p:txBody>
      </p:sp>
      <p:sp>
        <p:nvSpPr>
          <p:cNvPr id="62" name="Google Shape;62;p9"/>
          <p:cNvSpPr/>
          <p:nvPr/>
        </p:nvSpPr>
        <p:spPr>
          <a:xfrm rot="10800000" flipH="1">
            <a:off x="10448767" y="-8"/>
            <a:ext cx="1743196" cy="917807"/>
          </a:xfrm>
          <a:custGeom>
            <a:avLst/>
            <a:gdLst/>
            <a:ahLst/>
            <a:cxnLst/>
            <a:rect l="l" t="t" r="r" b="b"/>
            <a:pathLst>
              <a:path w="38136" h="29948" extrusionOk="0">
                <a:moveTo>
                  <a:pt x="37163" y="0"/>
                </a:moveTo>
                <a:cubicBezTo>
                  <a:pt x="36732" y="0"/>
                  <a:pt x="36166" y="151"/>
                  <a:pt x="35481" y="658"/>
                </a:cubicBezTo>
                <a:cubicBezTo>
                  <a:pt x="33778" y="1908"/>
                  <a:pt x="33707" y="6147"/>
                  <a:pt x="31147" y="6992"/>
                </a:cubicBezTo>
                <a:cubicBezTo>
                  <a:pt x="30908" y="7072"/>
                  <a:pt x="30643" y="7108"/>
                  <a:pt x="30357" y="7108"/>
                </a:cubicBezTo>
                <a:cubicBezTo>
                  <a:pt x="28146" y="7108"/>
                  <a:pt x="24643" y="4988"/>
                  <a:pt x="21393" y="4988"/>
                </a:cubicBezTo>
                <a:cubicBezTo>
                  <a:pt x="20568" y="4988"/>
                  <a:pt x="19758" y="5125"/>
                  <a:pt x="18991" y="5468"/>
                </a:cubicBezTo>
                <a:cubicBezTo>
                  <a:pt x="14800" y="7337"/>
                  <a:pt x="16431" y="14755"/>
                  <a:pt x="13407" y="17934"/>
                </a:cubicBezTo>
                <a:cubicBezTo>
                  <a:pt x="10382" y="21113"/>
                  <a:pt x="8525" y="20803"/>
                  <a:pt x="4417" y="22351"/>
                </a:cubicBezTo>
                <a:cubicBezTo>
                  <a:pt x="416" y="23859"/>
                  <a:pt x="19" y="29638"/>
                  <a:pt x="1" y="29935"/>
                </a:cubicBezTo>
                <a:lnTo>
                  <a:pt x="38136" y="29935"/>
                </a:lnTo>
                <a:lnTo>
                  <a:pt x="38136" y="325"/>
                </a:lnTo>
                <a:cubicBezTo>
                  <a:pt x="38136" y="325"/>
                  <a:pt x="37795" y="0"/>
                  <a:pt x="37163" y="0"/>
                </a:cubicBezTo>
                <a:close/>
                <a:moveTo>
                  <a:pt x="0" y="29935"/>
                </a:moveTo>
                <a:lnTo>
                  <a:pt x="0" y="29947"/>
                </a:lnTo>
                <a:cubicBezTo>
                  <a:pt x="0" y="29947"/>
                  <a:pt x="0" y="29943"/>
                  <a:pt x="1" y="29935"/>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Tree>
    <p:extLst>
      <p:ext uri="{BB962C8B-B14F-4D97-AF65-F5344CB8AC3E}">
        <p14:creationId xmlns:p14="http://schemas.microsoft.com/office/powerpoint/2010/main" val="2075229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69"/>
        <p:cNvGrpSpPr/>
        <p:nvPr/>
      </p:nvGrpSpPr>
      <p:grpSpPr>
        <a:xfrm>
          <a:off x="0" y="0"/>
          <a:ext cx="0" cy="0"/>
          <a:chOff x="0" y="0"/>
          <a:chExt cx="0" cy="0"/>
        </a:xfrm>
      </p:grpSpPr>
      <p:sp>
        <p:nvSpPr>
          <p:cNvPr id="70" name="Google Shape;70;p11"/>
          <p:cNvSpPr/>
          <p:nvPr/>
        </p:nvSpPr>
        <p:spPr>
          <a:xfrm rot="5400000">
            <a:off x="4053612" y="-3839805"/>
            <a:ext cx="4088549" cy="12301092"/>
          </a:xfrm>
          <a:custGeom>
            <a:avLst/>
            <a:gdLst/>
            <a:ahLst/>
            <a:cxnLst/>
            <a:rect l="l" t="t" r="r" b="b"/>
            <a:pathLst>
              <a:path w="42364" h="43268" extrusionOk="0">
                <a:moveTo>
                  <a:pt x="1" y="0"/>
                </a:moveTo>
                <a:lnTo>
                  <a:pt x="1" y="43267"/>
                </a:lnTo>
                <a:lnTo>
                  <a:pt x="42363" y="43267"/>
                </a:lnTo>
                <a:cubicBezTo>
                  <a:pt x="42363" y="43267"/>
                  <a:pt x="42268" y="37779"/>
                  <a:pt x="39006" y="33992"/>
                </a:cubicBezTo>
                <a:cubicBezTo>
                  <a:pt x="35767" y="30218"/>
                  <a:pt x="39351" y="28789"/>
                  <a:pt x="39875" y="23705"/>
                </a:cubicBezTo>
                <a:cubicBezTo>
                  <a:pt x="40375" y="18633"/>
                  <a:pt x="36958" y="18336"/>
                  <a:pt x="34470" y="14049"/>
                </a:cubicBezTo>
                <a:cubicBezTo>
                  <a:pt x="31981" y="9775"/>
                  <a:pt x="34041" y="0"/>
                  <a:pt x="34041" y="0"/>
                </a:cubicBezTo>
                <a:close/>
              </a:path>
            </a:pathLst>
          </a:custGeom>
          <a:noFill/>
          <a:ln w="28575" cap="flat" cmpd="sng">
            <a:solidFill>
              <a:schemeClr val="accent2"/>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71" name="Google Shape;71;p11"/>
          <p:cNvSpPr/>
          <p:nvPr/>
        </p:nvSpPr>
        <p:spPr>
          <a:xfrm rot="5400000">
            <a:off x="4053621" y="-4053628"/>
            <a:ext cx="4088549" cy="12195807"/>
          </a:xfrm>
          <a:custGeom>
            <a:avLst/>
            <a:gdLst/>
            <a:ahLst/>
            <a:cxnLst/>
            <a:rect l="l" t="t" r="r" b="b"/>
            <a:pathLst>
              <a:path w="42364" h="43268" extrusionOk="0">
                <a:moveTo>
                  <a:pt x="1" y="0"/>
                </a:moveTo>
                <a:lnTo>
                  <a:pt x="1" y="43267"/>
                </a:lnTo>
                <a:lnTo>
                  <a:pt x="42363" y="43267"/>
                </a:lnTo>
                <a:cubicBezTo>
                  <a:pt x="42363" y="43267"/>
                  <a:pt x="42268" y="37779"/>
                  <a:pt x="39006" y="33992"/>
                </a:cubicBezTo>
                <a:cubicBezTo>
                  <a:pt x="35767" y="30218"/>
                  <a:pt x="39351" y="28789"/>
                  <a:pt x="39875" y="23705"/>
                </a:cubicBezTo>
                <a:cubicBezTo>
                  <a:pt x="40375" y="18633"/>
                  <a:pt x="36958" y="18336"/>
                  <a:pt x="34470" y="14049"/>
                </a:cubicBezTo>
                <a:cubicBezTo>
                  <a:pt x="31981" y="9775"/>
                  <a:pt x="34041" y="0"/>
                  <a:pt x="34041"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72" name="Google Shape;72;p11"/>
          <p:cNvSpPr txBox="1">
            <a:spLocks noGrp="1"/>
          </p:cNvSpPr>
          <p:nvPr>
            <p:ph type="title" hasCustomPrompt="1"/>
          </p:nvPr>
        </p:nvSpPr>
        <p:spPr>
          <a:xfrm>
            <a:off x="950800" y="1417451"/>
            <a:ext cx="10290000" cy="1646000"/>
          </a:xfrm>
          <a:prstGeom prst="rect">
            <a:avLst/>
          </a:prstGeom>
        </p:spPr>
        <p:txBody>
          <a:bodyPr spcFirstLastPara="1" wrap="square" lIns="91425" tIns="91425" rIns="91425" bIns="91425" anchor="ctr" anchorCtr="0">
            <a:noAutofit/>
          </a:bodyPr>
          <a:lstStyle>
            <a:lvl1pPr lvl="0" algn="ctr">
              <a:spcBef>
                <a:spcPts val="0"/>
              </a:spcBef>
              <a:spcAft>
                <a:spcPts val="0"/>
              </a:spcAft>
              <a:buSzPts val="7200"/>
              <a:buNone/>
              <a:defRPr sz="96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73" name="Google Shape;73;p11"/>
          <p:cNvSpPr txBox="1">
            <a:spLocks noGrp="1"/>
          </p:cNvSpPr>
          <p:nvPr>
            <p:ph type="subTitle" idx="1"/>
          </p:nvPr>
        </p:nvSpPr>
        <p:spPr>
          <a:xfrm>
            <a:off x="2145233" y="4590400"/>
            <a:ext cx="7900400" cy="1548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733"/>
            </a:lvl1pPr>
            <a:lvl2pPr lvl="1" algn="ctr" rtl="0">
              <a:spcBef>
                <a:spcPts val="0"/>
              </a:spcBef>
              <a:spcAft>
                <a:spcPts val="0"/>
              </a:spcAft>
              <a:buSzPts val="2800"/>
              <a:buNone/>
              <a:defRPr sz="3733"/>
            </a:lvl2pPr>
            <a:lvl3pPr lvl="2" algn="ctr" rtl="0">
              <a:spcBef>
                <a:spcPts val="0"/>
              </a:spcBef>
              <a:spcAft>
                <a:spcPts val="0"/>
              </a:spcAft>
              <a:buSzPts val="2800"/>
              <a:buNone/>
              <a:defRPr sz="3733"/>
            </a:lvl3pPr>
            <a:lvl4pPr lvl="3" algn="ctr" rtl="0">
              <a:spcBef>
                <a:spcPts val="0"/>
              </a:spcBef>
              <a:spcAft>
                <a:spcPts val="0"/>
              </a:spcAft>
              <a:buSzPts val="2800"/>
              <a:buNone/>
              <a:defRPr sz="3733"/>
            </a:lvl4pPr>
            <a:lvl5pPr lvl="4" algn="ctr" rtl="0">
              <a:spcBef>
                <a:spcPts val="0"/>
              </a:spcBef>
              <a:spcAft>
                <a:spcPts val="0"/>
              </a:spcAft>
              <a:buSzPts val="2800"/>
              <a:buNone/>
              <a:defRPr sz="3733"/>
            </a:lvl5pPr>
            <a:lvl6pPr lvl="5" algn="ctr" rtl="0">
              <a:spcBef>
                <a:spcPts val="0"/>
              </a:spcBef>
              <a:spcAft>
                <a:spcPts val="0"/>
              </a:spcAft>
              <a:buSzPts val="2800"/>
              <a:buNone/>
              <a:defRPr sz="3733"/>
            </a:lvl6pPr>
            <a:lvl7pPr lvl="6" algn="ctr" rtl="0">
              <a:spcBef>
                <a:spcPts val="0"/>
              </a:spcBef>
              <a:spcAft>
                <a:spcPts val="0"/>
              </a:spcAft>
              <a:buSzPts val="2800"/>
              <a:buNone/>
              <a:defRPr sz="3733"/>
            </a:lvl7pPr>
            <a:lvl8pPr lvl="7" algn="ctr" rtl="0">
              <a:spcBef>
                <a:spcPts val="0"/>
              </a:spcBef>
              <a:spcAft>
                <a:spcPts val="0"/>
              </a:spcAft>
              <a:buSzPts val="2800"/>
              <a:buNone/>
              <a:defRPr sz="3733"/>
            </a:lvl8pPr>
            <a:lvl9pPr lvl="8" algn="ctr" rtl="0">
              <a:spcBef>
                <a:spcPts val="0"/>
              </a:spcBef>
              <a:spcAft>
                <a:spcPts val="0"/>
              </a:spcAft>
              <a:buSzPts val="2800"/>
              <a:buNone/>
              <a:defRPr sz="3733"/>
            </a:lvl9pPr>
          </a:lstStyle>
          <a:p>
            <a:endParaRPr/>
          </a:p>
        </p:txBody>
      </p:sp>
    </p:spTree>
    <p:extLst>
      <p:ext uri="{BB962C8B-B14F-4D97-AF65-F5344CB8AC3E}">
        <p14:creationId xmlns:p14="http://schemas.microsoft.com/office/powerpoint/2010/main" val="104209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74"/>
        <p:cNvGrpSpPr/>
        <p:nvPr/>
      </p:nvGrpSpPr>
      <p:grpSpPr>
        <a:xfrm>
          <a:off x="0" y="0"/>
          <a:ext cx="0" cy="0"/>
          <a:chOff x="0" y="0"/>
          <a:chExt cx="0" cy="0"/>
        </a:xfrm>
      </p:grpSpPr>
    </p:spTree>
    <p:extLst>
      <p:ext uri="{BB962C8B-B14F-4D97-AF65-F5344CB8AC3E}">
        <p14:creationId xmlns:p14="http://schemas.microsoft.com/office/powerpoint/2010/main" val="389641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75"/>
        <p:cNvGrpSpPr/>
        <p:nvPr/>
      </p:nvGrpSpPr>
      <p:grpSpPr>
        <a:xfrm>
          <a:off x="0" y="0"/>
          <a:ext cx="0" cy="0"/>
          <a:chOff x="0" y="0"/>
          <a:chExt cx="0" cy="0"/>
        </a:xfrm>
      </p:grpSpPr>
      <p:sp>
        <p:nvSpPr>
          <p:cNvPr id="76" name="Google Shape;76;p13"/>
          <p:cNvSpPr/>
          <p:nvPr/>
        </p:nvSpPr>
        <p:spPr>
          <a:xfrm>
            <a:off x="-110734" y="1638233"/>
            <a:ext cx="12413259" cy="4279952"/>
          </a:xfrm>
          <a:custGeom>
            <a:avLst/>
            <a:gdLst/>
            <a:ahLst/>
            <a:cxnLst/>
            <a:rect l="l" t="t" r="r" b="b"/>
            <a:pathLst>
              <a:path w="48078" h="17253" extrusionOk="0">
                <a:moveTo>
                  <a:pt x="24551" y="0"/>
                </a:moveTo>
                <a:cubicBezTo>
                  <a:pt x="19562" y="0"/>
                  <a:pt x="12918" y="5739"/>
                  <a:pt x="7775" y="5942"/>
                </a:cubicBezTo>
                <a:cubicBezTo>
                  <a:pt x="7443" y="5956"/>
                  <a:pt x="7121" y="5962"/>
                  <a:pt x="6809" y="5962"/>
                </a:cubicBezTo>
                <a:cubicBezTo>
                  <a:pt x="2312" y="5962"/>
                  <a:pt x="0" y="4608"/>
                  <a:pt x="0" y="4608"/>
                </a:cubicBezTo>
                <a:lnTo>
                  <a:pt x="0" y="17253"/>
                </a:lnTo>
                <a:lnTo>
                  <a:pt x="48077" y="17253"/>
                </a:lnTo>
                <a:lnTo>
                  <a:pt x="48077" y="3727"/>
                </a:lnTo>
                <a:cubicBezTo>
                  <a:pt x="48077" y="3727"/>
                  <a:pt x="46378" y="2205"/>
                  <a:pt x="44452" y="2205"/>
                </a:cubicBezTo>
                <a:cubicBezTo>
                  <a:pt x="44320" y="2205"/>
                  <a:pt x="44187" y="2212"/>
                  <a:pt x="44053" y="2227"/>
                </a:cubicBezTo>
                <a:cubicBezTo>
                  <a:pt x="41970" y="2465"/>
                  <a:pt x="40076" y="4275"/>
                  <a:pt x="36278" y="4870"/>
                </a:cubicBezTo>
                <a:cubicBezTo>
                  <a:pt x="36082" y="4901"/>
                  <a:pt x="35888" y="4915"/>
                  <a:pt x="35696" y="4915"/>
                </a:cubicBezTo>
                <a:cubicBezTo>
                  <a:pt x="32171" y="4915"/>
                  <a:pt x="29282" y="0"/>
                  <a:pt x="24551" y="0"/>
                </a:cubicBezTo>
                <a:close/>
              </a:path>
            </a:pathLst>
          </a:custGeom>
          <a:noFill/>
          <a:ln w="28575" cap="flat" cmpd="sng">
            <a:solidFill>
              <a:schemeClr val="accent2"/>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nvGrpSpPr>
          <p:cNvPr id="77" name="Google Shape;77;p13"/>
          <p:cNvGrpSpPr/>
          <p:nvPr/>
        </p:nvGrpSpPr>
        <p:grpSpPr>
          <a:xfrm>
            <a:off x="-33" y="1854200"/>
            <a:ext cx="12192000" cy="5003600"/>
            <a:chOff x="-25" y="1390650"/>
            <a:chExt cx="9144000" cy="3752700"/>
          </a:xfrm>
        </p:grpSpPr>
        <p:sp>
          <p:nvSpPr>
            <p:cNvPr id="78" name="Google Shape;78;p13"/>
            <p:cNvSpPr/>
            <p:nvPr/>
          </p:nvSpPr>
          <p:spPr>
            <a:xfrm>
              <a:off x="-25" y="1390650"/>
              <a:ext cx="9143955" cy="3152727"/>
            </a:xfrm>
            <a:custGeom>
              <a:avLst/>
              <a:gdLst/>
              <a:ahLst/>
              <a:cxnLst/>
              <a:rect l="l" t="t" r="r" b="b"/>
              <a:pathLst>
                <a:path w="48078" h="17253" extrusionOk="0">
                  <a:moveTo>
                    <a:pt x="24551" y="0"/>
                  </a:moveTo>
                  <a:cubicBezTo>
                    <a:pt x="19562" y="0"/>
                    <a:pt x="12918" y="5739"/>
                    <a:pt x="7775" y="5942"/>
                  </a:cubicBezTo>
                  <a:cubicBezTo>
                    <a:pt x="7443" y="5956"/>
                    <a:pt x="7121" y="5962"/>
                    <a:pt x="6809" y="5962"/>
                  </a:cubicBezTo>
                  <a:cubicBezTo>
                    <a:pt x="2312" y="5962"/>
                    <a:pt x="0" y="4608"/>
                    <a:pt x="0" y="4608"/>
                  </a:cubicBezTo>
                  <a:lnTo>
                    <a:pt x="0" y="17253"/>
                  </a:lnTo>
                  <a:lnTo>
                    <a:pt x="48077" y="17253"/>
                  </a:lnTo>
                  <a:lnTo>
                    <a:pt x="48077" y="3727"/>
                  </a:lnTo>
                  <a:cubicBezTo>
                    <a:pt x="48077" y="3727"/>
                    <a:pt x="46378" y="2205"/>
                    <a:pt x="44452" y="2205"/>
                  </a:cubicBezTo>
                  <a:cubicBezTo>
                    <a:pt x="44320" y="2205"/>
                    <a:pt x="44187" y="2212"/>
                    <a:pt x="44053" y="2227"/>
                  </a:cubicBezTo>
                  <a:cubicBezTo>
                    <a:pt x="41970" y="2465"/>
                    <a:pt x="40076" y="4275"/>
                    <a:pt x="36278" y="4870"/>
                  </a:cubicBezTo>
                  <a:cubicBezTo>
                    <a:pt x="36082" y="4901"/>
                    <a:pt x="35888" y="4915"/>
                    <a:pt x="35696" y="4915"/>
                  </a:cubicBezTo>
                  <a:cubicBezTo>
                    <a:pt x="32171" y="4915"/>
                    <a:pt x="29282" y="0"/>
                    <a:pt x="2455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79" name="Google Shape;79;p13"/>
            <p:cNvSpPr/>
            <p:nvPr/>
          </p:nvSpPr>
          <p:spPr>
            <a:xfrm>
              <a:off x="-25" y="4210050"/>
              <a:ext cx="9144000" cy="933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sp>
        <p:nvSpPr>
          <p:cNvPr id="80" name="Google Shape;80;p13"/>
          <p:cNvSpPr txBox="1">
            <a:spLocks noGrp="1"/>
          </p:cNvSpPr>
          <p:nvPr>
            <p:ph type="title"/>
          </p:nvPr>
        </p:nvSpPr>
        <p:spPr>
          <a:xfrm>
            <a:off x="950800" y="593367"/>
            <a:ext cx="102904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1" name="Google Shape;81;p13"/>
          <p:cNvSpPr txBox="1">
            <a:spLocks noGrp="1"/>
          </p:cNvSpPr>
          <p:nvPr>
            <p:ph type="title" idx="2" hasCustomPrompt="1"/>
          </p:nvPr>
        </p:nvSpPr>
        <p:spPr>
          <a:xfrm>
            <a:off x="1627099" y="2453984"/>
            <a:ext cx="999600" cy="7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82" name="Google Shape;82;p13"/>
          <p:cNvSpPr txBox="1">
            <a:spLocks noGrp="1"/>
          </p:cNvSpPr>
          <p:nvPr>
            <p:ph type="subTitle" idx="1"/>
          </p:nvPr>
        </p:nvSpPr>
        <p:spPr>
          <a:xfrm>
            <a:off x="950800" y="4057600"/>
            <a:ext cx="2426400" cy="597600"/>
          </a:xfrm>
          <a:prstGeom prst="rect">
            <a:avLst/>
          </a:prstGeom>
        </p:spPr>
        <p:txBody>
          <a:bodyPr spcFirstLastPara="1" wrap="square" lIns="91425" tIns="91425" rIns="91425" bIns="91425" anchor="b" anchorCtr="0">
            <a:noAutofit/>
          </a:bodyPr>
          <a:lstStyle>
            <a:lvl1pPr lvl="0" algn="ctr">
              <a:spcBef>
                <a:spcPts val="0"/>
              </a:spcBef>
              <a:spcAft>
                <a:spcPts val="0"/>
              </a:spcAft>
              <a:buSzPts val="1800"/>
              <a:buFont typeface="Pangolin"/>
              <a:buNone/>
              <a:defRPr sz="2400" b="1">
                <a:latin typeface="Pangolin"/>
                <a:ea typeface="Pangolin"/>
                <a:cs typeface="Pangolin"/>
                <a:sym typeface="Pangolin"/>
              </a:defRPr>
            </a:lvl1pPr>
            <a:lvl2pPr lvl="1" algn="ctr">
              <a:spcBef>
                <a:spcPts val="0"/>
              </a:spcBef>
              <a:spcAft>
                <a:spcPts val="0"/>
              </a:spcAft>
              <a:buSzPts val="1800"/>
              <a:buNone/>
              <a:defRPr sz="2400" b="1"/>
            </a:lvl2pPr>
            <a:lvl3pPr lvl="2" algn="ctr">
              <a:spcBef>
                <a:spcPts val="0"/>
              </a:spcBef>
              <a:spcAft>
                <a:spcPts val="0"/>
              </a:spcAft>
              <a:buSzPts val="1800"/>
              <a:buNone/>
              <a:defRPr sz="2400" b="1"/>
            </a:lvl3pPr>
            <a:lvl4pPr lvl="3" algn="ctr">
              <a:spcBef>
                <a:spcPts val="0"/>
              </a:spcBef>
              <a:spcAft>
                <a:spcPts val="0"/>
              </a:spcAft>
              <a:buSzPts val="1800"/>
              <a:buNone/>
              <a:defRPr sz="2400" b="1"/>
            </a:lvl4pPr>
            <a:lvl5pPr lvl="4" algn="ctr">
              <a:spcBef>
                <a:spcPts val="0"/>
              </a:spcBef>
              <a:spcAft>
                <a:spcPts val="0"/>
              </a:spcAft>
              <a:buSzPts val="1800"/>
              <a:buNone/>
              <a:defRPr sz="2400" b="1"/>
            </a:lvl5pPr>
            <a:lvl6pPr lvl="5" algn="ctr">
              <a:spcBef>
                <a:spcPts val="0"/>
              </a:spcBef>
              <a:spcAft>
                <a:spcPts val="0"/>
              </a:spcAft>
              <a:buSzPts val="1800"/>
              <a:buNone/>
              <a:defRPr sz="2400" b="1"/>
            </a:lvl6pPr>
            <a:lvl7pPr lvl="6" algn="ctr">
              <a:spcBef>
                <a:spcPts val="0"/>
              </a:spcBef>
              <a:spcAft>
                <a:spcPts val="0"/>
              </a:spcAft>
              <a:buSzPts val="1800"/>
              <a:buNone/>
              <a:defRPr sz="2400" b="1"/>
            </a:lvl7pPr>
            <a:lvl8pPr lvl="7" algn="ctr">
              <a:spcBef>
                <a:spcPts val="0"/>
              </a:spcBef>
              <a:spcAft>
                <a:spcPts val="0"/>
              </a:spcAft>
              <a:buSzPts val="1800"/>
              <a:buNone/>
              <a:defRPr sz="2400" b="1"/>
            </a:lvl8pPr>
            <a:lvl9pPr lvl="8" algn="ctr">
              <a:spcBef>
                <a:spcPts val="0"/>
              </a:spcBef>
              <a:spcAft>
                <a:spcPts val="0"/>
              </a:spcAft>
              <a:buSzPts val="1800"/>
              <a:buNone/>
              <a:defRPr sz="2400" b="1"/>
            </a:lvl9pPr>
          </a:lstStyle>
          <a:p>
            <a:endParaRPr/>
          </a:p>
        </p:txBody>
      </p:sp>
      <p:sp>
        <p:nvSpPr>
          <p:cNvPr id="83" name="Google Shape;83;p13"/>
          <p:cNvSpPr txBox="1">
            <a:spLocks noGrp="1"/>
          </p:cNvSpPr>
          <p:nvPr>
            <p:ph type="subTitle" idx="3"/>
          </p:nvPr>
        </p:nvSpPr>
        <p:spPr>
          <a:xfrm>
            <a:off x="950800" y="4521256"/>
            <a:ext cx="2426400" cy="131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84" name="Google Shape;84;p13"/>
          <p:cNvSpPr txBox="1">
            <a:spLocks noGrp="1"/>
          </p:cNvSpPr>
          <p:nvPr>
            <p:ph type="title" idx="4" hasCustomPrompt="1"/>
          </p:nvPr>
        </p:nvSpPr>
        <p:spPr>
          <a:xfrm>
            <a:off x="4247648" y="2453984"/>
            <a:ext cx="999600" cy="7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85" name="Google Shape;85;p13"/>
          <p:cNvSpPr txBox="1">
            <a:spLocks noGrp="1"/>
          </p:cNvSpPr>
          <p:nvPr>
            <p:ph type="subTitle" idx="5"/>
          </p:nvPr>
        </p:nvSpPr>
        <p:spPr>
          <a:xfrm>
            <a:off x="3571351" y="4057600"/>
            <a:ext cx="2426400" cy="597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86" name="Google Shape;86;p13"/>
          <p:cNvSpPr txBox="1">
            <a:spLocks noGrp="1"/>
          </p:cNvSpPr>
          <p:nvPr>
            <p:ph type="subTitle" idx="6"/>
          </p:nvPr>
        </p:nvSpPr>
        <p:spPr>
          <a:xfrm>
            <a:off x="3571351" y="4521256"/>
            <a:ext cx="2426400" cy="131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87" name="Google Shape;87;p13"/>
          <p:cNvSpPr txBox="1">
            <a:spLocks noGrp="1"/>
          </p:cNvSpPr>
          <p:nvPr>
            <p:ph type="title" idx="7" hasCustomPrompt="1"/>
          </p:nvPr>
        </p:nvSpPr>
        <p:spPr>
          <a:xfrm>
            <a:off x="6868199" y="2453984"/>
            <a:ext cx="999600" cy="7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88" name="Google Shape;88;p13"/>
          <p:cNvSpPr txBox="1">
            <a:spLocks noGrp="1"/>
          </p:cNvSpPr>
          <p:nvPr>
            <p:ph type="subTitle" idx="8"/>
          </p:nvPr>
        </p:nvSpPr>
        <p:spPr>
          <a:xfrm>
            <a:off x="6191900" y="4057600"/>
            <a:ext cx="2426400" cy="597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89" name="Google Shape;89;p13"/>
          <p:cNvSpPr txBox="1">
            <a:spLocks noGrp="1"/>
          </p:cNvSpPr>
          <p:nvPr>
            <p:ph type="subTitle" idx="9"/>
          </p:nvPr>
        </p:nvSpPr>
        <p:spPr>
          <a:xfrm>
            <a:off x="6191900" y="4521256"/>
            <a:ext cx="2426400" cy="131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90" name="Google Shape;90;p13"/>
          <p:cNvSpPr txBox="1">
            <a:spLocks noGrp="1"/>
          </p:cNvSpPr>
          <p:nvPr>
            <p:ph type="title" idx="13" hasCustomPrompt="1"/>
          </p:nvPr>
        </p:nvSpPr>
        <p:spPr>
          <a:xfrm>
            <a:off x="9488732" y="2453984"/>
            <a:ext cx="999600" cy="7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91" name="Google Shape;91;p13"/>
          <p:cNvSpPr txBox="1">
            <a:spLocks noGrp="1"/>
          </p:cNvSpPr>
          <p:nvPr>
            <p:ph type="subTitle" idx="14"/>
          </p:nvPr>
        </p:nvSpPr>
        <p:spPr>
          <a:xfrm>
            <a:off x="8812433" y="4057600"/>
            <a:ext cx="2426400" cy="597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92" name="Google Shape;92;p13"/>
          <p:cNvSpPr txBox="1">
            <a:spLocks noGrp="1"/>
          </p:cNvSpPr>
          <p:nvPr>
            <p:ph type="subTitle" idx="15"/>
          </p:nvPr>
        </p:nvSpPr>
        <p:spPr>
          <a:xfrm>
            <a:off x="8812433" y="4521256"/>
            <a:ext cx="2426400" cy="1316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Tree>
    <p:extLst>
      <p:ext uri="{BB962C8B-B14F-4D97-AF65-F5344CB8AC3E}">
        <p14:creationId xmlns:p14="http://schemas.microsoft.com/office/powerpoint/2010/main" val="1062702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93"/>
        <p:cNvGrpSpPr/>
        <p:nvPr/>
      </p:nvGrpSpPr>
      <p:grpSpPr>
        <a:xfrm>
          <a:off x="0" y="0"/>
          <a:ext cx="0" cy="0"/>
          <a:chOff x="0" y="0"/>
          <a:chExt cx="0" cy="0"/>
        </a:xfrm>
      </p:grpSpPr>
      <p:sp>
        <p:nvSpPr>
          <p:cNvPr id="94" name="Google Shape;94;p14"/>
          <p:cNvSpPr/>
          <p:nvPr/>
        </p:nvSpPr>
        <p:spPr>
          <a:xfrm rot="10800000">
            <a:off x="7435514" y="3904277"/>
            <a:ext cx="4766397" cy="2968635"/>
          </a:xfrm>
          <a:custGeom>
            <a:avLst/>
            <a:gdLst/>
            <a:ahLst/>
            <a:cxnLst/>
            <a:rect l="l" t="t" r="r" b="b"/>
            <a:pathLst>
              <a:path w="40828" h="24587" extrusionOk="0">
                <a:moveTo>
                  <a:pt x="1" y="0"/>
                </a:moveTo>
                <a:lnTo>
                  <a:pt x="1" y="12"/>
                </a:lnTo>
                <a:lnTo>
                  <a:pt x="1" y="24586"/>
                </a:lnTo>
                <a:cubicBezTo>
                  <a:pt x="1" y="24586"/>
                  <a:pt x="20777" y="24039"/>
                  <a:pt x="25778" y="15716"/>
                </a:cubicBezTo>
                <a:cubicBezTo>
                  <a:pt x="30779" y="7394"/>
                  <a:pt x="37518" y="8061"/>
                  <a:pt x="39173" y="5536"/>
                </a:cubicBezTo>
                <a:cubicBezTo>
                  <a:pt x="40827" y="3000"/>
                  <a:pt x="39577" y="0"/>
                  <a:pt x="39577"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95" name="Google Shape;95;p14"/>
          <p:cNvSpPr/>
          <p:nvPr/>
        </p:nvSpPr>
        <p:spPr>
          <a:xfrm rot="10800000">
            <a:off x="7564395" y="4010422"/>
            <a:ext cx="4664871" cy="2903479"/>
          </a:xfrm>
          <a:custGeom>
            <a:avLst/>
            <a:gdLst/>
            <a:ahLst/>
            <a:cxnLst/>
            <a:rect l="l" t="t" r="r" b="b"/>
            <a:pathLst>
              <a:path w="40828" h="24587" extrusionOk="0">
                <a:moveTo>
                  <a:pt x="1" y="0"/>
                </a:moveTo>
                <a:lnTo>
                  <a:pt x="1" y="12"/>
                </a:lnTo>
                <a:lnTo>
                  <a:pt x="1" y="24586"/>
                </a:lnTo>
                <a:cubicBezTo>
                  <a:pt x="1" y="24586"/>
                  <a:pt x="20777" y="24039"/>
                  <a:pt x="25778" y="15716"/>
                </a:cubicBezTo>
                <a:cubicBezTo>
                  <a:pt x="30779" y="7394"/>
                  <a:pt x="37518" y="8061"/>
                  <a:pt x="39173" y="5536"/>
                </a:cubicBezTo>
                <a:cubicBezTo>
                  <a:pt x="40827" y="3000"/>
                  <a:pt x="39577" y="0"/>
                  <a:pt x="39577" y="0"/>
                </a:cubicBezTo>
                <a:close/>
              </a:path>
            </a:pathLst>
          </a:custGeom>
          <a:noFill/>
          <a:ln w="28575" cap="flat" cmpd="sng">
            <a:solidFill>
              <a:schemeClr val="accent6"/>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96" name="Google Shape;96;p14"/>
          <p:cNvSpPr/>
          <p:nvPr/>
        </p:nvSpPr>
        <p:spPr>
          <a:xfrm>
            <a:off x="419770" y="269437"/>
            <a:ext cx="3634857" cy="3634857"/>
          </a:xfrm>
          <a:custGeom>
            <a:avLst/>
            <a:gdLst/>
            <a:ahLst/>
            <a:cxnLst/>
            <a:rect l="l" t="t" r="r" b="b"/>
            <a:pathLst>
              <a:path w="47804" h="47804" extrusionOk="0">
                <a:moveTo>
                  <a:pt x="23908" y="0"/>
                </a:moveTo>
                <a:cubicBezTo>
                  <a:pt x="22372" y="0"/>
                  <a:pt x="21050" y="1917"/>
                  <a:pt x="19586" y="2203"/>
                </a:cubicBezTo>
                <a:cubicBezTo>
                  <a:pt x="19422" y="2235"/>
                  <a:pt x="19253" y="2249"/>
                  <a:pt x="19080" y="2249"/>
                </a:cubicBezTo>
                <a:cubicBezTo>
                  <a:pt x="17963" y="2249"/>
                  <a:pt x="16678" y="1664"/>
                  <a:pt x="15580" y="1664"/>
                </a:cubicBezTo>
                <a:cubicBezTo>
                  <a:pt x="15289" y="1664"/>
                  <a:pt x="15010" y="1705"/>
                  <a:pt x="14752" y="1810"/>
                </a:cubicBezTo>
                <a:cubicBezTo>
                  <a:pt x="13347" y="2393"/>
                  <a:pt x="12859" y="4667"/>
                  <a:pt x="11609" y="5501"/>
                </a:cubicBezTo>
                <a:cubicBezTo>
                  <a:pt x="10359" y="6334"/>
                  <a:pt x="8049" y="5929"/>
                  <a:pt x="7001" y="6989"/>
                </a:cubicBezTo>
                <a:cubicBezTo>
                  <a:pt x="5941" y="8049"/>
                  <a:pt x="6346" y="10358"/>
                  <a:pt x="5513" y="11609"/>
                </a:cubicBezTo>
                <a:cubicBezTo>
                  <a:pt x="4667" y="12859"/>
                  <a:pt x="2393" y="13347"/>
                  <a:pt x="1810" y="14740"/>
                </a:cubicBezTo>
                <a:cubicBezTo>
                  <a:pt x="1238" y="16133"/>
                  <a:pt x="2500" y="18074"/>
                  <a:pt x="2203" y="19586"/>
                </a:cubicBezTo>
                <a:cubicBezTo>
                  <a:pt x="1917" y="21026"/>
                  <a:pt x="0" y="22360"/>
                  <a:pt x="0" y="23896"/>
                </a:cubicBezTo>
                <a:cubicBezTo>
                  <a:pt x="0" y="25432"/>
                  <a:pt x="1917" y="26753"/>
                  <a:pt x="2203" y="28218"/>
                </a:cubicBezTo>
                <a:cubicBezTo>
                  <a:pt x="2500" y="29718"/>
                  <a:pt x="1250" y="31671"/>
                  <a:pt x="1810" y="33052"/>
                </a:cubicBezTo>
                <a:cubicBezTo>
                  <a:pt x="2393" y="34445"/>
                  <a:pt x="4679" y="34945"/>
                  <a:pt x="5513" y="36195"/>
                </a:cubicBezTo>
                <a:cubicBezTo>
                  <a:pt x="6346" y="37445"/>
                  <a:pt x="5941" y="39743"/>
                  <a:pt x="7001" y="40803"/>
                </a:cubicBezTo>
                <a:cubicBezTo>
                  <a:pt x="8049" y="41862"/>
                  <a:pt x="10359" y="41457"/>
                  <a:pt x="11609" y="42291"/>
                </a:cubicBezTo>
                <a:cubicBezTo>
                  <a:pt x="12859" y="43124"/>
                  <a:pt x="13347" y="45398"/>
                  <a:pt x="14752" y="45982"/>
                </a:cubicBezTo>
                <a:cubicBezTo>
                  <a:pt x="15017" y="46094"/>
                  <a:pt x="15304" y="46138"/>
                  <a:pt x="15604" y="46138"/>
                </a:cubicBezTo>
                <a:cubicBezTo>
                  <a:pt x="16698" y="46138"/>
                  <a:pt x="17975" y="45555"/>
                  <a:pt x="19084" y="45555"/>
                </a:cubicBezTo>
                <a:cubicBezTo>
                  <a:pt x="19256" y="45555"/>
                  <a:pt x="19424" y="45569"/>
                  <a:pt x="19586" y="45601"/>
                </a:cubicBezTo>
                <a:cubicBezTo>
                  <a:pt x="21027" y="45875"/>
                  <a:pt x="22372" y="47803"/>
                  <a:pt x="23908" y="47803"/>
                </a:cubicBezTo>
                <a:cubicBezTo>
                  <a:pt x="25432" y="47803"/>
                  <a:pt x="26754" y="45875"/>
                  <a:pt x="28218" y="45601"/>
                </a:cubicBezTo>
                <a:cubicBezTo>
                  <a:pt x="28382" y="45568"/>
                  <a:pt x="28551" y="45554"/>
                  <a:pt x="28724" y="45554"/>
                </a:cubicBezTo>
                <a:cubicBezTo>
                  <a:pt x="29835" y="45554"/>
                  <a:pt x="31114" y="46133"/>
                  <a:pt x="32208" y="46133"/>
                </a:cubicBezTo>
                <a:cubicBezTo>
                  <a:pt x="32505" y="46133"/>
                  <a:pt x="32789" y="46091"/>
                  <a:pt x="33052" y="45982"/>
                </a:cubicBezTo>
                <a:cubicBezTo>
                  <a:pt x="34457" y="45398"/>
                  <a:pt x="34945" y="43124"/>
                  <a:pt x="36195" y="42291"/>
                </a:cubicBezTo>
                <a:cubicBezTo>
                  <a:pt x="37445" y="41457"/>
                  <a:pt x="39755" y="41862"/>
                  <a:pt x="40815" y="40803"/>
                </a:cubicBezTo>
                <a:cubicBezTo>
                  <a:pt x="41863" y="39743"/>
                  <a:pt x="41470" y="37445"/>
                  <a:pt x="42303" y="36195"/>
                </a:cubicBezTo>
                <a:cubicBezTo>
                  <a:pt x="43137" y="34945"/>
                  <a:pt x="45411" y="34445"/>
                  <a:pt x="45994" y="33052"/>
                </a:cubicBezTo>
                <a:cubicBezTo>
                  <a:pt x="46566" y="31671"/>
                  <a:pt x="45303" y="29718"/>
                  <a:pt x="45601" y="28218"/>
                </a:cubicBezTo>
                <a:cubicBezTo>
                  <a:pt x="45887" y="26765"/>
                  <a:pt x="47804" y="25432"/>
                  <a:pt x="47804" y="23896"/>
                </a:cubicBezTo>
                <a:cubicBezTo>
                  <a:pt x="47804" y="22360"/>
                  <a:pt x="45887" y="21038"/>
                  <a:pt x="45601" y="19586"/>
                </a:cubicBezTo>
                <a:cubicBezTo>
                  <a:pt x="45303" y="18074"/>
                  <a:pt x="46554" y="16133"/>
                  <a:pt x="45994" y="14740"/>
                </a:cubicBezTo>
                <a:cubicBezTo>
                  <a:pt x="45411" y="13347"/>
                  <a:pt x="43137" y="12859"/>
                  <a:pt x="42303" y="11609"/>
                </a:cubicBezTo>
                <a:cubicBezTo>
                  <a:pt x="41470" y="10358"/>
                  <a:pt x="41863" y="8049"/>
                  <a:pt x="40815" y="6989"/>
                </a:cubicBezTo>
                <a:cubicBezTo>
                  <a:pt x="39755" y="5929"/>
                  <a:pt x="37445" y="6334"/>
                  <a:pt x="36195" y="5501"/>
                </a:cubicBezTo>
                <a:cubicBezTo>
                  <a:pt x="34945" y="4667"/>
                  <a:pt x="34457" y="2393"/>
                  <a:pt x="33052" y="1810"/>
                </a:cubicBezTo>
                <a:cubicBezTo>
                  <a:pt x="32789" y="1699"/>
                  <a:pt x="32505" y="1655"/>
                  <a:pt x="32207" y="1655"/>
                </a:cubicBezTo>
                <a:cubicBezTo>
                  <a:pt x="31110" y="1655"/>
                  <a:pt x="29828" y="2248"/>
                  <a:pt x="28715" y="2248"/>
                </a:cubicBezTo>
                <a:cubicBezTo>
                  <a:pt x="28545" y="2248"/>
                  <a:pt x="28379" y="2235"/>
                  <a:pt x="28218" y="2203"/>
                </a:cubicBezTo>
                <a:cubicBezTo>
                  <a:pt x="26777" y="1917"/>
                  <a:pt x="25432" y="0"/>
                  <a:pt x="23908"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97" name="Google Shape;97;p14"/>
          <p:cNvSpPr txBox="1">
            <a:spLocks noGrp="1"/>
          </p:cNvSpPr>
          <p:nvPr>
            <p:ph type="title"/>
          </p:nvPr>
        </p:nvSpPr>
        <p:spPr>
          <a:xfrm>
            <a:off x="4571400" y="5080467"/>
            <a:ext cx="3048000" cy="597600"/>
          </a:xfrm>
          <a:prstGeom prst="rect">
            <a:avLst/>
          </a:prstGeom>
        </p:spPr>
        <p:txBody>
          <a:bodyPr spcFirstLastPara="1" wrap="square" lIns="91425" tIns="91425" rIns="91425" bIns="91425" anchor="ctr" anchorCtr="0">
            <a:noAutofit/>
          </a:bodyPr>
          <a:lstStyle>
            <a:lvl1pPr lvl="0" algn="ctr">
              <a:spcBef>
                <a:spcPts val="0"/>
              </a:spcBef>
              <a:spcAft>
                <a:spcPts val="0"/>
              </a:spcAft>
              <a:buSzPts val="1800"/>
              <a:buNone/>
              <a:defRPr sz="2400"/>
            </a:lvl1pPr>
            <a:lvl2pPr lvl="1" algn="ctr">
              <a:spcBef>
                <a:spcPts val="0"/>
              </a:spcBef>
              <a:spcAft>
                <a:spcPts val="0"/>
              </a:spcAft>
              <a:buSzPts val="1800"/>
              <a:buNone/>
              <a:defRPr sz="2400"/>
            </a:lvl2pPr>
            <a:lvl3pPr lvl="2" algn="ctr">
              <a:spcBef>
                <a:spcPts val="0"/>
              </a:spcBef>
              <a:spcAft>
                <a:spcPts val="0"/>
              </a:spcAft>
              <a:buSzPts val="1800"/>
              <a:buNone/>
              <a:defRPr sz="2400"/>
            </a:lvl3pPr>
            <a:lvl4pPr lvl="3" algn="ctr">
              <a:spcBef>
                <a:spcPts val="0"/>
              </a:spcBef>
              <a:spcAft>
                <a:spcPts val="0"/>
              </a:spcAft>
              <a:buSzPts val="1800"/>
              <a:buNone/>
              <a:defRPr sz="2400"/>
            </a:lvl4pPr>
            <a:lvl5pPr lvl="4" algn="ctr">
              <a:spcBef>
                <a:spcPts val="0"/>
              </a:spcBef>
              <a:spcAft>
                <a:spcPts val="0"/>
              </a:spcAft>
              <a:buSzPts val="1800"/>
              <a:buNone/>
              <a:defRPr sz="2400"/>
            </a:lvl5pPr>
            <a:lvl6pPr lvl="5" algn="ctr">
              <a:spcBef>
                <a:spcPts val="0"/>
              </a:spcBef>
              <a:spcAft>
                <a:spcPts val="0"/>
              </a:spcAft>
              <a:buSzPts val="1800"/>
              <a:buNone/>
              <a:defRPr sz="2400"/>
            </a:lvl6pPr>
            <a:lvl7pPr lvl="6" algn="ctr">
              <a:spcBef>
                <a:spcPts val="0"/>
              </a:spcBef>
              <a:spcAft>
                <a:spcPts val="0"/>
              </a:spcAft>
              <a:buSzPts val="1800"/>
              <a:buNone/>
              <a:defRPr sz="2400"/>
            </a:lvl7pPr>
            <a:lvl8pPr lvl="7" algn="ctr">
              <a:spcBef>
                <a:spcPts val="0"/>
              </a:spcBef>
              <a:spcAft>
                <a:spcPts val="0"/>
              </a:spcAft>
              <a:buSzPts val="1800"/>
              <a:buNone/>
              <a:defRPr sz="2400"/>
            </a:lvl8pPr>
            <a:lvl9pPr lvl="8" algn="ctr">
              <a:spcBef>
                <a:spcPts val="0"/>
              </a:spcBef>
              <a:spcAft>
                <a:spcPts val="0"/>
              </a:spcAft>
              <a:buSzPts val="1800"/>
              <a:buNone/>
              <a:defRPr sz="2400"/>
            </a:lvl9pPr>
          </a:lstStyle>
          <a:p>
            <a:endParaRPr/>
          </a:p>
        </p:txBody>
      </p:sp>
      <p:sp>
        <p:nvSpPr>
          <p:cNvPr id="98" name="Google Shape;98;p14"/>
          <p:cNvSpPr txBox="1">
            <a:spLocks noGrp="1"/>
          </p:cNvSpPr>
          <p:nvPr>
            <p:ph type="subTitle" idx="1"/>
          </p:nvPr>
        </p:nvSpPr>
        <p:spPr>
          <a:xfrm>
            <a:off x="2832600" y="1968233"/>
            <a:ext cx="6522800" cy="264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Font typeface="Pangolin"/>
              <a:buNone/>
              <a:defRPr sz="3733">
                <a:latin typeface="Pangolin"/>
                <a:ea typeface="Pangolin"/>
                <a:cs typeface="Pangolin"/>
                <a:sym typeface="Pangolin"/>
              </a:defRPr>
            </a:lvl1pPr>
            <a:lvl2pPr lvl="1" algn="ctr" rtl="0">
              <a:spcBef>
                <a:spcPts val="0"/>
              </a:spcBef>
              <a:spcAft>
                <a:spcPts val="0"/>
              </a:spcAft>
              <a:buSzPts val="2800"/>
              <a:buNone/>
              <a:defRPr sz="3733"/>
            </a:lvl2pPr>
            <a:lvl3pPr lvl="2" algn="ctr" rtl="0">
              <a:spcBef>
                <a:spcPts val="0"/>
              </a:spcBef>
              <a:spcAft>
                <a:spcPts val="0"/>
              </a:spcAft>
              <a:buSzPts val="2800"/>
              <a:buNone/>
              <a:defRPr sz="3733"/>
            </a:lvl3pPr>
            <a:lvl4pPr lvl="3" algn="ctr" rtl="0">
              <a:spcBef>
                <a:spcPts val="0"/>
              </a:spcBef>
              <a:spcAft>
                <a:spcPts val="0"/>
              </a:spcAft>
              <a:buSzPts val="2800"/>
              <a:buNone/>
              <a:defRPr sz="3733"/>
            </a:lvl4pPr>
            <a:lvl5pPr lvl="4" algn="ctr" rtl="0">
              <a:spcBef>
                <a:spcPts val="0"/>
              </a:spcBef>
              <a:spcAft>
                <a:spcPts val="0"/>
              </a:spcAft>
              <a:buSzPts val="2800"/>
              <a:buNone/>
              <a:defRPr sz="3733"/>
            </a:lvl5pPr>
            <a:lvl6pPr lvl="5" algn="ctr" rtl="0">
              <a:spcBef>
                <a:spcPts val="0"/>
              </a:spcBef>
              <a:spcAft>
                <a:spcPts val="0"/>
              </a:spcAft>
              <a:buSzPts val="2800"/>
              <a:buNone/>
              <a:defRPr sz="3733"/>
            </a:lvl6pPr>
            <a:lvl7pPr lvl="6" algn="ctr" rtl="0">
              <a:spcBef>
                <a:spcPts val="0"/>
              </a:spcBef>
              <a:spcAft>
                <a:spcPts val="0"/>
              </a:spcAft>
              <a:buSzPts val="2800"/>
              <a:buNone/>
              <a:defRPr sz="3733"/>
            </a:lvl7pPr>
            <a:lvl8pPr lvl="7" algn="ctr" rtl="0">
              <a:spcBef>
                <a:spcPts val="0"/>
              </a:spcBef>
              <a:spcAft>
                <a:spcPts val="0"/>
              </a:spcAft>
              <a:buSzPts val="2800"/>
              <a:buNone/>
              <a:defRPr sz="3733"/>
            </a:lvl8pPr>
            <a:lvl9pPr lvl="8" algn="ctr" rtl="0">
              <a:spcBef>
                <a:spcPts val="0"/>
              </a:spcBef>
              <a:spcAft>
                <a:spcPts val="0"/>
              </a:spcAft>
              <a:buSzPts val="2800"/>
              <a:buNone/>
              <a:defRPr sz="3733"/>
            </a:lvl9pPr>
          </a:lstStyle>
          <a:p>
            <a:endParaRPr/>
          </a:p>
        </p:txBody>
      </p:sp>
    </p:spTree>
    <p:extLst>
      <p:ext uri="{BB962C8B-B14F-4D97-AF65-F5344CB8AC3E}">
        <p14:creationId xmlns:p14="http://schemas.microsoft.com/office/powerpoint/2010/main" val="740823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99"/>
        <p:cNvGrpSpPr/>
        <p:nvPr/>
      </p:nvGrpSpPr>
      <p:grpSpPr>
        <a:xfrm>
          <a:off x="0" y="0"/>
          <a:ext cx="0" cy="0"/>
          <a:chOff x="0" y="0"/>
          <a:chExt cx="0" cy="0"/>
        </a:xfrm>
      </p:grpSpPr>
      <p:sp>
        <p:nvSpPr>
          <p:cNvPr id="100" name="Google Shape;100;p15"/>
          <p:cNvSpPr/>
          <p:nvPr/>
        </p:nvSpPr>
        <p:spPr>
          <a:xfrm rot="-5400000">
            <a:off x="2318660" y="2617041"/>
            <a:ext cx="6985733" cy="1623852"/>
          </a:xfrm>
          <a:custGeom>
            <a:avLst/>
            <a:gdLst/>
            <a:ahLst/>
            <a:cxnLst/>
            <a:rect l="l" t="t" r="r" b="b"/>
            <a:pathLst>
              <a:path w="48078" h="17253" extrusionOk="0">
                <a:moveTo>
                  <a:pt x="24551" y="0"/>
                </a:moveTo>
                <a:cubicBezTo>
                  <a:pt x="19562" y="0"/>
                  <a:pt x="12918" y="5739"/>
                  <a:pt x="7775" y="5942"/>
                </a:cubicBezTo>
                <a:cubicBezTo>
                  <a:pt x="7443" y="5956"/>
                  <a:pt x="7121" y="5962"/>
                  <a:pt x="6809" y="5962"/>
                </a:cubicBezTo>
                <a:cubicBezTo>
                  <a:pt x="2312" y="5962"/>
                  <a:pt x="0" y="4608"/>
                  <a:pt x="0" y="4608"/>
                </a:cubicBezTo>
                <a:lnTo>
                  <a:pt x="0" y="17253"/>
                </a:lnTo>
                <a:lnTo>
                  <a:pt x="48077" y="17253"/>
                </a:lnTo>
                <a:lnTo>
                  <a:pt x="48077" y="3727"/>
                </a:lnTo>
                <a:cubicBezTo>
                  <a:pt x="48077" y="3727"/>
                  <a:pt x="46378" y="2205"/>
                  <a:pt x="44452" y="2205"/>
                </a:cubicBezTo>
                <a:cubicBezTo>
                  <a:pt x="44320" y="2205"/>
                  <a:pt x="44187" y="2212"/>
                  <a:pt x="44053" y="2227"/>
                </a:cubicBezTo>
                <a:cubicBezTo>
                  <a:pt x="41970" y="2465"/>
                  <a:pt x="40076" y="4275"/>
                  <a:pt x="36278" y="4870"/>
                </a:cubicBezTo>
                <a:cubicBezTo>
                  <a:pt x="36082" y="4901"/>
                  <a:pt x="35888" y="4915"/>
                  <a:pt x="35696" y="4915"/>
                </a:cubicBezTo>
                <a:cubicBezTo>
                  <a:pt x="32171" y="4915"/>
                  <a:pt x="29282" y="0"/>
                  <a:pt x="24551" y="0"/>
                </a:cubicBezTo>
                <a:close/>
              </a:path>
            </a:pathLst>
          </a:custGeom>
          <a:noFill/>
          <a:ln w="28575" cap="flat" cmpd="sng">
            <a:solidFill>
              <a:schemeClr val="accent2"/>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nvGrpSpPr>
          <p:cNvPr id="101" name="Google Shape;101;p15"/>
          <p:cNvGrpSpPr/>
          <p:nvPr/>
        </p:nvGrpSpPr>
        <p:grpSpPr>
          <a:xfrm rot="-5400000">
            <a:off x="5281214" y="-48016"/>
            <a:ext cx="6875069" cy="6954029"/>
            <a:chOff x="-25" y="1390650"/>
            <a:chExt cx="9144000" cy="13501222"/>
          </a:xfrm>
        </p:grpSpPr>
        <p:sp>
          <p:nvSpPr>
            <p:cNvPr id="102" name="Google Shape;102;p15"/>
            <p:cNvSpPr/>
            <p:nvPr/>
          </p:nvSpPr>
          <p:spPr>
            <a:xfrm>
              <a:off x="-25" y="1390650"/>
              <a:ext cx="9143955" cy="3152727"/>
            </a:xfrm>
            <a:custGeom>
              <a:avLst/>
              <a:gdLst/>
              <a:ahLst/>
              <a:cxnLst/>
              <a:rect l="l" t="t" r="r" b="b"/>
              <a:pathLst>
                <a:path w="48078" h="17253" extrusionOk="0">
                  <a:moveTo>
                    <a:pt x="24551" y="0"/>
                  </a:moveTo>
                  <a:cubicBezTo>
                    <a:pt x="19562" y="0"/>
                    <a:pt x="12918" y="5739"/>
                    <a:pt x="7775" y="5942"/>
                  </a:cubicBezTo>
                  <a:cubicBezTo>
                    <a:pt x="7443" y="5956"/>
                    <a:pt x="7121" y="5962"/>
                    <a:pt x="6809" y="5962"/>
                  </a:cubicBezTo>
                  <a:cubicBezTo>
                    <a:pt x="2312" y="5962"/>
                    <a:pt x="0" y="4608"/>
                    <a:pt x="0" y="4608"/>
                  </a:cubicBezTo>
                  <a:lnTo>
                    <a:pt x="0" y="17253"/>
                  </a:lnTo>
                  <a:lnTo>
                    <a:pt x="48077" y="17253"/>
                  </a:lnTo>
                  <a:lnTo>
                    <a:pt x="48077" y="3727"/>
                  </a:lnTo>
                  <a:cubicBezTo>
                    <a:pt x="48077" y="3727"/>
                    <a:pt x="46378" y="2205"/>
                    <a:pt x="44452" y="2205"/>
                  </a:cubicBezTo>
                  <a:cubicBezTo>
                    <a:pt x="44320" y="2205"/>
                    <a:pt x="44187" y="2212"/>
                    <a:pt x="44053" y="2227"/>
                  </a:cubicBezTo>
                  <a:cubicBezTo>
                    <a:pt x="41970" y="2465"/>
                    <a:pt x="40076" y="4275"/>
                    <a:pt x="36278" y="4870"/>
                  </a:cubicBezTo>
                  <a:cubicBezTo>
                    <a:pt x="36082" y="4901"/>
                    <a:pt x="35888" y="4915"/>
                    <a:pt x="35696" y="4915"/>
                  </a:cubicBezTo>
                  <a:cubicBezTo>
                    <a:pt x="32171" y="4915"/>
                    <a:pt x="29282" y="0"/>
                    <a:pt x="2455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03" name="Google Shape;103;p15"/>
            <p:cNvSpPr/>
            <p:nvPr/>
          </p:nvSpPr>
          <p:spPr>
            <a:xfrm>
              <a:off x="-25" y="4209772"/>
              <a:ext cx="9144000" cy="106821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sp>
        <p:nvSpPr>
          <p:cNvPr id="104" name="Google Shape;104;p15"/>
          <p:cNvSpPr/>
          <p:nvPr/>
        </p:nvSpPr>
        <p:spPr>
          <a:xfrm rot="10800000" flipH="1">
            <a:off x="-7576" y="3904277"/>
            <a:ext cx="4766397" cy="2968635"/>
          </a:xfrm>
          <a:custGeom>
            <a:avLst/>
            <a:gdLst/>
            <a:ahLst/>
            <a:cxnLst/>
            <a:rect l="l" t="t" r="r" b="b"/>
            <a:pathLst>
              <a:path w="40828" h="24587" extrusionOk="0">
                <a:moveTo>
                  <a:pt x="1" y="0"/>
                </a:moveTo>
                <a:lnTo>
                  <a:pt x="1" y="12"/>
                </a:lnTo>
                <a:lnTo>
                  <a:pt x="1" y="24586"/>
                </a:lnTo>
                <a:cubicBezTo>
                  <a:pt x="1" y="24586"/>
                  <a:pt x="20777" y="24039"/>
                  <a:pt x="25778" y="15716"/>
                </a:cubicBezTo>
                <a:cubicBezTo>
                  <a:pt x="30779" y="7394"/>
                  <a:pt x="37518" y="8061"/>
                  <a:pt x="39173" y="5536"/>
                </a:cubicBezTo>
                <a:cubicBezTo>
                  <a:pt x="40827" y="3000"/>
                  <a:pt x="39577" y="0"/>
                  <a:pt x="39577"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05" name="Google Shape;105;p15"/>
          <p:cNvSpPr/>
          <p:nvPr/>
        </p:nvSpPr>
        <p:spPr>
          <a:xfrm rot="10800000" flipH="1">
            <a:off x="-87367" y="4208670"/>
            <a:ext cx="4525376" cy="2736697"/>
          </a:xfrm>
          <a:custGeom>
            <a:avLst/>
            <a:gdLst/>
            <a:ahLst/>
            <a:cxnLst/>
            <a:rect l="l" t="t" r="r" b="b"/>
            <a:pathLst>
              <a:path w="40828" h="24587" extrusionOk="0">
                <a:moveTo>
                  <a:pt x="1" y="0"/>
                </a:moveTo>
                <a:lnTo>
                  <a:pt x="1" y="12"/>
                </a:lnTo>
                <a:lnTo>
                  <a:pt x="1" y="24586"/>
                </a:lnTo>
                <a:cubicBezTo>
                  <a:pt x="1" y="24586"/>
                  <a:pt x="20777" y="24039"/>
                  <a:pt x="25778" y="15716"/>
                </a:cubicBezTo>
                <a:cubicBezTo>
                  <a:pt x="30779" y="7394"/>
                  <a:pt x="37518" y="8061"/>
                  <a:pt x="39173" y="5536"/>
                </a:cubicBezTo>
                <a:cubicBezTo>
                  <a:pt x="40827" y="3000"/>
                  <a:pt x="39577" y="0"/>
                  <a:pt x="39577" y="0"/>
                </a:cubicBezTo>
                <a:close/>
              </a:path>
            </a:pathLst>
          </a:custGeom>
          <a:noFill/>
          <a:ln w="28575" cap="flat" cmpd="sng">
            <a:solidFill>
              <a:schemeClr val="accent6"/>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06" name="Google Shape;106;p15"/>
          <p:cNvSpPr txBox="1">
            <a:spLocks noGrp="1"/>
          </p:cNvSpPr>
          <p:nvPr>
            <p:ph type="title"/>
          </p:nvPr>
        </p:nvSpPr>
        <p:spPr>
          <a:xfrm>
            <a:off x="950800" y="593367"/>
            <a:ext cx="3877200" cy="1377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7" name="Google Shape;107;p15"/>
          <p:cNvSpPr txBox="1">
            <a:spLocks noGrp="1"/>
          </p:cNvSpPr>
          <p:nvPr>
            <p:ph type="title" idx="2" hasCustomPrompt="1"/>
          </p:nvPr>
        </p:nvSpPr>
        <p:spPr>
          <a:xfrm>
            <a:off x="6406248" y="1049751"/>
            <a:ext cx="999600" cy="7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108" name="Google Shape;108;p15"/>
          <p:cNvSpPr txBox="1">
            <a:spLocks noGrp="1"/>
          </p:cNvSpPr>
          <p:nvPr>
            <p:ph type="subTitle" idx="1"/>
          </p:nvPr>
        </p:nvSpPr>
        <p:spPr>
          <a:xfrm>
            <a:off x="8010567" y="719167"/>
            <a:ext cx="3230800" cy="5976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Pangolin"/>
              <a:buNone/>
              <a:defRPr sz="2400" b="1">
                <a:latin typeface="Pangolin"/>
                <a:ea typeface="Pangolin"/>
                <a:cs typeface="Pangolin"/>
                <a:sym typeface="Pangolin"/>
              </a:defRPr>
            </a:lvl1pPr>
            <a:lvl2pPr lvl="1" rtl="0">
              <a:spcBef>
                <a:spcPts val="0"/>
              </a:spcBef>
              <a:spcAft>
                <a:spcPts val="0"/>
              </a:spcAft>
              <a:buSzPts val="1800"/>
              <a:buNone/>
              <a:defRPr sz="2400" b="1"/>
            </a:lvl2pPr>
            <a:lvl3pPr lvl="2" rtl="0">
              <a:spcBef>
                <a:spcPts val="0"/>
              </a:spcBef>
              <a:spcAft>
                <a:spcPts val="0"/>
              </a:spcAft>
              <a:buSzPts val="1800"/>
              <a:buNone/>
              <a:defRPr sz="2400" b="1"/>
            </a:lvl3pPr>
            <a:lvl4pPr lvl="3" rtl="0">
              <a:spcBef>
                <a:spcPts val="0"/>
              </a:spcBef>
              <a:spcAft>
                <a:spcPts val="0"/>
              </a:spcAft>
              <a:buSzPts val="1800"/>
              <a:buNone/>
              <a:defRPr sz="2400" b="1"/>
            </a:lvl4pPr>
            <a:lvl5pPr lvl="4" rtl="0">
              <a:spcBef>
                <a:spcPts val="0"/>
              </a:spcBef>
              <a:spcAft>
                <a:spcPts val="0"/>
              </a:spcAft>
              <a:buSzPts val="1800"/>
              <a:buNone/>
              <a:defRPr sz="2400" b="1"/>
            </a:lvl5pPr>
            <a:lvl6pPr lvl="5" rtl="0">
              <a:spcBef>
                <a:spcPts val="0"/>
              </a:spcBef>
              <a:spcAft>
                <a:spcPts val="0"/>
              </a:spcAft>
              <a:buSzPts val="1800"/>
              <a:buNone/>
              <a:defRPr sz="2400" b="1"/>
            </a:lvl6pPr>
            <a:lvl7pPr lvl="6" rtl="0">
              <a:spcBef>
                <a:spcPts val="0"/>
              </a:spcBef>
              <a:spcAft>
                <a:spcPts val="0"/>
              </a:spcAft>
              <a:buSzPts val="1800"/>
              <a:buNone/>
              <a:defRPr sz="2400" b="1"/>
            </a:lvl7pPr>
            <a:lvl8pPr lvl="7" rtl="0">
              <a:spcBef>
                <a:spcPts val="0"/>
              </a:spcBef>
              <a:spcAft>
                <a:spcPts val="0"/>
              </a:spcAft>
              <a:buSzPts val="1800"/>
              <a:buNone/>
              <a:defRPr sz="2400" b="1"/>
            </a:lvl8pPr>
            <a:lvl9pPr lvl="8" rtl="0">
              <a:spcBef>
                <a:spcPts val="0"/>
              </a:spcBef>
              <a:spcAft>
                <a:spcPts val="0"/>
              </a:spcAft>
              <a:buSzPts val="1800"/>
              <a:buNone/>
              <a:defRPr sz="2400" b="1"/>
            </a:lvl9pPr>
          </a:lstStyle>
          <a:p>
            <a:endParaRPr/>
          </a:p>
        </p:txBody>
      </p:sp>
      <p:sp>
        <p:nvSpPr>
          <p:cNvPr id="109" name="Google Shape;109;p15"/>
          <p:cNvSpPr txBox="1">
            <a:spLocks noGrp="1"/>
          </p:cNvSpPr>
          <p:nvPr>
            <p:ph type="subTitle" idx="3"/>
          </p:nvPr>
        </p:nvSpPr>
        <p:spPr>
          <a:xfrm>
            <a:off x="8010567" y="1191599"/>
            <a:ext cx="3230800" cy="9508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
        <p:nvSpPr>
          <p:cNvPr id="110" name="Google Shape;110;p15"/>
          <p:cNvSpPr txBox="1">
            <a:spLocks noGrp="1"/>
          </p:cNvSpPr>
          <p:nvPr>
            <p:ph type="title" idx="4" hasCustomPrompt="1"/>
          </p:nvPr>
        </p:nvSpPr>
        <p:spPr>
          <a:xfrm>
            <a:off x="6406248" y="3047967"/>
            <a:ext cx="999600" cy="7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111" name="Google Shape;111;p15"/>
          <p:cNvSpPr txBox="1">
            <a:spLocks noGrp="1"/>
          </p:cNvSpPr>
          <p:nvPr>
            <p:ph type="subTitle" idx="5"/>
          </p:nvPr>
        </p:nvSpPr>
        <p:spPr>
          <a:xfrm>
            <a:off x="8010567" y="2717384"/>
            <a:ext cx="3230800" cy="5976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Pangolin"/>
              <a:buNone/>
              <a:defRPr sz="2400" b="1">
                <a:latin typeface="Pangolin"/>
                <a:ea typeface="Pangolin"/>
                <a:cs typeface="Pangolin"/>
                <a:sym typeface="Pangolin"/>
              </a:defRPr>
            </a:lvl1pPr>
            <a:lvl2pPr lvl="1" rtl="0">
              <a:spcBef>
                <a:spcPts val="0"/>
              </a:spcBef>
              <a:spcAft>
                <a:spcPts val="0"/>
              </a:spcAft>
              <a:buSzPts val="1800"/>
              <a:buNone/>
              <a:defRPr sz="2400" b="1"/>
            </a:lvl2pPr>
            <a:lvl3pPr lvl="2" rtl="0">
              <a:spcBef>
                <a:spcPts val="0"/>
              </a:spcBef>
              <a:spcAft>
                <a:spcPts val="0"/>
              </a:spcAft>
              <a:buSzPts val="1800"/>
              <a:buNone/>
              <a:defRPr sz="2400" b="1"/>
            </a:lvl3pPr>
            <a:lvl4pPr lvl="3" rtl="0">
              <a:spcBef>
                <a:spcPts val="0"/>
              </a:spcBef>
              <a:spcAft>
                <a:spcPts val="0"/>
              </a:spcAft>
              <a:buSzPts val="1800"/>
              <a:buNone/>
              <a:defRPr sz="2400" b="1"/>
            </a:lvl4pPr>
            <a:lvl5pPr lvl="4" rtl="0">
              <a:spcBef>
                <a:spcPts val="0"/>
              </a:spcBef>
              <a:spcAft>
                <a:spcPts val="0"/>
              </a:spcAft>
              <a:buSzPts val="1800"/>
              <a:buNone/>
              <a:defRPr sz="2400" b="1"/>
            </a:lvl5pPr>
            <a:lvl6pPr lvl="5" rtl="0">
              <a:spcBef>
                <a:spcPts val="0"/>
              </a:spcBef>
              <a:spcAft>
                <a:spcPts val="0"/>
              </a:spcAft>
              <a:buSzPts val="1800"/>
              <a:buNone/>
              <a:defRPr sz="2400" b="1"/>
            </a:lvl6pPr>
            <a:lvl7pPr lvl="6" rtl="0">
              <a:spcBef>
                <a:spcPts val="0"/>
              </a:spcBef>
              <a:spcAft>
                <a:spcPts val="0"/>
              </a:spcAft>
              <a:buSzPts val="1800"/>
              <a:buNone/>
              <a:defRPr sz="2400" b="1"/>
            </a:lvl7pPr>
            <a:lvl8pPr lvl="7" rtl="0">
              <a:spcBef>
                <a:spcPts val="0"/>
              </a:spcBef>
              <a:spcAft>
                <a:spcPts val="0"/>
              </a:spcAft>
              <a:buSzPts val="1800"/>
              <a:buNone/>
              <a:defRPr sz="2400" b="1"/>
            </a:lvl8pPr>
            <a:lvl9pPr lvl="8" rtl="0">
              <a:spcBef>
                <a:spcPts val="0"/>
              </a:spcBef>
              <a:spcAft>
                <a:spcPts val="0"/>
              </a:spcAft>
              <a:buSzPts val="1800"/>
              <a:buNone/>
              <a:defRPr sz="2400" b="1"/>
            </a:lvl9pPr>
          </a:lstStyle>
          <a:p>
            <a:endParaRPr/>
          </a:p>
        </p:txBody>
      </p:sp>
      <p:sp>
        <p:nvSpPr>
          <p:cNvPr id="112" name="Google Shape;112;p15"/>
          <p:cNvSpPr txBox="1">
            <a:spLocks noGrp="1"/>
          </p:cNvSpPr>
          <p:nvPr>
            <p:ph type="subTitle" idx="6"/>
          </p:nvPr>
        </p:nvSpPr>
        <p:spPr>
          <a:xfrm>
            <a:off x="8010567" y="3189815"/>
            <a:ext cx="3230800" cy="9508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
        <p:nvSpPr>
          <p:cNvPr id="113" name="Google Shape;113;p15"/>
          <p:cNvSpPr txBox="1">
            <a:spLocks noGrp="1"/>
          </p:cNvSpPr>
          <p:nvPr>
            <p:ph type="title" idx="7" hasCustomPrompt="1"/>
          </p:nvPr>
        </p:nvSpPr>
        <p:spPr>
          <a:xfrm>
            <a:off x="6406248" y="5043133"/>
            <a:ext cx="999600" cy="7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114" name="Google Shape;114;p15"/>
          <p:cNvSpPr txBox="1">
            <a:spLocks noGrp="1"/>
          </p:cNvSpPr>
          <p:nvPr>
            <p:ph type="subTitle" idx="8"/>
          </p:nvPr>
        </p:nvSpPr>
        <p:spPr>
          <a:xfrm>
            <a:off x="8010567" y="4712551"/>
            <a:ext cx="3230800" cy="5976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Pangolin"/>
              <a:buNone/>
              <a:defRPr sz="2400" b="1">
                <a:latin typeface="Pangolin"/>
                <a:ea typeface="Pangolin"/>
                <a:cs typeface="Pangolin"/>
                <a:sym typeface="Pangolin"/>
              </a:defRPr>
            </a:lvl1pPr>
            <a:lvl2pPr lvl="1" rtl="0">
              <a:spcBef>
                <a:spcPts val="0"/>
              </a:spcBef>
              <a:spcAft>
                <a:spcPts val="0"/>
              </a:spcAft>
              <a:buSzPts val="1800"/>
              <a:buNone/>
              <a:defRPr sz="2400" b="1"/>
            </a:lvl2pPr>
            <a:lvl3pPr lvl="2" rtl="0">
              <a:spcBef>
                <a:spcPts val="0"/>
              </a:spcBef>
              <a:spcAft>
                <a:spcPts val="0"/>
              </a:spcAft>
              <a:buSzPts val="1800"/>
              <a:buNone/>
              <a:defRPr sz="2400" b="1"/>
            </a:lvl3pPr>
            <a:lvl4pPr lvl="3" rtl="0">
              <a:spcBef>
                <a:spcPts val="0"/>
              </a:spcBef>
              <a:spcAft>
                <a:spcPts val="0"/>
              </a:spcAft>
              <a:buSzPts val="1800"/>
              <a:buNone/>
              <a:defRPr sz="2400" b="1"/>
            </a:lvl4pPr>
            <a:lvl5pPr lvl="4" rtl="0">
              <a:spcBef>
                <a:spcPts val="0"/>
              </a:spcBef>
              <a:spcAft>
                <a:spcPts val="0"/>
              </a:spcAft>
              <a:buSzPts val="1800"/>
              <a:buNone/>
              <a:defRPr sz="2400" b="1"/>
            </a:lvl5pPr>
            <a:lvl6pPr lvl="5" rtl="0">
              <a:spcBef>
                <a:spcPts val="0"/>
              </a:spcBef>
              <a:spcAft>
                <a:spcPts val="0"/>
              </a:spcAft>
              <a:buSzPts val="1800"/>
              <a:buNone/>
              <a:defRPr sz="2400" b="1"/>
            </a:lvl6pPr>
            <a:lvl7pPr lvl="6" rtl="0">
              <a:spcBef>
                <a:spcPts val="0"/>
              </a:spcBef>
              <a:spcAft>
                <a:spcPts val="0"/>
              </a:spcAft>
              <a:buSzPts val="1800"/>
              <a:buNone/>
              <a:defRPr sz="2400" b="1"/>
            </a:lvl7pPr>
            <a:lvl8pPr lvl="7" rtl="0">
              <a:spcBef>
                <a:spcPts val="0"/>
              </a:spcBef>
              <a:spcAft>
                <a:spcPts val="0"/>
              </a:spcAft>
              <a:buSzPts val="1800"/>
              <a:buNone/>
              <a:defRPr sz="2400" b="1"/>
            </a:lvl8pPr>
            <a:lvl9pPr lvl="8" rtl="0">
              <a:spcBef>
                <a:spcPts val="0"/>
              </a:spcBef>
              <a:spcAft>
                <a:spcPts val="0"/>
              </a:spcAft>
              <a:buSzPts val="1800"/>
              <a:buNone/>
              <a:defRPr sz="2400" b="1"/>
            </a:lvl9pPr>
          </a:lstStyle>
          <a:p>
            <a:endParaRPr/>
          </a:p>
        </p:txBody>
      </p:sp>
      <p:sp>
        <p:nvSpPr>
          <p:cNvPr id="115" name="Google Shape;115;p15"/>
          <p:cNvSpPr txBox="1">
            <a:spLocks noGrp="1"/>
          </p:cNvSpPr>
          <p:nvPr>
            <p:ph type="subTitle" idx="9"/>
          </p:nvPr>
        </p:nvSpPr>
        <p:spPr>
          <a:xfrm>
            <a:off x="8010567" y="5184981"/>
            <a:ext cx="3230800" cy="9508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Tree>
    <p:extLst>
      <p:ext uri="{BB962C8B-B14F-4D97-AF65-F5344CB8AC3E}">
        <p14:creationId xmlns:p14="http://schemas.microsoft.com/office/powerpoint/2010/main" val="1830713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One column text 2">
  <p:cSld name="One column text 2">
    <p:spTree>
      <p:nvGrpSpPr>
        <p:cNvPr id="1" name="Shape 116"/>
        <p:cNvGrpSpPr/>
        <p:nvPr/>
      </p:nvGrpSpPr>
      <p:grpSpPr>
        <a:xfrm>
          <a:off x="0" y="0"/>
          <a:ext cx="0" cy="0"/>
          <a:chOff x="0" y="0"/>
          <a:chExt cx="0" cy="0"/>
        </a:xfrm>
      </p:grpSpPr>
      <p:grpSp>
        <p:nvGrpSpPr>
          <p:cNvPr id="117" name="Google Shape;117;p16"/>
          <p:cNvGrpSpPr/>
          <p:nvPr/>
        </p:nvGrpSpPr>
        <p:grpSpPr>
          <a:xfrm>
            <a:off x="5211803" y="-8667"/>
            <a:ext cx="6984165" cy="6875200"/>
            <a:chOff x="4003316" y="-6500"/>
            <a:chExt cx="5143484" cy="5156400"/>
          </a:xfrm>
        </p:grpSpPr>
        <p:sp>
          <p:nvSpPr>
            <p:cNvPr id="118" name="Google Shape;118;p16"/>
            <p:cNvSpPr/>
            <p:nvPr/>
          </p:nvSpPr>
          <p:spPr>
            <a:xfrm rot="-5400000">
              <a:off x="2250685" y="1746286"/>
              <a:ext cx="5156245" cy="1650983"/>
            </a:xfrm>
            <a:custGeom>
              <a:avLst/>
              <a:gdLst/>
              <a:ahLst/>
              <a:cxnLst/>
              <a:rect l="l" t="t" r="r" b="b"/>
              <a:pathLst>
                <a:path w="48078" h="17253" extrusionOk="0">
                  <a:moveTo>
                    <a:pt x="24551" y="0"/>
                  </a:moveTo>
                  <a:cubicBezTo>
                    <a:pt x="19562" y="0"/>
                    <a:pt x="12918" y="5739"/>
                    <a:pt x="7775" y="5942"/>
                  </a:cubicBezTo>
                  <a:cubicBezTo>
                    <a:pt x="7443" y="5956"/>
                    <a:pt x="7121" y="5962"/>
                    <a:pt x="6809" y="5962"/>
                  </a:cubicBezTo>
                  <a:cubicBezTo>
                    <a:pt x="2312" y="5962"/>
                    <a:pt x="0" y="4608"/>
                    <a:pt x="0" y="4608"/>
                  </a:cubicBezTo>
                  <a:lnTo>
                    <a:pt x="0" y="17253"/>
                  </a:lnTo>
                  <a:lnTo>
                    <a:pt x="48077" y="17253"/>
                  </a:lnTo>
                  <a:lnTo>
                    <a:pt x="48077" y="3727"/>
                  </a:lnTo>
                  <a:cubicBezTo>
                    <a:pt x="48077" y="3727"/>
                    <a:pt x="46378" y="2205"/>
                    <a:pt x="44452" y="2205"/>
                  </a:cubicBezTo>
                  <a:cubicBezTo>
                    <a:pt x="44320" y="2205"/>
                    <a:pt x="44187" y="2212"/>
                    <a:pt x="44053" y="2227"/>
                  </a:cubicBezTo>
                  <a:cubicBezTo>
                    <a:pt x="41970" y="2465"/>
                    <a:pt x="40076" y="4275"/>
                    <a:pt x="36278" y="4870"/>
                  </a:cubicBezTo>
                  <a:cubicBezTo>
                    <a:pt x="36082" y="4901"/>
                    <a:pt x="35888" y="4915"/>
                    <a:pt x="35696" y="4915"/>
                  </a:cubicBezTo>
                  <a:cubicBezTo>
                    <a:pt x="32171" y="4915"/>
                    <a:pt x="29282" y="0"/>
                    <a:pt x="2455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19" name="Google Shape;119;p16"/>
            <p:cNvSpPr/>
            <p:nvPr/>
          </p:nvSpPr>
          <p:spPr>
            <a:xfrm rot="-5400000">
              <a:off x="4820950" y="824050"/>
              <a:ext cx="5156400" cy="3495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sp>
        <p:nvSpPr>
          <p:cNvPr id="120" name="Google Shape;120;p16"/>
          <p:cNvSpPr/>
          <p:nvPr/>
        </p:nvSpPr>
        <p:spPr>
          <a:xfrm rot="10800000">
            <a:off x="-37662" y="-51920"/>
            <a:ext cx="3646437" cy="1942827"/>
          </a:xfrm>
          <a:custGeom>
            <a:avLst/>
            <a:gdLst/>
            <a:ahLst/>
            <a:cxnLst/>
            <a:rect l="l" t="t" r="r" b="b"/>
            <a:pathLst>
              <a:path w="38136" h="29948" extrusionOk="0">
                <a:moveTo>
                  <a:pt x="37163" y="0"/>
                </a:moveTo>
                <a:cubicBezTo>
                  <a:pt x="36732" y="0"/>
                  <a:pt x="36166" y="151"/>
                  <a:pt x="35481" y="658"/>
                </a:cubicBezTo>
                <a:cubicBezTo>
                  <a:pt x="33778" y="1908"/>
                  <a:pt x="33707" y="6147"/>
                  <a:pt x="31147" y="6992"/>
                </a:cubicBezTo>
                <a:cubicBezTo>
                  <a:pt x="30908" y="7072"/>
                  <a:pt x="30643" y="7108"/>
                  <a:pt x="30357" y="7108"/>
                </a:cubicBezTo>
                <a:cubicBezTo>
                  <a:pt x="28146" y="7108"/>
                  <a:pt x="24643" y="4988"/>
                  <a:pt x="21393" y="4988"/>
                </a:cubicBezTo>
                <a:cubicBezTo>
                  <a:pt x="20568" y="4988"/>
                  <a:pt x="19758" y="5125"/>
                  <a:pt x="18991" y="5468"/>
                </a:cubicBezTo>
                <a:cubicBezTo>
                  <a:pt x="14800" y="7337"/>
                  <a:pt x="16431" y="14755"/>
                  <a:pt x="13407" y="17934"/>
                </a:cubicBezTo>
                <a:cubicBezTo>
                  <a:pt x="10382" y="21113"/>
                  <a:pt x="8525" y="20803"/>
                  <a:pt x="4417" y="22351"/>
                </a:cubicBezTo>
                <a:cubicBezTo>
                  <a:pt x="416" y="23859"/>
                  <a:pt x="19" y="29638"/>
                  <a:pt x="1" y="29935"/>
                </a:cubicBezTo>
                <a:lnTo>
                  <a:pt x="38136" y="29935"/>
                </a:lnTo>
                <a:lnTo>
                  <a:pt x="38136" y="325"/>
                </a:lnTo>
                <a:cubicBezTo>
                  <a:pt x="38136" y="325"/>
                  <a:pt x="37795" y="0"/>
                  <a:pt x="37163" y="0"/>
                </a:cubicBezTo>
                <a:close/>
                <a:moveTo>
                  <a:pt x="0" y="29935"/>
                </a:moveTo>
                <a:lnTo>
                  <a:pt x="0" y="29947"/>
                </a:lnTo>
                <a:cubicBezTo>
                  <a:pt x="0" y="29947"/>
                  <a:pt x="0" y="29943"/>
                  <a:pt x="1" y="29935"/>
                </a:cubicBezTo>
                <a:close/>
              </a:path>
            </a:pathLst>
          </a:custGeom>
          <a:noFill/>
          <a:ln w="28575" cap="flat" cmpd="sng">
            <a:solidFill>
              <a:schemeClr val="lt1"/>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21" name="Google Shape;121;p16"/>
          <p:cNvSpPr txBox="1">
            <a:spLocks noGrp="1"/>
          </p:cNvSpPr>
          <p:nvPr>
            <p:ph type="title"/>
          </p:nvPr>
        </p:nvSpPr>
        <p:spPr>
          <a:xfrm>
            <a:off x="950800" y="1730972"/>
            <a:ext cx="3742800" cy="2560400"/>
          </a:xfrm>
          <a:prstGeom prst="rect">
            <a:avLst/>
          </a:prstGeom>
        </p:spPr>
        <p:txBody>
          <a:bodyPr spcFirstLastPara="1" wrap="square" lIns="91425" tIns="91425" rIns="91425" bIns="91425" anchor="b"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2" name="Google Shape;122;p16"/>
          <p:cNvSpPr txBox="1">
            <a:spLocks noGrp="1"/>
          </p:cNvSpPr>
          <p:nvPr>
            <p:ph type="subTitle" idx="1"/>
          </p:nvPr>
        </p:nvSpPr>
        <p:spPr>
          <a:xfrm>
            <a:off x="950800" y="4291429"/>
            <a:ext cx="3742800" cy="9144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Tree>
    <p:extLst>
      <p:ext uri="{BB962C8B-B14F-4D97-AF65-F5344CB8AC3E}">
        <p14:creationId xmlns:p14="http://schemas.microsoft.com/office/powerpoint/2010/main" val="1715556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23"/>
        <p:cNvGrpSpPr/>
        <p:nvPr/>
      </p:nvGrpSpPr>
      <p:grpSpPr>
        <a:xfrm>
          <a:off x="0" y="0"/>
          <a:ext cx="0" cy="0"/>
          <a:chOff x="0" y="0"/>
          <a:chExt cx="0" cy="0"/>
        </a:xfrm>
      </p:grpSpPr>
      <p:sp>
        <p:nvSpPr>
          <p:cNvPr id="124" name="Google Shape;124;p17"/>
          <p:cNvSpPr/>
          <p:nvPr/>
        </p:nvSpPr>
        <p:spPr>
          <a:xfrm flipH="1">
            <a:off x="-43" y="1"/>
            <a:ext cx="1240077" cy="6857972"/>
          </a:xfrm>
          <a:custGeom>
            <a:avLst/>
            <a:gdLst/>
            <a:ahLst/>
            <a:cxnLst/>
            <a:rect l="l" t="t" r="r" b="b"/>
            <a:pathLst>
              <a:path w="34291" h="34874" extrusionOk="0">
                <a:moveTo>
                  <a:pt x="24658" y="1"/>
                </a:moveTo>
                <a:cubicBezTo>
                  <a:pt x="24658" y="1"/>
                  <a:pt x="17669" y="715"/>
                  <a:pt x="15824" y="4715"/>
                </a:cubicBezTo>
                <a:cubicBezTo>
                  <a:pt x="13823" y="9073"/>
                  <a:pt x="16824" y="14550"/>
                  <a:pt x="16240" y="19110"/>
                </a:cubicBezTo>
                <a:cubicBezTo>
                  <a:pt x="15609" y="23944"/>
                  <a:pt x="4239" y="29957"/>
                  <a:pt x="2262" y="31754"/>
                </a:cubicBezTo>
                <a:cubicBezTo>
                  <a:pt x="286" y="33564"/>
                  <a:pt x="0" y="34874"/>
                  <a:pt x="0" y="34874"/>
                </a:cubicBezTo>
                <a:lnTo>
                  <a:pt x="34290" y="34874"/>
                </a:lnTo>
                <a:lnTo>
                  <a:pt x="34290" y="1"/>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25" name="Google Shape;125;p17"/>
          <p:cNvSpPr/>
          <p:nvPr/>
        </p:nvSpPr>
        <p:spPr>
          <a:xfrm rot="10800000" flipH="1">
            <a:off x="10954758" y="1"/>
            <a:ext cx="1240077" cy="6857972"/>
          </a:xfrm>
          <a:custGeom>
            <a:avLst/>
            <a:gdLst/>
            <a:ahLst/>
            <a:cxnLst/>
            <a:rect l="l" t="t" r="r" b="b"/>
            <a:pathLst>
              <a:path w="34291" h="34874" extrusionOk="0">
                <a:moveTo>
                  <a:pt x="24658" y="1"/>
                </a:moveTo>
                <a:cubicBezTo>
                  <a:pt x="24658" y="1"/>
                  <a:pt x="17669" y="715"/>
                  <a:pt x="15824" y="4715"/>
                </a:cubicBezTo>
                <a:cubicBezTo>
                  <a:pt x="13823" y="9073"/>
                  <a:pt x="16824" y="14550"/>
                  <a:pt x="16240" y="19110"/>
                </a:cubicBezTo>
                <a:cubicBezTo>
                  <a:pt x="15609" y="23944"/>
                  <a:pt x="4239" y="29957"/>
                  <a:pt x="2262" y="31754"/>
                </a:cubicBezTo>
                <a:cubicBezTo>
                  <a:pt x="286" y="33564"/>
                  <a:pt x="0" y="34874"/>
                  <a:pt x="0" y="34874"/>
                </a:cubicBezTo>
                <a:lnTo>
                  <a:pt x="34290" y="34874"/>
                </a:lnTo>
                <a:lnTo>
                  <a:pt x="34290" y="1"/>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26" name="Google Shape;126;p17"/>
          <p:cNvSpPr txBox="1">
            <a:spLocks noGrp="1"/>
          </p:cNvSpPr>
          <p:nvPr>
            <p:ph type="title"/>
          </p:nvPr>
        </p:nvSpPr>
        <p:spPr>
          <a:xfrm>
            <a:off x="950800" y="593367"/>
            <a:ext cx="102904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27" name="Google Shape;127;p17"/>
          <p:cNvSpPr txBox="1">
            <a:spLocks noGrp="1"/>
          </p:cNvSpPr>
          <p:nvPr>
            <p:ph type="subTitle" idx="1"/>
          </p:nvPr>
        </p:nvSpPr>
        <p:spPr>
          <a:xfrm>
            <a:off x="2297300" y="1707700"/>
            <a:ext cx="3048000" cy="463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Pangolin"/>
              <a:buNone/>
              <a:defRPr sz="2400" b="1">
                <a:latin typeface="Pangolin"/>
                <a:ea typeface="Pangolin"/>
                <a:cs typeface="Pangolin"/>
                <a:sym typeface="Pangolin"/>
              </a:defRPr>
            </a:lvl1pPr>
            <a:lvl2pPr lvl="1" rtl="0">
              <a:spcBef>
                <a:spcPts val="0"/>
              </a:spcBef>
              <a:spcAft>
                <a:spcPts val="0"/>
              </a:spcAft>
              <a:buSzPts val="1800"/>
              <a:buNone/>
              <a:defRPr sz="2400" b="1"/>
            </a:lvl2pPr>
            <a:lvl3pPr lvl="2" rtl="0">
              <a:spcBef>
                <a:spcPts val="0"/>
              </a:spcBef>
              <a:spcAft>
                <a:spcPts val="0"/>
              </a:spcAft>
              <a:buSzPts val="1800"/>
              <a:buNone/>
              <a:defRPr sz="2400" b="1"/>
            </a:lvl3pPr>
            <a:lvl4pPr lvl="3" rtl="0">
              <a:spcBef>
                <a:spcPts val="0"/>
              </a:spcBef>
              <a:spcAft>
                <a:spcPts val="0"/>
              </a:spcAft>
              <a:buSzPts val="1800"/>
              <a:buNone/>
              <a:defRPr sz="2400" b="1"/>
            </a:lvl4pPr>
            <a:lvl5pPr lvl="4" rtl="0">
              <a:spcBef>
                <a:spcPts val="0"/>
              </a:spcBef>
              <a:spcAft>
                <a:spcPts val="0"/>
              </a:spcAft>
              <a:buSzPts val="1800"/>
              <a:buNone/>
              <a:defRPr sz="2400" b="1"/>
            </a:lvl5pPr>
            <a:lvl6pPr lvl="5" rtl="0">
              <a:spcBef>
                <a:spcPts val="0"/>
              </a:spcBef>
              <a:spcAft>
                <a:spcPts val="0"/>
              </a:spcAft>
              <a:buSzPts val="1800"/>
              <a:buNone/>
              <a:defRPr sz="2400" b="1"/>
            </a:lvl6pPr>
            <a:lvl7pPr lvl="6" rtl="0">
              <a:spcBef>
                <a:spcPts val="0"/>
              </a:spcBef>
              <a:spcAft>
                <a:spcPts val="0"/>
              </a:spcAft>
              <a:buSzPts val="1800"/>
              <a:buNone/>
              <a:defRPr sz="2400" b="1"/>
            </a:lvl7pPr>
            <a:lvl8pPr lvl="7" rtl="0">
              <a:spcBef>
                <a:spcPts val="0"/>
              </a:spcBef>
              <a:spcAft>
                <a:spcPts val="0"/>
              </a:spcAft>
              <a:buSzPts val="1800"/>
              <a:buNone/>
              <a:defRPr sz="2400" b="1"/>
            </a:lvl8pPr>
            <a:lvl9pPr lvl="8" rtl="0">
              <a:spcBef>
                <a:spcPts val="0"/>
              </a:spcBef>
              <a:spcAft>
                <a:spcPts val="0"/>
              </a:spcAft>
              <a:buSzPts val="1800"/>
              <a:buNone/>
              <a:defRPr sz="2400" b="1"/>
            </a:lvl9pPr>
          </a:lstStyle>
          <a:p>
            <a:endParaRPr/>
          </a:p>
        </p:txBody>
      </p:sp>
      <p:sp>
        <p:nvSpPr>
          <p:cNvPr id="128" name="Google Shape;128;p17"/>
          <p:cNvSpPr txBox="1">
            <a:spLocks noGrp="1"/>
          </p:cNvSpPr>
          <p:nvPr>
            <p:ph type="subTitle" idx="2"/>
          </p:nvPr>
        </p:nvSpPr>
        <p:spPr>
          <a:xfrm>
            <a:off x="2297300" y="2185539"/>
            <a:ext cx="3048000" cy="9388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
        <p:nvSpPr>
          <p:cNvPr id="129" name="Google Shape;129;p17"/>
          <p:cNvSpPr txBox="1">
            <a:spLocks noGrp="1"/>
          </p:cNvSpPr>
          <p:nvPr>
            <p:ph type="subTitle" idx="3"/>
          </p:nvPr>
        </p:nvSpPr>
        <p:spPr>
          <a:xfrm>
            <a:off x="6846700" y="1707700"/>
            <a:ext cx="3048000" cy="463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Pangolin"/>
              <a:buNone/>
              <a:defRPr sz="2400" b="1">
                <a:latin typeface="Pangolin"/>
                <a:ea typeface="Pangolin"/>
                <a:cs typeface="Pangolin"/>
                <a:sym typeface="Pangolin"/>
              </a:defRPr>
            </a:lvl1pPr>
            <a:lvl2pPr lvl="1" rtl="0">
              <a:spcBef>
                <a:spcPts val="0"/>
              </a:spcBef>
              <a:spcAft>
                <a:spcPts val="0"/>
              </a:spcAft>
              <a:buSzPts val="1800"/>
              <a:buNone/>
              <a:defRPr sz="2400" b="1"/>
            </a:lvl2pPr>
            <a:lvl3pPr lvl="2" rtl="0">
              <a:spcBef>
                <a:spcPts val="0"/>
              </a:spcBef>
              <a:spcAft>
                <a:spcPts val="0"/>
              </a:spcAft>
              <a:buSzPts val="1800"/>
              <a:buNone/>
              <a:defRPr sz="2400" b="1"/>
            </a:lvl3pPr>
            <a:lvl4pPr lvl="3" rtl="0">
              <a:spcBef>
                <a:spcPts val="0"/>
              </a:spcBef>
              <a:spcAft>
                <a:spcPts val="0"/>
              </a:spcAft>
              <a:buSzPts val="1800"/>
              <a:buNone/>
              <a:defRPr sz="2400" b="1"/>
            </a:lvl4pPr>
            <a:lvl5pPr lvl="4" rtl="0">
              <a:spcBef>
                <a:spcPts val="0"/>
              </a:spcBef>
              <a:spcAft>
                <a:spcPts val="0"/>
              </a:spcAft>
              <a:buSzPts val="1800"/>
              <a:buNone/>
              <a:defRPr sz="2400" b="1"/>
            </a:lvl5pPr>
            <a:lvl6pPr lvl="5" rtl="0">
              <a:spcBef>
                <a:spcPts val="0"/>
              </a:spcBef>
              <a:spcAft>
                <a:spcPts val="0"/>
              </a:spcAft>
              <a:buSzPts val="1800"/>
              <a:buNone/>
              <a:defRPr sz="2400" b="1"/>
            </a:lvl6pPr>
            <a:lvl7pPr lvl="6" rtl="0">
              <a:spcBef>
                <a:spcPts val="0"/>
              </a:spcBef>
              <a:spcAft>
                <a:spcPts val="0"/>
              </a:spcAft>
              <a:buSzPts val="1800"/>
              <a:buNone/>
              <a:defRPr sz="2400" b="1"/>
            </a:lvl7pPr>
            <a:lvl8pPr lvl="7" rtl="0">
              <a:spcBef>
                <a:spcPts val="0"/>
              </a:spcBef>
              <a:spcAft>
                <a:spcPts val="0"/>
              </a:spcAft>
              <a:buSzPts val="1800"/>
              <a:buNone/>
              <a:defRPr sz="2400" b="1"/>
            </a:lvl8pPr>
            <a:lvl9pPr lvl="8" rtl="0">
              <a:spcBef>
                <a:spcPts val="0"/>
              </a:spcBef>
              <a:spcAft>
                <a:spcPts val="0"/>
              </a:spcAft>
              <a:buSzPts val="1800"/>
              <a:buNone/>
              <a:defRPr sz="2400" b="1"/>
            </a:lvl9pPr>
          </a:lstStyle>
          <a:p>
            <a:endParaRPr/>
          </a:p>
        </p:txBody>
      </p:sp>
      <p:sp>
        <p:nvSpPr>
          <p:cNvPr id="130" name="Google Shape;130;p17"/>
          <p:cNvSpPr txBox="1">
            <a:spLocks noGrp="1"/>
          </p:cNvSpPr>
          <p:nvPr>
            <p:ph type="subTitle" idx="4"/>
          </p:nvPr>
        </p:nvSpPr>
        <p:spPr>
          <a:xfrm>
            <a:off x="6846700" y="2185539"/>
            <a:ext cx="3048000" cy="9388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
        <p:nvSpPr>
          <p:cNvPr id="131" name="Google Shape;131;p17"/>
          <p:cNvSpPr txBox="1">
            <a:spLocks noGrp="1"/>
          </p:cNvSpPr>
          <p:nvPr>
            <p:ph type="subTitle" idx="5"/>
          </p:nvPr>
        </p:nvSpPr>
        <p:spPr>
          <a:xfrm>
            <a:off x="2297300" y="4211700"/>
            <a:ext cx="3048000" cy="463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Pangolin"/>
              <a:buNone/>
              <a:defRPr sz="2400" b="1">
                <a:latin typeface="Pangolin"/>
                <a:ea typeface="Pangolin"/>
                <a:cs typeface="Pangolin"/>
                <a:sym typeface="Pangolin"/>
              </a:defRPr>
            </a:lvl1pPr>
            <a:lvl2pPr lvl="1" rtl="0">
              <a:spcBef>
                <a:spcPts val="0"/>
              </a:spcBef>
              <a:spcAft>
                <a:spcPts val="0"/>
              </a:spcAft>
              <a:buSzPts val="1800"/>
              <a:buNone/>
              <a:defRPr sz="2400" b="1"/>
            </a:lvl2pPr>
            <a:lvl3pPr lvl="2" rtl="0">
              <a:spcBef>
                <a:spcPts val="0"/>
              </a:spcBef>
              <a:spcAft>
                <a:spcPts val="0"/>
              </a:spcAft>
              <a:buSzPts val="1800"/>
              <a:buNone/>
              <a:defRPr sz="2400" b="1"/>
            </a:lvl3pPr>
            <a:lvl4pPr lvl="3" rtl="0">
              <a:spcBef>
                <a:spcPts val="0"/>
              </a:spcBef>
              <a:spcAft>
                <a:spcPts val="0"/>
              </a:spcAft>
              <a:buSzPts val="1800"/>
              <a:buNone/>
              <a:defRPr sz="2400" b="1"/>
            </a:lvl4pPr>
            <a:lvl5pPr lvl="4" rtl="0">
              <a:spcBef>
                <a:spcPts val="0"/>
              </a:spcBef>
              <a:spcAft>
                <a:spcPts val="0"/>
              </a:spcAft>
              <a:buSzPts val="1800"/>
              <a:buNone/>
              <a:defRPr sz="2400" b="1"/>
            </a:lvl5pPr>
            <a:lvl6pPr lvl="5" rtl="0">
              <a:spcBef>
                <a:spcPts val="0"/>
              </a:spcBef>
              <a:spcAft>
                <a:spcPts val="0"/>
              </a:spcAft>
              <a:buSzPts val="1800"/>
              <a:buNone/>
              <a:defRPr sz="2400" b="1"/>
            </a:lvl6pPr>
            <a:lvl7pPr lvl="6" rtl="0">
              <a:spcBef>
                <a:spcPts val="0"/>
              </a:spcBef>
              <a:spcAft>
                <a:spcPts val="0"/>
              </a:spcAft>
              <a:buSzPts val="1800"/>
              <a:buNone/>
              <a:defRPr sz="2400" b="1"/>
            </a:lvl7pPr>
            <a:lvl8pPr lvl="7" rtl="0">
              <a:spcBef>
                <a:spcPts val="0"/>
              </a:spcBef>
              <a:spcAft>
                <a:spcPts val="0"/>
              </a:spcAft>
              <a:buSzPts val="1800"/>
              <a:buNone/>
              <a:defRPr sz="2400" b="1"/>
            </a:lvl8pPr>
            <a:lvl9pPr lvl="8" rtl="0">
              <a:spcBef>
                <a:spcPts val="0"/>
              </a:spcBef>
              <a:spcAft>
                <a:spcPts val="0"/>
              </a:spcAft>
              <a:buSzPts val="1800"/>
              <a:buNone/>
              <a:defRPr sz="2400" b="1"/>
            </a:lvl9pPr>
          </a:lstStyle>
          <a:p>
            <a:endParaRPr/>
          </a:p>
        </p:txBody>
      </p:sp>
      <p:sp>
        <p:nvSpPr>
          <p:cNvPr id="132" name="Google Shape;132;p17"/>
          <p:cNvSpPr txBox="1">
            <a:spLocks noGrp="1"/>
          </p:cNvSpPr>
          <p:nvPr>
            <p:ph type="subTitle" idx="6"/>
          </p:nvPr>
        </p:nvSpPr>
        <p:spPr>
          <a:xfrm>
            <a:off x="2297300" y="4689539"/>
            <a:ext cx="3048000" cy="9388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
        <p:nvSpPr>
          <p:cNvPr id="133" name="Google Shape;133;p17"/>
          <p:cNvSpPr txBox="1">
            <a:spLocks noGrp="1"/>
          </p:cNvSpPr>
          <p:nvPr>
            <p:ph type="subTitle" idx="7"/>
          </p:nvPr>
        </p:nvSpPr>
        <p:spPr>
          <a:xfrm>
            <a:off x="6846700" y="4211700"/>
            <a:ext cx="3048000" cy="4632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Pangolin"/>
              <a:buNone/>
              <a:defRPr sz="2400" b="1">
                <a:latin typeface="Pangolin"/>
                <a:ea typeface="Pangolin"/>
                <a:cs typeface="Pangolin"/>
                <a:sym typeface="Pangolin"/>
              </a:defRPr>
            </a:lvl1pPr>
            <a:lvl2pPr lvl="1" rtl="0">
              <a:spcBef>
                <a:spcPts val="0"/>
              </a:spcBef>
              <a:spcAft>
                <a:spcPts val="0"/>
              </a:spcAft>
              <a:buSzPts val="1800"/>
              <a:buNone/>
              <a:defRPr sz="2400" b="1"/>
            </a:lvl2pPr>
            <a:lvl3pPr lvl="2" rtl="0">
              <a:spcBef>
                <a:spcPts val="0"/>
              </a:spcBef>
              <a:spcAft>
                <a:spcPts val="0"/>
              </a:spcAft>
              <a:buSzPts val="1800"/>
              <a:buNone/>
              <a:defRPr sz="2400" b="1"/>
            </a:lvl3pPr>
            <a:lvl4pPr lvl="3" rtl="0">
              <a:spcBef>
                <a:spcPts val="0"/>
              </a:spcBef>
              <a:spcAft>
                <a:spcPts val="0"/>
              </a:spcAft>
              <a:buSzPts val="1800"/>
              <a:buNone/>
              <a:defRPr sz="2400" b="1"/>
            </a:lvl4pPr>
            <a:lvl5pPr lvl="4" rtl="0">
              <a:spcBef>
                <a:spcPts val="0"/>
              </a:spcBef>
              <a:spcAft>
                <a:spcPts val="0"/>
              </a:spcAft>
              <a:buSzPts val="1800"/>
              <a:buNone/>
              <a:defRPr sz="2400" b="1"/>
            </a:lvl5pPr>
            <a:lvl6pPr lvl="5" rtl="0">
              <a:spcBef>
                <a:spcPts val="0"/>
              </a:spcBef>
              <a:spcAft>
                <a:spcPts val="0"/>
              </a:spcAft>
              <a:buSzPts val="1800"/>
              <a:buNone/>
              <a:defRPr sz="2400" b="1"/>
            </a:lvl6pPr>
            <a:lvl7pPr lvl="6" rtl="0">
              <a:spcBef>
                <a:spcPts val="0"/>
              </a:spcBef>
              <a:spcAft>
                <a:spcPts val="0"/>
              </a:spcAft>
              <a:buSzPts val="1800"/>
              <a:buNone/>
              <a:defRPr sz="2400" b="1"/>
            </a:lvl7pPr>
            <a:lvl8pPr lvl="7" rtl="0">
              <a:spcBef>
                <a:spcPts val="0"/>
              </a:spcBef>
              <a:spcAft>
                <a:spcPts val="0"/>
              </a:spcAft>
              <a:buSzPts val="1800"/>
              <a:buNone/>
              <a:defRPr sz="2400" b="1"/>
            </a:lvl8pPr>
            <a:lvl9pPr lvl="8" rtl="0">
              <a:spcBef>
                <a:spcPts val="0"/>
              </a:spcBef>
              <a:spcAft>
                <a:spcPts val="0"/>
              </a:spcAft>
              <a:buSzPts val="1800"/>
              <a:buNone/>
              <a:defRPr sz="2400" b="1"/>
            </a:lvl9pPr>
          </a:lstStyle>
          <a:p>
            <a:endParaRPr/>
          </a:p>
        </p:txBody>
      </p:sp>
      <p:sp>
        <p:nvSpPr>
          <p:cNvPr id="134" name="Google Shape;134;p17"/>
          <p:cNvSpPr txBox="1">
            <a:spLocks noGrp="1"/>
          </p:cNvSpPr>
          <p:nvPr>
            <p:ph type="subTitle" idx="8"/>
          </p:nvPr>
        </p:nvSpPr>
        <p:spPr>
          <a:xfrm>
            <a:off x="6846700" y="4689539"/>
            <a:ext cx="3048000" cy="9388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Tree>
    <p:extLst>
      <p:ext uri="{BB962C8B-B14F-4D97-AF65-F5344CB8AC3E}">
        <p14:creationId xmlns:p14="http://schemas.microsoft.com/office/powerpoint/2010/main" val="1241666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35"/>
        <p:cNvGrpSpPr/>
        <p:nvPr/>
      </p:nvGrpSpPr>
      <p:grpSpPr>
        <a:xfrm>
          <a:off x="0" y="0"/>
          <a:ext cx="0" cy="0"/>
          <a:chOff x="0" y="0"/>
          <a:chExt cx="0" cy="0"/>
        </a:xfrm>
      </p:grpSpPr>
      <p:sp>
        <p:nvSpPr>
          <p:cNvPr id="136" name="Google Shape;136;p18"/>
          <p:cNvSpPr/>
          <p:nvPr/>
        </p:nvSpPr>
        <p:spPr>
          <a:xfrm rot="-5400000">
            <a:off x="4499107" y="-1032800"/>
            <a:ext cx="3197493" cy="12335707"/>
          </a:xfrm>
          <a:custGeom>
            <a:avLst/>
            <a:gdLst/>
            <a:ahLst/>
            <a:cxnLst/>
            <a:rect l="l" t="t" r="r" b="b"/>
            <a:pathLst>
              <a:path w="42364" h="43268" extrusionOk="0">
                <a:moveTo>
                  <a:pt x="1" y="0"/>
                </a:moveTo>
                <a:lnTo>
                  <a:pt x="1" y="43267"/>
                </a:lnTo>
                <a:lnTo>
                  <a:pt x="42363" y="43267"/>
                </a:lnTo>
                <a:cubicBezTo>
                  <a:pt x="42363" y="43267"/>
                  <a:pt x="42268" y="37779"/>
                  <a:pt x="39006" y="33992"/>
                </a:cubicBezTo>
                <a:cubicBezTo>
                  <a:pt x="35767" y="30218"/>
                  <a:pt x="39351" y="28789"/>
                  <a:pt x="39875" y="23705"/>
                </a:cubicBezTo>
                <a:cubicBezTo>
                  <a:pt x="40375" y="18633"/>
                  <a:pt x="36958" y="18336"/>
                  <a:pt x="34470" y="14049"/>
                </a:cubicBezTo>
                <a:cubicBezTo>
                  <a:pt x="31981" y="9775"/>
                  <a:pt x="34041" y="0"/>
                  <a:pt x="34041" y="0"/>
                </a:cubicBezTo>
                <a:close/>
              </a:path>
            </a:pathLst>
          </a:custGeom>
          <a:noFill/>
          <a:ln w="28575" cap="flat" cmpd="sng">
            <a:solidFill>
              <a:schemeClr val="accent2"/>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37" name="Google Shape;137;p18"/>
          <p:cNvSpPr/>
          <p:nvPr/>
        </p:nvSpPr>
        <p:spPr>
          <a:xfrm rot="-5400000">
            <a:off x="4499158" y="-838650"/>
            <a:ext cx="3197493" cy="12195807"/>
          </a:xfrm>
          <a:custGeom>
            <a:avLst/>
            <a:gdLst/>
            <a:ahLst/>
            <a:cxnLst/>
            <a:rect l="l" t="t" r="r" b="b"/>
            <a:pathLst>
              <a:path w="42364" h="43268" extrusionOk="0">
                <a:moveTo>
                  <a:pt x="1" y="0"/>
                </a:moveTo>
                <a:lnTo>
                  <a:pt x="1" y="43267"/>
                </a:lnTo>
                <a:lnTo>
                  <a:pt x="42363" y="43267"/>
                </a:lnTo>
                <a:cubicBezTo>
                  <a:pt x="42363" y="43267"/>
                  <a:pt x="42268" y="37779"/>
                  <a:pt x="39006" y="33992"/>
                </a:cubicBezTo>
                <a:cubicBezTo>
                  <a:pt x="35767" y="30218"/>
                  <a:pt x="39351" y="28789"/>
                  <a:pt x="39875" y="23705"/>
                </a:cubicBezTo>
                <a:cubicBezTo>
                  <a:pt x="40375" y="18633"/>
                  <a:pt x="36958" y="18336"/>
                  <a:pt x="34470" y="14049"/>
                </a:cubicBezTo>
                <a:cubicBezTo>
                  <a:pt x="31981" y="9775"/>
                  <a:pt x="34041" y="0"/>
                  <a:pt x="34041"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38" name="Google Shape;138;p18"/>
          <p:cNvSpPr/>
          <p:nvPr/>
        </p:nvSpPr>
        <p:spPr>
          <a:xfrm rot="-5400000">
            <a:off x="5521466" y="-5521325"/>
            <a:ext cx="1144425" cy="12187089"/>
          </a:xfrm>
          <a:custGeom>
            <a:avLst/>
            <a:gdLst/>
            <a:ahLst/>
            <a:cxnLst/>
            <a:rect l="l" t="t" r="r" b="b"/>
            <a:pathLst>
              <a:path w="17396" h="39911" extrusionOk="0">
                <a:moveTo>
                  <a:pt x="13740" y="1"/>
                </a:moveTo>
                <a:cubicBezTo>
                  <a:pt x="13740" y="1"/>
                  <a:pt x="16574" y="9085"/>
                  <a:pt x="15716" y="13157"/>
                </a:cubicBezTo>
                <a:cubicBezTo>
                  <a:pt x="14835" y="17241"/>
                  <a:pt x="11299" y="15098"/>
                  <a:pt x="8596" y="19039"/>
                </a:cubicBezTo>
                <a:cubicBezTo>
                  <a:pt x="5906" y="22992"/>
                  <a:pt x="10490" y="29874"/>
                  <a:pt x="8596" y="31207"/>
                </a:cubicBezTo>
                <a:cubicBezTo>
                  <a:pt x="8288" y="31428"/>
                  <a:pt x="7901" y="31510"/>
                  <a:pt x="7464" y="31510"/>
                </a:cubicBezTo>
                <a:cubicBezTo>
                  <a:pt x="6179" y="31510"/>
                  <a:pt x="4469" y="30797"/>
                  <a:pt x="3100" y="30797"/>
                </a:cubicBezTo>
                <a:cubicBezTo>
                  <a:pt x="2097" y="30797"/>
                  <a:pt x="1277" y="31179"/>
                  <a:pt x="941" y="32505"/>
                </a:cubicBezTo>
                <a:cubicBezTo>
                  <a:pt x="0" y="36243"/>
                  <a:pt x="2369" y="39911"/>
                  <a:pt x="2369" y="39911"/>
                </a:cubicBezTo>
                <a:lnTo>
                  <a:pt x="17395" y="39911"/>
                </a:lnTo>
                <a:lnTo>
                  <a:pt x="17395" y="1"/>
                </a:ln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39" name="Google Shape;139;p18"/>
          <p:cNvSpPr txBox="1">
            <a:spLocks noGrp="1"/>
          </p:cNvSpPr>
          <p:nvPr>
            <p:ph type="title"/>
          </p:nvPr>
        </p:nvSpPr>
        <p:spPr>
          <a:xfrm>
            <a:off x="950800" y="593367"/>
            <a:ext cx="102904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40" name="Google Shape;140;p18"/>
          <p:cNvSpPr txBox="1">
            <a:spLocks noGrp="1"/>
          </p:cNvSpPr>
          <p:nvPr>
            <p:ph type="subTitle" idx="1"/>
          </p:nvPr>
        </p:nvSpPr>
        <p:spPr>
          <a:xfrm>
            <a:off x="950800" y="2506555"/>
            <a:ext cx="3243200" cy="4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141" name="Google Shape;141;p18"/>
          <p:cNvSpPr txBox="1">
            <a:spLocks noGrp="1"/>
          </p:cNvSpPr>
          <p:nvPr>
            <p:ph type="subTitle" idx="2"/>
          </p:nvPr>
        </p:nvSpPr>
        <p:spPr>
          <a:xfrm>
            <a:off x="950800" y="2846877"/>
            <a:ext cx="3243200" cy="8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42" name="Google Shape;142;p18"/>
          <p:cNvSpPr txBox="1">
            <a:spLocks noGrp="1"/>
          </p:cNvSpPr>
          <p:nvPr>
            <p:ph type="subTitle" idx="3"/>
          </p:nvPr>
        </p:nvSpPr>
        <p:spPr>
          <a:xfrm>
            <a:off x="4474400" y="2506555"/>
            <a:ext cx="3243200" cy="4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143" name="Google Shape;143;p18"/>
          <p:cNvSpPr txBox="1">
            <a:spLocks noGrp="1"/>
          </p:cNvSpPr>
          <p:nvPr>
            <p:ph type="subTitle" idx="4"/>
          </p:nvPr>
        </p:nvSpPr>
        <p:spPr>
          <a:xfrm>
            <a:off x="4474400" y="2846877"/>
            <a:ext cx="3243200" cy="8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44" name="Google Shape;144;p18"/>
          <p:cNvSpPr txBox="1">
            <a:spLocks noGrp="1"/>
          </p:cNvSpPr>
          <p:nvPr>
            <p:ph type="subTitle" idx="5"/>
          </p:nvPr>
        </p:nvSpPr>
        <p:spPr>
          <a:xfrm>
            <a:off x="7998000" y="2506555"/>
            <a:ext cx="3243200" cy="4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145" name="Google Shape;145;p18"/>
          <p:cNvSpPr txBox="1">
            <a:spLocks noGrp="1"/>
          </p:cNvSpPr>
          <p:nvPr>
            <p:ph type="subTitle" idx="6"/>
          </p:nvPr>
        </p:nvSpPr>
        <p:spPr>
          <a:xfrm>
            <a:off x="7998000" y="2846877"/>
            <a:ext cx="3243200" cy="8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46" name="Google Shape;146;p18"/>
          <p:cNvSpPr txBox="1">
            <a:spLocks noGrp="1"/>
          </p:cNvSpPr>
          <p:nvPr>
            <p:ph type="subTitle" idx="7"/>
          </p:nvPr>
        </p:nvSpPr>
        <p:spPr>
          <a:xfrm>
            <a:off x="950800" y="4971755"/>
            <a:ext cx="3243200" cy="4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147" name="Google Shape;147;p18"/>
          <p:cNvSpPr txBox="1">
            <a:spLocks noGrp="1"/>
          </p:cNvSpPr>
          <p:nvPr>
            <p:ph type="subTitle" idx="8"/>
          </p:nvPr>
        </p:nvSpPr>
        <p:spPr>
          <a:xfrm>
            <a:off x="950800" y="5312077"/>
            <a:ext cx="3243200" cy="8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48" name="Google Shape;148;p18"/>
          <p:cNvSpPr txBox="1">
            <a:spLocks noGrp="1"/>
          </p:cNvSpPr>
          <p:nvPr>
            <p:ph type="subTitle" idx="9"/>
          </p:nvPr>
        </p:nvSpPr>
        <p:spPr>
          <a:xfrm>
            <a:off x="4474400" y="4971755"/>
            <a:ext cx="3243200" cy="4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149" name="Google Shape;149;p18"/>
          <p:cNvSpPr txBox="1">
            <a:spLocks noGrp="1"/>
          </p:cNvSpPr>
          <p:nvPr>
            <p:ph type="subTitle" idx="13"/>
          </p:nvPr>
        </p:nvSpPr>
        <p:spPr>
          <a:xfrm>
            <a:off x="4474400" y="5312077"/>
            <a:ext cx="3243200" cy="8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50" name="Google Shape;150;p18"/>
          <p:cNvSpPr txBox="1">
            <a:spLocks noGrp="1"/>
          </p:cNvSpPr>
          <p:nvPr>
            <p:ph type="subTitle" idx="14"/>
          </p:nvPr>
        </p:nvSpPr>
        <p:spPr>
          <a:xfrm>
            <a:off x="7998000" y="4971755"/>
            <a:ext cx="3243200" cy="463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151" name="Google Shape;151;p18"/>
          <p:cNvSpPr txBox="1">
            <a:spLocks noGrp="1"/>
          </p:cNvSpPr>
          <p:nvPr>
            <p:ph type="subTitle" idx="15"/>
          </p:nvPr>
        </p:nvSpPr>
        <p:spPr>
          <a:xfrm>
            <a:off x="7998000" y="5312077"/>
            <a:ext cx="3243200" cy="85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Tree>
    <p:extLst>
      <p:ext uri="{BB962C8B-B14F-4D97-AF65-F5344CB8AC3E}">
        <p14:creationId xmlns:p14="http://schemas.microsoft.com/office/powerpoint/2010/main" val="4255602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four columns 2">
  <p:cSld name="Title and four columns 2">
    <p:spTree>
      <p:nvGrpSpPr>
        <p:cNvPr id="1" name="Shape 152"/>
        <p:cNvGrpSpPr/>
        <p:nvPr/>
      </p:nvGrpSpPr>
      <p:grpSpPr>
        <a:xfrm>
          <a:off x="0" y="0"/>
          <a:ext cx="0" cy="0"/>
          <a:chOff x="0" y="0"/>
          <a:chExt cx="0" cy="0"/>
        </a:xfrm>
      </p:grpSpPr>
      <p:sp>
        <p:nvSpPr>
          <p:cNvPr id="153" name="Google Shape;153;p19"/>
          <p:cNvSpPr/>
          <p:nvPr/>
        </p:nvSpPr>
        <p:spPr>
          <a:xfrm flipH="1">
            <a:off x="8394181" y="1"/>
            <a:ext cx="3797820" cy="3127795"/>
          </a:xfrm>
          <a:custGeom>
            <a:avLst/>
            <a:gdLst/>
            <a:ahLst/>
            <a:cxnLst/>
            <a:rect l="l" t="t" r="r" b="b"/>
            <a:pathLst>
              <a:path w="40828" h="24587" extrusionOk="0">
                <a:moveTo>
                  <a:pt x="1" y="0"/>
                </a:moveTo>
                <a:lnTo>
                  <a:pt x="1" y="12"/>
                </a:lnTo>
                <a:lnTo>
                  <a:pt x="1" y="24586"/>
                </a:lnTo>
                <a:cubicBezTo>
                  <a:pt x="1" y="24586"/>
                  <a:pt x="20777" y="24039"/>
                  <a:pt x="25778" y="15716"/>
                </a:cubicBezTo>
                <a:cubicBezTo>
                  <a:pt x="30779" y="7394"/>
                  <a:pt x="37518" y="8061"/>
                  <a:pt x="39173" y="5536"/>
                </a:cubicBezTo>
                <a:cubicBezTo>
                  <a:pt x="40827" y="3000"/>
                  <a:pt x="39577" y="0"/>
                  <a:pt x="39577"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54" name="Google Shape;154;p19"/>
          <p:cNvSpPr txBox="1">
            <a:spLocks noGrp="1"/>
          </p:cNvSpPr>
          <p:nvPr>
            <p:ph type="title"/>
          </p:nvPr>
        </p:nvSpPr>
        <p:spPr>
          <a:xfrm>
            <a:off x="5120833" y="593367"/>
            <a:ext cx="61204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5" name="Google Shape;155;p19"/>
          <p:cNvSpPr txBox="1">
            <a:spLocks noGrp="1"/>
          </p:cNvSpPr>
          <p:nvPr>
            <p:ph type="subTitle" idx="1"/>
          </p:nvPr>
        </p:nvSpPr>
        <p:spPr>
          <a:xfrm>
            <a:off x="4354684" y="1871957"/>
            <a:ext cx="2474800" cy="463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156" name="Google Shape;156;p19"/>
          <p:cNvSpPr txBox="1">
            <a:spLocks noGrp="1"/>
          </p:cNvSpPr>
          <p:nvPr>
            <p:ph type="subTitle" idx="2"/>
          </p:nvPr>
        </p:nvSpPr>
        <p:spPr>
          <a:xfrm>
            <a:off x="4354684" y="2355456"/>
            <a:ext cx="2474800" cy="12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57" name="Google Shape;157;p19"/>
          <p:cNvSpPr txBox="1">
            <a:spLocks noGrp="1"/>
          </p:cNvSpPr>
          <p:nvPr>
            <p:ph type="subTitle" idx="3"/>
          </p:nvPr>
        </p:nvSpPr>
        <p:spPr>
          <a:xfrm>
            <a:off x="7627851" y="1871957"/>
            <a:ext cx="2474800" cy="463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158" name="Google Shape;158;p19"/>
          <p:cNvSpPr txBox="1">
            <a:spLocks noGrp="1"/>
          </p:cNvSpPr>
          <p:nvPr>
            <p:ph type="subTitle" idx="4"/>
          </p:nvPr>
        </p:nvSpPr>
        <p:spPr>
          <a:xfrm>
            <a:off x="7627851" y="2355456"/>
            <a:ext cx="2474800" cy="12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59" name="Google Shape;159;p19"/>
          <p:cNvSpPr txBox="1">
            <a:spLocks noGrp="1"/>
          </p:cNvSpPr>
          <p:nvPr>
            <p:ph type="subTitle" idx="5"/>
          </p:nvPr>
        </p:nvSpPr>
        <p:spPr>
          <a:xfrm>
            <a:off x="5307033" y="4294991"/>
            <a:ext cx="2474800" cy="463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160" name="Google Shape;160;p19"/>
          <p:cNvSpPr txBox="1">
            <a:spLocks noGrp="1"/>
          </p:cNvSpPr>
          <p:nvPr>
            <p:ph type="subTitle" idx="6"/>
          </p:nvPr>
        </p:nvSpPr>
        <p:spPr>
          <a:xfrm>
            <a:off x="5307033" y="4772889"/>
            <a:ext cx="2474800" cy="12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
        <p:nvSpPr>
          <p:cNvPr id="161" name="Google Shape;161;p19"/>
          <p:cNvSpPr txBox="1">
            <a:spLocks noGrp="1"/>
          </p:cNvSpPr>
          <p:nvPr>
            <p:ph type="subTitle" idx="7"/>
          </p:nvPr>
        </p:nvSpPr>
        <p:spPr>
          <a:xfrm>
            <a:off x="8580200" y="4294991"/>
            <a:ext cx="2474800" cy="463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Font typeface="Pangolin"/>
              <a:buNone/>
              <a:defRPr sz="2400" b="1">
                <a:latin typeface="Pangolin"/>
                <a:ea typeface="Pangolin"/>
                <a:cs typeface="Pangolin"/>
                <a:sym typeface="Pangolin"/>
              </a:defRPr>
            </a:lvl1pPr>
            <a:lvl2pPr lvl="1" algn="ctr" rtl="0">
              <a:spcBef>
                <a:spcPts val="0"/>
              </a:spcBef>
              <a:spcAft>
                <a:spcPts val="0"/>
              </a:spcAft>
              <a:buSzPts val="1800"/>
              <a:buNone/>
              <a:defRPr sz="2400" b="1"/>
            </a:lvl2pPr>
            <a:lvl3pPr lvl="2" algn="ctr" rtl="0">
              <a:spcBef>
                <a:spcPts val="0"/>
              </a:spcBef>
              <a:spcAft>
                <a:spcPts val="0"/>
              </a:spcAft>
              <a:buSzPts val="1800"/>
              <a:buNone/>
              <a:defRPr sz="2400" b="1"/>
            </a:lvl3pPr>
            <a:lvl4pPr lvl="3" algn="ctr" rtl="0">
              <a:spcBef>
                <a:spcPts val="0"/>
              </a:spcBef>
              <a:spcAft>
                <a:spcPts val="0"/>
              </a:spcAft>
              <a:buSzPts val="1800"/>
              <a:buNone/>
              <a:defRPr sz="2400" b="1"/>
            </a:lvl4pPr>
            <a:lvl5pPr lvl="4" algn="ctr" rtl="0">
              <a:spcBef>
                <a:spcPts val="0"/>
              </a:spcBef>
              <a:spcAft>
                <a:spcPts val="0"/>
              </a:spcAft>
              <a:buSzPts val="1800"/>
              <a:buNone/>
              <a:defRPr sz="2400" b="1"/>
            </a:lvl5pPr>
            <a:lvl6pPr lvl="5" algn="ctr" rtl="0">
              <a:spcBef>
                <a:spcPts val="0"/>
              </a:spcBef>
              <a:spcAft>
                <a:spcPts val="0"/>
              </a:spcAft>
              <a:buSzPts val="1800"/>
              <a:buNone/>
              <a:defRPr sz="2400" b="1"/>
            </a:lvl6pPr>
            <a:lvl7pPr lvl="6" algn="ctr" rtl="0">
              <a:spcBef>
                <a:spcPts val="0"/>
              </a:spcBef>
              <a:spcAft>
                <a:spcPts val="0"/>
              </a:spcAft>
              <a:buSzPts val="1800"/>
              <a:buNone/>
              <a:defRPr sz="2400" b="1"/>
            </a:lvl7pPr>
            <a:lvl8pPr lvl="7" algn="ctr" rtl="0">
              <a:spcBef>
                <a:spcPts val="0"/>
              </a:spcBef>
              <a:spcAft>
                <a:spcPts val="0"/>
              </a:spcAft>
              <a:buSzPts val="1800"/>
              <a:buNone/>
              <a:defRPr sz="2400" b="1"/>
            </a:lvl8pPr>
            <a:lvl9pPr lvl="8" algn="ctr" rtl="0">
              <a:spcBef>
                <a:spcPts val="0"/>
              </a:spcBef>
              <a:spcAft>
                <a:spcPts val="0"/>
              </a:spcAft>
              <a:buSzPts val="1800"/>
              <a:buNone/>
              <a:defRPr sz="2400" b="1"/>
            </a:lvl9pPr>
          </a:lstStyle>
          <a:p>
            <a:endParaRPr/>
          </a:p>
        </p:txBody>
      </p:sp>
      <p:sp>
        <p:nvSpPr>
          <p:cNvPr id="162" name="Google Shape;162;p19"/>
          <p:cNvSpPr txBox="1">
            <a:spLocks noGrp="1"/>
          </p:cNvSpPr>
          <p:nvPr>
            <p:ph type="subTitle" idx="8"/>
          </p:nvPr>
        </p:nvSpPr>
        <p:spPr>
          <a:xfrm>
            <a:off x="8580200" y="4772889"/>
            <a:ext cx="2474800" cy="129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spcBef>
                <a:spcPts val="0"/>
              </a:spcBef>
              <a:spcAft>
                <a:spcPts val="0"/>
              </a:spcAft>
              <a:buSzPts val="1600"/>
              <a:buNone/>
              <a:defRPr sz="2133"/>
            </a:lvl2pPr>
            <a:lvl3pPr lvl="2" algn="ctr" rtl="0">
              <a:spcBef>
                <a:spcPts val="0"/>
              </a:spcBef>
              <a:spcAft>
                <a:spcPts val="0"/>
              </a:spcAft>
              <a:buSzPts val="1600"/>
              <a:buNone/>
              <a:defRPr sz="2133"/>
            </a:lvl3pPr>
            <a:lvl4pPr lvl="3" algn="ctr" rtl="0">
              <a:spcBef>
                <a:spcPts val="0"/>
              </a:spcBef>
              <a:spcAft>
                <a:spcPts val="0"/>
              </a:spcAft>
              <a:buSzPts val="1600"/>
              <a:buNone/>
              <a:defRPr sz="2133"/>
            </a:lvl4pPr>
            <a:lvl5pPr lvl="4" algn="ctr" rtl="0">
              <a:spcBef>
                <a:spcPts val="0"/>
              </a:spcBef>
              <a:spcAft>
                <a:spcPts val="0"/>
              </a:spcAft>
              <a:buSzPts val="1600"/>
              <a:buNone/>
              <a:defRPr sz="2133"/>
            </a:lvl5pPr>
            <a:lvl6pPr lvl="5" algn="ctr" rtl="0">
              <a:spcBef>
                <a:spcPts val="0"/>
              </a:spcBef>
              <a:spcAft>
                <a:spcPts val="0"/>
              </a:spcAft>
              <a:buSzPts val="1600"/>
              <a:buNone/>
              <a:defRPr sz="2133"/>
            </a:lvl6pPr>
            <a:lvl7pPr lvl="6" algn="ctr" rtl="0">
              <a:spcBef>
                <a:spcPts val="0"/>
              </a:spcBef>
              <a:spcAft>
                <a:spcPts val="0"/>
              </a:spcAft>
              <a:buSzPts val="1600"/>
              <a:buNone/>
              <a:defRPr sz="2133"/>
            </a:lvl7pPr>
            <a:lvl8pPr lvl="7" algn="ctr" rtl="0">
              <a:spcBef>
                <a:spcPts val="0"/>
              </a:spcBef>
              <a:spcAft>
                <a:spcPts val="0"/>
              </a:spcAft>
              <a:buSzPts val="1600"/>
              <a:buNone/>
              <a:defRPr sz="2133"/>
            </a:lvl8pPr>
            <a:lvl9pPr lvl="8" algn="ctr" rtl="0">
              <a:spcBef>
                <a:spcPts val="0"/>
              </a:spcBef>
              <a:spcAft>
                <a:spcPts val="0"/>
              </a:spcAft>
              <a:buSzPts val="1600"/>
              <a:buNone/>
              <a:defRPr sz="2133"/>
            </a:lvl9pPr>
          </a:lstStyle>
          <a:p>
            <a:endParaRPr/>
          </a:p>
        </p:txBody>
      </p:sp>
    </p:spTree>
    <p:extLst>
      <p:ext uri="{BB962C8B-B14F-4D97-AF65-F5344CB8AC3E}">
        <p14:creationId xmlns:p14="http://schemas.microsoft.com/office/powerpoint/2010/main" val="2293643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three columns 2">
  <p:cSld name="Title and three columns 2">
    <p:spTree>
      <p:nvGrpSpPr>
        <p:cNvPr id="1" name="Shape 163"/>
        <p:cNvGrpSpPr/>
        <p:nvPr/>
      </p:nvGrpSpPr>
      <p:grpSpPr>
        <a:xfrm>
          <a:off x="0" y="0"/>
          <a:ext cx="0" cy="0"/>
          <a:chOff x="0" y="0"/>
          <a:chExt cx="0" cy="0"/>
        </a:xfrm>
      </p:grpSpPr>
      <p:grpSp>
        <p:nvGrpSpPr>
          <p:cNvPr id="164" name="Google Shape;164;p20"/>
          <p:cNvGrpSpPr/>
          <p:nvPr/>
        </p:nvGrpSpPr>
        <p:grpSpPr>
          <a:xfrm>
            <a:off x="-263" y="-8667"/>
            <a:ext cx="6923888" cy="6875200"/>
            <a:chOff x="-202" y="-6500"/>
            <a:chExt cx="5558677" cy="5156400"/>
          </a:xfrm>
        </p:grpSpPr>
        <p:sp>
          <p:nvSpPr>
            <p:cNvPr id="165" name="Google Shape;165;p20"/>
            <p:cNvSpPr/>
            <p:nvPr/>
          </p:nvSpPr>
          <p:spPr>
            <a:xfrm rot="5400000" flipH="1">
              <a:off x="-235852" y="229150"/>
              <a:ext cx="5156400" cy="4685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66" name="Google Shape;166;p20"/>
            <p:cNvSpPr/>
            <p:nvPr/>
          </p:nvSpPr>
          <p:spPr>
            <a:xfrm flipH="1">
              <a:off x="4628418" y="0"/>
              <a:ext cx="930058" cy="5143479"/>
            </a:xfrm>
            <a:custGeom>
              <a:avLst/>
              <a:gdLst/>
              <a:ahLst/>
              <a:cxnLst/>
              <a:rect l="l" t="t" r="r" b="b"/>
              <a:pathLst>
                <a:path w="34291" h="34874" extrusionOk="0">
                  <a:moveTo>
                    <a:pt x="24658" y="1"/>
                  </a:moveTo>
                  <a:cubicBezTo>
                    <a:pt x="24658" y="1"/>
                    <a:pt x="17669" y="715"/>
                    <a:pt x="15824" y="4715"/>
                  </a:cubicBezTo>
                  <a:cubicBezTo>
                    <a:pt x="13823" y="9073"/>
                    <a:pt x="16824" y="14550"/>
                    <a:pt x="16240" y="19110"/>
                  </a:cubicBezTo>
                  <a:cubicBezTo>
                    <a:pt x="15609" y="23944"/>
                    <a:pt x="4239" y="29957"/>
                    <a:pt x="2262" y="31754"/>
                  </a:cubicBezTo>
                  <a:cubicBezTo>
                    <a:pt x="286" y="33564"/>
                    <a:pt x="0" y="34874"/>
                    <a:pt x="0" y="34874"/>
                  </a:cubicBezTo>
                  <a:lnTo>
                    <a:pt x="34290" y="34874"/>
                  </a:lnTo>
                  <a:lnTo>
                    <a:pt x="34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grpSp>
      <p:sp>
        <p:nvSpPr>
          <p:cNvPr id="167" name="Google Shape;167;p20"/>
          <p:cNvSpPr txBox="1">
            <a:spLocks noGrp="1"/>
          </p:cNvSpPr>
          <p:nvPr>
            <p:ph type="title" hasCustomPrompt="1"/>
          </p:nvPr>
        </p:nvSpPr>
        <p:spPr>
          <a:xfrm>
            <a:off x="1083248" y="1943451"/>
            <a:ext cx="999600" cy="7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168" name="Google Shape;168;p20"/>
          <p:cNvSpPr txBox="1">
            <a:spLocks noGrp="1"/>
          </p:cNvSpPr>
          <p:nvPr>
            <p:ph type="subTitle" idx="1"/>
          </p:nvPr>
        </p:nvSpPr>
        <p:spPr>
          <a:xfrm>
            <a:off x="2687567" y="1632688"/>
            <a:ext cx="3230800" cy="5976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Pangolin"/>
              <a:buNone/>
              <a:defRPr sz="2400" b="1">
                <a:latin typeface="Pangolin"/>
                <a:ea typeface="Pangolin"/>
                <a:cs typeface="Pangolin"/>
                <a:sym typeface="Pangolin"/>
              </a:defRPr>
            </a:lvl1pPr>
            <a:lvl2pPr lvl="1" rtl="0">
              <a:spcBef>
                <a:spcPts val="0"/>
              </a:spcBef>
              <a:spcAft>
                <a:spcPts val="0"/>
              </a:spcAft>
              <a:buSzPts val="1800"/>
              <a:buNone/>
              <a:defRPr sz="2400" b="1"/>
            </a:lvl2pPr>
            <a:lvl3pPr lvl="2" rtl="0">
              <a:spcBef>
                <a:spcPts val="0"/>
              </a:spcBef>
              <a:spcAft>
                <a:spcPts val="0"/>
              </a:spcAft>
              <a:buSzPts val="1800"/>
              <a:buNone/>
              <a:defRPr sz="2400" b="1"/>
            </a:lvl3pPr>
            <a:lvl4pPr lvl="3" rtl="0">
              <a:spcBef>
                <a:spcPts val="0"/>
              </a:spcBef>
              <a:spcAft>
                <a:spcPts val="0"/>
              </a:spcAft>
              <a:buSzPts val="1800"/>
              <a:buNone/>
              <a:defRPr sz="2400" b="1"/>
            </a:lvl4pPr>
            <a:lvl5pPr lvl="4" rtl="0">
              <a:spcBef>
                <a:spcPts val="0"/>
              </a:spcBef>
              <a:spcAft>
                <a:spcPts val="0"/>
              </a:spcAft>
              <a:buSzPts val="1800"/>
              <a:buNone/>
              <a:defRPr sz="2400" b="1"/>
            </a:lvl5pPr>
            <a:lvl6pPr lvl="5" rtl="0">
              <a:spcBef>
                <a:spcPts val="0"/>
              </a:spcBef>
              <a:spcAft>
                <a:spcPts val="0"/>
              </a:spcAft>
              <a:buSzPts val="1800"/>
              <a:buNone/>
              <a:defRPr sz="2400" b="1"/>
            </a:lvl6pPr>
            <a:lvl7pPr lvl="6" rtl="0">
              <a:spcBef>
                <a:spcPts val="0"/>
              </a:spcBef>
              <a:spcAft>
                <a:spcPts val="0"/>
              </a:spcAft>
              <a:buSzPts val="1800"/>
              <a:buNone/>
              <a:defRPr sz="2400" b="1"/>
            </a:lvl7pPr>
            <a:lvl8pPr lvl="7" rtl="0">
              <a:spcBef>
                <a:spcPts val="0"/>
              </a:spcBef>
              <a:spcAft>
                <a:spcPts val="0"/>
              </a:spcAft>
              <a:buSzPts val="1800"/>
              <a:buNone/>
              <a:defRPr sz="2400" b="1"/>
            </a:lvl8pPr>
            <a:lvl9pPr lvl="8" rtl="0">
              <a:spcBef>
                <a:spcPts val="0"/>
              </a:spcBef>
              <a:spcAft>
                <a:spcPts val="0"/>
              </a:spcAft>
              <a:buSzPts val="1800"/>
              <a:buNone/>
              <a:defRPr sz="2400" b="1"/>
            </a:lvl9pPr>
          </a:lstStyle>
          <a:p>
            <a:endParaRPr/>
          </a:p>
        </p:txBody>
      </p:sp>
      <p:sp>
        <p:nvSpPr>
          <p:cNvPr id="169" name="Google Shape;169;p20"/>
          <p:cNvSpPr txBox="1">
            <a:spLocks noGrp="1"/>
          </p:cNvSpPr>
          <p:nvPr>
            <p:ph type="subTitle" idx="2"/>
          </p:nvPr>
        </p:nvSpPr>
        <p:spPr>
          <a:xfrm>
            <a:off x="2687567" y="2105120"/>
            <a:ext cx="3230800" cy="9508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
        <p:nvSpPr>
          <p:cNvPr id="170" name="Google Shape;170;p20"/>
          <p:cNvSpPr txBox="1">
            <a:spLocks noGrp="1"/>
          </p:cNvSpPr>
          <p:nvPr>
            <p:ph type="title" idx="3" hasCustomPrompt="1"/>
          </p:nvPr>
        </p:nvSpPr>
        <p:spPr>
          <a:xfrm>
            <a:off x="1083248" y="3495684"/>
            <a:ext cx="999600" cy="7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171" name="Google Shape;171;p20"/>
          <p:cNvSpPr txBox="1">
            <a:spLocks noGrp="1"/>
          </p:cNvSpPr>
          <p:nvPr>
            <p:ph type="subTitle" idx="4"/>
          </p:nvPr>
        </p:nvSpPr>
        <p:spPr>
          <a:xfrm>
            <a:off x="2687567" y="3187904"/>
            <a:ext cx="3230800" cy="5976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Pangolin"/>
              <a:buNone/>
              <a:defRPr sz="2400" b="1">
                <a:latin typeface="Pangolin"/>
                <a:ea typeface="Pangolin"/>
                <a:cs typeface="Pangolin"/>
                <a:sym typeface="Pangolin"/>
              </a:defRPr>
            </a:lvl1pPr>
            <a:lvl2pPr lvl="1" rtl="0">
              <a:spcBef>
                <a:spcPts val="0"/>
              </a:spcBef>
              <a:spcAft>
                <a:spcPts val="0"/>
              </a:spcAft>
              <a:buSzPts val="1800"/>
              <a:buNone/>
              <a:defRPr sz="2400" b="1"/>
            </a:lvl2pPr>
            <a:lvl3pPr lvl="2" rtl="0">
              <a:spcBef>
                <a:spcPts val="0"/>
              </a:spcBef>
              <a:spcAft>
                <a:spcPts val="0"/>
              </a:spcAft>
              <a:buSzPts val="1800"/>
              <a:buNone/>
              <a:defRPr sz="2400" b="1"/>
            </a:lvl3pPr>
            <a:lvl4pPr lvl="3" rtl="0">
              <a:spcBef>
                <a:spcPts val="0"/>
              </a:spcBef>
              <a:spcAft>
                <a:spcPts val="0"/>
              </a:spcAft>
              <a:buSzPts val="1800"/>
              <a:buNone/>
              <a:defRPr sz="2400" b="1"/>
            </a:lvl4pPr>
            <a:lvl5pPr lvl="4" rtl="0">
              <a:spcBef>
                <a:spcPts val="0"/>
              </a:spcBef>
              <a:spcAft>
                <a:spcPts val="0"/>
              </a:spcAft>
              <a:buSzPts val="1800"/>
              <a:buNone/>
              <a:defRPr sz="2400" b="1"/>
            </a:lvl5pPr>
            <a:lvl6pPr lvl="5" rtl="0">
              <a:spcBef>
                <a:spcPts val="0"/>
              </a:spcBef>
              <a:spcAft>
                <a:spcPts val="0"/>
              </a:spcAft>
              <a:buSzPts val="1800"/>
              <a:buNone/>
              <a:defRPr sz="2400" b="1"/>
            </a:lvl6pPr>
            <a:lvl7pPr lvl="6" rtl="0">
              <a:spcBef>
                <a:spcPts val="0"/>
              </a:spcBef>
              <a:spcAft>
                <a:spcPts val="0"/>
              </a:spcAft>
              <a:buSzPts val="1800"/>
              <a:buNone/>
              <a:defRPr sz="2400" b="1"/>
            </a:lvl7pPr>
            <a:lvl8pPr lvl="7" rtl="0">
              <a:spcBef>
                <a:spcPts val="0"/>
              </a:spcBef>
              <a:spcAft>
                <a:spcPts val="0"/>
              </a:spcAft>
              <a:buSzPts val="1800"/>
              <a:buNone/>
              <a:defRPr sz="2400" b="1"/>
            </a:lvl8pPr>
            <a:lvl9pPr lvl="8" rtl="0">
              <a:spcBef>
                <a:spcPts val="0"/>
              </a:spcBef>
              <a:spcAft>
                <a:spcPts val="0"/>
              </a:spcAft>
              <a:buSzPts val="1800"/>
              <a:buNone/>
              <a:defRPr sz="2400" b="1"/>
            </a:lvl9pPr>
          </a:lstStyle>
          <a:p>
            <a:endParaRPr/>
          </a:p>
        </p:txBody>
      </p:sp>
      <p:sp>
        <p:nvSpPr>
          <p:cNvPr id="172" name="Google Shape;172;p20"/>
          <p:cNvSpPr txBox="1">
            <a:spLocks noGrp="1"/>
          </p:cNvSpPr>
          <p:nvPr>
            <p:ph type="subTitle" idx="5"/>
          </p:nvPr>
        </p:nvSpPr>
        <p:spPr>
          <a:xfrm>
            <a:off x="2687567" y="3660336"/>
            <a:ext cx="3230800" cy="9508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
        <p:nvSpPr>
          <p:cNvPr id="173" name="Google Shape;173;p20"/>
          <p:cNvSpPr txBox="1">
            <a:spLocks noGrp="1"/>
          </p:cNvSpPr>
          <p:nvPr>
            <p:ph type="title" idx="6" hasCustomPrompt="1"/>
          </p:nvPr>
        </p:nvSpPr>
        <p:spPr>
          <a:xfrm>
            <a:off x="1083248" y="5047917"/>
            <a:ext cx="999600" cy="76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r>
              <a:t>xx%</a:t>
            </a:r>
          </a:p>
        </p:txBody>
      </p:sp>
      <p:sp>
        <p:nvSpPr>
          <p:cNvPr id="174" name="Google Shape;174;p20"/>
          <p:cNvSpPr txBox="1">
            <a:spLocks noGrp="1"/>
          </p:cNvSpPr>
          <p:nvPr>
            <p:ph type="subTitle" idx="7"/>
          </p:nvPr>
        </p:nvSpPr>
        <p:spPr>
          <a:xfrm>
            <a:off x="2687567" y="4740137"/>
            <a:ext cx="3230800" cy="5976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Font typeface="Pangolin"/>
              <a:buNone/>
              <a:defRPr sz="2400" b="1">
                <a:latin typeface="Pangolin"/>
                <a:ea typeface="Pangolin"/>
                <a:cs typeface="Pangolin"/>
                <a:sym typeface="Pangolin"/>
              </a:defRPr>
            </a:lvl1pPr>
            <a:lvl2pPr lvl="1" rtl="0">
              <a:spcBef>
                <a:spcPts val="0"/>
              </a:spcBef>
              <a:spcAft>
                <a:spcPts val="0"/>
              </a:spcAft>
              <a:buSzPts val="1800"/>
              <a:buNone/>
              <a:defRPr sz="2400" b="1"/>
            </a:lvl2pPr>
            <a:lvl3pPr lvl="2" rtl="0">
              <a:spcBef>
                <a:spcPts val="0"/>
              </a:spcBef>
              <a:spcAft>
                <a:spcPts val="0"/>
              </a:spcAft>
              <a:buSzPts val="1800"/>
              <a:buNone/>
              <a:defRPr sz="2400" b="1"/>
            </a:lvl3pPr>
            <a:lvl4pPr lvl="3" rtl="0">
              <a:spcBef>
                <a:spcPts val="0"/>
              </a:spcBef>
              <a:spcAft>
                <a:spcPts val="0"/>
              </a:spcAft>
              <a:buSzPts val="1800"/>
              <a:buNone/>
              <a:defRPr sz="2400" b="1"/>
            </a:lvl4pPr>
            <a:lvl5pPr lvl="4" rtl="0">
              <a:spcBef>
                <a:spcPts val="0"/>
              </a:spcBef>
              <a:spcAft>
                <a:spcPts val="0"/>
              </a:spcAft>
              <a:buSzPts val="1800"/>
              <a:buNone/>
              <a:defRPr sz="2400" b="1"/>
            </a:lvl5pPr>
            <a:lvl6pPr lvl="5" rtl="0">
              <a:spcBef>
                <a:spcPts val="0"/>
              </a:spcBef>
              <a:spcAft>
                <a:spcPts val="0"/>
              </a:spcAft>
              <a:buSzPts val="1800"/>
              <a:buNone/>
              <a:defRPr sz="2400" b="1"/>
            </a:lvl6pPr>
            <a:lvl7pPr lvl="6" rtl="0">
              <a:spcBef>
                <a:spcPts val="0"/>
              </a:spcBef>
              <a:spcAft>
                <a:spcPts val="0"/>
              </a:spcAft>
              <a:buSzPts val="1800"/>
              <a:buNone/>
              <a:defRPr sz="2400" b="1"/>
            </a:lvl7pPr>
            <a:lvl8pPr lvl="7" rtl="0">
              <a:spcBef>
                <a:spcPts val="0"/>
              </a:spcBef>
              <a:spcAft>
                <a:spcPts val="0"/>
              </a:spcAft>
              <a:buSzPts val="1800"/>
              <a:buNone/>
              <a:defRPr sz="2400" b="1"/>
            </a:lvl8pPr>
            <a:lvl9pPr lvl="8" rtl="0">
              <a:spcBef>
                <a:spcPts val="0"/>
              </a:spcBef>
              <a:spcAft>
                <a:spcPts val="0"/>
              </a:spcAft>
              <a:buSzPts val="1800"/>
              <a:buNone/>
              <a:defRPr sz="2400" b="1"/>
            </a:lvl9pPr>
          </a:lstStyle>
          <a:p>
            <a:endParaRPr/>
          </a:p>
        </p:txBody>
      </p:sp>
      <p:sp>
        <p:nvSpPr>
          <p:cNvPr id="175" name="Google Shape;175;p20"/>
          <p:cNvSpPr txBox="1">
            <a:spLocks noGrp="1"/>
          </p:cNvSpPr>
          <p:nvPr>
            <p:ph type="subTitle" idx="8"/>
          </p:nvPr>
        </p:nvSpPr>
        <p:spPr>
          <a:xfrm>
            <a:off x="2687567" y="5212569"/>
            <a:ext cx="3230800" cy="9508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
        <p:nvSpPr>
          <p:cNvPr id="176" name="Google Shape;176;p20"/>
          <p:cNvSpPr txBox="1">
            <a:spLocks noGrp="1"/>
          </p:cNvSpPr>
          <p:nvPr>
            <p:ph type="title" idx="9"/>
          </p:nvPr>
        </p:nvSpPr>
        <p:spPr>
          <a:xfrm>
            <a:off x="950800" y="593367"/>
            <a:ext cx="102904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2089974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Device mockup">
  <p:cSld name="Device mockup">
    <p:spTree>
      <p:nvGrpSpPr>
        <p:cNvPr id="1" name="Shape 177"/>
        <p:cNvGrpSpPr/>
        <p:nvPr/>
      </p:nvGrpSpPr>
      <p:grpSpPr>
        <a:xfrm>
          <a:off x="0" y="0"/>
          <a:ext cx="0" cy="0"/>
          <a:chOff x="0" y="0"/>
          <a:chExt cx="0" cy="0"/>
        </a:xfrm>
      </p:grpSpPr>
      <p:sp>
        <p:nvSpPr>
          <p:cNvPr id="178" name="Google Shape;178;p21"/>
          <p:cNvSpPr/>
          <p:nvPr/>
        </p:nvSpPr>
        <p:spPr>
          <a:xfrm rot="10800000">
            <a:off x="10" y="-30"/>
            <a:ext cx="7861991" cy="4139313"/>
          </a:xfrm>
          <a:custGeom>
            <a:avLst/>
            <a:gdLst/>
            <a:ahLst/>
            <a:cxnLst/>
            <a:rect l="l" t="t" r="r" b="b"/>
            <a:pathLst>
              <a:path w="38136" h="29948" extrusionOk="0">
                <a:moveTo>
                  <a:pt x="37163" y="0"/>
                </a:moveTo>
                <a:cubicBezTo>
                  <a:pt x="36732" y="0"/>
                  <a:pt x="36166" y="151"/>
                  <a:pt x="35481" y="658"/>
                </a:cubicBezTo>
                <a:cubicBezTo>
                  <a:pt x="33778" y="1908"/>
                  <a:pt x="33707" y="6147"/>
                  <a:pt x="31147" y="6992"/>
                </a:cubicBezTo>
                <a:cubicBezTo>
                  <a:pt x="30908" y="7072"/>
                  <a:pt x="30643" y="7108"/>
                  <a:pt x="30357" y="7108"/>
                </a:cubicBezTo>
                <a:cubicBezTo>
                  <a:pt x="28146" y="7108"/>
                  <a:pt x="24643" y="4988"/>
                  <a:pt x="21393" y="4988"/>
                </a:cubicBezTo>
                <a:cubicBezTo>
                  <a:pt x="20568" y="4988"/>
                  <a:pt x="19758" y="5125"/>
                  <a:pt x="18991" y="5468"/>
                </a:cubicBezTo>
                <a:cubicBezTo>
                  <a:pt x="14800" y="7337"/>
                  <a:pt x="16431" y="14755"/>
                  <a:pt x="13407" y="17934"/>
                </a:cubicBezTo>
                <a:cubicBezTo>
                  <a:pt x="10382" y="21113"/>
                  <a:pt x="8525" y="20803"/>
                  <a:pt x="4417" y="22351"/>
                </a:cubicBezTo>
                <a:cubicBezTo>
                  <a:pt x="416" y="23859"/>
                  <a:pt x="19" y="29638"/>
                  <a:pt x="1" y="29935"/>
                </a:cubicBezTo>
                <a:lnTo>
                  <a:pt x="38136" y="29935"/>
                </a:lnTo>
                <a:lnTo>
                  <a:pt x="38136" y="325"/>
                </a:lnTo>
                <a:cubicBezTo>
                  <a:pt x="38136" y="325"/>
                  <a:pt x="37795" y="0"/>
                  <a:pt x="37163" y="0"/>
                </a:cubicBezTo>
                <a:close/>
                <a:moveTo>
                  <a:pt x="0" y="29935"/>
                </a:moveTo>
                <a:lnTo>
                  <a:pt x="0" y="29947"/>
                </a:lnTo>
                <a:cubicBezTo>
                  <a:pt x="0" y="29947"/>
                  <a:pt x="0" y="29943"/>
                  <a:pt x="1" y="29935"/>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79" name="Google Shape;179;p21"/>
          <p:cNvSpPr txBox="1">
            <a:spLocks noGrp="1"/>
          </p:cNvSpPr>
          <p:nvPr>
            <p:ph type="title"/>
          </p:nvPr>
        </p:nvSpPr>
        <p:spPr>
          <a:xfrm>
            <a:off x="7498267" y="1782967"/>
            <a:ext cx="3742800" cy="13412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0" name="Google Shape;180;p21"/>
          <p:cNvSpPr txBox="1">
            <a:spLocks noGrp="1"/>
          </p:cNvSpPr>
          <p:nvPr>
            <p:ph type="subTitle" idx="1"/>
          </p:nvPr>
        </p:nvSpPr>
        <p:spPr>
          <a:xfrm>
            <a:off x="7498267" y="3172993"/>
            <a:ext cx="3742800" cy="1621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None/>
              <a:defRPr sz="2133"/>
            </a:lvl1pPr>
            <a:lvl2pPr lvl="1" rtl="0">
              <a:spcBef>
                <a:spcPts val="0"/>
              </a:spcBef>
              <a:spcAft>
                <a:spcPts val="0"/>
              </a:spcAft>
              <a:buSzPts val="1600"/>
              <a:buNone/>
              <a:defRPr sz="2133"/>
            </a:lvl2pPr>
            <a:lvl3pPr lvl="2" rtl="0">
              <a:spcBef>
                <a:spcPts val="0"/>
              </a:spcBef>
              <a:spcAft>
                <a:spcPts val="0"/>
              </a:spcAft>
              <a:buSzPts val="1600"/>
              <a:buNone/>
              <a:defRPr sz="2133"/>
            </a:lvl3pPr>
            <a:lvl4pPr lvl="3" rtl="0">
              <a:spcBef>
                <a:spcPts val="0"/>
              </a:spcBef>
              <a:spcAft>
                <a:spcPts val="0"/>
              </a:spcAft>
              <a:buSzPts val="1600"/>
              <a:buNone/>
              <a:defRPr sz="2133"/>
            </a:lvl4pPr>
            <a:lvl5pPr lvl="4" rtl="0">
              <a:spcBef>
                <a:spcPts val="0"/>
              </a:spcBef>
              <a:spcAft>
                <a:spcPts val="0"/>
              </a:spcAft>
              <a:buSzPts val="1600"/>
              <a:buNone/>
              <a:defRPr sz="2133"/>
            </a:lvl5pPr>
            <a:lvl6pPr lvl="5" rtl="0">
              <a:spcBef>
                <a:spcPts val="0"/>
              </a:spcBef>
              <a:spcAft>
                <a:spcPts val="0"/>
              </a:spcAft>
              <a:buSzPts val="1600"/>
              <a:buNone/>
              <a:defRPr sz="2133"/>
            </a:lvl6pPr>
            <a:lvl7pPr lvl="6" rtl="0">
              <a:spcBef>
                <a:spcPts val="0"/>
              </a:spcBef>
              <a:spcAft>
                <a:spcPts val="0"/>
              </a:spcAft>
              <a:buSzPts val="1600"/>
              <a:buNone/>
              <a:defRPr sz="2133"/>
            </a:lvl7pPr>
            <a:lvl8pPr lvl="7" rtl="0">
              <a:spcBef>
                <a:spcPts val="0"/>
              </a:spcBef>
              <a:spcAft>
                <a:spcPts val="0"/>
              </a:spcAft>
              <a:buSzPts val="1600"/>
              <a:buNone/>
              <a:defRPr sz="2133"/>
            </a:lvl8pPr>
            <a:lvl9pPr lvl="8" rtl="0">
              <a:spcBef>
                <a:spcPts val="0"/>
              </a:spcBef>
              <a:spcAft>
                <a:spcPts val="0"/>
              </a:spcAft>
              <a:buSzPts val="1600"/>
              <a:buNone/>
              <a:defRPr sz="2133"/>
            </a:lvl9pPr>
          </a:lstStyle>
          <a:p>
            <a:endParaRPr/>
          </a:p>
        </p:txBody>
      </p:sp>
      <p:sp>
        <p:nvSpPr>
          <p:cNvPr id="181" name="Google Shape;181;p21"/>
          <p:cNvSpPr/>
          <p:nvPr/>
        </p:nvSpPr>
        <p:spPr>
          <a:xfrm rot="10800000">
            <a:off x="8768808" y="4741392"/>
            <a:ext cx="3440712" cy="2142921"/>
          </a:xfrm>
          <a:custGeom>
            <a:avLst/>
            <a:gdLst/>
            <a:ahLst/>
            <a:cxnLst/>
            <a:rect l="l" t="t" r="r" b="b"/>
            <a:pathLst>
              <a:path w="40828" h="24587" extrusionOk="0">
                <a:moveTo>
                  <a:pt x="1" y="0"/>
                </a:moveTo>
                <a:lnTo>
                  <a:pt x="1" y="12"/>
                </a:lnTo>
                <a:lnTo>
                  <a:pt x="1" y="24586"/>
                </a:lnTo>
                <a:cubicBezTo>
                  <a:pt x="1" y="24586"/>
                  <a:pt x="20777" y="24039"/>
                  <a:pt x="25778" y="15716"/>
                </a:cubicBezTo>
                <a:cubicBezTo>
                  <a:pt x="30779" y="7394"/>
                  <a:pt x="37518" y="8061"/>
                  <a:pt x="39173" y="5536"/>
                </a:cubicBezTo>
                <a:cubicBezTo>
                  <a:pt x="40827" y="3000"/>
                  <a:pt x="39577" y="0"/>
                  <a:pt x="39577" y="0"/>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
        <p:nvSpPr>
          <p:cNvPr id="182" name="Google Shape;182;p21"/>
          <p:cNvSpPr/>
          <p:nvPr/>
        </p:nvSpPr>
        <p:spPr>
          <a:xfrm rot="10800000">
            <a:off x="8861910" y="4818023"/>
            <a:ext cx="3367357" cy="2095877"/>
          </a:xfrm>
          <a:custGeom>
            <a:avLst/>
            <a:gdLst/>
            <a:ahLst/>
            <a:cxnLst/>
            <a:rect l="l" t="t" r="r" b="b"/>
            <a:pathLst>
              <a:path w="40828" h="24587" extrusionOk="0">
                <a:moveTo>
                  <a:pt x="1" y="0"/>
                </a:moveTo>
                <a:lnTo>
                  <a:pt x="1" y="12"/>
                </a:lnTo>
                <a:lnTo>
                  <a:pt x="1" y="24586"/>
                </a:lnTo>
                <a:cubicBezTo>
                  <a:pt x="1" y="24586"/>
                  <a:pt x="20777" y="24039"/>
                  <a:pt x="25778" y="15716"/>
                </a:cubicBezTo>
                <a:cubicBezTo>
                  <a:pt x="30779" y="7394"/>
                  <a:pt x="37518" y="8061"/>
                  <a:pt x="39173" y="5536"/>
                </a:cubicBezTo>
                <a:cubicBezTo>
                  <a:pt x="40827" y="3000"/>
                  <a:pt x="39577" y="0"/>
                  <a:pt x="39577" y="0"/>
                </a:cubicBezTo>
                <a:close/>
              </a:path>
            </a:pathLst>
          </a:custGeom>
          <a:noFill/>
          <a:ln w="28575" cap="flat" cmpd="sng">
            <a:solidFill>
              <a:schemeClr val="accent6"/>
            </a:solidFill>
            <a:prstDash val="dash"/>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latin typeface="UTM Avo" panose="02040603050506020204" pitchFamily="18" charset="0"/>
            </a:endParaRPr>
          </a:p>
        </p:txBody>
      </p:sp>
    </p:spTree>
    <p:extLst>
      <p:ext uri="{BB962C8B-B14F-4D97-AF65-F5344CB8AC3E}">
        <p14:creationId xmlns:p14="http://schemas.microsoft.com/office/powerpoint/2010/main" val="2651761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28-03-2024</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1285914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28-03-2024</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2385706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44F2F87C-BCA9-43C6-9FC1-2CD6AB618253}" type="datetimeFigureOut">
              <a:rPr lang="es-CL" smtClean="0"/>
              <a:t>28-03-2024</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3855567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p:cNvSpPr>
            <a:spLocks noGrp="1"/>
          </p:cNvSpPr>
          <p:nvPr>
            <p:ph type="dt" sz="half" idx="10"/>
          </p:nvPr>
        </p:nvSpPr>
        <p:spPr/>
        <p:txBody>
          <a:bodyPr/>
          <a:lstStyle/>
          <a:p>
            <a:fld id="{44F2F87C-BCA9-43C6-9FC1-2CD6AB618253}" type="datetimeFigureOut">
              <a:rPr lang="es-CL" smtClean="0"/>
              <a:t>28-03-2024</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8400626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p:cNvSpPr>
            <a:spLocks noGrp="1"/>
          </p:cNvSpPr>
          <p:nvPr>
            <p:ph type="dt" sz="half" idx="10"/>
          </p:nvPr>
        </p:nvSpPr>
        <p:spPr/>
        <p:txBody>
          <a:bodyPr/>
          <a:lstStyle/>
          <a:p>
            <a:fld id="{44F2F87C-BCA9-43C6-9FC1-2CD6AB618253}" type="datetimeFigureOut">
              <a:rPr lang="es-CL" smtClean="0"/>
              <a:t>28-03-2024</a:t>
            </a:fld>
            <a:endParaRPr lang="es-CL"/>
          </a:p>
        </p:txBody>
      </p:sp>
      <p:sp>
        <p:nvSpPr>
          <p:cNvPr id="8" name="Marcador de pie de página 7"/>
          <p:cNvSpPr>
            <a:spLocks noGrp="1"/>
          </p:cNvSpPr>
          <p:nvPr>
            <p:ph type="ftr" sz="quarter" idx="11"/>
          </p:nvPr>
        </p:nvSpPr>
        <p:spPr/>
        <p:txBody>
          <a:bodyPr/>
          <a:lstStyle/>
          <a:p>
            <a:endParaRPr lang="es-CL"/>
          </a:p>
        </p:txBody>
      </p:sp>
      <p:sp>
        <p:nvSpPr>
          <p:cNvPr id="9" name="Marcador de número de diapositiva 8"/>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80855234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fecha 2"/>
          <p:cNvSpPr>
            <a:spLocks noGrp="1"/>
          </p:cNvSpPr>
          <p:nvPr>
            <p:ph type="dt" sz="half" idx="10"/>
          </p:nvPr>
        </p:nvSpPr>
        <p:spPr/>
        <p:txBody>
          <a:bodyPr/>
          <a:lstStyle/>
          <a:p>
            <a:fld id="{44F2F87C-BCA9-43C6-9FC1-2CD6AB618253}" type="datetimeFigureOut">
              <a:rPr lang="es-CL" smtClean="0"/>
              <a:t>28-03-2024</a:t>
            </a:fld>
            <a:endParaRPr lang="es-CL"/>
          </a:p>
        </p:txBody>
      </p:sp>
      <p:sp>
        <p:nvSpPr>
          <p:cNvPr id="4" name="Marcador de pie de página 3"/>
          <p:cNvSpPr>
            <a:spLocks noGrp="1"/>
          </p:cNvSpPr>
          <p:nvPr>
            <p:ph type="ftr" sz="quarter" idx="11"/>
          </p:nvPr>
        </p:nvSpPr>
        <p:spPr/>
        <p:txBody>
          <a:bodyPr/>
          <a:lstStyle/>
          <a:p>
            <a:endParaRPr lang="es-CL"/>
          </a:p>
        </p:txBody>
      </p:sp>
      <p:sp>
        <p:nvSpPr>
          <p:cNvPr id="5" name="Marcador de número de diapositiva 4"/>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30565140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4F2F87C-BCA9-43C6-9FC1-2CD6AB618253}" type="datetimeFigureOut">
              <a:rPr lang="es-CL" smtClean="0"/>
              <a:t>28-03-2024</a:t>
            </a:fld>
            <a:endParaRPr lang="es-CL"/>
          </a:p>
        </p:txBody>
      </p:sp>
      <p:sp>
        <p:nvSpPr>
          <p:cNvPr id="3" name="Marcador de pie de página 2"/>
          <p:cNvSpPr>
            <a:spLocks noGrp="1"/>
          </p:cNvSpPr>
          <p:nvPr>
            <p:ph type="ftr" sz="quarter" idx="11"/>
          </p:nvPr>
        </p:nvSpPr>
        <p:spPr/>
        <p:txBody>
          <a:bodyPr/>
          <a:lstStyle/>
          <a:p>
            <a:endParaRPr lang="es-CL"/>
          </a:p>
        </p:txBody>
      </p:sp>
      <p:sp>
        <p:nvSpPr>
          <p:cNvPr id="4" name="Marcador de número de diapositiva 3"/>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609561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44F2F87C-BCA9-43C6-9FC1-2CD6AB618253}" type="datetimeFigureOut">
              <a:rPr lang="es-CL" smtClean="0"/>
              <a:t>28-03-2024</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41131610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44F2F87C-BCA9-43C6-9FC1-2CD6AB618253}" type="datetimeFigureOut">
              <a:rPr lang="es-CL" smtClean="0"/>
              <a:t>28-03-2024</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8124447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28-03-2024</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11273878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10"/>
          </p:nvPr>
        </p:nvSpPr>
        <p:spPr/>
        <p:txBody>
          <a:bodyPr/>
          <a:lstStyle/>
          <a:p>
            <a:fld id="{44F2F87C-BCA9-43C6-9FC1-2CD6AB618253}" type="datetimeFigureOut">
              <a:rPr lang="es-CL" smtClean="0"/>
              <a:t>28-03-2024</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DE71C373-06A2-4840-8DC4-2C517F2BE930}" type="slidenum">
              <a:rPr lang="es-CL" smtClean="0"/>
              <a:t>‹#›</a:t>
            </a:fld>
            <a:endParaRPr lang="es-CL"/>
          </a:p>
        </p:txBody>
      </p:sp>
    </p:spTree>
    <p:extLst>
      <p:ext uri="{BB962C8B-B14F-4D97-AF65-F5344CB8AC3E}">
        <p14:creationId xmlns:p14="http://schemas.microsoft.com/office/powerpoint/2010/main" val="2728767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3/28/2024</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59512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79902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800" y="593367"/>
            <a:ext cx="102904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Pangolin"/>
              <a:buNone/>
              <a:defRPr sz="2800" b="1">
                <a:solidFill>
                  <a:schemeClr val="dk1"/>
                </a:solidFill>
                <a:latin typeface="Pangolin"/>
                <a:ea typeface="Pangolin"/>
                <a:cs typeface="Pangolin"/>
                <a:sym typeface="Pangolin"/>
              </a:defRPr>
            </a:lvl1pPr>
            <a:lvl2pPr lvl="1">
              <a:spcBef>
                <a:spcPts val="0"/>
              </a:spcBef>
              <a:spcAft>
                <a:spcPts val="0"/>
              </a:spcAft>
              <a:buClr>
                <a:schemeClr val="dk1"/>
              </a:buClr>
              <a:buSzPts val="2800"/>
              <a:buFont typeface="Pangolin"/>
              <a:buNone/>
              <a:defRPr sz="2800" b="1">
                <a:solidFill>
                  <a:schemeClr val="dk1"/>
                </a:solidFill>
                <a:latin typeface="Pangolin"/>
                <a:ea typeface="Pangolin"/>
                <a:cs typeface="Pangolin"/>
                <a:sym typeface="Pangolin"/>
              </a:defRPr>
            </a:lvl2pPr>
            <a:lvl3pPr lvl="2">
              <a:spcBef>
                <a:spcPts val="0"/>
              </a:spcBef>
              <a:spcAft>
                <a:spcPts val="0"/>
              </a:spcAft>
              <a:buClr>
                <a:schemeClr val="dk1"/>
              </a:buClr>
              <a:buSzPts val="2800"/>
              <a:buFont typeface="Pangolin"/>
              <a:buNone/>
              <a:defRPr sz="2800" b="1">
                <a:solidFill>
                  <a:schemeClr val="dk1"/>
                </a:solidFill>
                <a:latin typeface="Pangolin"/>
                <a:ea typeface="Pangolin"/>
                <a:cs typeface="Pangolin"/>
                <a:sym typeface="Pangolin"/>
              </a:defRPr>
            </a:lvl3pPr>
            <a:lvl4pPr lvl="3">
              <a:spcBef>
                <a:spcPts val="0"/>
              </a:spcBef>
              <a:spcAft>
                <a:spcPts val="0"/>
              </a:spcAft>
              <a:buClr>
                <a:schemeClr val="dk1"/>
              </a:buClr>
              <a:buSzPts val="2800"/>
              <a:buFont typeface="Pangolin"/>
              <a:buNone/>
              <a:defRPr sz="2800" b="1">
                <a:solidFill>
                  <a:schemeClr val="dk1"/>
                </a:solidFill>
                <a:latin typeface="Pangolin"/>
                <a:ea typeface="Pangolin"/>
                <a:cs typeface="Pangolin"/>
                <a:sym typeface="Pangolin"/>
              </a:defRPr>
            </a:lvl4pPr>
            <a:lvl5pPr lvl="4">
              <a:spcBef>
                <a:spcPts val="0"/>
              </a:spcBef>
              <a:spcAft>
                <a:spcPts val="0"/>
              </a:spcAft>
              <a:buClr>
                <a:schemeClr val="dk1"/>
              </a:buClr>
              <a:buSzPts val="2800"/>
              <a:buFont typeface="Pangolin"/>
              <a:buNone/>
              <a:defRPr sz="2800" b="1">
                <a:solidFill>
                  <a:schemeClr val="dk1"/>
                </a:solidFill>
                <a:latin typeface="Pangolin"/>
                <a:ea typeface="Pangolin"/>
                <a:cs typeface="Pangolin"/>
                <a:sym typeface="Pangolin"/>
              </a:defRPr>
            </a:lvl5pPr>
            <a:lvl6pPr lvl="5">
              <a:spcBef>
                <a:spcPts val="0"/>
              </a:spcBef>
              <a:spcAft>
                <a:spcPts val="0"/>
              </a:spcAft>
              <a:buClr>
                <a:schemeClr val="dk1"/>
              </a:buClr>
              <a:buSzPts val="2800"/>
              <a:buFont typeface="Pangolin"/>
              <a:buNone/>
              <a:defRPr sz="2800" b="1">
                <a:solidFill>
                  <a:schemeClr val="dk1"/>
                </a:solidFill>
                <a:latin typeface="Pangolin"/>
                <a:ea typeface="Pangolin"/>
                <a:cs typeface="Pangolin"/>
                <a:sym typeface="Pangolin"/>
              </a:defRPr>
            </a:lvl6pPr>
            <a:lvl7pPr lvl="6">
              <a:spcBef>
                <a:spcPts val="0"/>
              </a:spcBef>
              <a:spcAft>
                <a:spcPts val="0"/>
              </a:spcAft>
              <a:buClr>
                <a:schemeClr val="dk1"/>
              </a:buClr>
              <a:buSzPts val="2800"/>
              <a:buFont typeface="Pangolin"/>
              <a:buNone/>
              <a:defRPr sz="2800" b="1">
                <a:solidFill>
                  <a:schemeClr val="dk1"/>
                </a:solidFill>
                <a:latin typeface="Pangolin"/>
                <a:ea typeface="Pangolin"/>
                <a:cs typeface="Pangolin"/>
                <a:sym typeface="Pangolin"/>
              </a:defRPr>
            </a:lvl7pPr>
            <a:lvl8pPr lvl="7">
              <a:spcBef>
                <a:spcPts val="0"/>
              </a:spcBef>
              <a:spcAft>
                <a:spcPts val="0"/>
              </a:spcAft>
              <a:buClr>
                <a:schemeClr val="dk1"/>
              </a:buClr>
              <a:buSzPts val="2800"/>
              <a:buFont typeface="Pangolin"/>
              <a:buNone/>
              <a:defRPr sz="2800" b="1">
                <a:solidFill>
                  <a:schemeClr val="dk1"/>
                </a:solidFill>
                <a:latin typeface="Pangolin"/>
                <a:ea typeface="Pangolin"/>
                <a:cs typeface="Pangolin"/>
                <a:sym typeface="Pangolin"/>
              </a:defRPr>
            </a:lvl8pPr>
            <a:lvl9pPr lvl="8">
              <a:spcBef>
                <a:spcPts val="0"/>
              </a:spcBef>
              <a:spcAft>
                <a:spcPts val="0"/>
              </a:spcAft>
              <a:buClr>
                <a:schemeClr val="dk1"/>
              </a:buClr>
              <a:buSzPts val="2800"/>
              <a:buFont typeface="Pangolin"/>
              <a:buNone/>
              <a:defRPr sz="2800" b="1">
                <a:solidFill>
                  <a:schemeClr val="dk1"/>
                </a:solidFill>
                <a:latin typeface="Pangolin"/>
                <a:ea typeface="Pangolin"/>
                <a:cs typeface="Pangolin"/>
                <a:sym typeface="Pangolin"/>
              </a:defRPr>
            </a:lvl9pPr>
          </a:lstStyle>
          <a:p>
            <a:endParaRPr/>
          </a:p>
        </p:txBody>
      </p:sp>
      <p:sp>
        <p:nvSpPr>
          <p:cNvPr id="7" name="Google Shape;7;p1"/>
          <p:cNvSpPr txBox="1">
            <a:spLocks noGrp="1"/>
          </p:cNvSpPr>
          <p:nvPr>
            <p:ph type="body" idx="1"/>
          </p:nvPr>
        </p:nvSpPr>
        <p:spPr>
          <a:xfrm>
            <a:off x="950800" y="1536633"/>
            <a:ext cx="10290400" cy="4555200"/>
          </a:xfrm>
          <a:prstGeom prst="rect">
            <a:avLst/>
          </a:prstGeom>
          <a:noFill/>
          <a:ln>
            <a:noFill/>
          </a:ln>
        </p:spPr>
        <p:txBody>
          <a:bodyPr spcFirstLastPara="1" wrap="square" lIns="91425" tIns="91425" rIns="91425" bIns="91425" anchor="t" anchorCtr="0">
            <a:noAutofit/>
          </a:bodyPr>
          <a:lstStyle>
            <a:lvl1pPr marL="457200" lvl="0" indent="-330200">
              <a:lnSpc>
                <a:spcPct val="100000"/>
              </a:lnSpc>
              <a:spcBef>
                <a:spcPts val="0"/>
              </a:spcBef>
              <a:spcAft>
                <a:spcPts val="0"/>
              </a:spcAft>
              <a:buClr>
                <a:schemeClr val="dk1"/>
              </a:buClr>
              <a:buSzPts val="1600"/>
              <a:buFont typeface="Baloo 2"/>
              <a:buChar char="●"/>
              <a:defRPr sz="1600">
                <a:solidFill>
                  <a:schemeClr val="dk1"/>
                </a:solidFill>
                <a:latin typeface="Baloo 2"/>
                <a:ea typeface="Baloo 2"/>
                <a:cs typeface="Baloo 2"/>
                <a:sym typeface="Baloo 2"/>
              </a:defRPr>
            </a:lvl1pPr>
            <a:lvl2pPr marL="914400" lvl="1" indent="-330200">
              <a:lnSpc>
                <a:spcPct val="100000"/>
              </a:lnSpc>
              <a:spcBef>
                <a:spcPts val="0"/>
              </a:spcBef>
              <a:spcAft>
                <a:spcPts val="0"/>
              </a:spcAft>
              <a:buClr>
                <a:schemeClr val="dk1"/>
              </a:buClr>
              <a:buSzPts val="1600"/>
              <a:buFont typeface="Baloo 2"/>
              <a:buChar char="○"/>
              <a:defRPr sz="1600">
                <a:solidFill>
                  <a:schemeClr val="dk1"/>
                </a:solidFill>
                <a:latin typeface="Baloo 2"/>
                <a:ea typeface="Baloo 2"/>
                <a:cs typeface="Baloo 2"/>
                <a:sym typeface="Baloo 2"/>
              </a:defRPr>
            </a:lvl2pPr>
            <a:lvl3pPr marL="1371600" lvl="2" indent="-330200">
              <a:lnSpc>
                <a:spcPct val="100000"/>
              </a:lnSpc>
              <a:spcBef>
                <a:spcPts val="0"/>
              </a:spcBef>
              <a:spcAft>
                <a:spcPts val="0"/>
              </a:spcAft>
              <a:buClr>
                <a:schemeClr val="dk1"/>
              </a:buClr>
              <a:buSzPts val="1600"/>
              <a:buFont typeface="Baloo 2"/>
              <a:buChar char="■"/>
              <a:defRPr sz="1600">
                <a:solidFill>
                  <a:schemeClr val="dk1"/>
                </a:solidFill>
                <a:latin typeface="Baloo 2"/>
                <a:ea typeface="Baloo 2"/>
                <a:cs typeface="Baloo 2"/>
                <a:sym typeface="Baloo 2"/>
              </a:defRPr>
            </a:lvl3pPr>
            <a:lvl4pPr marL="1828800" lvl="3" indent="-330200">
              <a:lnSpc>
                <a:spcPct val="100000"/>
              </a:lnSpc>
              <a:spcBef>
                <a:spcPts val="0"/>
              </a:spcBef>
              <a:spcAft>
                <a:spcPts val="0"/>
              </a:spcAft>
              <a:buClr>
                <a:schemeClr val="dk1"/>
              </a:buClr>
              <a:buSzPts val="1600"/>
              <a:buFont typeface="Baloo 2"/>
              <a:buChar char="●"/>
              <a:defRPr sz="1600">
                <a:solidFill>
                  <a:schemeClr val="dk1"/>
                </a:solidFill>
                <a:latin typeface="Baloo 2"/>
                <a:ea typeface="Baloo 2"/>
                <a:cs typeface="Baloo 2"/>
                <a:sym typeface="Baloo 2"/>
              </a:defRPr>
            </a:lvl4pPr>
            <a:lvl5pPr marL="2286000" lvl="4" indent="-330200">
              <a:lnSpc>
                <a:spcPct val="100000"/>
              </a:lnSpc>
              <a:spcBef>
                <a:spcPts val="0"/>
              </a:spcBef>
              <a:spcAft>
                <a:spcPts val="0"/>
              </a:spcAft>
              <a:buClr>
                <a:schemeClr val="dk1"/>
              </a:buClr>
              <a:buSzPts val="1600"/>
              <a:buFont typeface="Baloo 2"/>
              <a:buChar char="○"/>
              <a:defRPr sz="1600">
                <a:solidFill>
                  <a:schemeClr val="dk1"/>
                </a:solidFill>
                <a:latin typeface="Baloo 2"/>
                <a:ea typeface="Baloo 2"/>
                <a:cs typeface="Baloo 2"/>
                <a:sym typeface="Baloo 2"/>
              </a:defRPr>
            </a:lvl5pPr>
            <a:lvl6pPr marL="2743200" lvl="5" indent="-330200">
              <a:lnSpc>
                <a:spcPct val="100000"/>
              </a:lnSpc>
              <a:spcBef>
                <a:spcPts val="0"/>
              </a:spcBef>
              <a:spcAft>
                <a:spcPts val="0"/>
              </a:spcAft>
              <a:buClr>
                <a:schemeClr val="dk1"/>
              </a:buClr>
              <a:buSzPts val="1600"/>
              <a:buFont typeface="Baloo 2"/>
              <a:buChar char="■"/>
              <a:defRPr sz="1600">
                <a:solidFill>
                  <a:schemeClr val="dk1"/>
                </a:solidFill>
                <a:latin typeface="Baloo 2"/>
                <a:ea typeface="Baloo 2"/>
                <a:cs typeface="Baloo 2"/>
                <a:sym typeface="Baloo 2"/>
              </a:defRPr>
            </a:lvl6pPr>
            <a:lvl7pPr marL="3200400" lvl="6" indent="-330200">
              <a:lnSpc>
                <a:spcPct val="100000"/>
              </a:lnSpc>
              <a:spcBef>
                <a:spcPts val="0"/>
              </a:spcBef>
              <a:spcAft>
                <a:spcPts val="0"/>
              </a:spcAft>
              <a:buClr>
                <a:schemeClr val="dk1"/>
              </a:buClr>
              <a:buSzPts val="1600"/>
              <a:buFont typeface="Baloo 2"/>
              <a:buChar char="●"/>
              <a:defRPr sz="1600">
                <a:solidFill>
                  <a:schemeClr val="dk1"/>
                </a:solidFill>
                <a:latin typeface="Baloo 2"/>
                <a:ea typeface="Baloo 2"/>
                <a:cs typeface="Baloo 2"/>
                <a:sym typeface="Baloo 2"/>
              </a:defRPr>
            </a:lvl7pPr>
            <a:lvl8pPr marL="3657600" lvl="7" indent="-330200">
              <a:lnSpc>
                <a:spcPct val="100000"/>
              </a:lnSpc>
              <a:spcBef>
                <a:spcPts val="0"/>
              </a:spcBef>
              <a:spcAft>
                <a:spcPts val="0"/>
              </a:spcAft>
              <a:buClr>
                <a:schemeClr val="dk1"/>
              </a:buClr>
              <a:buSzPts val="1600"/>
              <a:buFont typeface="Baloo 2"/>
              <a:buChar char="○"/>
              <a:defRPr sz="1600">
                <a:solidFill>
                  <a:schemeClr val="dk1"/>
                </a:solidFill>
                <a:latin typeface="Baloo 2"/>
                <a:ea typeface="Baloo 2"/>
                <a:cs typeface="Baloo 2"/>
                <a:sym typeface="Baloo 2"/>
              </a:defRPr>
            </a:lvl8pPr>
            <a:lvl9pPr marL="4114800" lvl="8" indent="-330200">
              <a:lnSpc>
                <a:spcPct val="100000"/>
              </a:lnSpc>
              <a:spcBef>
                <a:spcPts val="0"/>
              </a:spcBef>
              <a:spcAft>
                <a:spcPts val="0"/>
              </a:spcAft>
              <a:buClr>
                <a:schemeClr val="dk1"/>
              </a:buClr>
              <a:buSzPts val="1600"/>
              <a:buFont typeface="Baloo 2"/>
              <a:buChar char="■"/>
              <a:defRPr sz="1600">
                <a:solidFill>
                  <a:schemeClr val="dk1"/>
                </a:solidFill>
                <a:latin typeface="Baloo 2"/>
                <a:ea typeface="Baloo 2"/>
                <a:cs typeface="Baloo 2"/>
                <a:sym typeface="Baloo 2"/>
              </a:defRPr>
            </a:lvl9pPr>
          </a:lstStyle>
          <a:p>
            <a:endParaRPr/>
          </a:p>
        </p:txBody>
      </p:sp>
    </p:spTree>
    <p:extLst>
      <p:ext uri="{BB962C8B-B14F-4D97-AF65-F5344CB8AC3E}">
        <p14:creationId xmlns:p14="http://schemas.microsoft.com/office/powerpoint/2010/main" val="1913275752"/>
      </p:ext>
    </p:extLst>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2F87C-BCA9-43C6-9FC1-2CD6AB618253}" type="datetimeFigureOut">
              <a:rPr lang="es-CL" smtClean="0"/>
              <a:t>28-03-2024</a:t>
            </a:fld>
            <a:endParaRPr lang="es-C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1C373-06A2-4840-8DC4-2C517F2BE930}" type="slidenum">
              <a:rPr lang="es-CL" smtClean="0"/>
              <a:t>‹#›</a:t>
            </a:fld>
            <a:endParaRPr lang="es-CL"/>
          </a:p>
        </p:txBody>
      </p:sp>
    </p:spTree>
    <p:extLst>
      <p:ext uri="{BB962C8B-B14F-4D97-AF65-F5344CB8AC3E}">
        <p14:creationId xmlns:p14="http://schemas.microsoft.com/office/powerpoint/2010/main" val="572240604"/>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oan-10-tap-1/1/155/30/"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4.jpg"/><Relationship Id="rId1" Type="http://schemas.openxmlformats.org/officeDocument/2006/relationships/slideLayout" Target="../slideLayouts/slideLayout41.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image" Target="../media/image7.png"/><Relationship Id="rId3" Type="http://schemas.openxmlformats.org/officeDocument/2006/relationships/image" Target="../media/image4.jpg"/><Relationship Id="rId7" Type="http://schemas.openxmlformats.org/officeDocument/2006/relationships/slide" Target="slide8.xml"/><Relationship Id="rId12"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2.xml"/><Relationship Id="rId6" Type="http://schemas.openxmlformats.org/officeDocument/2006/relationships/slide" Target="slide6.xml"/><Relationship Id="rId11" Type="http://schemas.openxmlformats.org/officeDocument/2006/relationships/image" Target="../media/image9.png"/><Relationship Id="rId5" Type="http://schemas.openxmlformats.org/officeDocument/2006/relationships/slide" Target="slide5.xml"/><Relationship Id="rId10" Type="http://schemas.openxmlformats.org/officeDocument/2006/relationships/slide" Target="slide9.xml"/><Relationship Id="rId4" Type="http://schemas.openxmlformats.org/officeDocument/2006/relationships/image" Target="../media/image5.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8.png"/><Relationship Id="rId3" Type="http://schemas.openxmlformats.org/officeDocument/2006/relationships/audio" Target="../media/audio1.wav"/><Relationship Id="rId7" Type="http://schemas.openxmlformats.org/officeDocument/2006/relationships/image" Target="../media/image13.png"/><Relationship Id="rId12"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2.xml"/><Relationship Id="rId6" Type="http://schemas.openxmlformats.org/officeDocument/2006/relationships/image" Target="../media/image12.pn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jpeg"/><Relationship Id="rId4" Type="http://schemas.openxmlformats.org/officeDocument/2006/relationships/audio" Target="../media/audio2.wav"/><Relationship Id="rId9" Type="http://schemas.openxmlformats.org/officeDocument/2006/relationships/slide" Target="slide4.xml"/><Relationship Id="rId1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slide" Target="slide4.xml"/><Relationship Id="rId3" Type="http://schemas.openxmlformats.org/officeDocument/2006/relationships/audio" Target="../media/audio1.wav"/><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42.xml"/><Relationship Id="rId6" Type="http://schemas.openxmlformats.org/officeDocument/2006/relationships/image" Target="../media/image20.png"/><Relationship Id="rId11" Type="http://schemas.openxmlformats.org/officeDocument/2006/relationships/image" Target="../media/image7.png"/><Relationship Id="rId5" Type="http://schemas.openxmlformats.org/officeDocument/2006/relationships/image" Target="../media/image17.jpg"/><Relationship Id="rId10" Type="http://schemas.openxmlformats.org/officeDocument/2006/relationships/image" Target="../media/image16.png"/><Relationship Id="rId4" Type="http://schemas.openxmlformats.org/officeDocument/2006/relationships/audio" Target="../media/audio2.wav"/><Relationship Id="rId9"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5.png"/><Relationship Id="rId3" Type="http://schemas.openxmlformats.org/officeDocument/2006/relationships/audio" Target="../media/audio1.wav"/><Relationship Id="rId7" Type="http://schemas.openxmlformats.org/officeDocument/2006/relationships/image" Target="../media/image23.png"/><Relationship Id="rId12"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2.xml"/><Relationship Id="rId6" Type="http://schemas.openxmlformats.org/officeDocument/2006/relationships/image" Target="../media/image22.png"/><Relationship Id="rId11" Type="http://schemas.openxmlformats.org/officeDocument/2006/relationships/image" Target="../media/image15.jpeg"/><Relationship Id="rId5" Type="http://schemas.openxmlformats.org/officeDocument/2006/relationships/image" Target="../media/image18.jpg"/><Relationship Id="rId15" Type="http://schemas.openxmlformats.org/officeDocument/2006/relationships/image" Target="../media/image7.png"/><Relationship Id="rId10" Type="http://schemas.openxmlformats.org/officeDocument/2006/relationships/slide" Target="slide4.xml"/><Relationship Id="rId4" Type="http://schemas.openxmlformats.org/officeDocument/2006/relationships/audio" Target="../media/audio2.wav"/><Relationship Id="rId9" Type="http://schemas.openxmlformats.org/officeDocument/2006/relationships/image" Target="../media/image14.png"/><Relationship Id="rId1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7.png"/><Relationship Id="rId3" Type="http://schemas.openxmlformats.org/officeDocument/2006/relationships/audio" Target="../media/audio1.wav"/><Relationship Id="rId7" Type="http://schemas.openxmlformats.org/officeDocument/2006/relationships/image" Target="../media/image28.png"/><Relationship Id="rId12"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42.xml"/><Relationship Id="rId6" Type="http://schemas.openxmlformats.org/officeDocument/2006/relationships/image" Target="../media/image15.jpeg"/><Relationship Id="rId11" Type="http://schemas.openxmlformats.org/officeDocument/2006/relationships/image" Target="../media/image30.png"/><Relationship Id="rId5" Type="http://schemas.openxmlformats.org/officeDocument/2006/relationships/slide" Target="slide4.xml"/><Relationship Id="rId10" Type="http://schemas.openxmlformats.org/officeDocument/2006/relationships/image" Target="../media/image16.png"/><Relationship Id="rId4" Type="http://schemas.openxmlformats.org/officeDocument/2006/relationships/image" Target="../media/image19.jpg"/><Relationship Id="rId9"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36.png"/><Relationship Id="rId3" Type="http://schemas.openxmlformats.org/officeDocument/2006/relationships/audio" Target="../media/audio1.wav"/><Relationship Id="rId7" Type="http://schemas.openxmlformats.org/officeDocument/2006/relationships/image" Target="../media/image32.png"/><Relationship Id="rId12"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42.xml"/><Relationship Id="rId6" Type="http://schemas.openxmlformats.org/officeDocument/2006/relationships/image" Target="../media/image16.png"/><Relationship Id="rId11" Type="http://schemas.openxmlformats.org/officeDocument/2006/relationships/image" Target="../media/image14.png"/><Relationship Id="rId5" Type="http://schemas.openxmlformats.org/officeDocument/2006/relationships/image" Target="../media/image15.jpeg"/><Relationship Id="rId10" Type="http://schemas.openxmlformats.org/officeDocument/2006/relationships/image" Target="../media/image34.png"/><Relationship Id="rId4" Type="http://schemas.openxmlformats.org/officeDocument/2006/relationships/image" Target="../media/image18.jpg"/><Relationship Id="rId9"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1.png"/><Relationship Id="rId7" Type="http://schemas.openxmlformats.org/officeDocument/2006/relationships/image" Target="../media/image38.png"/><Relationship Id="rId2" Type="http://schemas.openxmlformats.org/officeDocument/2006/relationships/image" Target="../media/image20.jpg"/><Relationship Id="rId1" Type="http://schemas.openxmlformats.org/officeDocument/2006/relationships/slideLayout" Target="../slideLayouts/slideLayout42.xml"/><Relationship Id="rId6" Type="http://schemas.openxmlformats.org/officeDocument/2006/relationships/image" Target="../media/image37.png"/><Relationship Id="rId5" Type="http://schemas.openxmlformats.org/officeDocument/2006/relationships/image" Target="../media/image2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4.xml"/><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toan-10-tap-1/1/155/30/" TargetMode="External"/><Relationship Id="rId2" Type="http://schemas.openxmlformats.org/officeDocument/2006/relationships/image" Target="../media/image4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390.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1.png"/></Relationships>
</file>

<file path=ppt/slides/_rels/slide17.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3" Type="http://schemas.openxmlformats.org/officeDocument/2006/relationships/image" Target="../media/image450.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480.png"/><Relationship Id="rId5" Type="http://schemas.openxmlformats.org/officeDocument/2006/relationships/image" Target="../media/image52.png"/><Relationship Id="rId4" Type="http://schemas.openxmlformats.org/officeDocument/2006/relationships/image" Target="../media/image460.png"/></Relationships>
</file>

<file path=ppt/slides/_rels/slide19.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80.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00.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62.png"/><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hoc10.vn/doc-sach/toan-10-tap-1/1/155/30/" TargetMode="External"/><Relationship Id="rId2" Type="http://schemas.openxmlformats.org/officeDocument/2006/relationships/image" Target="../media/image69.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72.jpg"/><Relationship Id="rId7" Type="http://schemas.openxmlformats.org/officeDocument/2006/relationships/image" Target="../media/image74.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73.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TOÁN 10</a:t>
            </a:r>
          </a:p>
        </p:txBody>
      </p:sp>
      <p:sp>
        <p:nvSpPr>
          <p:cNvPr id="6" name="Rectangle 5">
            <a:extLst>
              <a:ext uri="{FF2B5EF4-FFF2-40B4-BE49-F238E27FC236}">
                <a16:creationId xmlns:a16="http://schemas.microsoft.com/office/drawing/2014/main" id="{E749AAE4-AAE8-4F14-B963-C4BD00694A92}"/>
              </a:ext>
            </a:extLst>
          </p:cNvPr>
          <p:cNvSpPr/>
          <p:nvPr/>
        </p:nvSpPr>
        <p:spPr>
          <a:xfrm>
            <a:off x="10920939" y="56060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257300" y="2070021"/>
            <a:ext cx="9677400"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60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Chương</a:t>
            </a:r>
            <a:r>
              <a:rPr kumimoji="0" lang="en-US" sz="60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II</a:t>
            </a:r>
          </a:p>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vi-VN" sz="60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rPr>
              <a:t>Bài tập cuối chương II</a:t>
            </a:r>
            <a:endPar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1F977618-8751-FE2C-B3AF-F16DB709D3D8}"/>
              </a:ext>
            </a:extLst>
          </p:cNvPr>
          <p:cNvPicPr>
            <a:picLocks noChangeAspect="1"/>
          </p:cNvPicPr>
          <p:nvPr/>
        </p:nvPicPr>
        <p:blipFill>
          <a:blip r:embed="rId4"/>
          <a:stretch>
            <a:fillRect/>
          </a:stretch>
        </p:blipFill>
        <p:spPr>
          <a:xfrm>
            <a:off x="4779591" y="2787148"/>
            <a:ext cx="2866614" cy="1813728"/>
          </a:xfrm>
          <a:prstGeom prst="rect">
            <a:avLst/>
          </a:prstGeom>
        </p:spPr>
      </p:pic>
    </p:spTree>
    <p:extLst>
      <p:ext uri="{BB962C8B-B14F-4D97-AF65-F5344CB8AC3E}">
        <p14:creationId xmlns:p14="http://schemas.microsoft.com/office/powerpoint/2010/main" val="842772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5" name="Rectángulo redondeado 4">
            <a:hlinkClick r:id="rId3" action="ppaction://hlinksldjump"/>
          </p:cNvPr>
          <p:cNvSpPr/>
          <p:nvPr/>
        </p:nvSpPr>
        <p:spPr>
          <a:xfrm>
            <a:off x="8171635" y="4179381"/>
            <a:ext cx="2410640" cy="10219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BẮT ĐẦU</a:t>
            </a:r>
            <a:endParaRPr kumimoji="0" lang="es-CL" sz="32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7" name="PLANETA 3" descr="Resultado de imagen para PLANETA PNG"/>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895783" y="489566"/>
            <a:ext cx="2267120" cy="170034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0" y="2670552"/>
            <a:ext cx="4367579" cy="4039634"/>
          </a:xfrm>
          <a:prstGeom prst="rect">
            <a:avLst/>
          </a:prstGeom>
        </p:spPr>
      </p:pic>
      <p:sp>
        <p:nvSpPr>
          <p:cNvPr id="8" name="TextBox 7"/>
          <p:cNvSpPr txBox="1"/>
          <p:nvPr/>
        </p:nvSpPr>
        <p:spPr>
          <a:xfrm>
            <a:off x="773723" y="703385"/>
            <a:ext cx="4114800" cy="60016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3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DU HÀNH VŨ TRỤ</a:t>
            </a:r>
            <a:endParaRPr kumimoji="0" lang="en-US" sz="33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endParaRPr>
          </a:p>
        </p:txBody>
      </p:sp>
      <p:pic>
        <p:nvPicPr>
          <p:cNvPr id="6" name="Picture 5">
            <a:extLst>
              <a:ext uri="{FF2B5EF4-FFF2-40B4-BE49-F238E27FC236}">
                <a16:creationId xmlns:a16="http://schemas.microsoft.com/office/drawing/2014/main" id="{86FE2B77-8087-B706-D579-90D307400E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27249" y="0"/>
            <a:ext cx="764751" cy="852755"/>
          </a:xfrm>
          <a:prstGeom prst="rect">
            <a:avLst/>
          </a:prstGeom>
          <a:solidFill>
            <a:schemeClr val="bg1"/>
          </a:solidFill>
        </p:spPr>
      </p:pic>
    </p:spTree>
    <p:extLst>
      <p:ext uri="{BB962C8B-B14F-4D97-AF65-F5344CB8AC3E}">
        <p14:creationId xmlns:p14="http://schemas.microsoft.com/office/powerpoint/2010/main" val="3989636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dissolve">
                                      <p:cBhvr>
                                        <p:cTn id="7" dur="1500"/>
                                        <p:tgtEl>
                                          <p:spTgt spid="5">
                                            <p:bg/>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dissolve">
                                      <p:cBhvr>
                                        <p:cTn id="10" dur="1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3074" name="PLANETA 1" descr="Resultado de imagen para PLANETA PNG"/>
          <p:cNvPicPr>
            <a:picLocks noChangeAspect="1" noChangeArrowheads="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618978" y="940239"/>
            <a:ext cx="1717478" cy="127996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LANETA 2" descr="Resultado de imagen para PLANETA PNG"/>
          <p:cNvPicPr>
            <a:picLocks noChangeAspect="1" noChangeArrowheads="1"/>
          </p:cNvPicPr>
          <p:nvPr/>
        </p:nvPicPr>
        <p:blipFill>
          <a:blip r:embed="rId4">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4878537" y="665682"/>
            <a:ext cx="2072692" cy="1554519"/>
          </a:xfrm>
          <a:prstGeom prst="rect">
            <a:avLst/>
          </a:prstGeom>
          <a:noFill/>
          <a:extLst>
            <a:ext uri="{909E8E84-426E-40DD-AFC4-6F175D3DCCD1}">
              <a14:hiddenFill xmlns:a14="http://schemas.microsoft.com/office/drawing/2010/main">
                <a:solidFill>
                  <a:srgbClr val="FFFFFF"/>
                </a:solidFill>
              </a14:hiddenFill>
            </a:ext>
          </a:extLst>
        </p:spPr>
      </p:pic>
      <p:pic>
        <p:nvPicPr>
          <p:cNvPr id="9" name="PLANETA 3" descr="Resultado de imagen para PLANETA PNG"/>
          <p:cNvPicPr>
            <a:picLocks noChangeAspect="1" noChangeArrowheads="1"/>
          </p:cNvPicPr>
          <p:nvPr/>
        </p:nvPicPr>
        <p:blipFill>
          <a:blip r:embed="rId4">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4773795" y="4301909"/>
            <a:ext cx="2267120" cy="1700340"/>
          </a:xfrm>
          <a:prstGeom prst="rect">
            <a:avLst/>
          </a:prstGeom>
          <a:noFill/>
          <a:extLst>
            <a:ext uri="{909E8E84-426E-40DD-AFC4-6F175D3DCCD1}">
              <a14:hiddenFill xmlns:a14="http://schemas.microsoft.com/office/drawing/2010/main">
                <a:solidFill>
                  <a:srgbClr val="FFFFFF"/>
                </a:solidFill>
              </a14:hiddenFill>
            </a:ext>
          </a:extLst>
        </p:spPr>
      </p:pic>
      <p:pic>
        <p:nvPicPr>
          <p:cNvPr id="10" name="PLANETA 4" descr="Resultado de imagen para PLANETA PNG"/>
          <p:cNvPicPr>
            <a:picLocks noChangeAspect="1" noChangeArrowheads="1"/>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470571" y="687344"/>
            <a:ext cx="1821036" cy="1365777"/>
          </a:xfrm>
          <a:prstGeom prst="rect">
            <a:avLst/>
          </a:prstGeom>
          <a:noFill/>
          <a:extLst>
            <a:ext uri="{909E8E84-426E-40DD-AFC4-6F175D3DCCD1}">
              <a14:hiddenFill xmlns:a14="http://schemas.microsoft.com/office/drawing/2010/main">
                <a:solidFill>
                  <a:srgbClr val="FFFFFF"/>
                </a:solidFill>
              </a14:hiddenFill>
            </a:ext>
          </a:extLst>
        </p:spPr>
      </p:pic>
      <p:sp>
        <p:nvSpPr>
          <p:cNvPr id="7" name="Elipse 6">
            <a:hlinkClick r:id="rId5" action="ppaction://hlinksldjump"/>
          </p:cNvPr>
          <p:cNvSpPr/>
          <p:nvPr/>
        </p:nvSpPr>
        <p:spPr>
          <a:xfrm>
            <a:off x="990679" y="1153121"/>
            <a:ext cx="907264" cy="900000"/>
          </a:xfrm>
          <a:prstGeom prst="ellipse">
            <a:avLst/>
          </a:prstGeom>
          <a:solidFill>
            <a:schemeClr val="accent1">
              <a:lumMod val="40000"/>
              <a:lumOff val="60000"/>
            </a:schemeClr>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1</a:t>
            </a:r>
            <a:endParaRPr kumimoji="0" lang="es-CL" sz="3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3" name="Elipse 12">
            <a:hlinkClick r:id="rId6" action="ppaction://hlinksldjump"/>
          </p:cNvPr>
          <p:cNvSpPr/>
          <p:nvPr/>
        </p:nvSpPr>
        <p:spPr>
          <a:xfrm>
            <a:off x="5375850" y="984460"/>
            <a:ext cx="967800" cy="958639"/>
          </a:xfrm>
          <a:prstGeom prst="ellipse">
            <a:avLst/>
          </a:prstGeom>
          <a:solidFill>
            <a:srgbClr val="8EBC7A"/>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2</a:t>
            </a:r>
            <a:endParaRPr kumimoji="0" lang="es-CL" sz="3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1" name="Elipse 10">
            <a:hlinkClick r:id="rId7" action="ppaction://hlinksldjump"/>
          </p:cNvPr>
          <p:cNvSpPr/>
          <p:nvPr/>
        </p:nvSpPr>
        <p:spPr>
          <a:xfrm>
            <a:off x="5379630" y="4702078"/>
            <a:ext cx="1012408" cy="955771"/>
          </a:xfrm>
          <a:prstGeom prst="ellipse">
            <a:avLst/>
          </a:prstGeom>
          <a:solidFill>
            <a:srgbClr val="969CA8"/>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4</a:t>
            </a:r>
          </a:p>
        </p:txBody>
      </p:sp>
      <p:sp>
        <p:nvSpPr>
          <p:cNvPr id="12" name="Elipse 11">
            <a:hlinkClick r:id="rId8" action="ppaction://hlinksldjump"/>
          </p:cNvPr>
          <p:cNvSpPr/>
          <p:nvPr/>
        </p:nvSpPr>
        <p:spPr>
          <a:xfrm>
            <a:off x="9886950" y="920232"/>
            <a:ext cx="1021864" cy="946668"/>
          </a:xfrm>
          <a:prstGeom prst="ellipse">
            <a:avLst/>
          </a:prstGeom>
          <a:solidFill>
            <a:srgbClr val="DBAA34"/>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3</a:t>
            </a:r>
            <a:endParaRPr kumimoji="0" lang="es-CL" sz="3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14" name="Picture 13">
            <a:extLst>
              <a:ext uri="{FF2B5EF4-FFF2-40B4-BE49-F238E27FC236}">
                <a16:creationId xmlns:a16="http://schemas.microsoft.com/office/drawing/2014/main" id="{74C13866-A813-0734-E29B-35B72336632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41958" y="3684922"/>
            <a:ext cx="1388581" cy="1388581"/>
          </a:xfrm>
          <a:prstGeom prst="rect">
            <a:avLst/>
          </a:prstGeom>
        </p:spPr>
      </p:pic>
      <p:sp>
        <p:nvSpPr>
          <p:cNvPr id="15" name="Elipse 10">
            <a:hlinkClick r:id="rId10" action="ppaction://hlinksldjump"/>
            <a:extLst>
              <a:ext uri="{FF2B5EF4-FFF2-40B4-BE49-F238E27FC236}">
                <a16:creationId xmlns:a16="http://schemas.microsoft.com/office/drawing/2014/main" id="{A1735FED-F80F-AA48-35BE-A7C98D9D9531}"/>
              </a:ext>
            </a:extLst>
          </p:cNvPr>
          <p:cNvSpPr/>
          <p:nvPr/>
        </p:nvSpPr>
        <p:spPr>
          <a:xfrm>
            <a:off x="9169400" y="3915269"/>
            <a:ext cx="1181100" cy="955771"/>
          </a:xfrm>
          <a:prstGeom prst="ellipse">
            <a:avLst/>
          </a:prstGeom>
          <a:solidFill>
            <a:schemeClr val="accent2"/>
          </a:solidFill>
          <a:ln w="762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30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5</a:t>
            </a:r>
          </a:p>
        </p:txBody>
      </p:sp>
      <p:grpSp>
        <p:nvGrpSpPr>
          <p:cNvPr id="4" name="NAVE"/>
          <p:cNvGrpSpPr/>
          <p:nvPr/>
        </p:nvGrpSpPr>
        <p:grpSpPr>
          <a:xfrm>
            <a:off x="347031" y="4301909"/>
            <a:ext cx="2194560" cy="1830600"/>
            <a:chOff x="473051" y="4548249"/>
            <a:chExt cx="1634866" cy="1630483"/>
          </a:xfrm>
        </p:grpSpPr>
        <p:pic>
          <p:nvPicPr>
            <p:cNvPr id="5" name="Picture 4" descr="Resultado de imagen para ovni 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73051" y="4548249"/>
              <a:ext cx="1634866" cy="163048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esultado de imagen para marciano  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b="35936"/>
            <a:stretch/>
          </p:blipFill>
          <p:spPr bwMode="auto">
            <a:xfrm>
              <a:off x="977431" y="4823225"/>
              <a:ext cx="626106" cy="540265"/>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3C84385E-8937-6583-B6B3-7ADB913A36D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427249" y="0"/>
            <a:ext cx="764751" cy="852755"/>
          </a:xfrm>
          <a:prstGeom prst="rect">
            <a:avLst/>
          </a:prstGeom>
          <a:solidFill>
            <a:schemeClr val="bg1"/>
          </a:solidFill>
        </p:spPr>
      </p:pic>
    </p:spTree>
    <p:extLst>
      <p:ext uri="{BB962C8B-B14F-4D97-AF65-F5344CB8AC3E}">
        <p14:creationId xmlns:p14="http://schemas.microsoft.com/office/powerpoint/2010/main" val="16959702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4" presetClass="path" presetSubtype="0" accel="50000" decel="50000" fill="hold" nodeType="withEffect">
                                  <p:stCondLst>
                                    <p:cond delay="0"/>
                                  </p:stCondLst>
                                  <p:childTnLst>
                                    <p:animMotion origin="layout" path="M 4.16667E-7 1.85185E-6 L 0.00195 -0.3507 " pathEditMode="relative" rAng="0" ptsTypes="AA">
                                      <p:cBhvr>
                                        <p:cTn id="6" dur="2000" fill="hold"/>
                                        <p:tgtEl>
                                          <p:spTgt spid="4"/>
                                        </p:tgtEl>
                                        <p:attrNameLst>
                                          <p:attrName>ppt_x</p:attrName>
                                          <p:attrName>ppt_y</p:attrName>
                                        </p:attrNameLst>
                                      </p:cBhvr>
                                      <p:rCtr x="91" y="-17546"/>
                                    </p:animMotion>
                                  </p:childTnLst>
                                </p:cTn>
                              </p:par>
                              <p:par>
                                <p:cTn id="7" presetID="53" presetClass="entr" presetSubtype="16"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fltVal val="0"/>
                                          </p:val>
                                        </p:tav>
                                        <p:tav tm="100000">
                                          <p:val>
                                            <p:strVal val="#ppt_h"/>
                                          </p:val>
                                        </p:tav>
                                      </p:tavLst>
                                    </p:anim>
                                    <p:animEffect transition="in" filter="fade">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0.00195 -0.3507 L 0.24713 -0.48172 " pathEditMode="relative" rAng="0" ptsTypes="AA">
                                      <p:cBhvr>
                                        <p:cTn id="15" dur="2000" fill="hold"/>
                                        <p:tgtEl>
                                          <p:spTgt spid="4"/>
                                        </p:tgtEl>
                                        <p:attrNameLst>
                                          <p:attrName>ppt_x</p:attrName>
                                          <p:attrName>ppt_y</p:attrName>
                                        </p:attrNameLst>
                                      </p:cBhvr>
                                      <p:rCtr x="12188" y="-6574"/>
                                    </p:animMotion>
                                  </p:childTnLst>
                                </p:cTn>
                              </p:par>
                              <p:par>
                                <p:cTn id="16" presetID="53" presetClass="entr" presetSubtype="16"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0" presetClass="path" presetSubtype="0" accel="50000" decel="50000" fill="hold" nodeType="clickEffect">
                                  <p:stCondLst>
                                    <p:cond delay="0"/>
                                  </p:stCondLst>
                                  <p:childTnLst>
                                    <p:animMotion origin="layout" path="M 0.24714 -0.48171 L 0.24714 -0.48148 C 0.24883 -0.47477 0.25091 -0.46667 0.25299 -0.45903 C 0.25378 -0.45579 0.25521 -0.45347 0.25612 -0.45023 C 0.25677 -0.44746 0.25677 -0.44398 0.25755 -0.44121 C 0.25937 -0.43519 0.26159 -0.42963 0.2638 -0.42384 L 0.26667 -0.41482 C 0.27057 -0.39236 0.26536 -0.42014 0.27135 -0.39722 C 0.272 -0.39421 0.272 -0.39097 0.27279 -0.3882 C 0.27461 -0.38218 0.27695 -0.37616 0.27904 -0.37107 L 0.2819 -0.36181 L 0.28503 -0.35232 C 0.28867 -0.33287 0.28411 -0.3581 0.28971 -0.33287 C 0.29036 -0.32963 0.29049 -0.32639 0.29128 -0.32361 C 0.29518 -0.30533 0.29297 -0.31759 0.2974 -0.30324 C 0.29844 -0.29908 0.29935 -0.29514 0.30026 -0.29144 C 0.30026 -0.29097 0.30794 -0.26921 0.3095 -0.26505 L 0.31263 -0.25602 C 0.31328 -0.25324 0.31341 -0.25 0.31419 -0.24722 C 0.31602 -0.24097 0.32031 -0.2294 0.32031 -0.22894 C 0.32292 -0.21389 0.32083 -0.22338 0.32786 -0.20301 L 0.33086 -0.19421 L 0.33398 -0.18519 C 0.3375 -0.16435 0.33255 -0.19005 0.3401 -0.16783 C 0.34453 -0.15463 0.33659 -0.15533 0.34779 -0.14121 L 0.3526 -0.13449 " pathEditMode="relative" rAng="0" ptsTypes="AAAAAAAAAAAAAAAAAAAAAAAAAA">
                                      <p:cBhvr>
                                        <p:cTn id="24" dur="2000" fill="hold"/>
                                        <p:tgtEl>
                                          <p:spTgt spid="4"/>
                                        </p:tgtEl>
                                        <p:attrNameLst>
                                          <p:attrName>ppt_x</p:attrName>
                                          <p:attrName>ppt_y</p:attrName>
                                        </p:attrNameLst>
                                      </p:cBhvr>
                                      <p:rCtr x="5273" y="17361"/>
                                    </p:animMotion>
                                  </p:childTnLst>
                                </p:cTn>
                              </p:par>
                              <p:par>
                                <p:cTn id="25" presetID="53"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0" presetClass="path" presetSubtype="0" accel="50000" decel="50000" fill="hold" nodeType="clickEffect">
                                  <p:stCondLst>
                                    <p:cond delay="0"/>
                                  </p:stCondLst>
                                  <p:childTnLst>
                                    <p:animMotion origin="layout" path="M 0.35261 -0.13449 L 0.35261 -0.13356 C 0.38333 -0.16204 0.35469 -0.13958 0.38242 -0.15648 C 0.38594 -0.15926 0.38841 -0.16204 0.39206 -0.16412 C 0.39505 -0.16551 0.39961 -0.16643 0.40221 -0.16829 C 0.41458 -0.175 0.40951 -0.175 0.41888 -0.18079 C 0.42188 -0.1831 0.42578 -0.18426 0.42917 -0.18657 C 0.43268 -0.18889 0.43568 -0.19143 0.4388 -0.19375 C 0.44115 -0.19606 0.44297 -0.19768 0.44557 -0.19954 C 0.45182 -0.2037 0.45925 -0.20671 0.4655 -0.21088 L 0.47565 -0.21667 C 0.47904 -0.22153 0.47852 -0.22292 0.48594 -0.22731 C 0.4888 -0.22917 0.49271 -0.23148 0.4957 -0.23333 C 0.49844 -0.23449 0.49961 -0.2368 0.50261 -0.23866 C 0.51042 -0.24352 0.51589 -0.24583 0.52578 -0.24977 C 0.53386 -0.25648 0.53867 -0.26157 0.55234 -0.26643 L 0.5724 -0.27361 C 0.58815 -0.28518 0.57852 -0.2794 0.60234 -0.29282 C 0.60599 -0.29421 0.61055 -0.2956 0.61263 -0.29815 C 0.62526 -0.31204 0.61263 -0.29954 0.62904 -0.31088 C 0.64336 -0.3206 0.62761 -0.31342 0.6457 -0.3206 C 0.6543 -0.33403 0.64219 -0.31805 0.65938 -0.32963 C 0.66172 -0.33148 0.66081 -0.33356 0.6625 -0.33495 C 0.66537 -0.33727 0.66979 -0.33866 0.67266 -0.3412 C 0.675 -0.34259 0.67682 -0.34444 0.67943 -0.34629 C 0.68242 -0.34838 0.68646 -0.34977 0.68945 -0.35208 C 0.69206 -0.35347 0.69336 -0.35555 0.69609 -0.35741 C 0.69909 -0.35972 0.703 -0.36111 0.70586 -0.36273 C 0.70872 -0.36504 0.7099 -0.3669 0.71289 -0.36875 C 0.71563 -0.36991 0.7194 -0.37129 0.72279 -0.37222 C 0.72383 -0.37454 0.72383 -0.37616 0.72617 -0.37801 C 0.73711 -0.38565 0.7362 -0.37847 0.7362 -0.38287 " pathEditMode="relative" rAng="0" ptsTypes="AAAAAAAAAAAAAAAAAAAAAAAAAAAAAAAA">
                                      <p:cBhvr>
                                        <p:cTn id="33" dur="2000" fill="hold"/>
                                        <p:tgtEl>
                                          <p:spTgt spid="4"/>
                                        </p:tgtEl>
                                        <p:attrNameLst>
                                          <p:attrName>ppt_x</p:attrName>
                                          <p:attrName>ppt_y</p:attrName>
                                        </p:attrNameLst>
                                      </p:cBhvr>
                                      <p:rCtr x="19180" y="-12384"/>
                                    </p:animMotion>
                                  </p:childTnLst>
                                </p:cTn>
                              </p:par>
                              <p:par>
                                <p:cTn id="34" presetID="53" presetClass="entr" presetSubtype="16"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0.73385 -0.38125 L 0.67695 0.05139 " pathEditMode="relative" rAng="0" ptsTypes="AA">
                                      <p:cBhvr>
                                        <p:cTn id="42" dur="2000" fill="hold"/>
                                        <p:tgtEl>
                                          <p:spTgt spid="4"/>
                                        </p:tgtEl>
                                        <p:attrNameLst>
                                          <p:attrName>ppt_x</p:attrName>
                                          <p:attrName>ppt_y</p:attrName>
                                        </p:attrNameLst>
                                      </p:cBhvr>
                                      <p:rCtr x="-2852" y="21620"/>
                                    </p:animMotion>
                                  </p:childTnLst>
                                </p:cTn>
                              </p:par>
                              <p:par>
                                <p:cTn id="43" presetID="53" presetClass="entr" presetSubtype="16"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ppt_w</p:attrName>
                                        </p:attrNameLst>
                                      </p:cBhvr>
                                      <p:tavLst>
                                        <p:tav tm="0">
                                          <p:val>
                                            <p:fltVal val="0"/>
                                          </p:val>
                                        </p:tav>
                                        <p:tav tm="100000">
                                          <p:val>
                                            <p:strVal val="#ppt_w"/>
                                          </p:val>
                                        </p:tav>
                                      </p:tavLst>
                                    </p:anim>
                                    <p:anim calcmode="lin" valueType="num">
                                      <p:cBhvr>
                                        <p:cTn id="46" dur="500" fill="hold"/>
                                        <p:tgtEl>
                                          <p:spTgt spid="15"/>
                                        </p:tgtEl>
                                        <p:attrNameLst>
                                          <p:attrName>ppt_h</p:attrName>
                                        </p:attrNameLst>
                                      </p:cBhvr>
                                      <p:tavLst>
                                        <p:tav tm="0">
                                          <p:val>
                                            <p:fltVal val="0"/>
                                          </p:val>
                                        </p:tav>
                                        <p:tav tm="100000">
                                          <p:val>
                                            <p:strVal val="#ppt_h"/>
                                          </p:val>
                                        </p:tav>
                                      </p:tavLst>
                                    </p:anim>
                                    <p:animEffect transition="in" filter="fade">
                                      <p:cBhvr>
                                        <p:cTn id="47" dur="500"/>
                                        <p:tgtEl>
                                          <p:spTgt spid="15"/>
                                        </p:tgtEl>
                                      </p:cBhvr>
                                    </p:animEffect>
                                  </p:childTnLst>
                                </p:cTn>
                              </p:par>
                            </p:childTnLst>
                          </p:cTn>
                        </p:par>
                      </p:childTnLst>
                    </p:cTn>
                  </p:par>
                </p:childTnLst>
              </p:cTn>
              <p:nextCondLst>
                <p:cond evt="onClick" delay="0">
                  <p:tgtEl>
                    <p:spTgt spid="4"/>
                  </p:tgtEl>
                </p:cond>
              </p:nextCondLst>
            </p:seq>
          </p:childTnLst>
        </p:cTn>
      </p:par>
    </p:tnLst>
    <p:bldLst>
      <p:bldP spid="7" grpId="0" animBg="1"/>
      <p:bldP spid="13" grpId="0" animBg="1"/>
      <p:bldP spid="11" grpId="0" animBg="1"/>
      <p:bldP spid="12"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7000" b="-17000"/>
          </a:stretch>
        </a:blipFill>
        <a:effectLst/>
      </p:bgPr>
    </p:bg>
    <p:spTree>
      <p:nvGrpSpPr>
        <p:cNvPr id="1" name=""/>
        <p:cNvGrpSpPr/>
        <p:nvPr/>
      </p:nvGrpSpPr>
      <p:grpSpPr>
        <a:xfrm>
          <a:off x="0" y="0"/>
          <a:ext cx="0" cy="0"/>
          <a:chOff x="0" y="0"/>
          <a:chExt cx="0" cy="0"/>
        </a:xfrm>
      </p:grpSpPr>
      <p:sp>
        <p:nvSpPr>
          <p:cNvPr id="3" name="CuadroTexto 7">
            <a:extLst>
              <a:ext uri="{FF2B5EF4-FFF2-40B4-BE49-F238E27FC236}">
                <a16:creationId xmlns:a16="http://schemas.microsoft.com/office/drawing/2014/main" id="{DFDA5284-F25C-7840-F63B-D2CEE72142CB}"/>
              </a:ext>
            </a:extLst>
          </p:cNvPr>
          <p:cNvSpPr txBox="1"/>
          <p:nvPr/>
        </p:nvSpPr>
        <p:spPr>
          <a:xfrm>
            <a:off x="1734275" y="1057237"/>
            <a:ext cx="8621836" cy="1121846"/>
          </a:xfrm>
          <a:prstGeom prst="rect">
            <a:avLst/>
          </a:prstGeom>
          <a:solidFill>
            <a:schemeClr val="accent1">
              <a:lumMod val="40000"/>
              <a:lumOff val="60000"/>
            </a:schemeClr>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Câu 1. </a:t>
            </a:r>
            <a:r>
              <a:rPr kumimoji="0" lang="vi-VN" sz="2400" i="0" u="none" strike="noStrike" kern="1200" cap="none" spc="0" normalizeH="0" baseline="0" noProof="0" dirty="0">
                <a:ln>
                  <a:noFill/>
                </a:ln>
                <a:solidFill>
                  <a:prstClr val="black"/>
                </a:solidFill>
                <a:effectLst/>
                <a:uLnTx/>
                <a:uFillTx/>
                <a:latin typeface="UTM Avo" panose="02040603050506020204" pitchFamily="18" charset="0"/>
                <a:ea typeface="+mn-ea"/>
                <a:cs typeface="Times New Roman" pitchFamily="18" charset="0"/>
              </a:rPr>
              <a:t>Bất phương trình nào sau đây là bất phương trình bậc nhất hai ẩn?</a:t>
            </a:r>
          </a:p>
        </p:txBody>
      </p:sp>
      <mc:AlternateContent xmlns:mc="http://schemas.openxmlformats.org/markup-compatibility/2006" xmlns:a14="http://schemas.microsoft.com/office/drawing/2010/main">
        <mc:Choice Requires="a14">
          <p:sp>
            <p:nvSpPr>
              <p:cNvPr id="4" name="BUENO">
                <a:extLst>
                  <a:ext uri="{FF2B5EF4-FFF2-40B4-BE49-F238E27FC236}">
                    <a16:creationId xmlns:a16="http://schemas.microsoft.com/office/drawing/2014/main" id="{BD99034C-3D77-9011-5254-8B704883330A}"/>
                  </a:ext>
                </a:extLst>
              </p:cNvPr>
              <p:cNvSpPr/>
              <p:nvPr/>
            </p:nvSpPr>
            <p:spPr>
              <a:xfrm>
                <a:off x="1826049" y="2471496"/>
                <a:ext cx="3839551"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A. </a:t>
                </a:r>
                <a14:m>
                  <m:oMath xmlns:m="http://schemas.openxmlformats.org/officeDocument/2006/math">
                    <m:r>
                      <a:rPr lang="nl-NL" sz="2400" i="1" kern="0" dirty="0">
                        <a:solidFill>
                          <a:schemeClr val="tx1"/>
                        </a:solidFill>
                        <a:latin typeface="Cambria Math" panose="02040503050406030204" pitchFamily="18" charset="0"/>
                        <a:cs typeface="Arial" panose="020B0604020202020204" pitchFamily="34" charset="0"/>
                        <a:sym typeface="Arial"/>
                      </a:rPr>
                      <m:t>𝑥</m:t>
                    </m:r>
                    <m:r>
                      <a:rPr lang="nl-NL" sz="2400" i="1" kern="0" dirty="0">
                        <a:solidFill>
                          <a:schemeClr val="tx1"/>
                        </a:solidFill>
                        <a:latin typeface="Cambria Math" panose="02040503050406030204" pitchFamily="18" charset="0"/>
                        <a:cs typeface="Arial" panose="020B0604020202020204" pitchFamily="34" charset="0"/>
                        <a:sym typeface="Arial"/>
                      </a:rPr>
                      <m:t>+</m:t>
                    </m:r>
                    <m:r>
                      <a:rPr lang="nl-NL" sz="2400" i="1" kern="0" dirty="0">
                        <a:solidFill>
                          <a:schemeClr val="tx1"/>
                        </a:solidFill>
                        <a:latin typeface="Cambria Math" panose="02040503050406030204" pitchFamily="18" charset="0"/>
                        <a:cs typeface="Arial" panose="020B0604020202020204" pitchFamily="34" charset="0"/>
                        <a:sym typeface="Arial"/>
                      </a:rPr>
                      <m:t>𝑦</m:t>
                    </m:r>
                    <m:r>
                      <a:rPr lang="nl-NL" sz="2400" i="1" kern="0" dirty="0">
                        <a:solidFill>
                          <a:schemeClr val="tx1"/>
                        </a:solidFill>
                        <a:latin typeface="Cambria Math" panose="02040503050406030204" pitchFamily="18" charset="0"/>
                        <a:cs typeface="Arial" panose="020B0604020202020204" pitchFamily="34" charset="0"/>
                        <a:sym typeface="Arial"/>
                      </a:rPr>
                      <m:t>&gt;</m:t>
                    </m:r>
                    <m:r>
                      <m:rPr>
                        <m:nor/>
                      </m:rPr>
                      <a:rPr lang="nl-NL" sz="2400" kern="0" dirty="0">
                        <a:solidFill>
                          <a:schemeClr val="tx1"/>
                        </a:solidFill>
                        <a:latin typeface="UTM Avo" panose="02040603050506020204" pitchFamily="18" charset="0"/>
                        <a:cs typeface="Arial" panose="020B0604020202020204" pitchFamily="34" charset="0"/>
                        <a:sym typeface="Arial"/>
                      </a:rPr>
                      <m:t>3</m:t>
                    </m:r>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4" name="BUENO">
                <a:extLst>
                  <a:ext uri="{FF2B5EF4-FFF2-40B4-BE49-F238E27FC236}">
                    <a16:creationId xmlns:a16="http://schemas.microsoft.com/office/drawing/2014/main" id="{BD99034C-3D77-9011-5254-8B704883330A}"/>
                  </a:ext>
                </a:extLst>
              </p:cNvPr>
              <p:cNvSpPr>
                <a:spLocks noRot="1" noChangeAspect="1" noMove="1" noResize="1" noEditPoints="1" noAdjustHandles="1" noChangeArrowheads="1" noChangeShapeType="1" noTextEdit="1"/>
              </p:cNvSpPr>
              <p:nvPr/>
            </p:nvSpPr>
            <p:spPr>
              <a:xfrm>
                <a:off x="1826049" y="2471496"/>
                <a:ext cx="3839551" cy="971734"/>
              </a:xfrm>
              <a:prstGeom prst="roundRect">
                <a:avLst/>
              </a:prstGeom>
              <a:blipFill>
                <a:blip r:embed="rId6"/>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MALO2">
                <a:extLst>
                  <a:ext uri="{FF2B5EF4-FFF2-40B4-BE49-F238E27FC236}">
                    <a16:creationId xmlns:a16="http://schemas.microsoft.com/office/drawing/2014/main" id="{AF2DB858-5748-DFCE-A344-C4FFC0D27767}"/>
                  </a:ext>
                </a:extLst>
              </p:cNvPr>
              <p:cNvSpPr/>
              <p:nvPr/>
            </p:nvSpPr>
            <p:spPr>
              <a:xfrm>
                <a:off x="6374219" y="2499189"/>
                <a:ext cx="3811772"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B. </a:t>
                </a:r>
                <a14:m>
                  <m:oMath xmlns:m="http://schemas.openxmlformats.org/officeDocument/2006/math">
                    <m:sSup>
                      <m:sSupPr>
                        <m:ctrlPr>
                          <a:rPr lang="en-US" sz="2400" i="1" kern="0">
                            <a:solidFill>
                              <a:schemeClr val="tx1"/>
                            </a:solidFill>
                            <a:latin typeface="Cambria Math" panose="02040503050406030204" pitchFamily="18" charset="0"/>
                            <a:sym typeface="Arial"/>
                          </a:rPr>
                        </m:ctrlPr>
                      </m:sSupPr>
                      <m:e>
                        <m:r>
                          <a:rPr lang="nl-NL" sz="2400" i="1" kern="0">
                            <a:solidFill>
                              <a:schemeClr val="tx1"/>
                            </a:solidFill>
                            <a:latin typeface="Cambria Math" panose="02040503050406030204" pitchFamily="18" charset="0"/>
                            <a:sym typeface="Arial"/>
                          </a:rPr>
                          <m:t>𝑥</m:t>
                        </m:r>
                      </m:e>
                      <m:sup>
                        <m:r>
                          <a:rPr lang="nl-NL" sz="2400" i="1" kern="0">
                            <a:solidFill>
                              <a:schemeClr val="tx1"/>
                            </a:solidFill>
                            <a:latin typeface="Cambria Math" panose="02040503050406030204" pitchFamily="18" charset="0"/>
                            <a:sym typeface="Arial"/>
                          </a:rPr>
                          <m:t>2</m:t>
                        </m:r>
                      </m:sup>
                    </m:sSup>
                    <m:r>
                      <a:rPr lang="nl-NL" sz="2400" i="1" kern="0">
                        <a:solidFill>
                          <a:schemeClr val="tx1"/>
                        </a:solidFill>
                        <a:latin typeface="Cambria Math" panose="02040503050406030204" pitchFamily="18" charset="0"/>
                        <a:sym typeface="Arial"/>
                      </a:rPr>
                      <m:t>+</m:t>
                    </m:r>
                    <m:sSup>
                      <m:sSupPr>
                        <m:ctrlPr>
                          <a:rPr lang="en-US" sz="2400" i="1" kern="0">
                            <a:solidFill>
                              <a:schemeClr val="tx1"/>
                            </a:solidFill>
                            <a:latin typeface="Cambria Math" panose="02040503050406030204" pitchFamily="18" charset="0"/>
                            <a:sym typeface="Arial"/>
                          </a:rPr>
                        </m:ctrlPr>
                      </m:sSupPr>
                      <m:e>
                        <m:r>
                          <a:rPr lang="nl-NL" sz="2400" i="1" kern="0">
                            <a:solidFill>
                              <a:schemeClr val="tx1"/>
                            </a:solidFill>
                            <a:latin typeface="Cambria Math" panose="02040503050406030204" pitchFamily="18" charset="0"/>
                            <a:sym typeface="Arial"/>
                          </a:rPr>
                          <m:t>𝑦</m:t>
                        </m:r>
                      </m:e>
                      <m:sup>
                        <m:r>
                          <a:rPr lang="nl-NL" sz="2400" i="1" kern="0">
                            <a:solidFill>
                              <a:schemeClr val="tx1"/>
                            </a:solidFill>
                            <a:latin typeface="Cambria Math" panose="02040503050406030204" pitchFamily="18" charset="0"/>
                            <a:sym typeface="Arial"/>
                          </a:rPr>
                          <m:t>2</m:t>
                        </m:r>
                      </m:sup>
                    </m:sSup>
                    <m:r>
                      <a:rPr lang="nl-NL" sz="2400" i="1" kern="0">
                        <a:solidFill>
                          <a:schemeClr val="tx1"/>
                        </a:solidFill>
                        <a:latin typeface="Cambria Math" panose="02040503050406030204" pitchFamily="18" charset="0"/>
                        <a:sym typeface="Arial"/>
                      </a:rPr>
                      <m:t>≤</m:t>
                    </m:r>
                    <m:r>
                      <m:rPr>
                        <m:nor/>
                      </m:rPr>
                      <a:rPr lang="nl-NL" sz="2400" kern="0">
                        <a:solidFill>
                          <a:schemeClr val="tx1"/>
                        </a:solidFill>
                        <a:latin typeface="UTM Avo" panose="02040603050506020204" pitchFamily="18" charset="0"/>
                        <a:sym typeface="Arial"/>
                      </a:rPr>
                      <m:t>4</m:t>
                    </m:r>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5" name="MALO2">
                <a:extLst>
                  <a:ext uri="{FF2B5EF4-FFF2-40B4-BE49-F238E27FC236}">
                    <a16:creationId xmlns:a16="http://schemas.microsoft.com/office/drawing/2014/main" id="{AF2DB858-5748-DFCE-A344-C4FFC0D27767}"/>
                  </a:ext>
                </a:extLst>
              </p:cNvPr>
              <p:cNvSpPr>
                <a:spLocks noRot="1" noChangeAspect="1" noMove="1" noResize="1" noEditPoints="1" noAdjustHandles="1" noChangeArrowheads="1" noChangeShapeType="1" noTextEdit="1"/>
              </p:cNvSpPr>
              <p:nvPr/>
            </p:nvSpPr>
            <p:spPr>
              <a:xfrm>
                <a:off x="6374219" y="2499189"/>
                <a:ext cx="3811772" cy="971734"/>
              </a:xfrm>
              <a:prstGeom prst="roundRect">
                <a:avLst/>
              </a:prstGeom>
              <a:blipFill>
                <a:blip r:embed="rId7"/>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p:pic>
        <p:nvPicPr>
          <p:cNvPr id="6" name="MARCIANO2" descr="Resultado de imagen para marciano png">
            <a:extLst>
              <a:ext uri="{FF2B5EF4-FFF2-40B4-BE49-F238E27FC236}">
                <a16:creationId xmlns:a16="http://schemas.microsoft.com/office/drawing/2014/main" id="{698A235A-59F6-926C-36D9-F7AA9A8392F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999810" y="2195991"/>
            <a:ext cx="714927" cy="12969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hlinkClick r:id="rId9" action="ppaction://hlinksldjump"/>
            <a:extLst>
              <a:ext uri="{FF2B5EF4-FFF2-40B4-BE49-F238E27FC236}">
                <a16:creationId xmlns:a16="http://schemas.microsoft.com/office/drawing/2014/main" id="{01F8E1A2-F267-E8BC-6A62-92156D11AFD5}"/>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76803" y="5029402"/>
            <a:ext cx="1774026" cy="1640821"/>
          </a:xfrm>
          <a:prstGeom prst="rect">
            <a:avLst/>
          </a:prstGeom>
        </p:spPr>
      </p:pic>
      <p:pic>
        <p:nvPicPr>
          <p:cNvPr id="10" name="Picture 2" descr="Resultado de imagen para marciano  png">
            <a:extLst>
              <a:ext uri="{FF2B5EF4-FFF2-40B4-BE49-F238E27FC236}">
                <a16:creationId xmlns:a16="http://schemas.microsoft.com/office/drawing/2014/main" id="{16D7EC5C-FF15-6F98-A278-9A9AD7821CD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2506" y="4824179"/>
            <a:ext cx="1288657" cy="17357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2" name="MALO2">
                <a:extLst>
                  <a:ext uri="{FF2B5EF4-FFF2-40B4-BE49-F238E27FC236}">
                    <a16:creationId xmlns:a16="http://schemas.microsoft.com/office/drawing/2014/main" id="{577525FA-F698-701B-7B3A-FFC214D4F288}"/>
                  </a:ext>
                </a:extLst>
              </p:cNvPr>
              <p:cNvSpPr/>
              <p:nvPr/>
            </p:nvSpPr>
            <p:spPr>
              <a:xfrm>
                <a:off x="6393712" y="3726712"/>
                <a:ext cx="3811772"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D. </a:t>
                </a:r>
                <a14:m>
                  <m:oMath xmlns:m="http://schemas.openxmlformats.org/officeDocument/2006/math">
                    <m:sSup>
                      <m:sSupPr>
                        <m:ctrlPr>
                          <a:rPr lang="en-US" sz="2400" i="1" kern="0">
                            <a:solidFill>
                              <a:schemeClr val="tx1"/>
                            </a:solidFill>
                            <a:latin typeface="Cambria Math" panose="02040503050406030204" pitchFamily="18" charset="0"/>
                            <a:sym typeface="Arial"/>
                          </a:rPr>
                        </m:ctrlPr>
                      </m:sSupPr>
                      <m:e>
                        <m:r>
                          <a:rPr lang="nl-NL" sz="2400" i="1" kern="0">
                            <a:solidFill>
                              <a:schemeClr val="tx1"/>
                            </a:solidFill>
                            <a:latin typeface="Cambria Math" panose="02040503050406030204" pitchFamily="18" charset="0"/>
                            <a:sym typeface="Arial"/>
                          </a:rPr>
                          <m:t>𝑦</m:t>
                        </m:r>
                      </m:e>
                      <m:sup>
                        <m:r>
                          <a:rPr lang="nl-NL" sz="2400" i="1" kern="0">
                            <a:solidFill>
                              <a:schemeClr val="tx1"/>
                            </a:solidFill>
                            <a:latin typeface="Cambria Math" panose="02040503050406030204" pitchFamily="18" charset="0"/>
                            <a:sym typeface="Arial"/>
                          </a:rPr>
                          <m:t>3</m:t>
                        </m:r>
                      </m:sup>
                    </m:sSup>
                    <m:r>
                      <a:rPr lang="nl-NL" sz="2400" i="1" kern="0">
                        <a:solidFill>
                          <a:schemeClr val="tx1"/>
                        </a:solidFill>
                        <a:latin typeface="Cambria Math" panose="02040503050406030204" pitchFamily="18" charset="0"/>
                        <a:sym typeface="Arial"/>
                      </a:rPr>
                      <m:t>−</m:t>
                    </m:r>
                    <m:r>
                      <m:rPr>
                        <m:nor/>
                      </m:rPr>
                      <a:rPr lang="nl-NL" sz="2400" kern="0">
                        <a:solidFill>
                          <a:schemeClr val="tx1"/>
                        </a:solidFill>
                        <a:latin typeface="UTM Avo" panose="02040603050506020204" pitchFamily="18" charset="0"/>
                        <a:sym typeface="Arial"/>
                      </a:rPr>
                      <m:t>2</m:t>
                    </m:r>
                    <m:r>
                      <a:rPr lang="nl-NL" sz="2400" i="1" kern="0">
                        <a:solidFill>
                          <a:schemeClr val="tx1"/>
                        </a:solidFill>
                        <a:latin typeface="Cambria Math" panose="02040503050406030204" pitchFamily="18" charset="0"/>
                        <a:sym typeface="Arial"/>
                      </a:rPr>
                      <m:t>≤</m:t>
                    </m:r>
                    <m:r>
                      <m:rPr>
                        <m:nor/>
                      </m:rPr>
                      <a:rPr lang="nl-NL" sz="2400" kern="0">
                        <a:solidFill>
                          <a:schemeClr val="tx1"/>
                        </a:solidFill>
                        <a:latin typeface="UTM Avo" panose="02040603050506020204" pitchFamily="18" charset="0"/>
                        <a:sym typeface="Arial"/>
                      </a:rPr>
                      <m:t>0</m:t>
                    </m:r>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12" name="MALO2">
                <a:extLst>
                  <a:ext uri="{FF2B5EF4-FFF2-40B4-BE49-F238E27FC236}">
                    <a16:creationId xmlns:a16="http://schemas.microsoft.com/office/drawing/2014/main" id="{577525FA-F698-701B-7B3A-FFC214D4F288}"/>
                  </a:ext>
                </a:extLst>
              </p:cNvPr>
              <p:cNvSpPr>
                <a:spLocks noRot="1" noChangeAspect="1" noMove="1" noResize="1" noEditPoints="1" noAdjustHandles="1" noChangeArrowheads="1" noChangeShapeType="1" noTextEdit="1"/>
              </p:cNvSpPr>
              <p:nvPr/>
            </p:nvSpPr>
            <p:spPr>
              <a:xfrm>
                <a:off x="6393712" y="3726712"/>
                <a:ext cx="3811772" cy="971734"/>
              </a:xfrm>
              <a:prstGeom prst="roundRect">
                <a:avLst/>
              </a:prstGeom>
              <a:blipFill>
                <a:blip r:embed="rId12"/>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p:pic>
        <p:nvPicPr>
          <p:cNvPr id="14" name="MARCIANO2" descr="Resultado de imagen para marciano png">
            <a:extLst>
              <a:ext uri="{FF2B5EF4-FFF2-40B4-BE49-F238E27FC236}">
                <a16:creationId xmlns:a16="http://schemas.microsoft.com/office/drawing/2014/main" id="{E0222E32-E470-C7F5-4620-25C9D6A4F62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45798" y="3423514"/>
            <a:ext cx="714927" cy="1296921"/>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MALO2">
                <a:extLst>
                  <a:ext uri="{FF2B5EF4-FFF2-40B4-BE49-F238E27FC236}">
                    <a16:creationId xmlns:a16="http://schemas.microsoft.com/office/drawing/2014/main" id="{5651E464-C33D-2A0D-EBB5-09F93AC7E04B}"/>
                  </a:ext>
                </a:extLst>
              </p:cNvPr>
              <p:cNvSpPr/>
              <p:nvPr/>
            </p:nvSpPr>
            <p:spPr>
              <a:xfrm>
                <a:off x="1870455" y="3744989"/>
                <a:ext cx="3811772"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C. </a:t>
                </a:r>
                <a14:m>
                  <m:oMath xmlns:m="http://schemas.openxmlformats.org/officeDocument/2006/math">
                    <m:r>
                      <a:rPr lang="nl-NL" sz="2400" i="1" kern="0">
                        <a:solidFill>
                          <a:schemeClr val="tx1"/>
                        </a:solidFill>
                        <a:latin typeface="Cambria Math" panose="02040503050406030204" pitchFamily="18" charset="0"/>
                        <a:sym typeface="Arial"/>
                      </a:rPr>
                      <m:t>(</m:t>
                    </m:r>
                    <m:r>
                      <a:rPr lang="nl-NL" sz="2400" i="1" kern="0">
                        <a:solidFill>
                          <a:schemeClr val="tx1"/>
                        </a:solidFill>
                        <a:latin typeface="Cambria Math" panose="02040503050406030204" pitchFamily="18" charset="0"/>
                        <a:sym typeface="Arial"/>
                      </a:rPr>
                      <m:t>𝑥</m:t>
                    </m:r>
                    <m:r>
                      <a:rPr lang="nl-NL" sz="2400" i="1" kern="0">
                        <a:solidFill>
                          <a:schemeClr val="tx1"/>
                        </a:solidFill>
                        <a:latin typeface="Cambria Math" panose="02040503050406030204" pitchFamily="18" charset="0"/>
                        <a:sym typeface="Arial"/>
                      </a:rPr>
                      <m:t>−</m:t>
                    </m:r>
                    <m:r>
                      <a:rPr lang="nl-NL" sz="2400" i="1" kern="0">
                        <a:solidFill>
                          <a:schemeClr val="tx1"/>
                        </a:solidFill>
                        <a:latin typeface="Cambria Math" panose="02040503050406030204" pitchFamily="18" charset="0"/>
                        <a:sym typeface="Arial"/>
                      </a:rPr>
                      <m:t>𝑦</m:t>
                    </m:r>
                    <m:r>
                      <a:rPr lang="nl-NL" sz="2400" i="1" kern="0">
                        <a:solidFill>
                          <a:schemeClr val="tx1"/>
                        </a:solidFill>
                        <a:latin typeface="Cambria Math" panose="02040503050406030204" pitchFamily="18" charset="0"/>
                        <a:sym typeface="Arial"/>
                      </a:rPr>
                      <m:t>)(</m:t>
                    </m:r>
                    <m:r>
                      <m:rPr>
                        <m:nor/>
                      </m:rPr>
                      <a:rPr lang="nl-NL" sz="2400" kern="0">
                        <a:solidFill>
                          <a:schemeClr val="tx1"/>
                        </a:solidFill>
                        <a:latin typeface="UTM Avo" panose="02040603050506020204" pitchFamily="18" charset="0"/>
                        <a:sym typeface="Arial"/>
                      </a:rPr>
                      <m:t>3</m:t>
                    </m:r>
                    <m:r>
                      <a:rPr lang="nl-NL" sz="2400" i="1" kern="0">
                        <a:solidFill>
                          <a:schemeClr val="tx1"/>
                        </a:solidFill>
                        <a:latin typeface="Cambria Math" panose="02040503050406030204" pitchFamily="18" charset="0"/>
                        <a:sym typeface="Arial"/>
                      </a:rPr>
                      <m:t>𝑥</m:t>
                    </m:r>
                    <m:r>
                      <a:rPr lang="nl-NL" sz="2400" i="1" kern="0">
                        <a:solidFill>
                          <a:schemeClr val="tx1"/>
                        </a:solidFill>
                        <a:latin typeface="Cambria Math" panose="02040503050406030204" pitchFamily="18" charset="0"/>
                        <a:sym typeface="Arial"/>
                      </a:rPr>
                      <m:t>+</m:t>
                    </m:r>
                    <m:r>
                      <a:rPr lang="nl-NL" sz="2400" i="1" kern="0">
                        <a:solidFill>
                          <a:schemeClr val="tx1"/>
                        </a:solidFill>
                        <a:latin typeface="Cambria Math" panose="02040503050406030204" pitchFamily="18" charset="0"/>
                        <a:sym typeface="Arial"/>
                      </a:rPr>
                      <m:t>𝑦</m:t>
                    </m:r>
                    <m:r>
                      <a:rPr lang="nl-NL" sz="2400" i="1" kern="0">
                        <a:solidFill>
                          <a:schemeClr val="tx1"/>
                        </a:solidFill>
                        <a:latin typeface="Cambria Math" panose="02040503050406030204" pitchFamily="18" charset="0"/>
                        <a:sym typeface="Arial"/>
                      </a:rPr>
                      <m:t>)≥</m:t>
                    </m:r>
                    <m:r>
                      <m:rPr>
                        <m:nor/>
                      </m:rPr>
                      <a:rPr lang="nl-NL" sz="2400" kern="0">
                        <a:solidFill>
                          <a:schemeClr val="tx1"/>
                        </a:solidFill>
                        <a:latin typeface="UTM Avo" panose="02040603050506020204" pitchFamily="18" charset="0"/>
                        <a:sym typeface="Arial"/>
                      </a:rPr>
                      <m:t>1</m:t>
                    </m:r>
                  </m:oMath>
                </a14:m>
                <a:r>
                  <a:rPr lang="nl-NL" sz="2400" kern="0" dirty="0">
                    <a:solidFill>
                      <a:schemeClr val="tx1"/>
                    </a:solidFill>
                    <a:latin typeface="UTM Avo" panose="02040603050506020204" pitchFamily="18" charset="0"/>
                    <a:cs typeface="Arial" panose="020B0604020202020204" pitchFamily="34" charset="0"/>
                    <a:sym typeface="Arial"/>
                  </a:rPr>
                  <a:t> </a:t>
                </a:r>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15" name="MALO2">
                <a:extLst>
                  <a:ext uri="{FF2B5EF4-FFF2-40B4-BE49-F238E27FC236}">
                    <a16:creationId xmlns:a16="http://schemas.microsoft.com/office/drawing/2014/main" id="{5651E464-C33D-2A0D-EBB5-09F93AC7E04B}"/>
                  </a:ext>
                </a:extLst>
              </p:cNvPr>
              <p:cNvSpPr>
                <a:spLocks noRot="1" noChangeAspect="1" noMove="1" noResize="1" noEditPoints="1" noAdjustHandles="1" noChangeArrowheads="1" noChangeShapeType="1" noTextEdit="1"/>
              </p:cNvSpPr>
              <p:nvPr/>
            </p:nvSpPr>
            <p:spPr>
              <a:xfrm>
                <a:off x="1870455" y="3744989"/>
                <a:ext cx="3811772" cy="971734"/>
              </a:xfrm>
              <a:prstGeom prst="roundRect">
                <a:avLst/>
              </a:prstGeom>
              <a:blipFill>
                <a:blip r:embed="rId13"/>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p:pic>
        <p:nvPicPr>
          <p:cNvPr id="16" name="MARCIANO2" descr="Resultado de imagen para marciano png">
            <a:extLst>
              <a:ext uri="{FF2B5EF4-FFF2-40B4-BE49-F238E27FC236}">
                <a16:creationId xmlns:a16="http://schemas.microsoft.com/office/drawing/2014/main" id="{99CC01B5-3719-25E2-7DB5-2BDB3F3CD0F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29690" y="3335849"/>
            <a:ext cx="786420" cy="142661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38C9E0E5-9BC5-8305-55C7-438B652F9C8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427249" y="0"/>
            <a:ext cx="764751" cy="852755"/>
          </a:xfrm>
          <a:prstGeom prst="rect">
            <a:avLst/>
          </a:prstGeom>
          <a:solidFill>
            <a:schemeClr val="bg1"/>
          </a:solidFill>
        </p:spPr>
      </p:pic>
    </p:spTree>
    <p:extLst>
      <p:ext uri="{BB962C8B-B14F-4D97-AF65-F5344CB8AC3E}">
        <p14:creationId xmlns:p14="http://schemas.microsoft.com/office/powerpoint/2010/main" val="2691539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Sai1.wav"/>
                                        </p:tgtEl>
                                      </p:cMediaNode>
                                    </p:audio>
                                  </p:subTnLst>
                                </p:cTn>
                              </p:par>
                              <p:par>
                                <p:cTn id="7" presetID="1" presetClass="emph" presetSubtype="2" fill="hold" nodeType="withEffect">
                                  <p:stCondLst>
                                    <p:cond delay="0"/>
                                  </p:stCondLst>
                                  <p:childTnLst>
                                    <p:animClr clrSpc="rgb" dir="cw">
                                      <p:cBhvr>
                                        <p:cTn id="8" dur="2000" fill="hold"/>
                                        <p:tgtEl>
                                          <p:spTgt spid="5"/>
                                        </p:tgtEl>
                                        <p:attrNameLst>
                                          <p:attrName>fillcolor</p:attrName>
                                        </p:attrNameLst>
                                      </p:cBhvr>
                                      <p:to>
                                        <a:srgbClr val="FF0000"/>
                                      </p:to>
                                    </p:animClr>
                                    <p:set>
                                      <p:cBhvr>
                                        <p:cTn id="9" dur="2000" fill="hold"/>
                                        <p:tgtEl>
                                          <p:spTgt spid="5"/>
                                        </p:tgtEl>
                                        <p:attrNameLst>
                                          <p:attrName>fill.type</p:attrName>
                                        </p:attrNameLst>
                                      </p:cBhvr>
                                      <p:to>
                                        <p:strVal val="solid"/>
                                      </p:to>
                                    </p:set>
                                    <p:set>
                                      <p:cBhvr>
                                        <p:cTn id="10" dur="2000" fill="hold"/>
                                        <p:tgtEl>
                                          <p:spTgt spid="5"/>
                                        </p:tgtEl>
                                        <p:attrNameLst>
                                          <p:attrName>fill.on</p:attrName>
                                        </p:attrNameLst>
                                      </p:cBhvr>
                                      <p:to>
                                        <p:strVal val="true"/>
                                      </p:to>
                                    </p:set>
                                  </p:childTnLst>
                                </p:cTn>
                              </p:par>
                            </p:childTnLst>
                          </p:cTn>
                        </p:par>
                      </p:childTnLst>
                    </p:cTn>
                  </p:par>
                </p:childTnLst>
              </p:cTn>
              <p:nextCondLst>
                <p:cond evt="onClick" delay="0">
                  <p:tgtEl>
                    <p:spTgt spid="5"/>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500"/>
                                        <p:tgtEl>
                                          <p:spTgt spid="7"/>
                                        </p:tgtEl>
                                      </p:cBhvr>
                                    </p:animEffect>
                                  </p:childTnLst>
                                  <p:subTnLst>
                                    <p:audio>
                                      <p:cMediaNode>
                                        <p:cTn display="0" masterRel="sameClick">
                                          <p:stCondLst>
                                            <p:cond evt="begin" delay="0">
                                              <p:tn val="14"/>
                                            </p:cond>
                                          </p:stCondLst>
                                          <p:endCondLst>
                                            <p:cond evt="onStopAudio" delay="0">
                                              <p:tgtEl>
                                                <p:sldTgt/>
                                              </p:tgtEl>
                                            </p:cond>
                                          </p:endCondLst>
                                        </p:cTn>
                                        <p:tgtEl>
                                          <p:sndTgt r:embed="rId4" name="applause.wav"/>
                                        </p:tgtEl>
                                      </p:cMediaNode>
                                    </p:audio>
                                  </p:subTnLst>
                                </p:cTn>
                              </p:par>
                              <p:par>
                                <p:cTn id="17" presetID="1" presetClass="emph" presetSubtype="2" fill="hold" nodeType="withEffect">
                                  <p:stCondLst>
                                    <p:cond delay="0"/>
                                  </p:stCondLst>
                                  <p:childTnLst>
                                    <p:animClr clrSpc="rgb" dir="cw">
                                      <p:cBhvr>
                                        <p:cTn id="18" dur="2000" fill="hold"/>
                                        <p:tgtEl>
                                          <p:spTgt spid="4"/>
                                        </p:tgtEl>
                                        <p:attrNameLst>
                                          <p:attrName>fillcolor</p:attrName>
                                        </p:attrNameLst>
                                      </p:cBhvr>
                                      <p:to>
                                        <a:srgbClr val="00B050"/>
                                      </p:to>
                                    </p:animClr>
                                    <p:set>
                                      <p:cBhvr>
                                        <p:cTn id="19" dur="2000" fill="hold"/>
                                        <p:tgtEl>
                                          <p:spTgt spid="4"/>
                                        </p:tgtEl>
                                        <p:attrNameLst>
                                          <p:attrName>fill.type</p:attrName>
                                        </p:attrNameLst>
                                      </p:cBhvr>
                                      <p:to>
                                        <p:strVal val="solid"/>
                                      </p:to>
                                    </p:set>
                                    <p:set>
                                      <p:cBhvr>
                                        <p:cTn id="20"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21" restart="whenNotActive" fill="hold" evtFilter="cancelBubble" nodeType="interactiveSeq">
                <p:stCondLst>
                  <p:cond evt="onClick" delay="0">
                    <p:tgtEl>
                      <p:spTgt spid="12"/>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24"/>
                                            </p:cond>
                                          </p:stCondLst>
                                          <p:endCondLst>
                                            <p:cond evt="onStopAudio" delay="0">
                                              <p:tgtEl>
                                                <p:sldTgt/>
                                              </p:tgtEl>
                                            </p:cond>
                                          </p:endCondLst>
                                        </p:cTn>
                                        <p:tgtEl>
                                          <p:sndTgt r:embed="rId3" name="Sai1.wav"/>
                                        </p:tgtEl>
                                      </p:cMediaNode>
                                    </p:audio>
                                  </p:subTnLst>
                                </p:cTn>
                              </p:par>
                              <p:par>
                                <p:cTn id="26" presetID="1" presetClass="emph" presetSubtype="2" fill="hold" nodeType="withEffect">
                                  <p:stCondLst>
                                    <p:cond delay="0"/>
                                  </p:stCondLst>
                                  <p:childTnLst>
                                    <p:animClr clrSpc="rgb" dir="cw">
                                      <p:cBhvr>
                                        <p:cTn id="27" dur="2000" fill="hold"/>
                                        <p:tgtEl>
                                          <p:spTgt spid="12"/>
                                        </p:tgtEl>
                                        <p:attrNameLst>
                                          <p:attrName>fillcolor</p:attrName>
                                        </p:attrNameLst>
                                      </p:cBhvr>
                                      <p:to>
                                        <a:srgbClr val="FF0000"/>
                                      </p:to>
                                    </p:animClr>
                                    <p:set>
                                      <p:cBhvr>
                                        <p:cTn id="28" dur="2000" fill="hold"/>
                                        <p:tgtEl>
                                          <p:spTgt spid="12"/>
                                        </p:tgtEl>
                                        <p:attrNameLst>
                                          <p:attrName>fill.type</p:attrName>
                                        </p:attrNameLst>
                                      </p:cBhvr>
                                      <p:to>
                                        <p:strVal val="solid"/>
                                      </p:to>
                                    </p:set>
                                    <p:set>
                                      <p:cBhvr>
                                        <p:cTn id="29" dur="20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30" restart="whenNotActive" fill="hold" evtFilter="cancelBubble" nodeType="interactiveSeq">
                <p:stCondLst>
                  <p:cond evt="onClick" delay="0">
                    <p:tgtEl>
                      <p:spTgt spid="15"/>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15"/>
                                        </p:tgtEl>
                                        <p:attrNameLst>
                                          <p:attrName>fillcolor</p:attrName>
                                        </p:attrNameLst>
                                      </p:cBhvr>
                                      <p:to>
                                        <a:srgbClr val="FF0000"/>
                                      </p:to>
                                    </p:animClr>
                                    <p:set>
                                      <p:cBhvr>
                                        <p:cTn id="37" dur="2000" fill="hold"/>
                                        <p:tgtEl>
                                          <p:spTgt spid="15"/>
                                        </p:tgtEl>
                                        <p:attrNameLst>
                                          <p:attrName>fill.type</p:attrName>
                                        </p:attrNameLst>
                                      </p:cBhvr>
                                      <p:to>
                                        <p:strVal val="solid"/>
                                      </p:to>
                                    </p:set>
                                    <p:set>
                                      <p:cBhvr>
                                        <p:cTn id="38" dur="20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CuadroTexto 7"/>
              <p:cNvSpPr txBox="1"/>
              <p:nvPr/>
            </p:nvSpPr>
            <p:spPr>
              <a:xfrm>
                <a:off x="1798071" y="1057237"/>
                <a:ext cx="8424715" cy="1121846"/>
              </a:xfrm>
              <a:prstGeom prst="rect">
                <a:avLst/>
              </a:prstGeom>
              <a:solidFill>
                <a:schemeClr val="accent1">
                  <a:lumMod val="40000"/>
                  <a:lumOff val="60000"/>
                </a:schemeClr>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defTabSz="1219170">
                  <a:lnSpc>
                    <a:spcPct val="150000"/>
                  </a:lnSpc>
                  <a:buClr>
                    <a:srgbClr val="000000"/>
                  </a:buClr>
                </a:pPr>
                <a:r>
                  <a:rPr lang="nl-NL" sz="2400" b="1" kern="0" dirty="0">
                    <a:solidFill>
                      <a:schemeClr val="tx1"/>
                    </a:solidFill>
                    <a:latin typeface="UTM Avo" panose="02040603050506020204" pitchFamily="18" charset="0"/>
                    <a:cs typeface="Arial"/>
                    <a:sym typeface="Arial"/>
                  </a:rPr>
                  <a:t>Câu 2</a:t>
                </a:r>
                <a:r>
                  <a:rPr lang="nl-NL" sz="2400" kern="0" dirty="0">
                    <a:solidFill>
                      <a:schemeClr val="tx1"/>
                    </a:solidFill>
                    <a:latin typeface="UTM Avo" panose="02040603050506020204" pitchFamily="18" charset="0"/>
                    <a:cs typeface="Arial"/>
                    <a:sym typeface="Arial"/>
                  </a:rPr>
                  <a:t>. Cho bất phương trình </a:t>
                </a:r>
                <a14:m>
                  <m:oMath xmlns:m="http://schemas.openxmlformats.org/officeDocument/2006/math">
                    <m:r>
                      <m:rPr>
                        <m:nor/>
                      </m:rPr>
                      <a:rPr lang="nl-NL" sz="2400" i="0" kern="0" dirty="0">
                        <a:solidFill>
                          <a:schemeClr val="tx1"/>
                        </a:solidFill>
                        <a:latin typeface="UTM Avo" panose="02040603050506020204" pitchFamily="18" charset="0"/>
                        <a:sym typeface="Arial"/>
                      </a:rPr>
                      <m:t>2</m:t>
                    </m:r>
                    <m:r>
                      <a:rPr lang="nl-NL" sz="2400" i="1" kern="0" dirty="0">
                        <a:solidFill>
                          <a:schemeClr val="tx1"/>
                        </a:solidFill>
                        <a:latin typeface="Cambria Math" panose="02040503050406030204" pitchFamily="18" charset="0"/>
                        <a:sym typeface="Arial"/>
                      </a:rPr>
                      <m:t>𝑥</m:t>
                    </m:r>
                    <m:r>
                      <a:rPr lang="nl-NL" sz="2400" i="1" kern="0" dirty="0">
                        <a:solidFill>
                          <a:schemeClr val="tx1"/>
                        </a:solidFill>
                        <a:latin typeface="Cambria Math" panose="02040503050406030204" pitchFamily="18" charset="0"/>
                        <a:sym typeface="Arial"/>
                      </a:rPr>
                      <m:t>+</m:t>
                    </m:r>
                    <m:r>
                      <a:rPr lang="nl-NL" sz="2400" i="1" kern="0" dirty="0">
                        <a:solidFill>
                          <a:schemeClr val="tx1"/>
                        </a:solidFill>
                        <a:latin typeface="Cambria Math" panose="02040503050406030204" pitchFamily="18" charset="0"/>
                        <a:sym typeface="Arial"/>
                      </a:rPr>
                      <m:t>𝑦</m:t>
                    </m:r>
                    <m:r>
                      <a:rPr lang="nl-NL" sz="2400" i="1" kern="0" dirty="0">
                        <a:solidFill>
                          <a:schemeClr val="tx1"/>
                        </a:solidFill>
                        <a:latin typeface="Cambria Math" panose="02040503050406030204" pitchFamily="18" charset="0"/>
                        <a:sym typeface="Arial"/>
                      </a:rPr>
                      <m:t>&gt;</m:t>
                    </m:r>
                    <m:r>
                      <m:rPr>
                        <m:nor/>
                      </m:rPr>
                      <a:rPr lang="nl-NL" sz="2400" i="0" kern="0" dirty="0">
                        <a:solidFill>
                          <a:schemeClr val="tx1"/>
                        </a:solidFill>
                        <a:latin typeface="UTM Avo" panose="02040603050506020204" pitchFamily="18" charset="0"/>
                        <a:sym typeface="Arial"/>
                      </a:rPr>
                      <m:t>3</m:t>
                    </m:r>
                  </m:oMath>
                </a14:m>
                <a:r>
                  <a:rPr lang="nl-NL" sz="2400" kern="0" dirty="0">
                    <a:solidFill>
                      <a:schemeClr val="tx1"/>
                    </a:solidFill>
                    <a:latin typeface="UTM Avo" panose="02040603050506020204" pitchFamily="18" charset="0"/>
                    <a:cs typeface="Arial"/>
                    <a:sym typeface="Arial"/>
                  </a:rPr>
                  <a:t>. Khẳng định nào sau đây là đúng?</a:t>
                </a:r>
                <a:endParaRPr lang="en-US" sz="2400" kern="0" dirty="0">
                  <a:solidFill>
                    <a:schemeClr val="tx1"/>
                  </a:solidFill>
                  <a:latin typeface="UTM Avo" panose="02040603050506020204" pitchFamily="18" charset="0"/>
                  <a:cs typeface="Arial"/>
                  <a:sym typeface="Arial"/>
                </a:endParaRPr>
              </a:p>
            </p:txBody>
          </p:sp>
        </mc:Choice>
        <mc:Fallback xmlns="">
          <p:sp>
            <p:nvSpPr>
              <p:cNvPr id="8" name="CuadroTexto 7"/>
              <p:cNvSpPr txBox="1">
                <a:spLocks noRot="1" noChangeAspect="1" noMove="1" noResize="1" noEditPoints="1" noAdjustHandles="1" noChangeArrowheads="1" noChangeShapeType="1" noTextEdit="1"/>
              </p:cNvSpPr>
              <p:nvPr/>
            </p:nvSpPr>
            <p:spPr>
              <a:xfrm>
                <a:off x="1798071" y="1057237"/>
                <a:ext cx="8424715" cy="1121846"/>
              </a:xfrm>
              <a:prstGeom prst="rect">
                <a:avLst/>
              </a:prstGeom>
              <a:blipFill>
                <a:blip r:embed="rId6"/>
                <a:stretch>
                  <a:fillRect/>
                </a:stretch>
              </a:blipFill>
              <a:ln w="57150">
                <a:noFill/>
              </a:ln>
              <a:effectLst>
                <a:outerShdw blurRad="107950" dist="12700" dir="5400000" algn="ctr">
                  <a:srgbClr val="000000"/>
                </a:outerShdw>
              </a:effectLst>
            </p:spPr>
            <p:txBody>
              <a:bodyPr/>
              <a:lstStyle/>
              <a:p>
                <a:r>
                  <a:rPr lang="en-US">
                    <a:noFill/>
                  </a:rPr>
                  <a:t> </a:t>
                </a:r>
              </a:p>
            </p:txBody>
          </p:sp>
        </mc:Fallback>
      </mc:AlternateContent>
      <p:sp>
        <p:nvSpPr>
          <p:cNvPr id="9" name="BUENO"/>
          <p:cNvSpPr/>
          <p:nvPr/>
        </p:nvSpPr>
        <p:spPr>
          <a:xfrm>
            <a:off x="2159541" y="4072270"/>
            <a:ext cx="3552392" cy="1217481"/>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2400" dirty="0">
                <a:solidFill>
                  <a:prstClr val="black"/>
                </a:solidFill>
                <a:latin typeface="UTM Avo" panose="02040603050506020204" pitchFamily="18" charset="0"/>
              </a:rPr>
              <a:t>C. Bất phương trình đã cho có vô số nghiệm</a:t>
            </a:r>
            <a:r>
              <a:rPr lang="en-US" sz="2400" dirty="0">
                <a:solidFill>
                  <a:prstClr val="black"/>
                </a:solidFill>
                <a:latin typeface="UTM Avo" panose="02040603050506020204" pitchFamily="18" charset="0"/>
              </a:rPr>
              <a:t>.</a:t>
            </a:r>
            <a:endParaRPr lang="vi-VN" sz="2400" dirty="0">
              <a:solidFill>
                <a:prstClr val="black"/>
              </a:solidFill>
              <a:latin typeface="UTM Avo" panose="02040603050506020204" pitchFamily="18" charset="0"/>
            </a:endParaRPr>
          </a:p>
        </p:txBody>
      </p:sp>
      <p:sp>
        <p:nvSpPr>
          <p:cNvPr id="14" name="MALO2"/>
          <p:cNvSpPr/>
          <p:nvPr/>
        </p:nvSpPr>
        <p:spPr>
          <a:xfrm>
            <a:off x="2227634" y="2558242"/>
            <a:ext cx="3465550" cy="1217481"/>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2400" dirty="0">
                <a:solidFill>
                  <a:prstClr val="black"/>
                </a:solidFill>
                <a:latin typeface="UTM Avo" panose="02040603050506020204" pitchFamily="18" charset="0"/>
              </a:rPr>
              <a:t>A. Bất phương trình đã cho có nghiệm duy nhất</a:t>
            </a:r>
            <a:r>
              <a:rPr lang="en-US" sz="2400" dirty="0">
                <a:solidFill>
                  <a:prstClr val="black"/>
                </a:solidFill>
                <a:latin typeface="UTM Avo" panose="02040603050506020204" pitchFamily="18" charset="0"/>
              </a:rPr>
              <a:t>.</a:t>
            </a:r>
            <a:endParaRPr lang="vi-VN" sz="2400" dirty="0">
              <a:solidFill>
                <a:prstClr val="black"/>
              </a:solidFill>
              <a:latin typeface="UTM Avo" panose="02040603050506020204" pitchFamily="18" charset="0"/>
            </a:endParaRPr>
          </a:p>
        </p:txBody>
      </p:sp>
      <p:pic>
        <p:nvPicPr>
          <p:cNvPr id="11"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63336" y="2404064"/>
            <a:ext cx="786420" cy="142661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hlinkClick r:id="rId8" action="ppaction://hlinksldjump"/>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76803" y="5029402"/>
            <a:ext cx="1774026" cy="1640821"/>
          </a:xfrm>
          <a:prstGeom prst="rect">
            <a:avLst/>
          </a:prstGeom>
        </p:spPr>
      </p:pic>
      <p:pic>
        <p:nvPicPr>
          <p:cNvPr id="2050" name="Picture 2" descr="Resultado de imagen para marciano  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2506" y="4824179"/>
            <a:ext cx="1288657" cy="1735742"/>
          </a:xfrm>
          <a:prstGeom prst="rect">
            <a:avLst/>
          </a:prstGeom>
          <a:noFill/>
          <a:extLst>
            <a:ext uri="{909E8E84-426E-40DD-AFC4-6F175D3DCCD1}">
              <a14:hiddenFill xmlns:a14="http://schemas.microsoft.com/office/drawing/2010/main">
                <a:solidFill>
                  <a:srgbClr val="FFFFFF"/>
                </a:solidFill>
              </a14:hiddenFill>
            </a:ext>
          </a:extLst>
        </p:spPr>
      </p:pic>
      <p:sp>
        <p:nvSpPr>
          <p:cNvPr id="4" name="MALO2">
            <a:extLst>
              <a:ext uri="{FF2B5EF4-FFF2-40B4-BE49-F238E27FC236}">
                <a16:creationId xmlns:a16="http://schemas.microsoft.com/office/drawing/2014/main" id="{26308002-D146-B30B-E21A-1C78E464F4EC}"/>
              </a:ext>
            </a:extLst>
          </p:cNvPr>
          <p:cNvSpPr/>
          <p:nvPr/>
        </p:nvSpPr>
        <p:spPr>
          <a:xfrm>
            <a:off x="6310423" y="4072844"/>
            <a:ext cx="3912361" cy="1217481"/>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2400" dirty="0">
                <a:solidFill>
                  <a:prstClr val="black"/>
                </a:solidFill>
                <a:latin typeface="UTM Avo" panose="02040603050506020204" pitchFamily="18" charset="0"/>
              </a:rPr>
              <a:t>D. Bất phương trình đã cho có tập nghiệm [3;+∞)</a:t>
            </a:r>
            <a:r>
              <a:rPr lang="en-US" sz="2400" dirty="0">
                <a:solidFill>
                  <a:prstClr val="black"/>
                </a:solidFill>
                <a:latin typeface="UTM Avo" panose="02040603050506020204" pitchFamily="18" charset="0"/>
              </a:rPr>
              <a:t>.</a:t>
            </a:r>
            <a:endParaRPr lang="vi-VN" sz="2400" dirty="0">
              <a:solidFill>
                <a:prstClr val="black"/>
              </a:solidFill>
              <a:latin typeface="UTM Avo" panose="02040603050506020204" pitchFamily="18" charset="0"/>
            </a:endParaRPr>
          </a:p>
        </p:txBody>
      </p:sp>
      <p:pic>
        <p:nvPicPr>
          <p:cNvPr id="5" name="MARCIANO2" descr="Resultado de imagen para marciano png">
            <a:extLst>
              <a:ext uri="{FF2B5EF4-FFF2-40B4-BE49-F238E27FC236}">
                <a16:creationId xmlns:a16="http://schemas.microsoft.com/office/drawing/2014/main" id="{08001B96-AE69-2AB8-CDF3-3279C5442BD8}"/>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80875" y="3909451"/>
            <a:ext cx="786420" cy="1426613"/>
          </a:xfrm>
          <a:prstGeom prst="rect">
            <a:avLst/>
          </a:prstGeom>
          <a:noFill/>
          <a:extLst>
            <a:ext uri="{909E8E84-426E-40DD-AFC4-6F175D3DCCD1}">
              <a14:hiddenFill xmlns:a14="http://schemas.microsoft.com/office/drawing/2010/main">
                <a:solidFill>
                  <a:srgbClr val="FFFFFF"/>
                </a:solidFill>
              </a14:hiddenFill>
            </a:ext>
          </a:extLst>
        </p:spPr>
      </p:pic>
      <p:sp>
        <p:nvSpPr>
          <p:cNvPr id="3" name="MALO2">
            <a:extLst>
              <a:ext uri="{FF2B5EF4-FFF2-40B4-BE49-F238E27FC236}">
                <a16:creationId xmlns:a16="http://schemas.microsoft.com/office/drawing/2014/main" id="{79C46AFD-6C4D-D23A-E489-998418E3EDCB}"/>
              </a:ext>
            </a:extLst>
          </p:cNvPr>
          <p:cNvSpPr/>
          <p:nvPr/>
        </p:nvSpPr>
        <p:spPr>
          <a:xfrm>
            <a:off x="6308212" y="2623764"/>
            <a:ext cx="3916781" cy="1217481"/>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vi-VN" sz="2400" dirty="0">
                <a:solidFill>
                  <a:prstClr val="black"/>
                </a:solidFill>
                <a:latin typeface="UTM Avo" panose="02040603050506020204" pitchFamily="18" charset="0"/>
              </a:rPr>
              <a:t>B. Bất phương trình đã cho vô nghiệm</a:t>
            </a:r>
            <a:r>
              <a:rPr lang="en-US" sz="2400" dirty="0">
                <a:solidFill>
                  <a:prstClr val="black"/>
                </a:solidFill>
                <a:latin typeface="UTM Avo" panose="02040603050506020204" pitchFamily="18" charset="0"/>
              </a:rPr>
              <a:t>.</a:t>
            </a:r>
            <a:endParaRPr lang="vi-VN" sz="2400" dirty="0">
              <a:solidFill>
                <a:prstClr val="black"/>
              </a:solidFill>
              <a:latin typeface="UTM Avo" panose="02040603050506020204" pitchFamily="18" charset="0"/>
            </a:endParaRPr>
          </a:p>
        </p:txBody>
      </p:sp>
      <p:pic>
        <p:nvPicPr>
          <p:cNvPr id="7" name="MARCIANO2" descr="Resultado de imagen para marciano png">
            <a:extLst>
              <a:ext uri="{FF2B5EF4-FFF2-40B4-BE49-F238E27FC236}">
                <a16:creationId xmlns:a16="http://schemas.microsoft.com/office/drawing/2014/main" id="{873236F3-2EB6-8DCA-7327-A0AA202A529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17213" y="2453675"/>
            <a:ext cx="786420" cy="14266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C898DFE-7175-1EF6-5C24-C1434D850F9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427249" y="0"/>
            <a:ext cx="764751" cy="852755"/>
          </a:xfrm>
          <a:prstGeom prst="rect">
            <a:avLst/>
          </a:prstGeom>
          <a:solidFill>
            <a:schemeClr val="bg1"/>
          </a:solidFill>
        </p:spPr>
      </p:pic>
    </p:spTree>
    <p:extLst>
      <p:ext uri="{BB962C8B-B14F-4D97-AF65-F5344CB8AC3E}">
        <p14:creationId xmlns:p14="http://schemas.microsoft.com/office/powerpoint/2010/main" val="414509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Sai1.wav"/>
                                        </p:tgtEl>
                                      </p:cMediaNode>
                                    </p:audio>
                                  </p:subTnLst>
                                </p:cTn>
                              </p:par>
                              <p:par>
                                <p:cTn id="7" presetID="1" presetClass="emph" presetSubtype="2" fill="hold" nodeType="withEffect">
                                  <p:stCondLst>
                                    <p:cond delay="0"/>
                                  </p:stCondLst>
                                  <p:childTnLst>
                                    <p:animClr clrSpc="rgb" dir="cw">
                                      <p:cBhvr>
                                        <p:cTn id="8" dur="2000" fill="hold"/>
                                        <p:tgtEl>
                                          <p:spTgt spid="14"/>
                                        </p:tgtEl>
                                        <p:attrNameLst>
                                          <p:attrName>fillcolor</p:attrName>
                                        </p:attrNameLst>
                                      </p:cBhvr>
                                      <p:to>
                                        <a:srgbClr val="FF0000"/>
                                      </p:to>
                                    </p:animClr>
                                    <p:set>
                                      <p:cBhvr>
                                        <p:cTn id="9" dur="2000" fill="hold"/>
                                        <p:tgtEl>
                                          <p:spTgt spid="14"/>
                                        </p:tgtEl>
                                        <p:attrNameLst>
                                          <p:attrName>fill.type</p:attrName>
                                        </p:attrNameLst>
                                      </p:cBhvr>
                                      <p:to>
                                        <p:strVal val="solid"/>
                                      </p:to>
                                    </p:set>
                                    <p:set>
                                      <p:cBhvr>
                                        <p:cTn id="10"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11" restart="whenNotActive" fill="hold" evtFilter="cancelBubble" nodeType="interactiveSeq">
                <p:stCondLst>
                  <p:cond evt="onClick" delay="0">
                    <p:tgtEl>
                      <p:spTgt spid="9"/>
                    </p:tgtEl>
                  </p:cond>
                </p:stCondLst>
                <p:endSync evt="end" delay="0">
                  <p:rtn val="all"/>
                </p:endSync>
                <p:childTnLst>
                  <p:par>
                    <p:cTn id="12" fill="hold">
                      <p:stCondLst>
                        <p:cond delay="0"/>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subTnLst>
                                    <p:audio>
                                      <p:cMediaNode>
                                        <p:cTn display="0" masterRel="sameClick">
                                          <p:stCondLst>
                                            <p:cond evt="begin" delay="0">
                                              <p:tn val="14"/>
                                            </p:cond>
                                          </p:stCondLst>
                                          <p:endCondLst>
                                            <p:cond evt="onStopAudio" delay="0">
                                              <p:tgtEl>
                                                <p:sldTgt/>
                                              </p:tgtEl>
                                            </p:cond>
                                          </p:endCondLst>
                                        </p:cTn>
                                        <p:tgtEl>
                                          <p:sndTgt r:embed="rId4" name="applause.wav"/>
                                        </p:tgtEl>
                                      </p:cMediaNode>
                                    </p:audio>
                                  </p:subTnLst>
                                </p:cTn>
                              </p:par>
                              <p:par>
                                <p:cTn id="17" presetID="1" presetClass="emph" presetSubtype="2" fill="hold" nodeType="withEffect">
                                  <p:stCondLst>
                                    <p:cond delay="0"/>
                                  </p:stCondLst>
                                  <p:childTnLst>
                                    <p:animClr clrSpc="rgb" dir="cw">
                                      <p:cBhvr>
                                        <p:cTn id="18" dur="2000" fill="hold"/>
                                        <p:tgtEl>
                                          <p:spTgt spid="9"/>
                                        </p:tgtEl>
                                        <p:attrNameLst>
                                          <p:attrName>fillcolor</p:attrName>
                                        </p:attrNameLst>
                                      </p:cBhvr>
                                      <p:to>
                                        <a:srgbClr val="00B050"/>
                                      </p:to>
                                    </p:animClr>
                                    <p:set>
                                      <p:cBhvr>
                                        <p:cTn id="19" dur="2000" fill="hold"/>
                                        <p:tgtEl>
                                          <p:spTgt spid="9"/>
                                        </p:tgtEl>
                                        <p:attrNameLst>
                                          <p:attrName>fill.type</p:attrName>
                                        </p:attrNameLst>
                                      </p:cBhvr>
                                      <p:to>
                                        <p:strVal val="solid"/>
                                      </p:to>
                                    </p:set>
                                    <p:set>
                                      <p:cBhvr>
                                        <p:cTn id="20"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21" restart="whenNotActive" fill="hold" evtFilter="cancelBubble" nodeType="interactiveSeq">
                <p:stCondLst>
                  <p:cond evt="onClick" delay="0">
                    <p:tgtEl>
                      <p:spTgt spid="4"/>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childTnLst>
                                  <p:subTnLst>
                                    <p:audio>
                                      <p:cMediaNode>
                                        <p:cTn display="0" masterRel="sameClick">
                                          <p:stCondLst>
                                            <p:cond evt="begin" delay="0">
                                              <p:tn val="24"/>
                                            </p:cond>
                                          </p:stCondLst>
                                          <p:endCondLst>
                                            <p:cond evt="onStopAudio" delay="0">
                                              <p:tgtEl>
                                                <p:sldTgt/>
                                              </p:tgtEl>
                                            </p:cond>
                                          </p:endCondLst>
                                        </p:cTn>
                                        <p:tgtEl>
                                          <p:sndTgt r:embed="rId3" name="Sai1.wav"/>
                                        </p:tgtEl>
                                      </p:cMediaNode>
                                    </p:audio>
                                  </p:subTnLst>
                                </p:cTn>
                              </p:par>
                              <p:par>
                                <p:cTn id="26" presetID="1" presetClass="emph" presetSubtype="2" fill="hold" nodeType="withEffect">
                                  <p:stCondLst>
                                    <p:cond delay="0"/>
                                  </p:stCondLst>
                                  <p:childTnLst>
                                    <p:animClr clrSpc="rgb" dir="cw">
                                      <p:cBhvr>
                                        <p:cTn id="27" dur="2000" fill="hold"/>
                                        <p:tgtEl>
                                          <p:spTgt spid="4"/>
                                        </p:tgtEl>
                                        <p:attrNameLst>
                                          <p:attrName>fillcolor</p:attrName>
                                        </p:attrNameLst>
                                      </p:cBhvr>
                                      <p:to>
                                        <a:srgbClr val="FF0000"/>
                                      </p:to>
                                    </p:animClr>
                                    <p:set>
                                      <p:cBhvr>
                                        <p:cTn id="28" dur="2000" fill="hold"/>
                                        <p:tgtEl>
                                          <p:spTgt spid="4"/>
                                        </p:tgtEl>
                                        <p:attrNameLst>
                                          <p:attrName>fill.type</p:attrName>
                                        </p:attrNameLst>
                                      </p:cBhvr>
                                      <p:to>
                                        <p:strVal val="solid"/>
                                      </p:to>
                                    </p:set>
                                    <p:set>
                                      <p:cBhvr>
                                        <p:cTn id="29"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30" restart="whenNotActive" fill="hold" evtFilter="cancelBubble" nodeType="interactiveSeq">
                <p:stCondLst>
                  <p:cond evt="onClick" delay="0">
                    <p:tgtEl>
                      <p:spTgt spid="3"/>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3"/>
                                        </p:tgtEl>
                                        <p:attrNameLst>
                                          <p:attrName>fillcolor</p:attrName>
                                        </p:attrNameLst>
                                      </p:cBhvr>
                                      <p:to>
                                        <a:srgbClr val="FF0000"/>
                                      </p:to>
                                    </p:animClr>
                                    <p:set>
                                      <p:cBhvr>
                                        <p:cTn id="37" dur="2000" fill="hold"/>
                                        <p:tgtEl>
                                          <p:spTgt spid="3"/>
                                        </p:tgtEl>
                                        <p:attrNameLst>
                                          <p:attrName>fill.type</p:attrName>
                                        </p:attrNameLst>
                                      </p:cBhvr>
                                      <p:to>
                                        <p:strVal val="solid"/>
                                      </p:to>
                                    </p:set>
                                    <p:set>
                                      <p:cBhvr>
                                        <p:cTn id="38"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uadroTexto 7">
                <a:extLst>
                  <a:ext uri="{FF2B5EF4-FFF2-40B4-BE49-F238E27FC236}">
                    <a16:creationId xmlns:a16="http://schemas.microsoft.com/office/drawing/2014/main" id="{2BA9D9D3-C4CB-F7A4-53F6-15CAB8D7E7C4}"/>
                  </a:ext>
                </a:extLst>
              </p:cNvPr>
              <p:cNvSpPr txBox="1"/>
              <p:nvPr/>
            </p:nvSpPr>
            <p:spPr>
              <a:xfrm>
                <a:off x="1914239" y="990949"/>
                <a:ext cx="8585949" cy="1200329"/>
              </a:xfrm>
              <a:prstGeom prst="rect">
                <a:avLst/>
              </a:prstGeom>
              <a:solidFill>
                <a:schemeClr val="accent1">
                  <a:lumMod val="40000"/>
                  <a:lumOff val="60000"/>
                </a:schemeClr>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defPPr>
                  <a:defRPr lang="es-CL"/>
                </a:defPPr>
                <a:lvl1pPr algn="ctr">
                  <a:lnSpc>
                    <a:spcPct val="150000"/>
                  </a:lnSpc>
                  <a:defRPr sz="2800" b="1">
                    <a:latin typeface="UTM Avo" panose="02040603050506020204" pitchFamily="18" charset="0"/>
                    <a:cs typeface="Times New Roman" pitchFamily="18" charset="0"/>
                  </a:defRPr>
                </a:lvl1pPr>
              </a:lstStyle>
              <a:p>
                <a:pPr defTabSz="1219170">
                  <a:lnSpc>
                    <a:spcPct val="100000"/>
                  </a:lnSpc>
                  <a:buClr>
                    <a:srgbClr val="000000"/>
                  </a:buClr>
                </a:pPr>
                <a:r>
                  <a:rPr lang="nl-NL" sz="2400" b="1" kern="0" dirty="0">
                    <a:solidFill>
                      <a:schemeClr val="tx1"/>
                    </a:solidFill>
                    <a:latin typeface="UTM Avo" panose="02040603050506020204" pitchFamily="18" charset="0"/>
                    <a:cs typeface="Arial"/>
                    <a:sym typeface="Arial"/>
                  </a:rPr>
                  <a:t>Câu 3.</a:t>
                </a:r>
                <a:r>
                  <a:rPr lang="nl-NL" sz="2400" kern="0" dirty="0">
                    <a:solidFill>
                      <a:schemeClr val="tx1"/>
                    </a:solidFill>
                    <a:latin typeface="UTM Avo" panose="02040603050506020204" pitchFamily="18" charset="0"/>
                    <a:cs typeface="Arial"/>
                    <a:sym typeface="Arial"/>
                  </a:rPr>
                  <a:t> Miền nghiệm của bất phương trình:</a:t>
                </a:r>
              </a:p>
              <a:p>
                <a:pPr defTabSz="1219170">
                  <a:lnSpc>
                    <a:spcPct val="100000"/>
                  </a:lnSpc>
                  <a:buClr>
                    <a:srgbClr val="000000"/>
                  </a:buClr>
                </a:pPr>
                <a14:m>
                  <m:oMath xmlns:m="http://schemas.openxmlformats.org/officeDocument/2006/math">
                    <m:r>
                      <m:rPr>
                        <m:nor/>
                      </m:rPr>
                      <a:rPr lang="nl-NL" sz="2400" i="0" kern="0">
                        <a:solidFill>
                          <a:schemeClr val="tx1"/>
                        </a:solidFill>
                        <a:latin typeface="UTM Avo" panose="02040603050506020204" pitchFamily="18" charset="0"/>
                        <a:sym typeface="Arial"/>
                      </a:rPr>
                      <m:t>3</m:t>
                    </m:r>
                    <m:r>
                      <a:rPr lang="en-US" sz="2400" i="1" kern="0">
                        <a:solidFill>
                          <a:schemeClr val="tx1"/>
                        </a:solidFill>
                        <a:latin typeface="Cambria Math" panose="02040503050406030204" pitchFamily="18" charset="0"/>
                        <a:sym typeface="Arial"/>
                      </a:rPr>
                      <m:t>𝑥</m:t>
                    </m:r>
                    <m:r>
                      <a:rPr lang="nl-NL" sz="2400" i="1" kern="0">
                        <a:solidFill>
                          <a:schemeClr val="tx1"/>
                        </a:solidFill>
                        <a:latin typeface="Cambria Math" panose="02040503050406030204" pitchFamily="18" charset="0"/>
                        <a:sym typeface="Arial"/>
                      </a:rPr>
                      <m:t>+</m:t>
                    </m:r>
                    <m:r>
                      <m:rPr>
                        <m:nor/>
                      </m:rPr>
                      <a:rPr lang="nl-NL" sz="2400" i="0" kern="0">
                        <a:solidFill>
                          <a:schemeClr val="tx1"/>
                        </a:solidFill>
                        <a:latin typeface="UTM Avo" panose="02040603050506020204" pitchFamily="18" charset="0"/>
                        <a:sym typeface="Arial"/>
                      </a:rPr>
                      <m:t>2</m:t>
                    </m:r>
                    <m:d>
                      <m:dPr>
                        <m:ctrlPr>
                          <a:rPr lang="en-US" sz="2400" i="1" kern="0">
                            <a:solidFill>
                              <a:schemeClr val="tx1"/>
                            </a:solidFill>
                            <a:latin typeface="Cambria Math" panose="02040503050406030204" pitchFamily="18" charset="0"/>
                            <a:sym typeface="Arial"/>
                          </a:rPr>
                        </m:ctrlPr>
                      </m:dPr>
                      <m:e>
                        <m:r>
                          <a:rPr lang="en-US" sz="2400" i="1" kern="0">
                            <a:solidFill>
                              <a:schemeClr val="tx1"/>
                            </a:solidFill>
                            <a:latin typeface="Cambria Math" panose="02040503050406030204" pitchFamily="18" charset="0"/>
                            <a:sym typeface="Arial"/>
                          </a:rPr>
                          <m:t>𝑦</m:t>
                        </m:r>
                        <m:r>
                          <a:rPr lang="nl-NL" sz="2400" i="1" kern="0">
                            <a:solidFill>
                              <a:schemeClr val="tx1"/>
                            </a:solidFill>
                            <a:latin typeface="Cambria Math" panose="02040503050406030204" pitchFamily="18" charset="0"/>
                            <a:sym typeface="Arial"/>
                          </a:rPr>
                          <m:t>+</m:t>
                        </m:r>
                        <m:r>
                          <m:rPr>
                            <m:nor/>
                          </m:rPr>
                          <a:rPr lang="nl-NL" sz="2400" i="0" kern="0">
                            <a:solidFill>
                              <a:schemeClr val="tx1"/>
                            </a:solidFill>
                            <a:latin typeface="UTM Avo" panose="02040603050506020204" pitchFamily="18" charset="0"/>
                            <a:sym typeface="Arial"/>
                          </a:rPr>
                          <m:t>3</m:t>
                        </m:r>
                      </m:e>
                    </m:d>
                    <m:r>
                      <a:rPr lang="nl-NL" sz="2400" i="1" kern="0">
                        <a:solidFill>
                          <a:schemeClr val="tx1"/>
                        </a:solidFill>
                        <a:latin typeface="Cambria Math" panose="02040503050406030204" pitchFamily="18" charset="0"/>
                        <a:sym typeface="Arial"/>
                      </a:rPr>
                      <m:t>&gt;</m:t>
                    </m:r>
                    <m:r>
                      <m:rPr>
                        <m:nor/>
                      </m:rPr>
                      <a:rPr lang="nl-NL" sz="2400" i="0" kern="0">
                        <a:solidFill>
                          <a:schemeClr val="tx1"/>
                        </a:solidFill>
                        <a:latin typeface="UTM Avo" panose="02040603050506020204" pitchFamily="18" charset="0"/>
                        <a:sym typeface="Arial"/>
                      </a:rPr>
                      <m:t>4</m:t>
                    </m:r>
                    <m:d>
                      <m:dPr>
                        <m:ctrlPr>
                          <a:rPr lang="en-US" sz="2400" i="1" kern="0">
                            <a:solidFill>
                              <a:schemeClr val="tx1"/>
                            </a:solidFill>
                            <a:latin typeface="Cambria Math" panose="02040503050406030204" pitchFamily="18" charset="0"/>
                            <a:sym typeface="Arial"/>
                          </a:rPr>
                        </m:ctrlPr>
                      </m:dPr>
                      <m:e>
                        <m:r>
                          <a:rPr lang="en-US" sz="2400" i="1" kern="0">
                            <a:solidFill>
                              <a:schemeClr val="tx1"/>
                            </a:solidFill>
                            <a:latin typeface="Cambria Math" panose="02040503050406030204" pitchFamily="18" charset="0"/>
                            <a:sym typeface="Arial"/>
                          </a:rPr>
                          <m:t>𝑥</m:t>
                        </m:r>
                        <m:r>
                          <a:rPr lang="nl-NL" sz="2400" i="1" kern="0">
                            <a:solidFill>
                              <a:schemeClr val="tx1"/>
                            </a:solidFill>
                            <a:latin typeface="Cambria Math" panose="02040503050406030204" pitchFamily="18" charset="0"/>
                            <a:sym typeface="Arial"/>
                          </a:rPr>
                          <m:t>+</m:t>
                        </m:r>
                        <m:r>
                          <m:rPr>
                            <m:nor/>
                          </m:rPr>
                          <a:rPr lang="nl-NL" sz="2400" i="0" kern="0">
                            <a:solidFill>
                              <a:schemeClr val="tx1"/>
                            </a:solidFill>
                            <a:latin typeface="UTM Avo" panose="02040603050506020204" pitchFamily="18" charset="0"/>
                            <a:sym typeface="Arial"/>
                          </a:rPr>
                          <m:t>1</m:t>
                        </m:r>
                      </m:e>
                    </m:d>
                    <m:r>
                      <a:rPr lang="nl-NL" sz="2400" i="1" kern="0">
                        <a:solidFill>
                          <a:schemeClr val="tx1"/>
                        </a:solidFill>
                        <a:latin typeface="Cambria Math" panose="02040503050406030204" pitchFamily="18" charset="0"/>
                        <a:sym typeface="Arial"/>
                      </a:rPr>
                      <m:t>−</m:t>
                    </m:r>
                    <m:r>
                      <a:rPr lang="en-US" sz="2400" i="1" kern="0">
                        <a:solidFill>
                          <a:schemeClr val="tx1"/>
                        </a:solidFill>
                        <a:latin typeface="Cambria Math" panose="02040503050406030204" pitchFamily="18" charset="0"/>
                        <a:sym typeface="Arial"/>
                      </a:rPr>
                      <m:t>𝑦</m:t>
                    </m:r>
                    <m:r>
                      <a:rPr lang="nl-NL" sz="2400" i="1" kern="0">
                        <a:solidFill>
                          <a:schemeClr val="tx1"/>
                        </a:solidFill>
                        <a:latin typeface="Cambria Math" panose="02040503050406030204" pitchFamily="18" charset="0"/>
                        <a:sym typeface="Arial"/>
                      </a:rPr>
                      <m:t>+</m:t>
                    </m:r>
                    <m:r>
                      <m:rPr>
                        <m:nor/>
                      </m:rPr>
                      <a:rPr lang="nl-NL" sz="2400" i="0" kern="0">
                        <a:solidFill>
                          <a:schemeClr val="tx1"/>
                        </a:solidFill>
                        <a:latin typeface="UTM Avo" panose="02040603050506020204" pitchFamily="18" charset="0"/>
                        <a:sym typeface="Arial"/>
                      </a:rPr>
                      <m:t>3</m:t>
                    </m:r>
                  </m:oMath>
                </a14:m>
                <a:r>
                  <a:rPr lang="nl-NL" sz="2400" kern="0" dirty="0">
                    <a:solidFill>
                      <a:schemeClr val="tx1"/>
                    </a:solidFill>
                    <a:latin typeface="UTM Avo" panose="02040603050506020204" pitchFamily="18" charset="0"/>
                    <a:cs typeface="Arial"/>
                    <a:sym typeface="Arial"/>
                  </a:rPr>
                  <a:t> </a:t>
                </a:r>
              </a:p>
              <a:p>
                <a:pPr defTabSz="1219170">
                  <a:lnSpc>
                    <a:spcPct val="100000"/>
                  </a:lnSpc>
                  <a:buClr>
                    <a:srgbClr val="000000"/>
                  </a:buClr>
                </a:pPr>
                <a:r>
                  <a:rPr lang="nl-NL" sz="2400" kern="0" dirty="0">
                    <a:solidFill>
                      <a:schemeClr val="tx1"/>
                    </a:solidFill>
                    <a:latin typeface="UTM Avo" panose="02040603050506020204" pitchFamily="18" charset="0"/>
                    <a:cs typeface="Arial"/>
                    <a:sym typeface="Arial"/>
                  </a:rPr>
                  <a:t>là nửa mặt phẳng chứa điểm:</a:t>
                </a:r>
                <a:endParaRPr lang="en-US" sz="2400" kern="0" dirty="0">
                  <a:solidFill>
                    <a:schemeClr val="tx1"/>
                  </a:solidFill>
                  <a:latin typeface="UTM Avo" panose="02040603050506020204" pitchFamily="18" charset="0"/>
                  <a:cs typeface="Arial"/>
                  <a:sym typeface="Arial"/>
                </a:endParaRPr>
              </a:p>
            </p:txBody>
          </p:sp>
        </mc:Choice>
        <mc:Fallback xmlns="">
          <p:sp>
            <p:nvSpPr>
              <p:cNvPr id="6" name="CuadroTexto 7">
                <a:extLst>
                  <a:ext uri="{FF2B5EF4-FFF2-40B4-BE49-F238E27FC236}">
                    <a16:creationId xmlns:a16="http://schemas.microsoft.com/office/drawing/2014/main" id="{2BA9D9D3-C4CB-F7A4-53F6-15CAB8D7E7C4}"/>
                  </a:ext>
                </a:extLst>
              </p:cNvPr>
              <p:cNvSpPr txBox="1">
                <a:spLocks noRot="1" noChangeAspect="1" noMove="1" noResize="1" noEditPoints="1" noAdjustHandles="1" noChangeArrowheads="1" noChangeShapeType="1" noTextEdit="1"/>
              </p:cNvSpPr>
              <p:nvPr/>
            </p:nvSpPr>
            <p:spPr>
              <a:xfrm>
                <a:off x="1914239" y="990949"/>
                <a:ext cx="8585949" cy="1200329"/>
              </a:xfrm>
              <a:prstGeom prst="rect">
                <a:avLst/>
              </a:prstGeom>
              <a:blipFill>
                <a:blip r:embed="rId6"/>
                <a:stretch>
                  <a:fillRect/>
                </a:stretch>
              </a:blipFill>
              <a:ln w="57150">
                <a:noFill/>
              </a:ln>
              <a:effectLst>
                <a:outerShdw blurRad="107950" dist="12700" dir="5400000" algn="ctr">
                  <a:srgbClr val="000000"/>
                </a:outerShd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BUENO">
                <a:extLst>
                  <a:ext uri="{FF2B5EF4-FFF2-40B4-BE49-F238E27FC236}">
                    <a16:creationId xmlns:a16="http://schemas.microsoft.com/office/drawing/2014/main" id="{E5CE7FA2-D67E-FF9E-C4DD-6841D4E71C52}"/>
                  </a:ext>
                </a:extLst>
              </p:cNvPr>
              <p:cNvSpPr/>
              <p:nvPr/>
            </p:nvSpPr>
            <p:spPr>
              <a:xfrm>
                <a:off x="3028950" y="4067295"/>
                <a:ext cx="2946547"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defRP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C. </a:t>
                </a:r>
                <a14:m>
                  <m:oMath xmlns:m="http://schemas.openxmlformats.org/officeDocument/2006/math">
                    <m:d>
                      <m:dPr>
                        <m:ctrlPr>
                          <a:rPr lang="en-US" sz="2400" i="1" kern="0">
                            <a:solidFill>
                              <a:schemeClr val="tx1"/>
                            </a:solidFill>
                            <a:latin typeface="Cambria Math" panose="02040503050406030204" pitchFamily="18" charset="0"/>
                            <a:sym typeface="Arial"/>
                          </a:rPr>
                        </m:ctrlPr>
                      </m:dPr>
                      <m:e>
                        <m:r>
                          <m:rPr>
                            <m:nor/>
                          </m:rPr>
                          <a:rPr lang="en-US" sz="2400" kern="0">
                            <a:solidFill>
                              <a:schemeClr val="tx1"/>
                            </a:solidFill>
                            <a:latin typeface="UTM Avo" panose="02040603050506020204" pitchFamily="18" charset="0"/>
                            <a:sym typeface="Arial"/>
                          </a:rPr>
                          <m:t>2</m:t>
                        </m:r>
                        <m:func>
                          <m:funcPr>
                            <m:ctrlPr>
                              <a:rPr lang="en-US" sz="2400" i="1" kern="0">
                                <a:solidFill>
                                  <a:schemeClr val="tx1"/>
                                </a:solidFill>
                                <a:latin typeface="Cambria Math" panose="02040503050406030204" pitchFamily="18" charset="0"/>
                                <a:sym typeface="Arial"/>
                              </a:rPr>
                            </m:ctrlPr>
                          </m:funcPr>
                          <m:fName>
                            <m:r>
                              <a:rPr lang="en-US" sz="2400" i="1" kern="0">
                                <a:solidFill>
                                  <a:schemeClr val="tx1"/>
                                </a:solidFill>
                                <a:latin typeface="Cambria Math" panose="02040503050406030204" pitchFamily="18" charset="0"/>
                                <a:sym typeface="Arial"/>
                              </a:rPr>
                              <m:t>;</m:t>
                            </m:r>
                          </m:fName>
                          <m:e>
                            <m:r>
                              <m:rPr>
                                <m:nor/>
                              </m:rPr>
                              <a:rPr lang="en-US" sz="2400" kern="0">
                                <a:solidFill>
                                  <a:schemeClr val="tx1"/>
                                </a:solidFill>
                                <a:latin typeface="Cambria Math" panose="02040503050406030204" pitchFamily="18" charset="0"/>
                                <a:sym typeface="Arial"/>
                              </a:rPr>
                              <m:t> </m:t>
                            </m:r>
                            <m:r>
                              <m:rPr>
                                <m:nor/>
                              </m:rPr>
                              <a:rPr lang="en-US" sz="2400" kern="0">
                                <a:solidFill>
                                  <a:schemeClr val="tx1"/>
                                </a:solidFill>
                                <a:latin typeface="UTM Avo" panose="02040603050506020204" pitchFamily="18" charset="0"/>
                                <a:sym typeface="Arial"/>
                              </a:rPr>
                              <m:t>2</m:t>
                            </m:r>
                          </m:e>
                        </m:func>
                      </m:e>
                    </m:d>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7" name="BUENO">
                <a:extLst>
                  <a:ext uri="{FF2B5EF4-FFF2-40B4-BE49-F238E27FC236}">
                    <a16:creationId xmlns:a16="http://schemas.microsoft.com/office/drawing/2014/main" id="{E5CE7FA2-D67E-FF9E-C4DD-6841D4E71C52}"/>
                  </a:ext>
                </a:extLst>
              </p:cNvPr>
              <p:cNvSpPr>
                <a:spLocks noRot="1" noChangeAspect="1" noMove="1" noResize="1" noEditPoints="1" noAdjustHandles="1" noChangeArrowheads="1" noChangeShapeType="1" noTextEdit="1"/>
              </p:cNvSpPr>
              <p:nvPr/>
            </p:nvSpPr>
            <p:spPr>
              <a:xfrm>
                <a:off x="3028950" y="4067295"/>
                <a:ext cx="2946547" cy="971734"/>
              </a:xfrm>
              <a:prstGeom prst="roundRect">
                <a:avLst/>
              </a:prstGeom>
              <a:blipFill>
                <a:blip r:embed="rId7"/>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MALO2">
                <a:extLst>
                  <a:ext uri="{FF2B5EF4-FFF2-40B4-BE49-F238E27FC236}">
                    <a16:creationId xmlns:a16="http://schemas.microsoft.com/office/drawing/2014/main" id="{C57C1F47-782E-861B-F6FB-A2079B3A2846}"/>
                  </a:ext>
                </a:extLst>
              </p:cNvPr>
              <p:cNvSpPr/>
              <p:nvPr/>
            </p:nvSpPr>
            <p:spPr>
              <a:xfrm>
                <a:off x="6741042" y="2620766"/>
                <a:ext cx="2966484"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defRP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B. </a:t>
                </a:r>
                <a14:m>
                  <m:oMath xmlns:m="http://schemas.openxmlformats.org/officeDocument/2006/math">
                    <m:d>
                      <m:dPr>
                        <m:ctrlPr>
                          <a:rPr lang="en-US" sz="2400" i="1" kern="0">
                            <a:solidFill>
                              <a:schemeClr val="tx1"/>
                            </a:solidFill>
                            <a:latin typeface="Cambria Math" panose="02040503050406030204" pitchFamily="18" charset="0"/>
                            <a:sym typeface="Arial"/>
                          </a:rPr>
                        </m:ctrlPr>
                      </m:dPr>
                      <m:e>
                        <m:r>
                          <m:rPr>
                            <m:nor/>
                          </m:rPr>
                          <a:rPr lang="en-US" sz="2400" kern="0">
                            <a:solidFill>
                              <a:schemeClr val="tx1"/>
                            </a:solidFill>
                            <a:latin typeface="UTM Avo" panose="02040603050506020204" pitchFamily="18" charset="0"/>
                            <a:sym typeface="Arial"/>
                          </a:rPr>
                          <m:t>3</m:t>
                        </m:r>
                        <m:func>
                          <m:funcPr>
                            <m:ctrlPr>
                              <a:rPr lang="en-US" sz="2400" i="1" kern="0" smtClean="0">
                                <a:solidFill>
                                  <a:schemeClr val="tx1"/>
                                </a:solidFill>
                                <a:latin typeface="Cambria Math" panose="02040503050406030204" pitchFamily="18" charset="0"/>
                                <a:sym typeface="Arial"/>
                              </a:rPr>
                            </m:ctrlPr>
                          </m:funcPr>
                          <m:fName>
                            <m:r>
                              <a:rPr lang="en-US" sz="2400" i="1" kern="0">
                                <a:solidFill>
                                  <a:schemeClr val="tx1"/>
                                </a:solidFill>
                                <a:latin typeface="Cambria Math" panose="02040503050406030204" pitchFamily="18" charset="0"/>
                                <a:sym typeface="Arial"/>
                              </a:rPr>
                              <m:t>;</m:t>
                            </m:r>
                          </m:fName>
                          <m:e>
                            <m:r>
                              <a:rPr lang="en-US" sz="2400" i="1" kern="0">
                                <a:solidFill>
                                  <a:schemeClr val="tx1"/>
                                </a:solidFill>
                                <a:latin typeface="Cambria Math" panose="02040503050406030204" pitchFamily="18" charset="0"/>
                                <a:sym typeface="Arial"/>
                              </a:rPr>
                              <m:t> </m:t>
                            </m:r>
                            <m:r>
                              <m:rPr>
                                <m:nor/>
                              </m:rPr>
                              <a:rPr lang="en-US" sz="2400" b="0" i="0" kern="0" smtClean="0">
                                <a:solidFill>
                                  <a:schemeClr val="tx1"/>
                                </a:solidFill>
                                <a:latin typeface="UTM Avo" panose="02040603050506020204" pitchFamily="18" charset="0"/>
                                <a:sym typeface="Arial"/>
                              </a:rPr>
                              <m:t>1</m:t>
                            </m:r>
                          </m:e>
                        </m:func>
                      </m:e>
                    </m:d>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10" name="MALO2">
                <a:extLst>
                  <a:ext uri="{FF2B5EF4-FFF2-40B4-BE49-F238E27FC236}">
                    <a16:creationId xmlns:a16="http://schemas.microsoft.com/office/drawing/2014/main" id="{C57C1F47-782E-861B-F6FB-A2079B3A2846}"/>
                  </a:ext>
                </a:extLst>
              </p:cNvPr>
              <p:cNvSpPr>
                <a:spLocks noRot="1" noChangeAspect="1" noMove="1" noResize="1" noEditPoints="1" noAdjustHandles="1" noChangeArrowheads="1" noChangeShapeType="1" noTextEdit="1"/>
              </p:cNvSpPr>
              <p:nvPr/>
            </p:nvSpPr>
            <p:spPr>
              <a:xfrm>
                <a:off x="6741042" y="2620766"/>
                <a:ext cx="2966484" cy="971734"/>
              </a:xfrm>
              <a:prstGeom prst="roundRect">
                <a:avLst/>
              </a:prstGeom>
              <a:blipFill>
                <a:blip r:embed="rId8"/>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p:pic>
        <p:nvPicPr>
          <p:cNvPr id="14" name="MARCIANO2" descr="Resultado de imagen para marciano png">
            <a:extLst>
              <a:ext uri="{FF2B5EF4-FFF2-40B4-BE49-F238E27FC236}">
                <a16:creationId xmlns:a16="http://schemas.microsoft.com/office/drawing/2014/main" id="{EF8CC1FC-CC1E-D3D9-DFCF-CC1200E9CB2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59024" y="2211626"/>
            <a:ext cx="786420" cy="142661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hlinkClick r:id="rId10" action="ppaction://hlinksldjump"/>
            <a:extLst>
              <a:ext uri="{FF2B5EF4-FFF2-40B4-BE49-F238E27FC236}">
                <a16:creationId xmlns:a16="http://schemas.microsoft.com/office/drawing/2014/main" id="{20BFDCC3-94D9-F73E-A958-AF9B4A8C5BFD}"/>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76803" y="5029402"/>
            <a:ext cx="1774026" cy="1640821"/>
          </a:xfrm>
          <a:prstGeom prst="rect">
            <a:avLst/>
          </a:prstGeom>
        </p:spPr>
      </p:pic>
      <p:pic>
        <p:nvPicPr>
          <p:cNvPr id="18" name="Picture 2" descr="Resultado de imagen para marciano  png">
            <a:extLst>
              <a:ext uri="{FF2B5EF4-FFF2-40B4-BE49-F238E27FC236}">
                <a16:creationId xmlns:a16="http://schemas.microsoft.com/office/drawing/2014/main" id="{48349C1C-090E-B5E0-FC55-04123A8CDA9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82506" y="4824179"/>
            <a:ext cx="1288657" cy="17357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9" name="MALO2">
                <a:extLst>
                  <a:ext uri="{FF2B5EF4-FFF2-40B4-BE49-F238E27FC236}">
                    <a16:creationId xmlns:a16="http://schemas.microsoft.com/office/drawing/2014/main" id="{2EC69D4B-B65E-7DB9-CF8C-25F33F2363C9}"/>
                  </a:ext>
                </a:extLst>
              </p:cNvPr>
              <p:cNvSpPr/>
              <p:nvPr/>
            </p:nvSpPr>
            <p:spPr>
              <a:xfrm>
                <a:off x="3074433" y="2670226"/>
                <a:ext cx="2847564"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defRP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A. </a:t>
                </a:r>
                <a14:m>
                  <m:oMath xmlns:m="http://schemas.openxmlformats.org/officeDocument/2006/math">
                    <m:d>
                      <m:dPr>
                        <m:ctrlPr>
                          <a:rPr lang="en-US" sz="2400" i="1" kern="0">
                            <a:solidFill>
                              <a:schemeClr val="tx1"/>
                            </a:solidFill>
                            <a:latin typeface="Cambria Math" panose="02040503050406030204" pitchFamily="18" charset="0"/>
                            <a:sym typeface="Arial"/>
                          </a:rPr>
                        </m:ctrlPr>
                      </m:dPr>
                      <m:e>
                        <m:r>
                          <m:rPr>
                            <m:nor/>
                          </m:rPr>
                          <a:rPr lang="en-US" sz="2400" kern="0">
                            <a:solidFill>
                              <a:schemeClr val="tx1"/>
                            </a:solidFill>
                            <a:latin typeface="UTM Avo" panose="02040603050506020204" pitchFamily="18" charset="0"/>
                            <a:sym typeface="Arial"/>
                          </a:rPr>
                          <m:t>3</m:t>
                        </m:r>
                        <m:func>
                          <m:funcPr>
                            <m:ctrlPr>
                              <a:rPr lang="en-US" sz="2400" i="1" kern="0">
                                <a:solidFill>
                                  <a:schemeClr val="tx1"/>
                                </a:solidFill>
                                <a:latin typeface="Cambria Math" panose="02040503050406030204" pitchFamily="18" charset="0"/>
                                <a:sym typeface="Arial"/>
                              </a:rPr>
                            </m:ctrlPr>
                          </m:funcPr>
                          <m:fName>
                            <m:r>
                              <a:rPr lang="en-US" sz="2400" i="1" kern="0">
                                <a:solidFill>
                                  <a:schemeClr val="tx1"/>
                                </a:solidFill>
                                <a:latin typeface="Cambria Math" panose="02040503050406030204" pitchFamily="18" charset="0"/>
                                <a:sym typeface="Arial"/>
                              </a:rPr>
                              <m:t>;</m:t>
                            </m:r>
                          </m:fName>
                          <m:e>
                            <m:r>
                              <a:rPr lang="en-US" sz="2400" i="1" kern="0">
                                <a:solidFill>
                                  <a:schemeClr val="tx1"/>
                                </a:solidFill>
                                <a:latin typeface="Cambria Math" panose="02040503050406030204" pitchFamily="18" charset="0"/>
                                <a:sym typeface="Arial"/>
                              </a:rPr>
                              <m:t> </m:t>
                            </m:r>
                            <m:r>
                              <m:rPr>
                                <m:nor/>
                              </m:rPr>
                              <a:rPr lang="en-US" sz="2400" kern="0">
                                <a:solidFill>
                                  <a:schemeClr val="tx1"/>
                                </a:solidFill>
                                <a:latin typeface="UTM Avo" panose="02040603050506020204" pitchFamily="18" charset="0"/>
                                <a:sym typeface="Arial"/>
                              </a:rPr>
                              <m:t>0</m:t>
                            </m:r>
                          </m:e>
                        </m:func>
                      </m:e>
                    </m:d>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19" name="MALO2">
                <a:extLst>
                  <a:ext uri="{FF2B5EF4-FFF2-40B4-BE49-F238E27FC236}">
                    <a16:creationId xmlns:a16="http://schemas.microsoft.com/office/drawing/2014/main" id="{2EC69D4B-B65E-7DB9-CF8C-25F33F2363C9}"/>
                  </a:ext>
                </a:extLst>
              </p:cNvPr>
              <p:cNvSpPr>
                <a:spLocks noRot="1" noChangeAspect="1" noMove="1" noResize="1" noEditPoints="1" noAdjustHandles="1" noChangeArrowheads="1" noChangeShapeType="1" noTextEdit="1"/>
              </p:cNvSpPr>
              <p:nvPr/>
            </p:nvSpPr>
            <p:spPr>
              <a:xfrm>
                <a:off x="3074433" y="2670226"/>
                <a:ext cx="2847564" cy="971734"/>
              </a:xfrm>
              <a:prstGeom prst="roundRect">
                <a:avLst/>
              </a:prstGeom>
              <a:blipFill>
                <a:blip r:embed="rId13"/>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p:pic>
        <p:nvPicPr>
          <p:cNvPr id="20" name="MARCIANO2" descr="Resultado de imagen para marciano png">
            <a:extLst>
              <a:ext uri="{FF2B5EF4-FFF2-40B4-BE49-F238E27FC236}">
                <a16:creationId xmlns:a16="http://schemas.microsoft.com/office/drawing/2014/main" id="{313EC48A-6CB9-8159-E517-5F638D4753C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77524" y="2271719"/>
            <a:ext cx="786420" cy="142661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2" name="MALO2">
                <a:extLst>
                  <a:ext uri="{FF2B5EF4-FFF2-40B4-BE49-F238E27FC236}">
                    <a16:creationId xmlns:a16="http://schemas.microsoft.com/office/drawing/2014/main" id="{1C729689-420F-6C60-F390-3E8A112D9B6A}"/>
                  </a:ext>
                </a:extLst>
              </p:cNvPr>
              <p:cNvSpPr/>
              <p:nvPr/>
            </p:nvSpPr>
            <p:spPr>
              <a:xfrm>
                <a:off x="6812296" y="4075514"/>
                <a:ext cx="2866406"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defRP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D. </a:t>
                </a:r>
                <a14:m>
                  <m:oMath xmlns:m="http://schemas.openxmlformats.org/officeDocument/2006/math">
                    <m:d>
                      <m:dPr>
                        <m:ctrlPr>
                          <a:rPr lang="en-US" sz="2400" i="1" kern="0">
                            <a:solidFill>
                              <a:schemeClr val="tx1"/>
                            </a:solidFill>
                            <a:latin typeface="Cambria Math" panose="02040503050406030204" pitchFamily="18" charset="0"/>
                            <a:sym typeface="Arial"/>
                          </a:rPr>
                        </m:ctrlPr>
                      </m:dPr>
                      <m:e>
                        <m:r>
                          <m:rPr>
                            <m:nor/>
                          </m:rPr>
                          <a:rPr lang="en-US" sz="2400" kern="0">
                            <a:solidFill>
                              <a:schemeClr val="tx1"/>
                            </a:solidFill>
                            <a:latin typeface="UTM Avo" panose="02040603050506020204" pitchFamily="18" charset="0"/>
                            <a:sym typeface="Arial"/>
                          </a:rPr>
                          <m:t>0</m:t>
                        </m:r>
                        <m:func>
                          <m:funcPr>
                            <m:ctrlPr>
                              <a:rPr lang="en-US" sz="2400" i="1" kern="0">
                                <a:solidFill>
                                  <a:schemeClr val="tx1"/>
                                </a:solidFill>
                                <a:latin typeface="Cambria Math" panose="02040503050406030204" pitchFamily="18" charset="0"/>
                                <a:sym typeface="Arial"/>
                              </a:rPr>
                            </m:ctrlPr>
                          </m:funcPr>
                          <m:fName>
                            <m:r>
                              <a:rPr lang="en-US" sz="2400" i="1" kern="0">
                                <a:solidFill>
                                  <a:schemeClr val="tx1"/>
                                </a:solidFill>
                                <a:latin typeface="Cambria Math" panose="02040503050406030204" pitchFamily="18" charset="0"/>
                                <a:sym typeface="Arial"/>
                              </a:rPr>
                              <m:t>;</m:t>
                            </m:r>
                          </m:fName>
                          <m:e>
                            <m:r>
                              <m:rPr>
                                <m:nor/>
                              </m:rPr>
                              <a:rPr lang="en-US" sz="2400" kern="0">
                                <a:solidFill>
                                  <a:schemeClr val="tx1"/>
                                </a:solidFill>
                                <a:latin typeface="Cambria Math" panose="02040503050406030204" pitchFamily="18" charset="0"/>
                                <a:sym typeface="Arial"/>
                              </a:rPr>
                              <m:t> </m:t>
                            </m:r>
                            <m:r>
                              <m:rPr>
                                <m:nor/>
                              </m:rPr>
                              <a:rPr lang="en-US" sz="2400" kern="0">
                                <a:solidFill>
                                  <a:schemeClr val="tx1"/>
                                </a:solidFill>
                                <a:latin typeface="UTM Avo" panose="02040603050506020204" pitchFamily="18" charset="0"/>
                                <a:sym typeface="Arial"/>
                              </a:rPr>
                              <m:t>0</m:t>
                            </m:r>
                          </m:e>
                        </m:func>
                      </m:e>
                    </m:d>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22" name="MALO2">
                <a:extLst>
                  <a:ext uri="{FF2B5EF4-FFF2-40B4-BE49-F238E27FC236}">
                    <a16:creationId xmlns:a16="http://schemas.microsoft.com/office/drawing/2014/main" id="{1C729689-420F-6C60-F390-3E8A112D9B6A}"/>
                  </a:ext>
                </a:extLst>
              </p:cNvPr>
              <p:cNvSpPr>
                <a:spLocks noRot="1" noChangeAspect="1" noMove="1" noResize="1" noEditPoints="1" noAdjustHandles="1" noChangeArrowheads="1" noChangeShapeType="1" noTextEdit="1"/>
              </p:cNvSpPr>
              <p:nvPr/>
            </p:nvSpPr>
            <p:spPr>
              <a:xfrm>
                <a:off x="6812296" y="4075514"/>
                <a:ext cx="2866406" cy="971734"/>
              </a:xfrm>
              <a:prstGeom prst="roundRect">
                <a:avLst/>
              </a:prstGeom>
              <a:blipFill>
                <a:blip r:embed="rId14"/>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p:pic>
        <p:nvPicPr>
          <p:cNvPr id="23" name="MARCIANO2" descr="Resultado de imagen para marciano png">
            <a:extLst>
              <a:ext uri="{FF2B5EF4-FFF2-40B4-BE49-F238E27FC236}">
                <a16:creationId xmlns:a16="http://schemas.microsoft.com/office/drawing/2014/main" id="{BDBB6406-C908-EE84-A5A6-292D72375AB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10033" y="3666374"/>
            <a:ext cx="786420" cy="14266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934D2D2-71B4-4BE0-9F57-0E634EDE4EA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427249" y="0"/>
            <a:ext cx="764751" cy="852755"/>
          </a:xfrm>
          <a:prstGeom prst="rect">
            <a:avLst/>
          </a:prstGeom>
          <a:solidFill>
            <a:schemeClr val="bg1"/>
          </a:solidFill>
        </p:spPr>
      </p:pic>
    </p:spTree>
    <p:extLst>
      <p:ext uri="{BB962C8B-B14F-4D97-AF65-F5344CB8AC3E}">
        <p14:creationId xmlns:p14="http://schemas.microsoft.com/office/powerpoint/2010/main" val="2965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Sai1.wav"/>
                                        </p:tgtEl>
                                      </p:cMediaNode>
                                    </p:audio>
                                  </p:subTnLst>
                                </p:cTn>
                              </p:par>
                              <p:par>
                                <p:cTn id="7" presetID="1" presetClass="emph" presetSubtype="2" fill="hold" nodeType="withEffect">
                                  <p:stCondLst>
                                    <p:cond delay="0"/>
                                  </p:stCondLst>
                                  <p:childTnLst>
                                    <p:animClr clrSpc="rgb" dir="cw">
                                      <p:cBhvr>
                                        <p:cTn id="8" dur="2000" fill="hold"/>
                                        <p:tgtEl>
                                          <p:spTgt spid="10"/>
                                        </p:tgtEl>
                                        <p:attrNameLst>
                                          <p:attrName>fillcolor</p:attrName>
                                        </p:attrNameLst>
                                      </p:cBhvr>
                                      <p:to>
                                        <a:srgbClr val="FF0000"/>
                                      </p:to>
                                    </p:animClr>
                                    <p:set>
                                      <p:cBhvr>
                                        <p:cTn id="9" dur="2000" fill="hold"/>
                                        <p:tgtEl>
                                          <p:spTgt spid="10"/>
                                        </p:tgtEl>
                                        <p:attrNameLst>
                                          <p:attrName>fill.type</p:attrName>
                                        </p:attrNameLst>
                                      </p:cBhvr>
                                      <p:to>
                                        <p:strVal val="solid"/>
                                      </p:to>
                                    </p:set>
                                    <p:set>
                                      <p:cBhvr>
                                        <p:cTn id="10" dur="20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11" restart="whenNotActive" fill="hold" evtFilter="cancelBubble" nodeType="interactiveSeq">
                <p:stCondLst>
                  <p:cond evt="onClick" delay="0">
                    <p:tgtEl>
                      <p:spTgt spid="7"/>
                    </p:tgtEl>
                  </p:cond>
                </p:stCondLst>
                <p:endSync evt="end" delay="0">
                  <p:rtn val="all"/>
                </p:endSync>
                <p:childTnLst>
                  <p:par>
                    <p:cTn id="12" fill="hold">
                      <p:stCondLst>
                        <p:cond delay="0"/>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randombar(horizontal)">
                                      <p:cBhvr>
                                        <p:cTn id="16" dur="500"/>
                                        <p:tgtEl>
                                          <p:spTgt spid="16"/>
                                        </p:tgtEl>
                                      </p:cBhvr>
                                    </p:animEffect>
                                  </p:childTnLst>
                                  <p:subTnLst>
                                    <p:audio>
                                      <p:cMediaNode>
                                        <p:cTn display="0" masterRel="sameClick">
                                          <p:stCondLst>
                                            <p:cond evt="begin" delay="0">
                                              <p:tn val="14"/>
                                            </p:cond>
                                          </p:stCondLst>
                                          <p:endCondLst>
                                            <p:cond evt="onStopAudio" delay="0">
                                              <p:tgtEl>
                                                <p:sldTgt/>
                                              </p:tgtEl>
                                            </p:cond>
                                          </p:endCondLst>
                                        </p:cTn>
                                        <p:tgtEl>
                                          <p:sndTgt r:embed="rId4" name="applause.wav"/>
                                        </p:tgtEl>
                                      </p:cMediaNode>
                                    </p:audio>
                                  </p:subTnLst>
                                </p:cTn>
                              </p:par>
                              <p:par>
                                <p:cTn id="17" presetID="1" presetClass="emph" presetSubtype="2" fill="hold" nodeType="withEffect">
                                  <p:stCondLst>
                                    <p:cond delay="0"/>
                                  </p:stCondLst>
                                  <p:childTnLst>
                                    <p:animClr clrSpc="rgb" dir="cw">
                                      <p:cBhvr>
                                        <p:cTn id="18" dur="2000" fill="hold"/>
                                        <p:tgtEl>
                                          <p:spTgt spid="7"/>
                                        </p:tgtEl>
                                        <p:attrNameLst>
                                          <p:attrName>fillcolor</p:attrName>
                                        </p:attrNameLst>
                                      </p:cBhvr>
                                      <p:to>
                                        <a:srgbClr val="00B050"/>
                                      </p:to>
                                    </p:animClr>
                                    <p:set>
                                      <p:cBhvr>
                                        <p:cTn id="19" dur="2000" fill="hold"/>
                                        <p:tgtEl>
                                          <p:spTgt spid="7"/>
                                        </p:tgtEl>
                                        <p:attrNameLst>
                                          <p:attrName>fill.type</p:attrName>
                                        </p:attrNameLst>
                                      </p:cBhvr>
                                      <p:to>
                                        <p:strVal val="solid"/>
                                      </p:to>
                                    </p:set>
                                    <p:set>
                                      <p:cBhvr>
                                        <p:cTn id="20" dur="20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1" restart="whenNotActive" fill="hold" evtFilter="cancelBubble" nodeType="interactiveSeq">
                <p:stCondLst>
                  <p:cond evt="onClick" delay="0">
                    <p:tgtEl>
                      <p:spTgt spid="19"/>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24"/>
                                            </p:cond>
                                          </p:stCondLst>
                                          <p:endCondLst>
                                            <p:cond evt="onStopAudio" delay="0">
                                              <p:tgtEl>
                                                <p:sldTgt/>
                                              </p:tgtEl>
                                            </p:cond>
                                          </p:endCondLst>
                                        </p:cTn>
                                        <p:tgtEl>
                                          <p:sndTgt r:embed="rId3" name="Sai1.wav"/>
                                        </p:tgtEl>
                                      </p:cMediaNode>
                                    </p:audio>
                                  </p:subTnLst>
                                </p:cTn>
                              </p:par>
                              <p:par>
                                <p:cTn id="26" presetID="1" presetClass="emph" presetSubtype="2" fill="hold" nodeType="withEffect">
                                  <p:stCondLst>
                                    <p:cond delay="0"/>
                                  </p:stCondLst>
                                  <p:childTnLst>
                                    <p:animClr clrSpc="rgb" dir="cw">
                                      <p:cBhvr>
                                        <p:cTn id="27" dur="2000" fill="hold"/>
                                        <p:tgtEl>
                                          <p:spTgt spid="19"/>
                                        </p:tgtEl>
                                        <p:attrNameLst>
                                          <p:attrName>fillcolor</p:attrName>
                                        </p:attrNameLst>
                                      </p:cBhvr>
                                      <p:to>
                                        <a:srgbClr val="FF0000"/>
                                      </p:to>
                                    </p:animClr>
                                    <p:set>
                                      <p:cBhvr>
                                        <p:cTn id="28" dur="2000" fill="hold"/>
                                        <p:tgtEl>
                                          <p:spTgt spid="19"/>
                                        </p:tgtEl>
                                        <p:attrNameLst>
                                          <p:attrName>fill.type</p:attrName>
                                        </p:attrNameLst>
                                      </p:cBhvr>
                                      <p:to>
                                        <p:strVal val="solid"/>
                                      </p:to>
                                    </p:set>
                                    <p:set>
                                      <p:cBhvr>
                                        <p:cTn id="29" dur="2000" fill="hold"/>
                                        <p:tgtEl>
                                          <p:spTgt spid="19"/>
                                        </p:tgtEl>
                                        <p:attrNameLst>
                                          <p:attrName>fill.on</p:attrName>
                                        </p:attrNameLst>
                                      </p:cBhvr>
                                      <p:to>
                                        <p:strVal val="true"/>
                                      </p:to>
                                    </p:set>
                                  </p:childTnLst>
                                </p:cTn>
                              </p:par>
                            </p:childTnLst>
                          </p:cTn>
                        </p:par>
                      </p:childTnLst>
                    </p:cTn>
                  </p:par>
                </p:childTnLst>
              </p:cTn>
              <p:nextCondLst>
                <p:cond evt="onClick" delay="0">
                  <p:tgtEl>
                    <p:spTgt spid="19"/>
                  </p:tgtEl>
                </p:cond>
              </p:nextCondLst>
            </p:seq>
            <p:seq concurrent="1" nextAc="seek">
              <p:cTn id="30" restart="whenNotActive" fill="hold" evtFilter="cancelBubble" nodeType="interactiveSeq">
                <p:stCondLst>
                  <p:cond evt="onClick" delay="0">
                    <p:tgtEl>
                      <p:spTgt spid="22"/>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33"/>
                                            </p:cond>
                                          </p:stCondLst>
                                          <p:endCondLst>
                                            <p:cond evt="onStopAudio" delay="0">
                                              <p:tgtEl>
                                                <p:sldTgt/>
                                              </p:tgtEl>
                                            </p:cond>
                                          </p:endCondLst>
                                        </p:cTn>
                                        <p:tgtEl>
                                          <p:sndTgt r:embed="rId3" name="Sai1.wav"/>
                                        </p:tgtEl>
                                      </p:cMediaNode>
                                    </p:audio>
                                  </p:subTnLst>
                                </p:cTn>
                              </p:par>
                              <p:par>
                                <p:cTn id="35" presetID="1" presetClass="emph" presetSubtype="2" fill="hold" nodeType="withEffect">
                                  <p:stCondLst>
                                    <p:cond delay="0"/>
                                  </p:stCondLst>
                                  <p:childTnLst>
                                    <p:animClr clrSpc="rgb" dir="cw">
                                      <p:cBhvr>
                                        <p:cTn id="36" dur="2000" fill="hold"/>
                                        <p:tgtEl>
                                          <p:spTgt spid="22"/>
                                        </p:tgtEl>
                                        <p:attrNameLst>
                                          <p:attrName>fillcolor</p:attrName>
                                        </p:attrNameLst>
                                      </p:cBhvr>
                                      <p:to>
                                        <a:srgbClr val="FF0000"/>
                                      </p:to>
                                    </p:animClr>
                                    <p:set>
                                      <p:cBhvr>
                                        <p:cTn id="37" dur="2000" fill="hold"/>
                                        <p:tgtEl>
                                          <p:spTgt spid="22"/>
                                        </p:tgtEl>
                                        <p:attrNameLst>
                                          <p:attrName>fill.type</p:attrName>
                                        </p:attrNameLst>
                                      </p:cBhvr>
                                      <p:to>
                                        <p:strVal val="solid"/>
                                      </p:to>
                                    </p:set>
                                    <p:set>
                                      <p:cBhvr>
                                        <p:cTn id="38" dur="20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7000" b="-17000"/>
          </a:stretch>
        </a:blipFill>
        <a:effectLst/>
      </p:bgPr>
    </p:bg>
    <p:spTree>
      <p:nvGrpSpPr>
        <p:cNvPr id="1" name=""/>
        <p:cNvGrpSpPr/>
        <p:nvPr/>
      </p:nvGrpSpPr>
      <p:grpSpPr>
        <a:xfrm>
          <a:off x="0" y="0"/>
          <a:ext cx="0" cy="0"/>
          <a:chOff x="0" y="0"/>
          <a:chExt cx="0" cy="0"/>
        </a:xfrm>
      </p:grpSpPr>
      <p:pic>
        <p:nvPicPr>
          <p:cNvPr id="15" name="Picture 14">
            <a:hlinkClick r:id="rId5" action="ppaction://hlinksldjump"/>
            <a:extLst>
              <a:ext uri="{FF2B5EF4-FFF2-40B4-BE49-F238E27FC236}">
                <a16:creationId xmlns:a16="http://schemas.microsoft.com/office/drawing/2014/main" id="{4FF9A2BC-D509-6817-A3D6-F1352B1E5327}"/>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76803" y="5029402"/>
            <a:ext cx="1774026" cy="1640821"/>
          </a:xfrm>
          <a:prstGeom prst="rect">
            <a:avLst/>
          </a:prstGeom>
        </p:spPr>
      </p:pic>
      <p:sp>
        <p:nvSpPr>
          <p:cNvPr id="2" name="CuadroTexto 7">
            <a:extLst>
              <a:ext uri="{FF2B5EF4-FFF2-40B4-BE49-F238E27FC236}">
                <a16:creationId xmlns:a16="http://schemas.microsoft.com/office/drawing/2014/main" id="{DA931BE3-31EC-B38F-A9CF-CDD872073017}"/>
              </a:ext>
            </a:extLst>
          </p:cNvPr>
          <p:cNvSpPr txBox="1"/>
          <p:nvPr/>
        </p:nvSpPr>
        <p:spPr>
          <a:xfrm>
            <a:off x="1698481" y="544382"/>
            <a:ext cx="8729789" cy="1128386"/>
          </a:xfrm>
          <a:prstGeom prst="rect">
            <a:avLst/>
          </a:prstGeom>
          <a:solidFill>
            <a:schemeClr val="accent1">
              <a:lumMod val="40000"/>
              <a:lumOff val="60000"/>
            </a:schemeClr>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defPPr>
              <a:defRPr lang="es-CL"/>
            </a:defPPr>
            <a:lvl1pPr algn="ctr">
              <a:lnSpc>
                <a:spcPct val="150000"/>
              </a:lnSpc>
              <a:defRPr sz="2800" b="1">
                <a:latin typeface="UTM Avo" panose="02040603050506020204" pitchFamily="18" charset="0"/>
                <a:cs typeface="Times New Roman" pitchFamily="18" charset="0"/>
              </a:defRPr>
            </a:lvl1pPr>
          </a:lstStyle>
          <a:p>
            <a:pPr defTabSz="1219170">
              <a:lnSpc>
                <a:spcPct val="150000"/>
              </a:lnSpc>
              <a:buClr>
                <a:srgbClr val="000000"/>
              </a:buClr>
            </a:pPr>
            <a:r>
              <a:rPr lang="nl-NL" sz="2400" b="1" kern="0" dirty="0">
                <a:latin typeface="UTM Avo" panose="02040603050506020204" pitchFamily="18" charset="0"/>
                <a:cs typeface="Arial"/>
                <a:sym typeface="Arial"/>
              </a:rPr>
              <a:t>Câu 4</a:t>
            </a:r>
            <a:r>
              <a:rPr lang="nl-NL" sz="2400" kern="0" dirty="0">
                <a:latin typeface="UTM Avo" panose="02040603050506020204" pitchFamily="18" charset="0"/>
                <a:cs typeface="Arial"/>
                <a:sym typeface="Arial"/>
              </a:rPr>
              <a:t>. </a:t>
            </a:r>
            <a:r>
              <a:rPr lang="nl-NL" sz="2400" b="0" kern="0" dirty="0">
                <a:latin typeface="UTM Avo" panose="02040603050506020204" pitchFamily="18" charset="0"/>
                <a:cs typeface="Arial"/>
                <a:sym typeface="Arial"/>
              </a:rPr>
              <a:t>Hệ bất phương trình nào sau đây là hệ bất phương trình bậc nhất hai ẩn?</a:t>
            </a:r>
            <a:endParaRPr lang="en-US" sz="2400" b="0" kern="0" dirty="0">
              <a:latin typeface="UTM Avo" panose="02040603050506020204" pitchFamily="18" charset="0"/>
              <a:cs typeface="Arial"/>
              <a:sym typeface="Arial"/>
            </a:endParaRPr>
          </a:p>
        </p:txBody>
      </p:sp>
      <mc:AlternateContent xmlns:mc="http://schemas.openxmlformats.org/markup-compatibility/2006" xmlns:a14="http://schemas.microsoft.com/office/drawing/2010/main">
        <mc:Choice Requires="a14">
          <p:sp>
            <p:nvSpPr>
              <p:cNvPr id="3" name="BUENO">
                <a:extLst>
                  <a:ext uri="{FF2B5EF4-FFF2-40B4-BE49-F238E27FC236}">
                    <a16:creationId xmlns:a16="http://schemas.microsoft.com/office/drawing/2014/main" id="{EAA95A9A-1B58-72F7-960D-8A92E9756097}"/>
                  </a:ext>
                </a:extLst>
              </p:cNvPr>
              <p:cNvSpPr/>
              <p:nvPr/>
            </p:nvSpPr>
            <p:spPr>
              <a:xfrm>
                <a:off x="1862595" y="2208510"/>
                <a:ext cx="3767643"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A. </a:t>
                </a:r>
                <a14:m>
                  <m:oMath xmlns:m="http://schemas.openxmlformats.org/officeDocument/2006/math">
                    <m:d>
                      <m:dPr>
                        <m:begChr m:val="{"/>
                        <m:endChr m:val=""/>
                        <m:ctrlPr>
                          <a:rPr lang="en-US" sz="2400" i="1" kern="0">
                            <a:solidFill>
                              <a:schemeClr val="tx1"/>
                            </a:solidFill>
                            <a:latin typeface="Cambria Math" panose="02040503050406030204" pitchFamily="18" charset="0"/>
                            <a:sym typeface="Arial"/>
                          </a:rPr>
                        </m:ctrlPr>
                      </m:dPr>
                      <m:e>
                        <m:eqArr>
                          <m:eqArrPr>
                            <m:ctrlPr>
                              <a:rPr lang="en-US" sz="2400" i="1" kern="0">
                                <a:solidFill>
                                  <a:schemeClr val="tx1"/>
                                </a:solidFill>
                                <a:latin typeface="Cambria Math" panose="02040503050406030204" pitchFamily="18" charset="0"/>
                                <a:sym typeface="Arial"/>
                              </a:rPr>
                            </m:ctrlPr>
                          </m:eqArrPr>
                          <m:e>
                            <m:r>
                              <a:rPr lang="nl-NL" sz="2400" i="1" kern="0">
                                <a:solidFill>
                                  <a:schemeClr val="tx1"/>
                                </a:solidFill>
                                <a:latin typeface="Cambria Math" panose="02040503050406030204" pitchFamily="18" charset="0"/>
                                <a:sym typeface="Arial"/>
                              </a:rPr>
                              <m:t>&amp;</m:t>
                            </m:r>
                            <m:r>
                              <a:rPr lang="nl-NL" sz="2400" i="1" kern="0">
                                <a:solidFill>
                                  <a:schemeClr val="tx1"/>
                                </a:solidFill>
                                <a:latin typeface="Cambria Math" panose="02040503050406030204" pitchFamily="18" charset="0"/>
                                <a:sym typeface="Arial"/>
                              </a:rPr>
                              <m:t>𝑥</m:t>
                            </m:r>
                            <m:r>
                              <a:rPr lang="nl-NL" sz="2400" i="1" kern="0">
                                <a:solidFill>
                                  <a:schemeClr val="tx1"/>
                                </a:solidFill>
                                <a:latin typeface="Cambria Math" panose="02040503050406030204" pitchFamily="18" charset="0"/>
                                <a:sym typeface="Arial"/>
                              </a:rPr>
                              <m:t>−</m:t>
                            </m:r>
                            <m:r>
                              <a:rPr lang="nl-NL" sz="2400" i="1" kern="0">
                                <a:solidFill>
                                  <a:schemeClr val="tx1"/>
                                </a:solidFill>
                                <a:latin typeface="Cambria Math" panose="02040503050406030204" pitchFamily="18" charset="0"/>
                                <a:sym typeface="Arial"/>
                              </a:rPr>
                              <m:t>𝑦</m:t>
                            </m:r>
                            <m:r>
                              <a:rPr lang="nl-NL" sz="2400" i="1" kern="0">
                                <a:solidFill>
                                  <a:schemeClr val="tx1"/>
                                </a:solidFill>
                                <a:latin typeface="Cambria Math" panose="02040503050406030204" pitchFamily="18" charset="0"/>
                                <a:sym typeface="Arial"/>
                              </a:rPr>
                              <m:t>&lt;</m:t>
                            </m:r>
                            <m:r>
                              <m:rPr>
                                <m:nor/>
                              </m:rPr>
                              <a:rPr lang="nl-NL" sz="2400" kern="0">
                                <a:solidFill>
                                  <a:schemeClr val="tx1"/>
                                </a:solidFill>
                                <a:latin typeface="UTM Avo" panose="02040603050506020204" pitchFamily="18" charset="0"/>
                                <a:sym typeface="Arial"/>
                              </a:rPr>
                              <m:t>0</m:t>
                            </m:r>
                          </m:e>
                          <m:e>
                            <m:r>
                              <a:rPr lang="nl-NL" sz="2400" i="1" kern="0">
                                <a:solidFill>
                                  <a:schemeClr val="tx1"/>
                                </a:solidFill>
                                <a:latin typeface="Cambria Math" panose="02040503050406030204" pitchFamily="18" charset="0"/>
                                <a:sym typeface="Arial"/>
                              </a:rPr>
                              <m:t>&amp;</m:t>
                            </m:r>
                            <m:r>
                              <m:rPr>
                                <m:nor/>
                              </m:rPr>
                              <a:rPr lang="nl-NL" sz="2400" kern="0">
                                <a:solidFill>
                                  <a:schemeClr val="tx1"/>
                                </a:solidFill>
                                <a:latin typeface="UTM Avo" panose="02040603050506020204" pitchFamily="18" charset="0"/>
                                <a:sym typeface="Arial"/>
                              </a:rPr>
                              <m:t>2</m:t>
                            </m:r>
                            <m:r>
                              <a:rPr lang="nl-NL" sz="2400" i="1" kern="0">
                                <a:solidFill>
                                  <a:schemeClr val="tx1"/>
                                </a:solidFill>
                                <a:latin typeface="Cambria Math" panose="02040503050406030204" pitchFamily="18" charset="0"/>
                                <a:sym typeface="Arial"/>
                              </a:rPr>
                              <m:t>𝑦</m:t>
                            </m:r>
                            <m:r>
                              <a:rPr lang="nl-NL" sz="2400" i="1" kern="0">
                                <a:solidFill>
                                  <a:schemeClr val="tx1"/>
                                </a:solidFill>
                                <a:latin typeface="Cambria Math" panose="02040503050406030204" pitchFamily="18" charset="0"/>
                                <a:sym typeface="Arial"/>
                              </a:rPr>
                              <m:t>≥</m:t>
                            </m:r>
                            <m:r>
                              <m:rPr>
                                <m:nor/>
                              </m:rPr>
                              <a:rPr lang="nl-NL" sz="2400" kern="0">
                                <a:solidFill>
                                  <a:schemeClr val="tx1"/>
                                </a:solidFill>
                                <a:latin typeface="UTM Avo" panose="02040603050506020204" pitchFamily="18" charset="0"/>
                                <a:sym typeface="Arial"/>
                              </a:rPr>
                              <m:t>0</m:t>
                            </m:r>
                          </m:e>
                        </m:eqArr>
                      </m:e>
                    </m:d>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3" name="BUENO">
                <a:extLst>
                  <a:ext uri="{FF2B5EF4-FFF2-40B4-BE49-F238E27FC236}">
                    <a16:creationId xmlns:a16="http://schemas.microsoft.com/office/drawing/2014/main" id="{EAA95A9A-1B58-72F7-960D-8A92E9756097}"/>
                  </a:ext>
                </a:extLst>
              </p:cNvPr>
              <p:cNvSpPr>
                <a:spLocks noRot="1" noChangeAspect="1" noMove="1" noResize="1" noEditPoints="1" noAdjustHandles="1" noChangeArrowheads="1" noChangeShapeType="1" noTextEdit="1"/>
              </p:cNvSpPr>
              <p:nvPr/>
            </p:nvSpPr>
            <p:spPr>
              <a:xfrm>
                <a:off x="1862595" y="2208510"/>
                <a:ext cx="3767643" cy="971734"/>
              </a:xfrm>
              <a:prstGeom prst="roundRect">
                <a:avLst/>
              </a:prstGeom>
              <a:blipFill>
                <a:blip r:embed="rId7"/>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MALO2">
                <a:extLst>
                  <a:ext uri="{FF2B5EF4-FFF2-40B4-BE49-F238E27FC236}">
                    <a16:creationId xmlns:a16="http://schemas.microsoft.com/office/drawing/2014/main" id="{CC9006D7-4376-28E8-7F9C-A4CE743A9486}"/>
                  </a:ext>
                </a:extLst>
              </p:cNvPr>
              <p:cNvSpPr/>
              <p:nvPr/>
            </p:nvSpPr>
            <p:spPr>
              <a:xfrm>
                <a:off x="6472292" y="2220790"/>
                <a:ext cx="3904607"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B.</a:t>
                </a:r>
                <a14:m>
                  <m:oMath xmlns:m="http://schemas.openxmlformats.org/officeDocument/2006/math">
                    <m:d>
                      <m:dPr>
                        <m:begChr m:val="{"/>
                        <m:endChr m:val=""/>
                        <m:ctrlPr>
                          <a:rPr lang="en-US" sz="2400" i="1" kern="0">
                            <a:solidFill>
                              <a:schemeClr val="tx1"/>
                            </a:solidFill>
                            <a:latin typeface="Cambria Math" panose="02040503050406030204" pitchFamily="18" charset="0"/>
                            <a:sym typeface="Arial"/>
                          </a:rPr>
                        </m:ctrlPr>
                      </m:dPr>
                      <m:e>
                        <m:eqArr>
                          <m:eqArrPr>
                            <m:ctrlPr>
                              <a:rPr lang="en-US" sz="2400" i="1" kern="0">
                                <a:solidFill>
                                  <a:schemeClr val="tx1"/>
                                </a:solidFill>
                                <a:latin typeface="Cambria Math" panose="02040503050406030204" pitchFamily="18" charset="0"/>
                                <a:sym typeface="Arial"/>
                              </a:rPr>
                            </m:ctrlPr>
                          </m:eqArrPr>
                          <m:e>
                            <m:r>
                              <m:rPr>
                                <m:nor/>
                              </m:rPr>
                              <a:rPr lang="nl-NL" sz="2400" kern="0">
                                <a:solidFill>
                                  <a:schemeClr val="tx1"/>
                                </a:solidFill>
                                <a:latin typeface="UTM Avo" panose="02040603050506020204" pitchFamily="18" charset="0"/>
                                <a:sym typeface="Arial"/>
                              </a:rPr>
                              <m:t>3</m:t>
                            </m:r>
                            <m:r>
                              <a:rPr lang="nl-NL" sz="2400" i="1" kern="0">
                                <a:solidFill>
                                  <a:schemeClr val="tx1"/>
                                </a:solidFill>
                                <a:latin typeface="Cambria Math" panose="02040503050406030204" pitchFamily="18" charset="0"/>
                                <a:sym typeface="Arial"/>
                              </a:rPr>
                              <m:t>𝑥</m:t>
                            </m:r>
                            <m:r>
                              <a:rPr lang="nl-NL" sz="2400" i="1" kern="0">
                                <a:solidFill>
                                  <a:schemeClr val="tx1"/>
                                </a:solidFill>
                                <a:latin typeface="Cambria Math" panose="02040503050406030204" pitchFamily="18" charset="0"/>
                                <a:sym typeface="Arial"/>
                              </a:rPr>
                              <m:t>+</m:t>
                            </m:r>
                            <m:sSup>
                              <m:sSupPr>
                                <m:ctrlPr>
                                  <a:rPr lang="en-US" sz="2400" i="1" kern="0">
                                    <a:solidFill>
                                      <a:schemeClr val="tx1"/>
                                    </a:solidFill>
                                    <a:latin typeface="Cambria Math" panose="02040503050406030204" pitchFamily="18" charset="0"/>
                                    <a:sym typeface="Arial"/>
                                  </a:rPr>
                                </m:ctrlPr>
                              </m:sSupPr>
                              <m:e>
                                <m:r>
                                  <a:rPr lang="nl-NL" sz="2400" i="1" kern="0">
                                    <a:solidFill>
                                      <a:schemeClr val="tx1"/>
                                    </a:solidFill>
                                    <a:latin typeface="Cambria Math" panose="02040503050406030204" pitchFamily="18" charset="0"/>
                                    <a:sym typeface="Arial"/>
                                  </a:rPr>
                                  <m:t>𝑦</m:t>
                                </m:r>
                              </m:e>
                              <m:sup>
                                <m:r>
                                  <a:rPr lang="nl-NL" sz="2400" i="1" kern="0">
                                    <a:solidFill>
                                      <a:schemeClr val="tx1"/>
                                    </a:solidFill>
                                    <a:latin typeface="Cambria Math" panose="02040503050406030204" pitchFamily="18" charset="0"/>
                                    <a:sym typeface="Arial"/>
                                  </a:rPr>
                                  <m:t>3</m:t>
                                </m:r>
                              </m:sup>
                            </m:sSup>
                            <m:r>
                              <a:rPr lang="nl-NL" sz="2400" i="1" kern="0">
                                <a:solidFill>
                                  <a:schemeClr val="tx1"/>
                                </a:solidFill>
                                <a:latin typeface="Cambria Math" panose="02040503050406030204" pitchFamily="18" charset="0"/>
                                <a:sym typeface="Arial"/>
                              </a:rPr>
                              <m:t>&lt;</m:t>
                            </m:r>
                            <m:r>
                              <m:rPr>
                                <m:nor/>
                              </m:rPr>
                              <a:rPr lang="nl-NL" sz="2400" kern="0">
                                <a:solidFill>
                                  <a:schemeClr val="tx1"/>
                                </a:solidFill>
                                <a:latin typeface="UTM Avo" panose="02040603050506020204" pitchFamily="18" charset="0"/>
                                <a:sym typeface="Arial"/>
                              </a:rPr>
                              <m:t>0</m:t>
                            </m:r>
                          </m:e>
                          <m:e>
                            <m:r>
                              <a:rPr lang="nl-NL" sz="2400" i="1" kern="0">
                                <a:solidFill>
                                  <a:schemeClr val="tx1"/>
                                </a:solidFill>
                                <a:latin typeface="Cambria Math" panose="02040503050406030204" pitchFamily="18" charset="0"/>
                                <a:sym typeface="Arial"/>
                              </a:rPr>
                              <m:t>𝑥</m:t>
                            </m:r>
                            <m:r>
                              <a:rPr lang="nl-NL" sz="2400" i="1" kern="0">
                                <a:solidFill>
                                  <a:schemeClr val="tx1"/>
                                </a:solidFill>
                                <a:latin typeface="Cambria Math" panose="02040503050406030204" pitchFamily="18" charset="0"/>
                                <a:sym typeface="Arial"/>
                              </a:rPr>
                              <m:t>+</m:t>
                            </m:r>
                            <m:r>
                              <a:rPr lang="nl-NL" sz="2400" i="1" kern="0">
                                <a:solidFill>
                                  <a:schemeClr val="tx1"/>
                                </a:solidFill>
                                <a:latin typeface="Cambria Math" panose="02040503050406030204" pitchFamily="18" charset="0"/>
                                <a:sym typeface="Arial"/>
                              </a:rPr>
                              <m:t>𝑦</m:t>
                            </m:r>
                            <m:r>
                              <a:rPr lang="nl-NL" sz="2400" i="1" kern="0">
                                <a:solidFill>
                                  <a:schemeClr val="tx1"/>
                                </a:solidFill>
                                <a:latin typeface="Cambria Math" panose="02040503050406030204" pitchFamily="18" charset="0"/>
                                <a:sym typeface="Arial"/>
                              </a:rPr>
                              <m:t>&gt;</m:t>
                            </m:r>
                            <m:r>
                              <m:rPr>
                                <m:nor/>
                              </m:rPr>
                              <a:rPr lang="nl-NL" sz="2400" kern="0">
                                <a:solidFill>
                                  <a:schemeClr val="tx1"/>
                                </a:solidFill>
                                <a:latin typeface="UTM Avo" panose="02040603050506020204" pitchFamily="18" charset="0"/>
                                <a:sym typeface="Arial"/>
                              </a:rPr>
                              <m:t>3</m:t>
                            </m:r>
                          </m:e>
                        </m:eqArr>
                      </m:e>
                    </m:d>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4" name="MALO2">
                <a:extLst>
                  <a:ext uri="{FF2B5EF4-FFF2-40B4-BE49-F238E27FC236}">
                    <a16:creationId xmlns:a16="http://schemas.microsoft.com/office/drawing/2014/main" id="{CC9006D7-4376-28E8-7F9C-A4CE743A9486}"/>
                  </a:ext>
                </a:extLst>
              </p:cNvPr>
              <p:cNvSpPr>
                <a:spLocks noRot="1" noChangeAspect="1" noMove="1" noResize="1" noEditPoints="1" noAdjustHandles="1" noChangeArrowheads="1" noChangeShapeType="1" noTextEdit="1"/>
              </p:cNvSpPr>
              <p:nvPr/>
            </p:nvSpPr>
            <p:spPr>
              <a:xfrm>
                <a:off x="6472292" y="2220790"/>
                <a:ext cx="3904607" cy="971734"/>
              </a:xfrm>
              <a:prstGeom prst="roundRect">
                <a:avLst/>
              </a:prstGeom>
              <a:blipFill>
                <a:blip r:embed="rId8"/>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p:pic>
        <p:nvPicPr>
          <p:cNvPr id="5" name="MARCIANO2" descr="Resultado de imagen para marciano png">
            <a:extLst>
              <a:ext uri="{FF2B5EF4-FFF2-40B4-BE49-F238E27FC236}">
                <a16:creationId xmlns:a16="http://schemas.microsoft.com/office/drawing/2014/main" id="{98816F8F-DAE5-18A2-CB02-EF76750916B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66075" y="1811650"/>
            <a:ext cx="786420" cy="14266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esultado de imagen para marciano  png">
            <a:extLst>
              <a:ext uri="{FF2B5EF4-FFF2-40B4-BE49-F238E27FC236}">
                <a16:creationId xmlns:a16="http://schemas.microsoft.com/office/drawing/2014/main" id="{945ED13F-B4AD-6E31-CA41-2D9563B8351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2506" y="4824179"/>
            <a:ext cx="1288657" cy="17357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7" name="MALO2">
                <a:extLst>
                  <a:ext uri="{FF2B5EF4-FFF2-40B4-BE49-F238E27FC236}">
                    <a16:creationId xmlns:a16="http://schemas.microsoft.com/office/drawing/2014/main" id="{EF0EB87E-4DC4-268D-18EB-047C0D3333BC}"/>
                  </a:ext>
                </a:extLst>
              </p:cNvPr>
              <p:cNvSpPr/>
              <p:nvPr/>
            </p:nvSpPr>
            <p:spPr>
              <a:xfrm>
                <a:off x="1868414" y="3637790"/>
                <a:ext cx="3731001"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defRP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C. </a:t>
                </a:r>
                <a14:m>
                  <m:oMath xmlns:m="http://schemas.openxmlformats.org/officeDocument/2006/math">
                    <m:d>
                      <m:dPr>
                        <m:begChr m:val="{"/>
                        <m:endChr m:val=""/>
                        <m:ctrlPr>
                          <a:rPr lang="en-US" sz="2400" i="1" kern="0">
                            <a:solidFill>
                              <a:schemeClr val="tx1"/>
                            </a:solidFill>
                            <a:latin typeface="Cambria Math" panose="02040503050406030204" pitchFamily="18" charset="0"/>
                            <a:sym typeface="Arial"/>
                          </a:rPr>
                        </m:ctrlPr>
                      </m:dPr>
                      <m:e>
                        <m:eqArr>
                          <m:eqArrPr>
                            <m:ctrlPr>
                              <a:rPr lang="en-US" sz="2400" i="1" kern="0">
                                <a:solidFill>
                                  <a:schemeClr val="tx1"/>
                                </a:solidFill>
                                <a:latin typeface="Cambria Math" panose="02040503050406030204" pitchFamily="18" charset="0"/>
                                <a:sym typeface="Arial"/>
                              </a:rPr>
                            </m:ctrlPr>
                          </m:eqArrPr>
                          <m:e>
                            <m:r>
                              <a:rPr lang="en-GB" sz="2400" i="1" kern="0">
                                <a:solidFill>
                                  <a:schemeClr val="tx1"/>
                                </a:solidFill>
                                <a:latin typeface="Cambria Math" panose="02040503050406030204" pitchFamily="18" charset="0"/>
                                <a:sym typeface="Arial"/>
                              </a:rPr>
                              <m:t>𝑥</m:t>
                            </m:r>
                            <m:r>
                              <a:rPr lang="en-GB" sz="2400" i="1" kern="0">
                                <a:solidFill>
                                  <a:schemeClr val="tx1"/>
                                </a:solidFill>
                                <a:latin typeface="Cambria Math" panose="02040503050406030204" pitchFamily="18" charset="0"/>
                                <a:sym typeface="Arial"/>
                              </a:rPr>
                              <m:t>+</m:t>
                            </m:r>
                            <m:r>
                              <a:rPr lang="en-GB" sz="2400" i="1" kern="0">
                                <a:solidFill>
                                  <a:schemeClr val="tx1"/>
                                </a:solidFill>
                                <a:latin typeface="Cambria Math" panose="02040503050406030204" pitchFamily="18" charset="0"/>
                                <a:sym typeface="Arial"/>
                              </a:rPr>
                              <m:t>𝑦</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1</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0</m:t>
                            </m:r>
                          </m:e>
                          <m:e>
                            <m:r>
                              <m:rPr>
                                <m:nor/>
                              </m:rPr>
                              <a:rPr lang="en-GB" sz="2400" kern="0">
                                <a:solidFill>
                                  <a:schemeClr val="tx1"/>
                                </a:solidFill>
                                <a:latin typeface="UTM Avo" panose="02040603050506020204" pitchFamily="18" charset="0"/>
                                <a:sym typeface="Arial"/>
                              </a:rPr>
                              <m:t>2</m:t>
                            </m:r>
                            <m:r>
                              <a:rPr lang="en-GB" sz="2400" i="1" kern="0">
                                <a:solidFill>
                                  <a:schemeClr val="tx1"/>
                                </a:solidFill>
                                <a:latin typeface="Cambria Math" panose="02040503050406030204" pitchFamily="18" charset="0"/>
                                <a:sym typeface="Arial"/>
                              </a:rPr>
                              <m:t>𝑥</m:t>
                            </m:r>
                            <m:r>
                              <a:rPr lang="en-GB" sz="2400" i="1" kern="0">
                                <a:solidFill>
                                  <a:schemeClr val="tx1"/>
                                </a:solidFill>
                                <a:latin typeface="Cambria Math" panose="02040503050406030204" pitchFamily="18" charset="0"/>
                                <a:sym typeface="Arial"/>
                              </a:rPr>
                              <m:t>−</m:t>
                            </m:r>
                            <m:r>
                              <a:rPr lang="en-GB" sz="2400" i="1" kern="0">
                                <a:solidFill>
                                  <a:schemeClr val="tx1"/>
                                </a:solidFill>
                                <a:latin typeface="Cambria Math" panose="02040503050406030204" pitchFamily="18" charset="0"/>
                                <a:sym typeface="Arial"/>
                              </a:rPr>
                              <m:t>𝑦</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4</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0</m:t>
                            </m:r>
                          </m:e>
                        </m:eqArr>
                      </m:e>
                    </m:d>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7" name="MALO2">
                <a:extLst>
                  <a:ext uri="{FF2B5EF4-FFF2-40B4-BE49-F238E27FC236}">
                    <a16:creationId xmlns:a16="http://schemas.microsoft.com/office/drawing/2014/main" id="{EF0EB87E-4DC4-268D-18EB-047C0D3333BC}"/>
                  </a:ext>
                </a:extLst>
              </p:cNvPr>
              <p:cNvSpPr>
                <a:spLocks noRot="1" noChangeAspect="1" noMove="1" noResize="1" noEditPoints="1" noAdjustHandles="1" noChangeArrowheads="1" noChangeShapeType="1" noTextEdit="1"/>
              </p:cNvSpPr>
              <p:nvPr/>
            </p:nvSpPr>
            <p:spPr>
              <a:xfrm>
                <a:off x="1868414" y="3637790"/>
                <a:ext cx="3731001" cy="971734"/>
              </a:xfrm>
              <a:prstGeom prst="roundRect">
                <a:avLst/>
              </a:prstGeom>
              <a:blipFill>
                <a:blip r:embed="rId11"/>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p:pic>
        <p:nvPicPr>
          <p:cNvPr id="8" name="MARCIANO2" descr="Resultado de imagen para marciano png">
            <a:extLst>
              <a:ext uri="{FF2B5EF4-FFF2-40B4-BE49-F238E27FC236}">
                <a16:creationId xmlns:a16="http://schemas.microsoft.com/office/drawing/2014/main" id="{8DF51D57-364B-D1AC-939B-B65ACC88CED2}"/>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573040" y="3228650"/>
            <a:ext cx="786420" cy="142661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 name="MALO2">
                <a:extLst>
                  <a:ext uri="{FF2B5EF4-FFF2-40B4-BE49-F238E27FC236}">
                    <a16:creationId xmlns:a16="http://schemas.microsoft.com/office/drawing/2014/main" id="{9A375A51-0F62-07BC-07E3-B8E03A8E8C50}"/>
                  </a:ext>
                </a:extLst>
              </p:cNvPr>
              <p:cNvSpPr/>
              <p:nvPr/>
            </p:nvSpPr>
            <p:spPr>
              <a:xfrm>
                <a:off x="6414351" y="3626079"/>
                <a:ext cx="3971068"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D. </a:t>
                </a:r>
                <a14:m>
                  <m:oMath xmlns:m="http://schemas.openxmlformats.org/officeDocument/2006/math">
                    <m:d>
                      <m:dPr>
                        <m:begChr m:val="{"/>
                        <m:endChr m:val=""/>
                        <m:ctrlPr>
                          <a:rPr lang="en-US" sz="2400" i="1" kern="0">
                            <a:solidFill>
                              <a:schemeClr val="tx1"/>
                            </a:solidFill>
                            <a:latin typeface="Cambria Math" panose="02040503050406030204" pitchFamily="18" charset="0"/>
                            <a:sym typeface="Arial"/>
                          </a:rPr>
                        </m:ctrlPr>
                      </m:dPr>
                      <m:e>
                        <m:eqArr>
                          <m:eqArrPr>
                            <m:ctrlPr>
                              <a:rPr lang="en-US" sz="2400" i="1" kern="0">
                                <a:solidFill>
                                  <a:schemeClr val="tx1"/>
                                </a:solidFill>
                                <a:latin typeface="Cambria Math" panose="02040503050406030204" pitchFamily="18" charset="0"/>
                                <a:sym typeface="Arial"/>
                              </a:rPr>
                            </m:ctrlPr>
                          </m:eqArrPr>
                          <m:e>
                            <m:r>
                              <a:rPr lang="nl-NL" sz="2400" i="1" kern="0">
                                <a:solidFill>
                                  <a:schemeClr val="tx1"/>
                                </a:solidFill>
                                <a:latin typeface="Cambria Math" panose="02040503050406030204" pitchFamily="18" charset="0"/>
                                <a:sym typeface="Arial"/>
                              </a:rPr>
                              <m:t>−</m:t>
                            </m:r>
                            <m:sSup>
                              <m:sSupPr>
                                <m:ctrlPr>
                                  <a:rPr lang="en-US" sz="2400" i="1" kern="0">
                                    <a:solidFill>
                                      <a:schemeClr val="tx1"/>
                                    </a:solidFill>
                                    <a:latin typeface="Cambria Math" panose="02040503050406030204" pitchFamily="18" charset="0"/>
                                    <a:sym typeface="Arial"/>
                                  </a:rPr>
                                </m:ctrlPr>
                              </m:sSupPr>
                              <m:e>
                                <m:r>
                                  <a:rPr lang="nl-NL" sz="2400" i="1" kern="0">
                                    <a:solidFill>
                                      <a:schemeClr val="tx1"/>
                                    </a:solidFill>
                                    <a:latin typeface="Cambria Math" panose="02040503050406030204" pitchFamily="18" charset="0"/>
                                    <a:sym typeface="Arial"/>
                                  </a:rPr>
                                  <m:t>𝑥</m:t>
                                </m:r>
                              </m:e>
                              <m:sup>
                                <m:r>
                                  <a:rPr lang="nl-NL" sz="2400" i="1" kern="0">
                                    <a:solidFill>
                                      <a:schemeClr val="tx1"/>
                                    </a:solidFill>
                                    <a:latin typeface="Cambria Math" panose="02040503050406030204" pitchFamily="18" charset="0"/>
                                    <a:sym typeface="Arial"/>
                                  </a:rPr>
                                  <m:t>3</m:t>
                                </m:r>
                              </m:sup>
                            </m:sSup>
                            <m:r>
                              <a:rPr lang="nl-NL" sz="2400" i="1" kern="0">
                                <a:solidFill>
                                  <a:schemeClr val="tx1"/>
                                </a:solidFill>
                                <a:latin typeface="Cambria Math" panose="02040503050406030204" pitchFamily="18" charset="0"/>
                                <a:sym typeface="Arial"/>
                              </a:rPr>
                              <m:t>+</m:t>
                            </m:r>
                            <m:r>
                              <a:rPr lang="nl-NL" sz="2400" i="1" kern="0">
                                <a:solidFill>
                                  <a:schemeClr val="tx1"/>
                                </a:solidFill>
                                <a:latin typeface="Cambria Math" panose="02040503050406030204" pitchFamily="18" charset="0"/>
                                <a:sym typeface="Arial"/>
                              </a:rPr>
                              <m:t>𝑦</m:t>
                            </m:r>
                            <m:r>
                              <a:rPr lang="nl-NL" sz="2400" i="1" kern="0">
                                <a:solidFill>
                                  <a:schemeClr val="tx1"/>
                                </a:solidFill>
                                <a:latin typeface="Cambria Math" panose="02040503050406030204" pitchFamily="18" charset="0"/>
                                <a:sym typeface="Arial"/>
                              </a:rPr>
                              <m:t>&lt;</m:t>
                            </m:r>
                            <m:r>
                              <m:rPr>
                                <m:nor/>
                              </m:rPr>
                              <a:rPr lang="nl-NL" sz="2400" kern="0">
                                <a:solidFill>
                                  <a:schemeClr val="tx1"/>
                                </a:solidFill>
                                <a:latin typeface="UTM Avo" panose="02040603050506020204" pitchFamily="18" charset="0"/>
                                <a:sym typeface="Arial"/>
                              </a:rPr>
                              <m:t>4</m:t>
                            </m:r>
                          </m:e>
                          <m:e>
                            <m:r>
                              <a:rPr lang="nl-NL" sz="2400" i="1" kern="0">
                                <a:solidFill>
                                  <a:schemeClr val="tx1"/>
                                </a:solidFill>
                                <a:latin typeface="Cambria Math" panose="02040503050406030204" pitchFamily="18" charset="0"/>
                                <a:sym typeface="Arial"/>
                              </a:rPr>
                              <m:t>𝑥</m:t>
                            </m:r>
                            <m:r>
                              <a:rPr lang="nl-NL" sz="2400" i="1" kern="0">
                                <a:solidFill>
                                  <a:schemeClr val="tx1"/>
                                </a:solidFill>
                                <a:latin typeface="Cambria Math" panose="02040503050406030204" pitchFamily="18" charset="0"/>
                                <a:sym typeface="Arial"/>
                              </a:rPr>
                              <m:t>+</m:t>
                            </m:r>
                            <m:r>
                              <m:rPr>
                                <m:nor/>
                              </m:rPr>
                              <a:rPr lang="nl-NL" sz="2400" kern="0">
                                <a:solidFill>
                                  <a:schemeClr val="tx1"/>
                                </a:solidFill>
                                <a:latin typeface="UTM Avo" panose="02040603050506020204" pitchFamily="18" charset="0"/>
                                <a:sym typeface="Arial"/>
                              </a:rPr>
                              <m:t>2</m:t>
                            </m:r>
                            <m:r>
                              <a:rPr lang="nl-NL" sz="2400" i="1" kern="0">
                                <a:solidFill>
                                  <a:schemeClr val="tx1"/>
                                </a:solidFill>
                                <a:latin typeface="Cambria Math" panose="02040503050406030204" pitchFamily="18" charset="0"/>
                                <a:sym typeface="Arial"/>
                              </a:rPr>
                              <m:t>𝑦</m:t>
                            </m:r>
                            <m:r>
                              <a:rPr lang="nl-NL" sz="2400" i="1" kern="0">
                                <a:solidFill>
                                  <a:schemeClr val="tx1"/>
                                </a:solidFill>
                                <a:latin typeface="Cambria Math" panose="02040503050406030204" pitchFamily="18" charset="0"/>
                                <a:sym typeface="Arial"/>
                              </a:rPr>
                              <m:t>&lt;</m:t>
                            </m:r>
                            <m:r>
                              <m:rPr>
                                <m:nor/>
                              </m:rPr>
                              <a:rPr lang="nl-NL" sz="2400" kern="0">
                                <a:solidFill>
                                  <a:schemeClr val="tx1"/>
                                </a:solidFill>
                                <a:latin typeface="UTM Avo" panose="02040603050506020204" pitchFamily="18" charset="0"/>
                                <a:sym typeface="Arial"/>
                              </a:rPr>
                              <m:t>1</m:t>
                            </m:r>
                          </m:e>
                        </m:eqArr>
                      </m:e>
                    </m:d>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10" name="MALO2">
                <a:extLst>
                  <a:ext uri="{FF2B5EF4-FFF2-40B4-BE49-F238E27FC236}">
                    <a16:creationId xmlns:a16="http://schemas.microsoft.com/office/drawing/2014/main" id="{9A375A51-0F62-07BC-07E3-B8E03A8E8C50}"/>
                  </a:ext>
                </a:extLst>
              </p:cNvPr>
              <p:cNvSpPr>
                <a:spLocks noRot="1" noChangeAspect="1" noMove="1" noResize="1" noEditPoints="1" noAdjustHandles="1" noChangeArrowheads="1" noChangeShapeType="1" noTextEdit="1"/>
              </p:cNvSpPr>
              <p:nvPr/>
            </p:nvSpPr>
            <p:spPr>
              <a:xfrm>
                <a:off x="6414351" y="3626079"/>
                <a:ext cx="3971068" cy="971734"/>
              </a:xfrm>
              <a:prstGeom prst="roundRect">
                <a:avLst/>
              </a:prstGeom>
              <a:blipFill>
                <a:blip r:embed="rId12"/>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p:pic>
        <p:nvPicPr>
          <p:cNvPr id="12" name="MARCIANO2" descr="Resultado de imagen para marciano png">
            <a:extLst>
              <a:ext uri="{FF2B5EF4-FFF2-40B4-BE49-F238E27FC236}">
                <a16:creationId xmlns:a16="http://schemas.microsoft.com/office/drawing/2014/main" id="{3D7FDA3A-4927-F991-D265-45E34E0646F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277903" y="3216939"/>
            <a:ext cx="786420" cy="142661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ED31F018-4E22-CF7D-8490-967CC4C2ACB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427249" y="0"/>
            <a:ext cx="764751" cy="852755"/>
          </a:xfrm>
          <a:prstGeom prst="rect">
            <a:avLst/>
          </a:prstGeom>
          <a:solidFill>
            <a:schemeClr val="bg1"/>
          </a:solidFill>
        </p:spPr>
      </p:pic>
    </p:spTree>
    <p:extLst>
      <p:ext uri="{BB962C8B-B14F-4D97-AF65-F5344CB8AC3E}">
        <p14:creationId xmlns:p14="http://schemas.microsoft.com/office/powerpoint/2010/main" val="2803636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Sai1.wav"/>
                                        </p:tgtEl>
                                      </p:cMediaNode>
                                    </p:audio>
                                  </p:subTnLst>
                                </p:cTn>
                              </p:par>
                              <p:par>
                                <p:cTn id="7" presetID="1" presetClass="emph" presetSubtype="2" fill="hold" nodeType="withEffect">
                                  <p:stCondLst>
                                    <p:cond delay="0"/>
                                  </p:stCondLst>
                                  <p:childTnLst>
                                    <p:animClr clrSpc="rgb" dir="cw">
                                      <p:cBhvr>
                                        <p:cTn id="8" dur="2000" fill="hold"/>
                                        <p:tgtEl>
                                          <p:spTgt spid="4"/>
                                        </p:tgtEl>
                                        <p:attrNameLst>
                                          <p:attrName>fillcolor</p:attrName>
                                        </p:attrNameLst>
                                      </p:cBhvr>
                                      <p:to>
                                        <a:srgbClr val="FF0000"/>
                                      </p:to>
                                    </p:animClr>
                                    <p:set>
                                      <p:cBhvr>
                                        <p:cTn id="9" dur="2000" fill="hold"/>
                                        <p:tgtEl>
                                          <p:spTgt spid="4"/>
                                        </p:tgtEl>
                                        <p:attrNameLst>
                                          <p:attrName>fill.type</p:attrName>
                                        </p:attrNameLst>
                                      </p:cBhvr>
                                      <p:to>
                                        <p:strVal val="solid"/>
                                      </p:to>
                                    </p:set>
                                    <p:set>
                                      <p:cBhvr>
                                        <p:cTn id="10" dur="2000" fill="hold"/>
                                        <p:tgtEl>
                                          <p:spTgt spid="4"/>
                                        </p:tgtEl>
                                        <p:attrNameLst>
                                          <p:attrName>fill.on</p:attrName>
                                        </p:attrNameLst>
                                      </p:cBhvr>
                                      <p:to>
                                        <p:strVal val="true"/>
                                      </p:to>
                                    </p:set>
                                  </p:childTnLst>
                                </p:cTn>
                              </p:par>
                            </p:childTnLst>
                          </p:cTn>
                        </p:par>
                      </p:childTnLst>
                    </p:cTn>
                  </p:par>
                </p:childTnLst>
              </p:cTn>
              <p:nextCondLst>
                <p:cond evt="onClick" delay="0">
                  <p:tgtEl>
                    <p:spTgt spid="4"/>
                  </p:tgtEl>
                </p:cond>
              </p:nextCondLst>
            </p:seq>
            <p:seq concurrent="1" nextAc="seek">
              <p:cTn id="11" restart="whenNotActive" fill="hold" evtFilter="cancelBubble" nodeType="interactiveSeq">
                <p:stCondLst>
                  <p:cond evt="onClick" delay="0">
                    <p:tgtEl>
                      <p:spTgt spid="3"/>
                    </p:tgtEl>
                  </p:cond>
                </p:stCondLst>
                <p:endSync evt="end" delay="0">
                  <p:rtn val="all"/>
                </p:endSync>
                <p:childTnLst>
                  <p:par>
                    <p:cTn id="12" fill="hold">
                      <p:stCondLst>
                        <p:cond delay="0"/>
                      </p:stCondLst>
                      <p:childTnLst>
                        <p:par>
                          <p:cTn id="13" fill="hold">
                            <p:stCondLst>
                              <p:cond delay="0"/>
                            </p:stCondLst>
                            <p:childTnLst>
                              <p:par>
                                <p:cTn id="14" presetID="1" presetClass="emph" presetSubtype="2" fill="hold" nodeType="withEffect">
                                  <p:stCondLst>
                                    <p:cond delay="0"/>
                                  </p:stCondLst>
                                  <p:childTnLst>
                                    <p:animClr clrSpc="rgb" dir="cw">
                                      <p:cBhvr>
                                        <p:cTn id="15" dur="2000" fill="hold"/>
                                        <p:tgtEl>
                                          <p:spTgt spid="3"/>
                                        </p:tgtEl>
                                        <p:attrNameLst>
                                          <p:attrName>fillcolor</p:attrName>
                                        </p:attrNameLst>
                                      </p:cBhvr>
                                      <p:to>
                                        <a:srgbClr val="00B050"/>
                                      </p:to>
                                    </p:animClr>
                                    <p:set>
                                      <p:cBhvr>
                                        <p:cTn id="16" dur="2000" fill="hold"/>
                                        <p:tgtEl>
                                          <p:spTgt spid="3"/>
                                        </p:tgtEl>
                                        <p:attrNameLst>
                                          <p:attrName>fill.type</p:attrName>
                                        </p:attrNameLst>
                                      </p:cBhvr>
                                      <p:to>
                                        <p:strVal val="solid"/>
                                      </p:to>
                                    </p:set>
                                    <p:set>
                                      <p:cBhvr>
                                        <p:cTn id="17" dur="2000" fill="hold"/>
                                        <p:tgtEl>
                                          <p:spTgt spid="3"/>
                                        </p:tgtEl>
                                        <p:attrNameLst>
                                          <p:attrName>fill.on</p:attrName>
                                        </p:attrNameLst>
                                      </p:cBhvr>
                                      <p:to>
                                        <p:strVal val="true"/>
                                      </p:to>
                                    </p:set>
                                  </p:childTnLst>
                                </p:cTn>
                              </p:par>
                            </p:childTnLst>
                          </p:cTn>
                        </p:par>
                      </p:childTnLst>
                    </p:cTn>
                  </p:par>
                </p:childTnLst>
              </p:cTn>
              <p:nextCondLst>
                <p:cond evt="onClick" delay="0">
                  <p:tgtEl>
                    <p:spTgt spid="3"/>
                  </p:tgtEl>
                </p:cond>
              </p:nextCondLst>
            </p:seq>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3" name="Sai1.wav"/>
                                        </p:tgtEl>
                                      </p:cMediaNode>
                                    </p:audio>
                                  </p:subTnLst>
                                </p:cTn>
                              </p:par>
                              <p:par>
                                <p:cTn id="23" presetID="1" presetClass="emph" presetSubtype="2" fill="hold" nodeType="withEffect">
                                  <p:stCondLst>
                                    <p:cond delay="0"/>
                                  </p:stCondLst>
                                  <p:childTnLst>
                                    <p:animClr clrSpc="rgb" dir="cw">
                                      <p:cBhvr>
                                        <p:cTn id="24" dur="2000" fill="hold"/>
                                        <p:tgtEl>
                                          <p:spTgt spid="7"/>
                                        </p:tgtEl>
                                        <p:attrNameLst>
                                          <p:attrName>fillcolor</p:attrName>
                                        </p:attrNameLst>
                                      </p:cBhvr>
                                      <p:to>
                                        <a:srgbClr val="FF0000"/>
                                      </p:to>
                                    </p:animClr>
                                    <p:set>
                                      <p:cBhvr>
                                        <p:cTn id="25" dur="2000" fill="hold"/>
                                        <p:tgtEl>
                                          <p:spTgt spid="7"/>
                                        </p:tgtEl>
                                        <p:attrNameLst>
                                          <p:attrName>fill.type</p:attrName>
                                        </p:attrNameLst>
                                      </p:cBhvr>
                                      <p:to>
                                        <p:strVal val="solid"/>
                                      </p:to>
                                    </p:set>
                                    <p:set>
                                      <p:cBhvr>
                                        <p:cTn id="26" dur="2000" fill="hold"/>
                                        <p:tgtEl>
                                          <p:spTgt spid="7"/>
                                        </p:tgtEl>
                                        <p:attrNameLst>
                                          <p:attrName>fill.on</p:attrName>
                                        </p:attrNameLst>
                                      </p:cBhvr>
                                      <p:to>
                                        <p:strVal val="true"/>
                                      </p:to>
                                    </p:set>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10"/>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par>
                                <p:cTn id="32" presetID="1" presetClass="emph" presetSubtype="2" fill="hold" nodeType="withEffect">
                                  <p:stCondLst>
                                    <p:cond delay="0"/>
                                  </p:stCondLst>
                                  <p:childTnLst>
                                    <p:animClr clrSpc="rgb" dir="cw">
                                      <p:cBhvr>
                                        <p:cTn id="33" dur="2000" fill="hold"/>
                                        <p:tgtEl>
                                          <p:spTgt spid="10"/>
                                        </p:tgtEl>
                                        <p:attrNameLst>
                                          <p:attrName>fillcolor</p:attrName>
                                        </p:attrNameLst>
                                      </p:cBhvr>
                                      <p:to>
                                        <a:srgbClr val="FF0000"/>
                                      </p:to>
                                    </p:animClr>
                                    <p:set>
                                      <p:cBhvr>
                                        <p:cTn id="34" dur="2000" fill="hold"/>
                                        <p:tgtEl>
                                          <p:spTgt spid="10"/>
                                        </p:tgtEl>
                                        <p:attrNameLst>
                                          <p:attrName>fill.type</p:attrName>
                                        </p:attrNameLst>
                                      </p:cBhvr>
                                      <p:to>
                                        <p:strVal val="solid"/>
                                      </p:to>
                                    </p:set>
                                    <p:set>
                                      <p:cBhvr>
                                        <p:cTn id="35" dur="2000" fill="hold"/>
                                        <p:tgtEl>
                                          <p:spTgt spid="10"/>
                                        </p:tgtEl>
                                        <p:attrNameLst>
                                          <p:attrName>fill.on</p:attrName>
                                        </p:attrNameLst>
                                      </p:cBhvr>
                                      <p:to>
                                        <p:strVal val="true"/>
                                      </p:to>
                                    </p:set>
                                  </p:childTnLst>
                                </p:cTn>
                              </p:par>
                            </p:childTnLst>
                          </p:cTn>
                        </p:par>
                      </p:childTnLst>
                    </p:cTn>
                  </p:par>
                </p:childTnLst>
              </p:cTn>
              <p:nextCondLst>
                <p:cond evt="onClick" delay="0">
                  <p:tgtEl>
                    <p:spTgt spid="10"/>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6" name="Picture 15">
            <a:hlinkClick r:id="" action="ppaction://hlinkshowjump?jump=nextslide"/>
            <a:extLst>
              <a:ext uri="{FF2B5EF4-FFF2-40B4-BE49-F238E27FC236}">
                <a16:creationId xmlns:a16="http://schemas.microsoft.com/office/drawing/2014/main" id="{9D442772-990A-B094-F57D-06D1AECAC7E3}"/>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76803" y="5029402"/>
            <a:ext cx="1774026" cy="1640821"/>
          </a:xfrm>
          <a:prstGeom prst="rect">
            <a:avLst/>
          </a:prstGeom>
        </p:spPr>
      </p:pic>
      <p:pic>
        <p:nvPicPr>
          <p:cNvPr id="18" name="Picture 2" descr="Resultado de imagen para marciano  png">
            <a:extLst>
              <a:ext uri="{FF2B5EF4-FFF2-40B4-BE49-F238E27FC236}">
                <a16:creationId xmlns:a16="http://schemas.microsoft.com/office/drawing/2014/main" id="{4CCA0282-7C86-8728-EF46-665BFA3FD5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2506" y="4824179"/>
            <a:ext cx="1288657" cy="173574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 name="CuadroTexto 7">
                <a:extLst>
                  <a:ext uri="{FF2B5EF4-FFF2-40B4-BE49-F238E27FC236}">
                    <a16:creationId xmlns:a16="http://schemas.microsoft.com/office/drawing/2014/main" id="{A161ABA2-4144-59FA-6A9D-678950472E73}"/>
                  </a:ext>
                </a:extLst>
              </p:cNvPr>
              <p:cNvSpPr txBox="1"/>
              <p:nvPr/>
            </p:nvSpPr>
            <p:spPr>
              <a:xfrm>
                <a:off x="866274" y="1022847"/>
                <a:ext cx="10407707" cy="1128386"/>
              </a:xfrm>
              <a:prstGeom prst="rect">
                <a:avLst/>
              </a:prstGeom>
              <a:solidFill>
                <a:schemeClr val="accent1">
                  <a:lumMod val="40000"/>
                  <a:lumOff val="60000"/>
                </a:schemeClr>
              </a:solidFill>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defPPr>
                  <a:defRPr lang="es-CL"/>
                </a:defPPr>
                <a:lvl1pPr algn="ctr">
                  <a:lnSpc>
                    <a:spcPct val="150000"/>
                  </a:lnSpc>
                  <a:defRPr sz="2800" b="1">
                    <a:latin typeface="UTM Avo" panose="02040603050506020204" pitchFamily="18" charset="0"/>
                    <a:cs typeface="Times New Roman" pitchFamily="18" charset="0"/>
                  </a:defRPr>
                </a:lvl1pPr>
              </a:lstStyle>
              <a:p>
                <a:pPr defTabSz="1219170">
                  <a:lnSpc>
                    <a:spcPct val="150000"/>
                  </a:lnSpc>
                  <a:buClr>
                    <a:srgbClr val="000000"/>
                  </a:buClr>
                </a:pPr>
                <a:r>
                  <a:rPr lang="fr-FR" sz="2400" b="1" kern="0" dirty="0">
                    <a:solidFill>
                      <a:schemeClr val="tx1"/>
                    </a:solidFill>
                    <a:latin typeface="UTM Avo" panose="02040603050506020204" pitchFamily="18" charset="0"/>
                    <a:cs typeface="Arial"/>
                    <a:sym typeface="Arial"/>
                  </a:rPr>
                  <a:t>Câu 5.</a:t>
                </a:r>
                <a:r>
                  <a:rPr lang="fr-FR" sz="2400" kern="0" dirty="0">
                    <a:solidFill>
                      <a:schemeClr val="tx1"/>
                    </a:solidFill>
                    <a:latin typeface="UTM Avo" panose="02040603050506020204" pitchFamily="18" charset="0"/>
                    <a:cs typeface="Arial"/>
                    <a:sym typeface="Arial"/>
                  </a:rPr>
                  <a:t> </a:t>
                </a:r>
                <a:r>
                  <a:rPr lang="fr-FR" sz="2400" b="0" kern="0" dirty="0" err="1">
                    <a:solidFill>
                      <a:schemeClr val="tx1"/>
                    </a:solidFill>
                    <a:cs typeface="Arial"/>
                    <a:sym typeface="Arial"/>
                  </a:rPr>
                  <a:t>Miền</a:t>
                </a:r>
                <a:r>
                  <a:rPr lang="fr-FR" sz="2400" b="0" kern="0" dirty="0">
                    <a:solidFill>
                      <a:schemeClr val="tx1"/>
                    </a:solidFill>
                    <a:cs typeface="Arial"/>
                    <a:sym typeface="Arial"/>
                  </a:rPr>
                  <a:t> </a:t>
                </a:r>
                <a:r>
                  <a:rPr lang="fr-FR" sz="2400" b="0" kern="0" dirty="0" err="1">
                    <a:solidFill>
                      <a:schemeClr val="tx1"/>
                    </a:solidFill>
                    <a:cs typeface="Arial"/>
                    <a:sym typeface="Arial"/>
                  </a:rPr>
                  <a:t>không</a:t>
                </a:r>
                <a:r>
                  <a:rPr lang="fr-FR" sz="2400" b="0" kern="0" dirty="0">
                    <a:solidFill>
                      <a:schemeClr val="tx1"/>
                    </a:solidFill>
                    <a:cs typeface="Arial"/>
                    <a:sym typeface="Arial"/>
                  </a:rPr>
                  <a:t> </a:t>
                </a:r>
                <a:r>
                  <a:rPr lang="fr-FR" sz="2400" b="0" kern="0" dirty="0" err="1">
                    <a:solidFill>
                      <a:schemeClr val="tx1"/>
                    </a:solidFill>
                    <a:cs typeface="Arial"/>
                    <a:sym typeface="Arial"/>
                  </a:rPr>
                  <a:t>bị</a:t>
                </a:r>
                <a:r>
                  <a:rPr lang="fr-FR" sz="2400" b="0" kern="0" dirty="0">
                    <a:solidFill>
                      <a:schemeClr val="tx1"/>
                    </a:solidFill>
                    <a:cs typeface="Arial"/>
                    <a:sym typeface="Arial"/>
                  </a:rPr>
                  <a:t> </a:t>
                </a:r>
                <a:r>
                  <a:rPr lang="fr-FR" sz="2400" b="0" kern="0" dirty="0" err="1">
                    <a:solidFill>
                      <a:schemeClr val="tx1"/>
                    </a:solidFill>
                    <a:cs typeface="Arial"/>
                    <a:sym typeface="Arial"/>
                  </a:rPr>
                  <a:t>gạch</a:t>
                </a:r>
                <a:r>
                  <a:rPr lang="fr-FR" sz="2400" b="0" kern="0" dirty="0">
                    <a:solidFill>
                      <a:schemeClr val="tx1"/>
                    </a:solidFill>
                    <a:cs typeface="Arial"/>
                    <a:sym typeface="Arial"/>
                  </a:rPr>
                  <a:t> </a:t>
                </a:r>
                <a:r>
                  <a:rPr lang="fr-FR" sz="2400" b="0" kern="0" dirty="0" err="1">
                    <a:solidFill>
                      <a:schemeClr val="tx1"/>
                    </a:solidFill>
                    <a:cs typeface="Arial"/>
                    <a:sym typeface="Arial"/>
                  </a:rPr>
                  <a:t>chéo</a:t>
                </a:r>
                <a:r>
                  <a:rPr lang="fr-FR" sz="2400" b="0" kern="0" dirty="0">
                    <a:solidFill>
                      <a:schemeClr val="tx1"/>
                    </a:solidFill>
                    <a:cs typeface="Arial"/>
                    <a:sym typeface="Arial"/>
                  </a:rPr>
                  <a:t> (</a:t>
                </a:r>
                <a:r>
                  <a:rPr lang="fr-FR" sz="2400" b="0" kern="0" dirty="0" err="1">
                    <a:solidFill>
                      <a:schemeClr val="tx1"/>
                    </a:solidFill>
                    <a:cs typeface="Arial"/>
                    <a:sym typeface="Arial"/>
                  </a:rPr>
                  <a:t>kể</a:t>
                </a:r>
                <a:r>
                  <a:rPr lang="fr-FR" sz="2400" b="0" kern="0" dirty="0">
                    <a:solidFill>
                      <a:schemeClr val="tx1"/>
                    </a:solidFill>
                    <a:cs typeface="Arial"/>
                    <a:sym typeface="Arial"/>
                  </a:rPr>
                  <a:t> </a:t>
                </a:r>
                <a:r>
                  <a:rPr lang="fr-FR" sz="2400" b="0" kern="0" dirty="0" err="1">
                    <a:solidFill>
                      <a:schemeClr val="tx1"/>
                    </a:solidFill>
                    <a:cs typeface="Arial"/>
                    <a:sym typeface="Arial"/>
                  </a:rPr>
                  <a:t>cả</a:t>
                </a:r>
                <a:r>
                  <a:rPr lang="fr-FR" sz="2400" b="0" kern="0" dirty="0">
                    <a:solidFill>
                      <a:schemeClr val="tx1"/>
                    </a:solidFill>
                    <a:cs typeface="Arial"/>
                    <a:sym typeface="Arial"/>
                  </a:rPr>
                  <a:t> </a:t>
                </a:r>
                <a:r>
                  <a:rPr lang="fr-FR" sz="2400" b="0" kern="0" dirty="0" err="1">
                    <a:solidFill>
                      <a:schemeClr val="tx1"/>
                    </a:solidFill>
                    <a:cs typeface="Arial"/>
                    <a:sym typeface="Arial"/>
                  </a:rPr>
                  <a:t>đường</a:t>
                </a:r>
                <a:r>
                  <a:rPr lang="fr-FR" sz="2400" b="0" kern="0" dirty="0">
                    <a:solidFill>
                      <a:schemeClr val="tx1"/>
                    </a:solidFill>
                    <a:cs typeface="Arial"/>
                    <a:sym typeface="Arial"/>
                  </a:rPr>
                  <a:t> </a:t>
                </a:r>
                <a:r>
                  <a:rPr lang="fr-FR" sz="2400" b="0" kern="0" dirty="0" err="1">
                    <a:solidFill>
                      <a:schemeClr val="tx1"/>
                    </a:solidFill>
                    <a:cs typeface="Arial"/>
                    <a:sym typeface="Arial"/>
                  </a:rPr>
                  <a:t>thẳng</a:t>
                </a:r>
                <a:r>
                  <a:rPr lang="fr-FR" sz="2400" b="0" kern="0" dirty="0">
                    <a:solidFill>
                      <a:schemeClr val="tx1"/>
                    </a:solidFill>
                    <a:cs typeface="Arial"/>
                    <a:sym typeface="Arial"/>
                  </a:rPr>
                  <a:t> </a:t>
                </a:r>
                <a14:m>
                  <m:oMath xmlns:m="http://schemas.openxmlformats.org/officeDocument/2006/math">
                    <m:sSub>
                      <m:sSubPr>
                        <m:ctrlPr>
                          <a:rPr lang="fr-FR" sz="2400" b="0" i="1" kern="0">
                            <a:solidFill>
                              <a:schemeClr val="tx1"/>
                            </a:solidFill>
                            <a:latin typeface="Cambria Math" panose="02040503050406030204" pitchFamily="18" charset="0"/>
                            <a:sym typeface="Arial"/>
                          </a:rPr>
                        </m:ctrlPr>
                      </m:sSubPr>
                      <m:e>
                        <m:r>
                          <a:rPr lang="en-US" sz="2400" b="0" i="1" kern="0">
                            <a:solidFill>
                              <a:schemeClr val="tx1"/>
                            </a:solidFill>
                            <a:latin typeface="Cambria Math" panose="02040503050406030204" pitchFamily="18" charset="0"/>
                            <a:sym typeface="Arial"/>
                          </a:rPr>
                          <m:t>𝑑</m:t>
                        </m:r>
                      </m:e>
                      <m:sub>
                        <m:r>
                          <a:rPr lang="en-US" sz="2400" b="0" i="1" kern="0">
                            <a:solidFill>
                              <a:schemeClr val="tx1"/>
                            </a:solidFill>
                            <a:latin typeface="Cambria Math" panose="02040503050406030204" pitchFamily="18" charset="0"/>
                            <a:sym typeface="Arial"/>
                          </a:rPr>
                          <m:t>1</m:t>
                        </m:r>
                      </m:sub>
                    </m:sSub>
                  </m:oMath>
                </a14:m>
                <a:r>
                  <a:rPr lang="fr-FR" sz="2400" b="0" kern="0" dirty="0" err="1">
                    <a:solidFill>
                      <a:schemeClr val="tx1"/>
                    </a:solidFill>
                    <a:cs typeface="Arial"/>
                    <a:sym typeface="Arial"/>
                  </a:rPr>
                  <a:t>và</a:t>
                </a:r>
                <a:r>
                  <a:rPr lang="fr-FR" sz="2400" b="0" kern="0" dirty="0">
                    <a:solidFill>
                      <a:schemeClr val="tx1"/>
                    </a:solidFill>
                    <a:cs typeface="Arial"/>
                    <a:sym typeface="Arial"/>
                  </a:rPr>
                  <a:t> </a:t>
                </a:r>
                <a14:m>
                  <m:oMath xmlns:m="http://schemas.openxmlformats.org/officeDocument/2006/math">
                    <m:sSub>
                      <m:sSubPr>
                        <m:ctrlPr>
                          <a:rPr lang="fr-FR" sz="2400" b="0" i="1" kern="0">
                            <a:solidFill>
                              <a:schemeClr val="tx1"/>
                            </a:solidFill>
                            <a:latin typeface="Cambria Math" panose="02040503050406030204" pitchFamily="18" charset="0"/>
                            <a:sym typeface="Arial"/>
                          </a:rPr>
                        </m:ctrlPr>
                      </m:sSubPr>
                      <m:e>
                        <m:r>
                          <a:rPr lang="en-US" sz="2400" b="0" i="1" kern="0">
                            <a:solidFill>
                              <a:schemeClr val="tx1"/>
                            </a:solidFill>
                            <a:latin typeface="Cambria Math" panose="02040503050406030204" pitchFamily="18" charset="0"/>
                            <a:sym typeface="Arial"/>
                          </a:rPr>
                          <m:t>𝑑</m:t>
                        </m:r>
                      </m:e>
                      <m:sub>
                        <m:r>
                          <a:rPr lang="en-US" sz="2400" b="0" i="1" kern="0">
                            <a:solidFill>
                              <a:schemeClr val="tx1"/>
                            </a:solidFill>
                            <a:latin typeface="Cambria Math" panose="02040503050406030204" pitchFamily="18" charset="0"/>
                            <a:sym typeface="Arial"/>
                          </a:rPr>
                          <m:t>2</m:t>
                        </m:r>
                      </m:sub>
                    </m:sSub>
                  </m:oMath>
                </a14:m>
                <a:r>
                  <a:rPr lang="fr-FR" sz="2400" b="0" kern="0" dirty="0">
                    <a:solidFill>
                      <a:schemeClr val="tx1"/>
                    </a:solidFill>
                    <a:cs typeface="Arial"/>
                    <a:sym typeface="Arial"/>
                  </a:rPr>
                  <a:t>) là </a:t>
                </a:r>
                <a:r>
                  <a:rPr lang="fr-FR" sz="2400" b="0" kern="0" dirty="0" err="1">
                    <a:solidFill>
                      <a:schemeClr val="tx1"/>
                    </a:solidFill>
                    <a:cs typeface="Arial"/>
                    <a:sym typeface="Arial"/>
                  </a:rPr>
                  <a:t>miền</a:t>
                </a:r>
                <a:r>
                  <a:rPr lang="fr-FR" sz="2400" b="0" kern="0" dirty="0">
                    <a:solidFill>
                      <a:schemeClr val="tx1"/>
                    </a:solidFill>
                    <a:cs typeface="Arial"/>
                    <a:sym typeface="Arial"/>
                  </a:rPr>
                  <a:t> </a:t>
                </a:r>
                <a:r>
                  <a:rPr lang="fr-FR" sz="2400" b="0" kern="0" dirty="0" err="1">
                    <a:solidFill>
                      <a:schemeClr val="tx1"/>
                    </a:solidFill>
                    <a:cs typeface="Arial"/>
                    <a:sym typeface="Arial"/>
                  </a:rPr>
                  <a:t>nghiệm</a:t>
                </a:r>
                <a:r>
                  <a:rPr lang="fr-FR" sz="2400" b="0" kern="0" dirty="0">
                    <a:solidFill>
                      <a:schemeClr val="tx1"/>
                    </a:solidFill>
                    <a:cs typeface="Arial"/>
                    <a:sym typeface="Arial"/>
                  </a:rPr>
                  <a:t> </a:t>
                </a:r>
                <a:r>
                  <a:rPr lang="fr-FR" sz="2400" b="0" kern="0" dirty="0" err="1">
                    <a:solidFill>
                      <a:schemeClr val="tx1"/>
                    </a:solidFill>
                    <a:cs typeface="Arial"/>
                    <a:sym typeface="Arial"/>
                  </a:rPr>
                  <a:t>của</a:t>
                </a:r>
                <a:r>
                  <a:rPr lang="fr-FR" sz="2400" b="0" kern="0" dirty="0">
                    <a:solidFill>
                      <a:schemeClr val="tx1"/>
                    </a:solidFill>
                    <a:cs typeface="Arial"/>
                    <a:sym typeface="Arial"/>
                  </a:rPr>
                  <a:t> </a:t>
                </a:r>
                <a:r>
                  <a:rPr lang="fr-FR" sz="2400" b="0" kern="0" dirty="0" err="1">
                    <a:solidFill>
                      <a:schemeClr val="tx1"/>
                    </a:solidFill>
                    <a:cs typeface="Arial"/>
                    <a:sym typeface="Arial"/>
                  </a:rPr>
                  <a:t>hệ</a:t>
                </a:r>
                <a:r>
                  <a:rPr lang="fr-FR" sz="2400" b="0" kern="0" dirty="0">
                    <a:solidFill>
                      <a:schemeClr val="tx1"/>
                    </a:solidFill>
                    <a:cs typeface="Arial"/>
                    <a:sym typeface="Arial"/>
                  </a:rPr>
                  <a:t> </a:t>
                </a:r>
                <a:r>
                  <a:rPr lang="fr-FR" sz="2400" b="0" kern="0" dirty="0" err="1">
                    <a:solidFill>
                      <a:schemeClr val="tx1"/>
                    </a:solidFill>
                    <a:cs typeface="Arial"/>
                    <a:sym typeface="Arial"/>
                  </a:rPr>
                  <a:t>bất</a:t>
                </a:r>
                <a:r>
                  <a:rPr lang="fr-FR" sz="2400" b="0" kern="0" dirty="0">
                    <a:solidFill>
                      <a:schemeClr val="tx1"/>
                    </a:solidFill>
                    <a:cs typeface="Arial"/>
                    <a:sym typeface="Arial"/>
                  </a:rPr>
                  <a:t> </a:t>
                </a:r>
                <a:r>
                  <a:rPr lang="fr-FR" sz="2400" b="0" kern="0" dirty="0" err="1">
                    <a:solidFill>
                      <a:schemeClr val="tx1"/>
                    </a:solidFill>
                    <a:cs typeface="Arial"/>
                    <a:sym typeface="Arial"/>
                  </a:rPr>
                  <a:t>phương</a:t>
                </a:r>
                <a:r>
                  <a:rPr lang="fr-FR" sz="2400" b="0" kern="0" dirty="0">
                    <a:solidFill>
                      <a:schemeClr val="tx1"/>
                    </a:solidFill>
                    <a:cs typeface="Arial"/>
                    <a:sym typeface="Arial"/>
                  </a:rPr>
                  <a:t> </a:t>
                </a:r>
                <a:r>
                  <a:rPr lang="fr-FR" sz="2400" b="0" kern="0" dirty="0" err="1">
                    <a:solidFill>
                      <a:schemeClr val="tx1"/>
                    </a:solidFill>
                    <a:cs typeface="Arial"/>
                    <a:sym typeface="Arial"/>
                  </a:rPr>
                  <a:t>trình</a:t>
                </a:r>
                <a:r>
                  <a:rPr lang="fr-FR" sz="2400" b="0" kern="0" dirty="0">
                    <a:solidFill>
                      <a:schemeClr val="tx1"/>
                    </a:solidFill>
                    <a:cs typeface="Arial"/>
                    <a:sym typeface="Arial"/>
                  </a:rPr>
                  <a:t> </a:t>
                </a:r>
                <a:r>
                  <a:rPr lang="fr-FR" sz="2400" b="0" kern="0" dirty="0" err="1">
                    <a:solidFill>
                      <a:schemeClr val="tx1"/>
                    </a:solidFill>
                    <a:cs typeface="Arial"/>
                    <a:sym typeface="Arial"/>
                  </a:rPr>
                  <a:t>nào</a:t>
                </a:r>
                <a:r>
                  <a:rPr lang="fr-FR" sz="2400" b="0" kern="0" dirty="0">
                    <a:solidFill>
                      <a:schemeClr val="tx1"/>
                    </a:solidFill>
                    <a:cs typeface="Arial"/>
                    <a:sym typeface="Arial"/>
                  </a:rPr>
                  <a:t>?      </a:t>
                </a:r>
                <a:endParaRPr lang="en-US" sz="2400" b="0" kern="0" dirty="0">
                  <a:solidFill>
                    <a:schemeClr val="tx1"/>
                  </a:solidFill>
                  <a:cs typeface="Arial"/>
                  <a:sym typeface="Arial"/>
                </a:endParaRPr>
              </a:p>
            </p:txBody>
          </p:sp>
        </mc:Choice>
        <mc:Fallback xmlns="">
          <p:sp>
            <p:nvSpPr>
              <p:cNvPr id="2" name="CuadroTexto 7">
                <a:extLst>
                  <a:ext uri="{FF2B5EF4-FFF2-40B4-BE49-F238E27FC236}">
                    <a16:creationId xmlns:a16="http://schemas.microsoft.com/office/drawing/2014/main" id="{A161ABA2-4144-59FA-6A9D-678950472E73}"/>
                  </a:ext>
                </a:extLst>
              </p:cNvPr>
              <p:cNvSpPr txBox="1">
                <a:spLocks noRot="1" noChangeAspect="1" noMove="1" noResize="1" noEditPoints="1" noAdjustHandles="1" noChangeArrowheads="1" noChangeShapeType="1" noTextEdit="1"/>
              </p:cNvSpPr>
              <p:nvPr/>
            </p:nvSpPr>
            <p:spPr>
              <a:xfrm>
                <a:off x="866274" y="1022847"/>
                <a:ext cx="10407707" cy="1128386"/>
              </a:xfrm>
              <a:prstGeom prst="rect">
                <a:avLst/>
              </a:prstGeom>
              <a:blipFill>
                <a:blip r:embed="rId7"/>
                <a:stretch>
                  <a:fillRect/>
                </a:stretch>
              </a:blipFill>
              <a:ln w="57150">
                <a:noFill/>
              </a:ln>
              <a:effectLst>
                <a:outerShdw blurRad="107950" dist="12700" dir="5400000" algn="ctr">
                  <a:srgbClr val="000000"/>
                </a:outerShdw>
              </a:effectLst>
            </p:spPr>
            <p:txBody>
              <a:bodyPr/>
              <a:lstStyle/>
              <a:p>
                <a:r>
                  <a:rPr lang="en-US">
                    <a:noFill/>
                  </a:rPr>
                  <a:t> </a:t>
                </a:r>
              </a:p>
            </p:txBody>
          </p:sp>
        </mc:Fallback>
      </mc:AlternateContent>
      <p:pic>
        <p:nvPicPr>
          <p:cNvPr id="12" name="Picture 11">
            <a:extLst>
              <a:ext uri="{FF2B5EF4-FFF2-40B4-BE49-F238E27FC236}">
                <a16:creationId xmlns:a16="http://schemas.microsoft.com/office/drawing/2014/main" id="{D9D341B8-6644-D6EB-9D2B-5E49CB53DCD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27249" y="0"/>
            <a:ext cx="764751" cy="852755"/>
          </a:xfrm>
          <a:prstGeom prst="rect">
            <a:avLst/>
          </a:prstGeom>
          <a:solidFill>
            <a:schemeClr val="bg1"/>
          </a:solidFill>
        </p:spPr>
      </p:pic>
      <mc:AlternateContent xmlns:mc="http://schemas.openxmlformats.org/markup-compatibility/2006" xmlns:a14="http://schemas.microsoft.com/office/drawing/2010/main">
        <mc:Choice Requires="a14">
          <p:sp>
            <p:nvSpPr>
              <p:cNvPr id="9" name="BUENO">
                <a:extLst>
                  <a:ext uri="{FF2B5EF4-FFF2-40B4-BE49-F238E27FC236}">
                    <a16:creationId xmlns:a16="http://schemas.microsoft.com/office/drawing/2014/main" id="{D876D0F4-96EC-22A7-5245-71CB3C0DF617}"/>
                  </a:ext>
                </a:extLst>
              </p:cNvPr>
              <p:cNvSpPr/>
              <p:nvPr/>
            </p:nvSpPr>
            <p:spPr>
              <a:xfrm>
                <a:off x="6298402" y="2495589"/>
                <a:ext cx="3589877"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defRP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B. </a:t>
                </a:r>
                <a14:m>
                  <m:oMath xmlns:m="http://schemas.openxmlformats.org/officeDocument/2006/math">
                    <m:d>
                      <m:dPr>
                        <m:begChr m:val="{"/>
                        <m:endChr m:val=""/>
                        <m:ctrlPr>
                          <a:rPr lang="en-US" sz="2400" i="1" kern="0">
                            <a:solidFill>
                              <a:schemeClr val="tx1"/>
                            </a:solidFill>
                            <a:latin typeface="Cambria Math" panose="02040503050406030204" pitchFamily="18" charset="0"/>
                            <a:sym typeface="Arial"/>
                          </a:rPr>
                        </m:ctrlPr>
                      </m:dPr>
                      <m:e>
                        <m:eqArr>
                          <m:eqArrPr>
                            <m:ctrlPr>
                              <a:rPr lang="en-US" sz="2400" i="1" kern="0">
                                <a:solidFill>
                                  <a:schemeClr val="tx1"/>
                                </a:solidFill>
                                <a:latin typeface="Cambria Math" panose="02040503050406030204" pitchFamily="18" charset="0"/>
                                <a:sym typeface="Arial"/>
                              </a:rPr>
                            </m:ctrlPr>
                          </m:eqArrPr>
                          <m:e>
                            <m:r>
                              <a:rPr lang="en-GB" sz="2400" i="1" kern="0">
                                <a:solidFill>
                                  <a:schemeClr val="tx1"/>
                                </a:solidFill>
                                <a:latin typeface="Cambria Math" panose="02040503050406030204" pitchFamily="18" charset="0"/>
                                <a:sym typeface="Arial"/>
                              </a:rPr>
                              <m:t>&amp;</m:t>
                            </m:r>
                            <m:r>
                              <a:rPr lang="en-GB" sz="2400" i="1" kern="0">
                                <a:solidFill>
                                  <a:schemeClr val="tx1"/>
                                </a:solidFill>
                                <a:latin typeface="Cambria Math" panose="02040503050406030204" pitchFamily="18" charset="0"/>
                                <a:sym typeface="Arial"/>
                              </a:rPr>
                              <m:t>𝑥</m:t>
                            </m:r>
                            <m:r>
                              <a:rPr lang="en-GB" sz="2400" i="1" kern="0">
                                <a:solidFill>
                                  <a:schemeClr val="tx1"/>
                                </a:solidFill>
                                <a:latin typeface="Cambria Math" panose="02040503050406030204" pitchFamily="18" charset="0"/>
                                <a:sym typeface="Arial"/>
                              </a:rPr>
                              <m:t>+</m:t>
                            </m:r>
                            <m:r>
                              <a:rPr lang="en-GB" sz="2400" i="1" kern="0">
                                <a:solidFill>
                                  <a:schemeClr val="tx1"/>
                                </a:solidFill>
                                <a:latin typeface="Cambria Math" panose="02040503050406030204" pitchFamily="18" charset="0"/>
                                <a:sym typeface="Arial"/>
                              </a:rPr>
                              <m:t>𝑦</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1</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0</m:t>
                            </m:r>
                          </m:e>
                          <m:e>
                            <m:r>
                              <a:rPr lang="en-GB" sz="2400" i="1" kern="0">
                                <a:solidFill>
                                  <a:schemeClr val="tx1"/>
                                </a:solidFill>
                                <a:latin typeface="Cambria Math" panose="02040503050406030204" pitchFamily="18" charset="0"/>
                                <a:sym typeface="Arial"/>
                              </a:rPr>
                              <m:t>&amp;</m:t>
                            </m:r>
                            <m:r>
                              <m:rPr>
                                <m:nor/>
                              </m:rPr>
                              <a:rPr lang="en-GB" sz="2400" kern="0">
                                <a:solidFill>
                                  <a:schemeClr val="tx1"/>
                                </a:solidFill>
                                <a:latin typeface="UTM Avo" panose="02040603050506020204" pitchFamily="18" charset="0"/>
                                <a:sym typeface="Arial"/>
                              </a:rPr>
                              <m:t>2</m:t>
                            </m:r>
                            <m:r>
                              <a:rPr lang="en-GB" sz="2400" i="1" kern="0">
                                <a:solidFill>
                                  <a:schemeClr val="tx1"/>
                                </a:solidFill>
                                <a:latin typeface="Cambria Math" panose="02040503050406030204" pitchFamily="18" charset="0"/>
                                <a:sym typeface="Arial"/>
                              </a:rPr>
                              <m:t>𝑥</m:t>
                            </m:r>
                            <m:r>
                              <a:rPr lang="en-GB" sz="2400" i="1" kern="0">
                                <a:solidFill>
                                  <a:schemeClr val="tx1"/>
                                </a:solidFill>
                                <a:latin typeface="Cambria Math" panose="02040503050406030204" pitchFamily="18" charset="0"/>
                                <a:sym typeface="Arial"/>
                              </a:rPr>
                              <m:t>−</m:t>
                            </m:r>
                            <m:r>
                              <a:rPr lang="en-GB" sz="2400" i="1" kern="0">
                                <a:solidFill>
                                  <a:schemeClr val="tx1"/>
                                </a:solidFill>
                                <a:latin typeface="Cambria Math" panose="02040503050406030204" pitchFamily="18" charset="0"/>
                                <a:sym typeface="Arial"/>
                              </a:rPr>
                              <m:t>𝑦</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4</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0</m:t>
                            </m:r>
                          </m:e>
                        </m:eqArr>
                      </m:e>
                    </m:d>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9" name="BUENO">
                <a:extLst>
                  <a:ext uri="{FF2B5EF4-FFF2-40B4-BE49-F238E27FC236}">
                    <a16:creationId xmlns:a16="http://schemas.microsoft.com/office/drawing/2014/main" id="{D876D0F4-96EC-22A7-5245-71CB3C0DF617}"/>
                  </a:ext>
                </a:extLst>
              </p:cNvPr>
              <p:cNvSpPr>
                <a:spLocks noRot="1" noChangeAspect="1" noMove="1" noResize="1" noEditPoints="1" noAdjustHandles="1" noChangeArrowheads="1" noChangeShapeType="1" noTextEdit="1"/>
              </p:cNvSpPr>
              <p:nvPr/>
            </p:nvSpPr>
            <p:spPr>
              <a:xfrm>
                <a:off x="6298402" y="2495589"/>
                <a:ext cx="3589877" cy="971734"/>
              </a:xfrm>
              <a:prstGeom prst="roundRect">
                <a:avLst/>
              </a:prstGeom>
              <a:blipFill>
                <a:blip r:embed="rId9"/>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MALO2">
                <a:extLst>
                  <a:ext uri="{FF2B5EF4-FFF2-40B4-BE49-F238E27FC236}">
                    <a16:creationId xmlns:a16="http://schemas.microsoft.com/office/drawing/2014/main" id="{018AF272-0A77-5831-9FB4-6F90F271470D}"/>
                  </a:ext>
                </a:extLst>
              </p:cNvPr>
              <p:cNvSpPr/>
              <p:nvPr/>
            </p:nvSpPr>
            <p:spPr>
              <a:xfrm>
                <a:off x="2039591" y="4028326"/>
                <a:ext cx="3393646"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defRP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C. </a:t>
                </a:r>
                <a14:m>
                  <m:oMath xmlns:m="http://schemas.openxmlformats.org/officeDocument/2006/math">
                    <m:d>
                      <m:dPr>
                        <m:begChr m:val="{"/>
                        <m:endChr m:val=""/>
                        <m:ctrlPr>
                          <a:rPr lang="en-US" sz="2400" i="1" kern="0">
                            <a:solidFill>
                              <a:schemeClr val="tx1"/>
                            </a:solidFill>
                            <a:latin typeface="Cambria Math" panose="02040503050406030204" pitchFamily="18" charset="0"/>
                            <a:sym typeface="Arial"/>
                          </a:rPr>
                        </m:ctrlPr>
                      </m:dPr>
                      <m:e>
                        <m:eqArr>
                          <m:eqArrPr>
                            <m:ctrlPr>
                              <a:rPr lang="en-US" sz="2400" i="1" kern="0">
                                <a:solidFill>
                                  <a:schemeClr val="tx1"/>
                                </a:solidFill>
                                <a:latin typeface="Cambria Math" panose="02040503050406030204" pitchFamily="18" charset="0"/>
                                <a:sym typeface="Arial"/>
                              </a:rPr>
                            </m:ctrlPr>
                          </m:eqArrPr>
                          <m:e>
                            <m:r>
                              <a:rPr lang="en-GB" sz="2400" i="1" kern="0">
                                <a:solidFill>
                                  <a:schemeClr val="tx1"/>
                                </a:solidFill>
                                <a:latin typeface="Cambria Math" panose="02040503050406030204" pitchFamily="18" charset="0"/>
                                <a:sym typeface="Arial"/>
                              </a:rPr>
                              <m:t>𝑥</m:t>
                            </m:r>
                            <m:r>
                              <a:rPr lang="en-GB" sz="2400" i="1" kern="0">
                                <a:solidFill>
                                  <a:schemeClr val="tx1"/>
                                </a:solidFill>
                                <a:latin typeface="Cambria Math" panose="02040503050406030204" pitchFamily="18" charset="0"/>
                                <a:sym typeface="Arial"/>
                              </a:rPr>
                              <m:t>+</m:t>
                            </m:r>
                            <m:r>
                              <a:rPr lang="en-GB" sz="2400" i="1" kern="0">
                                <a:solidFill>
                                  <a:schemeClr val="tx1"/>
                                </a:solidFill>
                                <a:latin typeface="Cambria Math" panose="02040503050406030204" pitchFamily="18" charset="0"/>
                                <a:sym typeface="Arial"/>
                              </a:rPr>
                              <m:t>𝑦</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1</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0</m:t>
                            </m:r>
                          </m:e>
                          <m:e>
                            <m:r>
                              <m:rPr>
                                <m:nor/>
                              </m:rPr>
                              <a:rPr lang="en-GB" sz="2400" kern="0">
                                <a:solidFill>
                                  <a:schemeClr val="tx1"/>
                                </a:solidFill>
                                <a:latin typeface="UTM Avo" panose="02040603050506020204" pitchFamily="18" charset="0"/>
                                <a:sym typeface="Arial"/>
                              </a:rPr>
                              <m:t>2</m:t>
                            </m:r>
                            <m:r>
                              <a:rPr lang="en-GB" sz="2400" i="1" kern="0">
                                <a:solidFill>
                                  <a:schemeClr val="tx1"/>
                                </a:solidFill>
                                <a:latin typeface="Cambria Math" panose="02040503050406030204" pitchFamily="18" charset="0"/>
                                <a:sym typeface="Arial"/>
                              </a:rPr>
                              <m:t>𝑥</m:t>
                            </m:r>
                            <m:r>
                              <a:rPr lang="en-GB" sz="2400" i="1" kern="0">
                                <a:solidFill>
                                  <a:schemeClr val="tx1"/>
                                </a:solidFill>
                                <a:latin typeface="Cambria Math" panose="02040503050406030204" pitchFamily="18" charset="0"/>
                                <a:sym typeface="Arial"/>
                              </a:rPr>
                              <m:t>−</m:t>
                            </m:r>
                            <m:r>
                              <a:rPr lang="en-GB" sz="2400" i="1" kern="0">
                                <a:solidFill>
                                  <a:schemeClr val="tx1"/>
                                </a:solidFill>
                                <a:latin typeface="Cambria Math" panose="02040503050406030204" pitchFamily="18" charset="0"/>
                                <a:sym typeface="Arial"/>
                              </a:rPr>
                              <m:t>𝑦</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4</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0</m:t>
                            </m:r>
                          </m:e>
                        </m:eqArr>
                      </m:e>
                    </m:d>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11" name="MALO2">
                <a:extLst>
                  <a:ext uri="{FF2B5EF4-FFF2-40B4-BE49-F238E27FC236}">
                    <a16:creationId xmlns:a16="http://schemas.microsoft.com/office/drawing/2014/main" id="{018AF272-0A77-5831-9FB4-6F90F271470D}"/>
                  </a:ext>
                </a:extLst>
              </p:cNvPr>
              <p:cNvSpPr>
                <a:spLocks noRot="1" noChangeAspect="1" noMove="1" noResize="1" noEditPoints="1" noAdjustHandles="1" noChangeArrowheads="1" noChangeShapeType="1" noTextEdit="1"/>
              </p:cNvSpPr>
              <p:nvPr/>
            </p:nvSpPr>
            <p:spPr>
              <a:xfrm>
                <a:off x="2039591" y="4028326"/>
                <a:ext cx="3393646" cy="971734"/>
              </a:xfrm>
              <a:prstGeom prst="roundRect">
                <a:avLst/>
              </a:prstGeom>
              <a:blipFill>
                <a:blip r:embed="rId10"/>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p:pic>
        <p:nvPicPr>
          <p:cNvPr id="13" name="MARCIANO2" descr="Resultado de imagen para marciano png">
            <a:extLst>
              <a:ext uri="{FF2B5EF4-FFF2-40B4-BE49-F238E27FC236}">
                <a16:creationId xmlns:a16="http://schemas.microsoft.com/office/drawing/2014/main" id="{E12111A6-F8F9-7A73-A25C-062AE336860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567558" y="3757410"/>
            <a:ext cx="786420" cy="142661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4" name="MALO2">
                <a:extLst>
                  <a:ext uri="{FF2B5EF4-FFF2-40B4-BE49-F238E27FC236}">
                    <a16:creationId xmlns:a16="http://schemas.microsoft.com/office/drawing/2014/main" id="{C5A6807A-A07C-C27A-D5DE-E610B9FBAAAE}"/>
                  </a:ext>
                </a:extLst>
              </p:cNvPr>
              <p:cNvSpPr/>
              <p:nvPr/>
            </p:nvSpPr>
            <p:spPr>
              <a:xfrm>
                <a:off x="2114994" y="2521371"/>
                <a:ext cx="3328489"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defRP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A. </a:t>
                </a:r>
                <a14:m>
                  <m:oMath xmlns:m="http://schemas.openxmlformats.org/officeDocument/2006/math">
                    <m:d>
                      <m:dPr>
                        <m:begChr m:val="{"/>
                        <m:endChr m:val=""/>
                        <m:ctrlPr>
                          <a:rPr lang="en-US" sz="2400" i="1" kern="0">
                            <a:solidFill>
                              <a:schemeClr val="tx1"/>
                            </a:solidFill>
                            <a:latin typeface="Cambria Math" panose="02040503050406030204" pitchFamily="18" charset="0"/>
                            <a:sym typeface="Arial"/>
                          </a:rPr>
                        </m:ctrlPr>
                      </m:dPr>
                      <m:e>
                        <m:eqArr>
                          <m:eqArrPr>
                            <m:ctrlPr>
                              <a:rPr lang="en-US" sz="2400" i="1" kern="0">
                                <a:solidFill>
                                  <a:schemeClr val="tx1"/>
                                </a:solidFill>
                                <a:latin typeface="Cambria Math" panose="02040503050406030204" pitchFamily="18" charset="0"/>
                                <a:sym typeface="Arial"/>
                              </a:rPr>
                            </m:ctrlPr>
                          </m:eqArrPr>
                          <m:e>
                            <m:r>
                              <a:rPr lang="en-GB" sz="2400" i="1" kern="0">
                                <a:solidFill>
                                  <a:schemeClr val="tx1"/>
                                </a:solidFill>
                                <a:latin typeface="Cambria Math" panose="02040503050406030204" pitchFamily="18" charset="0"/>
                                <a:sym typeface="Arial"/>
                              </a:rPr>
                              <m:t>&amp;</m:t>
                            </m:r>
                            <m:r>
                              <a:rPr lang="en-GB" sz="2400" i="1" kern="0">
                                <a:solidFill>
                                  <a:schemeClr val="tx1"/>
                                </a:solidFill>
                                <a:latin typeface="Cambria Math" panose="02040503050406030204" pitchFamily="18" charset="0"/>
                                <a:sym typeface="Arial"/>
                              </a:rPr>
                              <m:t>𝑥</m:t>
                            </m:r>
                            <m:r>
                              <a:rPr lang="en-GB" sz="2400" i="1" kern="0">
                                <a:solidFill>
                                  <a:schemeClr val="tx1"/>
                                </a:solidFill>
                                <a:latin typeface="Cambria Math" panose="02040503050406030204" pitchFamily="18" charset="0"/>
                                <a:sym typeface="Arial"/>
                              </a:rPr>
                              <m:t>+</m:t>
                            </m:r>
                            <m:r>
                              <a:rPr lang="en-GB" sz="2400" i="1" kern="0">
                                <a:solidFill>
                                  <a:schemeClr val="tx1"/>
                                </a:solidFill>
                                <a:latin typeface="Cambria Math" panose="02040503050406030204" pitchFamily="18" charset="0"/>
                                <a:sym typeface="Arial"/>
                              </a:rPr>
                              <m:t>𝑦</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1</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0</m:t>
                            </m:r>
                          </m:e>
                          <m:e>
                            <m:r>
                              <a:rPr lang="en-GB" sz="2400" i="1" kern="0">
                                <a:solidFill>
                                  <a:schemeClr val="tx1"/>
                                </a:solidFill>
                                <a:latin typeface="Cambria Math" panose="02040503050406030204" pitchFamily="18" charset="0"/>
                                <a:sym typeface="Arial"/>
                              </a:rPr>
                              <m:t>&amp;</m:t>
                            </m:r>
                            <m:r>
                              <m:rPr>
                                <m:nor/>
                              </m:rPr>
                              <a:rPr lang="en-GB" sz="2400" kern="0">
                                <a:solidFill>
                                  <a:schemeClr val="tx1"/>
                                </a:solidFill>
                                <a:latin typeface="UTM Avo" panose="02040603050506020204" pitchFamily="18" charset="0"/>
                                <a:sym typeface="Arial"/>
                              </a:rPr>
                              <m:t>2</m:t>
                            </m:r>
                            <m:r>
                              <a:rPr lang="en-GB" sz="2400" i="1" kern="0">
                                <a:solidFill>
                                  <a:schemeClr val="tx1"/>
                                </a:solidFill>
                                <a:latin typeface="Cambria Math" panose="02040503050406030204" pitchFamily="18" charset="0"/>
                                <a:sym typeface="Arial"/>
                              </a:rPr>
                              <m:t>𝑥</m:t>
                            </m:r>
                            <m:r>
                              <a:rPr lang="en-GB" sz="2400" i="1" kern="0">
                                <a:solidFill>
                                  <a:schemeClr val="tx1"/>
                                </a:solidFill>
                                <a:latin typeface="Cambria Math" panose="02040503050406030204" pitchFamily="18" charset="0"/>
                                <a:sym typeface="Arial"/>
                              </a:rPr>
                              <m:t>−</m:t>
                            </m:r>
                            <m:r>
                              <a:rPr lang="en-GB" sz="2400" i="1" kern="0">
                                <a:solidFill>
                                  <a:schemeClr val="tx1"/>
                                </a:solidFill>
                                <a:latin typeface="Cambria Math" panose="02040503050406030204" pitchFamily="18" charset="0"/>
                                <a:sym typeface="Arial"/>
                              </a:rPr>
                              <m:t>𝑦</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4</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0</m:t>
                            </m:r>
                          </m:e>
                        </m:eqArr>
                      </m:e>
                    </m:d>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14" name="MALO2">
                <a:extLst>
                  <a:ext uri="{FF2B5EF4-FFF2-40B4-BE49-F238E27FC236}">
                    <a16:creationId xmlns:a16="http://schemas.microsoft.com/office/drawing/2014/main" id="{C5A6807A-A07C-C27A-D5DE-E610B9FBAAAE}"/>
                  </a:ext>
                </a:extLst>
              </p:cNvPr>
              <p:cNvSpPr>
                <a:spLocks noRot="1" noChangeAspect="1" noMove="1" noResize="1" noEditPoints="1" noAdjustHandles="1" noChangeArrowheads="1" noChangeShapeType="1" noTextEdit="1"/>
              </p:cNvSpPr>
              <p:nvPr/>
            </p:nvSpPr>
            <p:spPr>
              <a:xfrm>
                <a:off x="2114994" y="2521371"/>
                <a:ext cx="3328489" cy="971734"/>
              </a:xfrm>
              <a:prstGeom prst="roundRect">
                <a:avLst/>
              </a:prstGeom>
              <a:blipFill>
                <a:blip r:embed="rId12"/>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p:pic>
        <p:nvPicPr>
          <p:cNvPr id="15" name="MARCIANO2" descr="Resultado de imagen para marciano png">
            <a:extLst>
              <a:ext uri="{FF2B5EF4-FFF2-40B4-BE49-F238E27FC236}">
                <a16:creationId xmlns:a16="http://schemas.microsoft.com/office/drawing/2014/main" id="{BBDDAE4D-197A-7DDB-44EE-0EA5B74D51CC}"/>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638867" y="2250455"/>
            <a:ext cx="786420" cy="1426613"/>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7" name="MALO2">
                <a:extLst>
                  <a:ext uri="{FF2B5EF4-FFF2-40B4-BE49-F238E27FC236}">
                    <a16:creationId xmlns:a16="http://schemas.microsoft.com/office/drawing/2014/main" id="{56A1D584-2AF9-1D63-4F75-FE7A8D09EC0B}"/>
                  </a:ext>
                </a:extLst>
              </p:cNvPr>
              <p:cNvSpPr/>
              <p:nvPr/>
            </p:nvSpPr>
            <p:spPr>
              <a:xfrm>
                <a:off x="6383529" y="4008852"/>
                <a:ext cx="3542657" cy="971734"/>
              </a:xfrm>
              <a:prstGeom prst="roundRect">
                <a:avLst/>
              </a:prstGeom>
              <a:solidFill>
                <a:schemeClr val="accent4">
                  <a:lumMod val="40000"/>
                  <a:lumOff val="60000"/>
                </a:schemeClr>
              </a:solidFill>
              <a:ln w="76200">
                <a:solidFill>
                  <a:schemeClr val="accent4">
                    <a:lumMod val="40000"/>
                    <a:lumOff val="6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buClr>
                    <a:prstClr val="white"/>
                  </a:buClr>
                  <a:defRPr/>
                </a:pPr>
                <a:r>
                  <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rPr>
                  <a:t>D. </a:t>
                </a:r>
                <a14:m>
                  <m:oMath xmlns:m="http://schemas.openxmlformats.org/officeDocument/2006/math">
                    <m:d>
                      <m:dPr>
                        <m:begChr m:val="{"/>
                        <m:endChr m:val=""/>
                        <m:ctrlPr>
                          <a:rPr lang="en-US" sz="2400" i="1" kern="0">
                            <a:solidFill>
                              <a:schemeClr val="tx1"/>
                            </a:solidFill>
                            <a:latin typeface="Cambria Math" panose="02040503050406030204" pitchFamily="18" charset="0"/>
                            <a:sym typeface="Arial"/>
                          </a:rPr>
                        </m:ctrlPr>
                      </m:dPr>
                      <m:e>
                        <m:eqArr>
                          <m:eqArrPr>
                            <m:ctrlPr>
                              <a:rPr lang="en-US" sz="2400" i="1" kern="0">
                                <a:solidFill>
                                  <a:schemeClr val="tx1"/>
                                </a:solidFill>
                                <a:latin typeface="Cambria Math" panose="02040503050406030204" pitchFamily="18" charset="0"/>
                                <a:sym typeface="Arial"/>
                              </a:rPr>
                            </m:ctrlPr>
                          </m:eqArrPr>
                          <m:e>
                            <m:r>
                              <a:rPr lang="en-GB" sz="2400" i="1" kern="0">
                                <a:solidFill>
                                  <a:schemeClr val="tx1"/>
                                </a:solidFill>
                                <a:latin typeface="Cambria Math" panose="02040503050406030204" pitchFamily="18" charset="0"/>
                                <a:sym typeface="Arial"/>
                              </a:rPr>
                              <m:t>𝑥</m:t>
                            </m:r>
                            <m:r>
                              <a:rPr lang="en-GB" sz="2400" i="1" kern="0">
                                <a:solidFill>
                                  <a:schemeClr val="tx1"/>
                                </a:solidFill>
                                <a:latin typeface="Cambria Math" panose="02040503050406030204" pitchFamily="18" charset="0"/>
                                <a:sym typeface="Arial"/>
                              </a:rPr>
                              <m:t>+</m:t>
                            </m:r>
                            <m:r>
                              <a:rPr lang="en-GB" sz="2400" i="1" kern="0">
                                <a:solidFill>
                                  <a:schemeClr val="tx1"/>
                                </a:solidFill>
                                <a:latin typeface="Cambria Math" panose="02040503050406030204" pitchFamily="18" charset="0"/>
                                <a:sym typeface="Arial"/>
                              </a:rPr>
                              <m:t>𝑦</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1</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0</m:t>
                            </m:r>
                          </m:e>
                          <m:e>
                            <m:r>
                              <m:rPr>
                                <m:nor/>
                              </m:rPr>
                              <a:rPr lang="en-GB" sz="2400" kern="0">
                                <a:solidFill>
                                  <a:schemeClr val="tx1"/>
                                </a:solidFill>
                                <a:latin typeface="UTM Avo" panose="02040603050506020204" pitchFamily="18" charset="0"/>
                                <a:sym typeface="Arial"/>
                              </a:rPr>
                              <m:t>2</m:t>
                            </m:r>
                            <m:r>
                              <a:rPr lang="en-GB" sz="2400" i="1" kern="0">
                                <a:solidFill>
                                  <a:schemeClr val="tx1"/>
                                </a:solidFill>
                                <a:latin typeface="Cambria Math" panose="02040503050406030204" pitchFamily="18" charset="0"/>
                                <a:sym typeface="Arial"/>
                              </a:rPr>
                              <m:t>𝑥</m:t>
                            </m:r>
                            <m:r>
                              <a:rPr lang="en-GB" sz="2400" i="1" kern="0">
                                <a:solidFill>
                                  <a:schemeClr val="tx1"/>
                                </a:solidFill>
                                <a:latin typeface="Cambria Math" panose="02040503050406030204" pitchFamily="18" charset="0"/>
                                <a:sym typeface="Arial"/>
                              </a:rPr>
                              <m:t>−</m:t>
                            </m:r>
                            <m:r>
                              <a:rPr lang="en-GB" sz="2400" i="1" kern="0">
                                <a:solidFill>
                                  <a:schemeClr val="tx1"/>
                                </a:solidFill>
                                <a:latin typeface="Cambria Math" panose="02040503050406030204" pitchFamily="18" charset="0"/>
                                <a:sym typeface="Arial"/>
                              </a:rPr>
                              <m:t>𝑦</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4</m:t>
                            </m:r>
                            <m:r>
                              <a:rPr lang="en-GB" sz="2400" i="1" kern="0">
                                <a:solidFill>
                                  <a:schemeClr val="tx1"/>
                                </a:solidFill>
                                <a:latin typeface="Cambria Math" panose="02040503050406030204" pitchFamily="18" charset="0"/>
                                <a:sym typeface="Arial"/>
                              </a:rPr>
                              <m:t>≤</m:t>
                            </m:r>
                            <m:r>
                              <m:rPr>
                                <m:nor/>
                              </m:rPr>
                              <a:rPr lang="en-GB" sz="2400" kern="0">
                                <a:solidFill>
                                  <a:schemeClr val="tx1"/>
                                </a:solidFill>
                                <a:latin typeface="UTM Avo" panose="02040603050506020204" pitchFamily="18" charset="0"/>
                                <a:sym typeface="Arial"/>
                              </a:rPr>
                              <m:t>0</m:t>
                            </m:r>
                          </m:e>
                        </m:eqArr>
                      </m:e>
                    </m:d>
                  </m:oMath>
                </a14:m>
                <a:endParaRPr lang="en-US" sz="2400" dirty="0">
                  <a:solidFill>
                    <a:schemeClr val="tx1"/>
                  </a:solidFill>
                  <a:latin typeface="UTM Avo" panose="02040603050506020204" pitchFamily="18" charset="0"/>
                  <a:ea typeface="Tahoma" panose="020B0604030504040204" pitchFamily="34" charset="0"/>
                  <a:cs typeface="Arial" panose="020B0604020202020204" pitchFamily="34" charset="0"/>
                  <a:sym typeface="Arial"/>
                </a:endParaRPr>
              </a:p>
            </p:txBody>
          </p:sp>
        </mc:Choice>
        <mc:Fallback xmlns="">
          <p:sp>
            <p:nvSpPr>
              <p:cNvPr id="17" name="MALO2">
                <a:extLst>
                  <a:ext uri="{FF2B5EF4-FFF2-40B4-BE49-F238E27FC236}">
                    <a16:creationId xmlns:a16="http://schemas.microsoft.com/office/drawing/2014/main" id="{56A1D584-2AF9-1D63-4F75-FE7A8D09EC0B}"/>
                  </a:ext>
                </a:extLst>
              </p:cNvPr>
              <p:cNvSpPr>
                <a:spLocks noRot="1" noChangeAspect="1" noMove="1" noResize="1" noEditPoints="1" noAdjustHandles="1" noChangeArrowheads="1" noChangeShapeType="1" noTextEdit="1"/>
              </p:cNvSpPr>
              <p:nvPr/>
            </p:nvSpPr>
            <p:spPr>
              <a:xfrm>
                <a:off x="6383529" y="4008852"/>
                <a:ext cx="3542657" cy="971734"/>
              </a:xfrm>
              <a:prstGeom prst="roundRect">
                <a:avLst/>
              </a:prstGeom>
              <a:blipFill>
                <a:blip r:embed="rId13"/>
                <a:stretch>
                  <a:fillRect/>
                </a:stretch>
              </a:blipFill>
              <a:ln w="76200">
                <a:solidFill>
                  <a:schemeClr val="accent4">
                    <a:lumMod val="40000"/>
                    <a:lumOff val="60000"/>
                  </a:schemeClr>
                </a:solidFill>
              </a:ln>
              <a:effectLst>
                <a:outerShdw blurRad="107950" dist="12700" dir="5400000" algn="ctr">
                  <a:srgbClr val="000000"/>
                </a:outerShdw>
              </a:effectLst>
            </p:spPr>
            <p:txBody>
              <a:bodyPr/>
              <a:lstStyle/>
              <a:p>
                <a:r>
                  <a:rPr lang="en-US">
                    <a:noFill/>
                  </a:rPr>
                  <a:t> </a:t>
                </a:r>
              </a:p>
            </p:txBody>
          </p:sp>
        </mc:Fallback>
      </mc:AlternateContent>
      <p:pic>
        <p:nvPicPr>
          <p:cNvPr id="19" name="MARCIANO2" descr="Resultado de imagen para marciano png">
            <a:extLst>
              <a:ext uri="{FF2B5EF4-FFF2-40B4-BE49-F238E27FC236}">
                <a16:creationId xmlns:a16="http://schemas.microsoft.com/office/drawing/2014/main" id="{F5E42227-BA1F-C9C6-2564-501D028E913D}"/>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981267" y="3727303"/>
            <a:ext cx="786420" cy="1426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0947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Sai1.wav"/>
                                        </p:tgtEl>
                                      </p:cMediaNode>
                                    </p:audio>
                                  </p:subTnLst>
                                </p:cTn>
                              </p:par>
                              <p:par>
                                <p:cTn id="7" presetID="1" presetClass="emph" presetSubtype="2" fill="hold" nodeType="withEffect">
                                  <p:stCondLst>
                                    <p:cond delay="0"/>
                                  </p:stCondLst>
                                  <p:childTnLst>
                                    <p:animClr clrSpc="rgb" dir="cw">
                                      <p:cBhvr>
                                        <p:cTn id="8" dur="2000" fill="hold"/>
                                        <p:tgtEl>
                                          <p:spTgt spid="11"/>
                                        </p:tgtEl>
                                        <p:attrNameLst>
                                          <p:attrName>fillcolor</p:attrName>
                                        </p:attrNameLst>
                                      </p:cBhvr>
                                      <p:to>
                                        <a:srgbClr val="FF0000"/>
                                      </p:to>
                                    </p:animClr>
                                    <p:set>
                                      <p:cBhvr>
                                        <p:cTn id="9" dur="2000" fill="hold"/>
                                        <p:tgtEl>
                                          <p:spTgt spid="11"/>
                                        </p:tgtEl>
                                        <p:attrNameLst>
                                          <p:attrName>fill.type</p:attrName>
                                        </p:attrNameLst>
                                      </p:cBhvr>
                                      <p:to>
                                        <p:strVal val="solid"/>
                                      </p:to>
                                    </p:set>
                                    <p:set>
                                      <p:cBhvr>
                                        <p:cTn id="10" dur="20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11" restart="whenNotActive" fill="hold" evtFilter="cancelBubble" nodeType="interactiveSeq">
                <p:stCondLst>
                  <p:cond evt="onClick" delay="0">
                    <p:tgtEl>
                      <p:spTgt spid="9"/>
                    </p:tgtEl>
                  </p:cond>
                </p:stCondLst>
                <p:endSync evt="end" delay="0">
                  <p:rtn val="all"/>
                </p:endSync>
                <p:childTnLst>
                  <p:par>
                    <p:cTn id="12" fill="hold">
                      <p:stCondLst>
                        <p:cond delay="0"/>
                      </p:stCondLst>
                      <p:childTnLst>
                        <p:par>
                          <p:cTn id="13" fill="hold">
                            <p:stCondLst>
                              <p:cond delay="0"/>
                            </p:stCondLst>
                            <p:childTnLst>
                              <p:par>
                                <p:cTn id="14" presetID="1" presetClass="emph" presetSubtype="2" fill="hold" nodeType="withEffect">
                                  <p:stCondLst>
                                    <p:cond delay="0"/>
                                  </p:stCondLst>
                                  <p:childTnLst>
                                    <p:animClr clrSpc="rgb" dir="cw">
                                      <p:cBhvr>
                                        <p:cTn id="15" dur="2000" fill="hold"/>
                                        <p:tgtEl>
                                          <p:spTgt spid="9"/>
                                        </p:tgtEl>
                                        <p:attrNameLst>
                                          <p:attrName>fillcolor</p:attrName>
                                        </p:attrNameLst>
                                      </p:cBhvr>
                                      <p:to>
                                        <a:srgbClr val="00B050"/>
                                      </p:to>
                                    </p:animClr>
                                    <p:set>
                                      <p:cBhvr>
                                        <p:cTn id="16" dur="2000" fill="hold"/>
                                        <p:tgtEl>
                                          <p:spTgt spid="9"/>
                                        </p:tgtEl>
                                        <p:attrNameLst>
                                          <p:attrName>fill.type</p:attrName>
                                        </p:attrNameLst>
                                      </p:cBhvr>
                                      <p:to>
                                        <p:strVal val="solid"/>
                                      </p:to>
                                    </p:set>
                                    <p:set>
                                      <p:cBhvr>
                                        <p:cTn id="17" dur="2000" fill="hold"/>
                                        <p:tgtEl>
                                          <p:spTgt spid="9"/>
                                        </p:tgtEl>
                                        <p:attrNameLst>
                                          <p:attrName>fill.on</p:attrName>
                                        </p:attrNameLst>
                                      </p:cBhvr>
                                      <p:to>
                                        <p:strVal val="true"/>
                                      </p:to>
                                    </p:set>
                                  </p:childTnLst>
                                </p:cTn>
                              </p:par>
                            </p:childTnLst>
                          </p:cTn>
                        </p:par>
                      </p:childTnLst>
                    </p:cTn>
                  </p:par>
                </p:childTnLst>
              </p:cTn>
              <p:nextCondLst>
                <p:cond evt="onClick" delay="0">
                  <p:tgtEl>
                    <p:spTgt spid="9"/>
                  </p:tgtEl>
                </p:cond>
              </p:nextCondLst>
            </p:seq>
            <p:seq concurrent="1" nextAc="seek">
              <p:cTn id="18" restart="whenNotActive" fill="hold" evtFilter="cancelBubble" nodeType="interactiveSeq">
                <p:stCondLst>
                  <p:cond evt="onClick" delay="0">
                    <p:tgtEl>
                      <p:spTgt spid="14"/>
                    </p:tgtEl>
                  </p:cond>
                </p:stCondLst>
                <p:endSync evt="end" delay="0">
                  <p:rtn val="all"/>
                </p:endSync>
                <p:childTnLst>
                  <p:par>
                    <p:cTn id="19" fill="hold">
                      <p:stCondLst>
                        <p:cond delay="0"/>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3" name="Sai1.wav"/>
                                        </p:tgtEl>
                                      </p:cMediaNode>
                                    </p:audio>
                                  </p:subTnLst>
                                </p:cTn>
                              </p:par>
                              <p:par>
                                <p:cTn id="23" presetID="1" presetClass="emph" presetSubtype="2" fill="hold" nodeType="withEffect">
                                  <p:stCondLst>
                                    <p:cond delay="0"/>
                                  </p:stCondLst>
                                  <p:childTnLst>
                                    <p:animClr clrSpc="rgb" dir="cw">
                                      <p:cBhvr>
                                        <p:cTn id="24" dur="2000" fill="hold"/>
                                        <p:tgtEl>
                                          <p:spTgt spid="14"/>
                                        </p:tgtEl>
                                        <p:attrNameLst>
                                          <p:attrName>fillcolor</p:attrName>
                                        </p:attrNameLst>
                                      </p:cBhvr>
                                      <p:to>
                                        <a:srgbClr val="FF0000"/>
                                      </p:to>
                                    </p:animClr>
                                    <p:set>
                                      <p:cBhvr>
                                        <p:cTn id="25" dur="2000" fill="hold"/>
                                        <p:tgtEl>
                                          <p:spTgt spid="14"/>
                                        </p:tgtEl>
                                        <p:attrNameLst>
                                          <p:attrName>fill.type</p:attrName>
                                        </p:attrNameLst>
                                      </p:cBhvr>
                                      <p:to>
                                        <p:strVal val="solid"/>
                                      </p:to>
                                    </p:set>
                                    <p:set>
                                      <p:cBhvr>
                                        <p:cTn id="26" dur="20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30"/>
                                            </p:cond>
                                          </p:stCondLst>
                                          <p:endCondLst>
                                            <p:cond evt="onStopAudio" delay="0">
                                              <p:tgtEl>
                                                <p:sldTgt/>
                                              </p:tgtEl>
                                            </p:cond>
                                          </p:endCondLst>
                                        </p:cTn>
                                        <p:tgtEl>
                                          <p:sndTgt r:embed="rId3" name="Sai1.wav"/>
                                        </p:tgtEl>
                                      </p:cMediaNode>
                                    </p:audio>
                                  </p:subTnLst>
                                </p:cTn>
                              </p:par>
                              <p:par>
                                <p:cTn id="32" presetID="1" presetClass="emph" presetSubtype="2" fill="hold" nodeType="withEffect">
                                  <p:stCondLst>
                                    <p:cond delay="0"/>
                                  </p:stCondLst>
                                  <p:childTnLst>
                                    <p:animClr clrSpc="rgb" dir="cw">
                                      <p:cBhvr>
                                        <p:cTn id="33" dur="2000" fill="hold"/>
                                        <p:tgtEl>
                                          <p:spTgt spid="17"/>
                                        </p:tgtEl>
                                        <p:attrNameLst>
                                          <p:attrName>fillcolor</p:attrName>
                                        </p:attrNameLst>
                                      </p:cBhvr>
                                      <p:to>
                                        <a:srgbClr val="FF0000"/>
                                      </p:to>
                                    </p:animClr>
                                    <p:set>
                                      <p:cBhvr>
                                        <p:cTn id="34" dur="2000" fill="hold"/>
                                        <p:tgtEl>
                                          <p:spTgt spid="17"/>
                                        </p:tgtEl>
                                        <p:attrNameLst>
                                          <p:attrName>fill.type</p:attrName>
                                        </p:attrNameLst>
                                      </p:cBhvr>
                                      <p:to>
                                        <p:strVal val="solid"/>
                                      </p:to>
                                    </p:set>
                                    <p:set>
                                      <p:cBhvr>
                                        <p:cTn id="35" dur="20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050"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4694" y="3052640"/>
            <a:ext cx="2717725" cy="273842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Resultado de imagen para marciano  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11420" y="3621068"/>
            <a:ext cx="2251696" cy="3032897"/>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upo 8"/>
          <p:cNvGrpSpPr/>
          <p:nvPr/>
        </p:nvGrpSpPr>
        <p:grpSpPr>
          <a:xfrm>
            <a:off x="8192238" y="791859"/>
            <a:ext cx="3021288" cy="2912425"/>
            <a:chOff x="7198843" y="1036948"/>
            <a:chExt cx="3021288" cy="2912425"/>
          </a:xfrm>
        </p:grpSpPr>
        <p:pic>
          <p:nvPicPr>
            <p:cNvPr id="6" name="Picture 4" descr="Resultado de imagen para ovni 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98843" y="1036948"/>
              <a:ext cx="3021288" cy="2912425"/>
            </a:xfrm>
            <a:prstGeom prst="rect">
              <a:avLst/>
            </a:prstGeom>
            <a:noFill/>
            <a:extLst>
              <a:ext uri="{909E8E84-426E-40DD-AFC4-6F175D3DCCD1}">
                <a14:hiddenFill xmlns:a14="http://schemas.microsoft.com/office/drawing/2010/main">
                  <a:solidFill>
                    <a:srgbClr val="FFFFFF"/>
                  </a:solidFill>
                </a14:hiddenFill>
              </a:ext>
            </a:extLst>
          </p:spPr>
        </p:pic>
        <p:pic>
          <p:nvPicPr>
            <p:cNvPr id="8" name="MARCIANO2" descr="Resultado de imagen para marciano 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29857"/>
            <a:stretch/>
          </p:blipFill>
          <p:spPr bwMode="auto">
            <a:xfrm>
              <a:off x="8229600" y="1428520"/>
              <a:ext cx="876530" cy="1115326"/>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MARCIANO2" descr="Resultado de imagen para marciano 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52909" y="4673254"/>
            <a:ext cx="1091867" cy="198071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Resultado de imagen para ARBOL PNG"/>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59540" y="3465513"/>
            <a:ext cx="2717725" cy="2738426"/>
          </a:xfrm>
          <a:prstGeom prst="rect">
            <a:avLst/>
          </a:prstGeom>
          <a:noFill/>
          <a:extLst>
            <a:ext uri="{909E8E84-426E-40DD-AFC4-6F175D3DCCD1}">
              <a14:hiddenFill xmlns:a14="http://schemas.microsoft.com/office/drawing/2010/main">
                <a:solidFill>
                  <a:srgbClr val="FFFFFF"/>
                </a:solidFill>
              </a14:hiddenFill>
            </a:ext>
          </a:extLst>
        </p:spPr>
      </p:pic>
      <p:sp>
        <p:nvSpPr>
          <p:cNvPr id="11" name="CuadroTexto 10"/>
          <p:cNvSpPr txBox="1"/>
          <p:nvPr/>
        </p:nvSpPr>
        <p:spPr>
          <a:xfrm>
            <a:off x="1156594" y="212651"/>
            <a:ext cx="7313294" cy="1200329"/>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UTM Avo" panose="02040603050506020204" pitchFamily="18" charset="0"/>
                <a:ea typeface="+mn-ea"/>
                <a:cs typeface="Times New Roman" pitchFamily="18" charset="0"/>
              </a:rPr>
              <a:t>Chào mừng bạn đã đến với hành tinh của chúng mình.</a:t>
            </a:r>
            <a:endParaRPr kumimoji="0" lang="es-CL" sz="36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UTM Avo" panose="02040603050506020204" pitchFamily="18" charset="0"/>
              <a:ea typeface="+mn-ea"/>
              <a:cs typeface="Times New Roman" pitchFamily="18" charset="0"/>
            </a:endParaRPr>
          </a:p>
        </p:txBody>
      </p:sp>
      <p:pic>
        <p:nvPicPr>
          <p:cNvPr id="3" name="Picture 2">
            <a:extLst>
              <a:ext uri="{FF2B5EF4-FFF2-40B4-BE49-F238E27FC236}">
                <a16:creationId xmlns:a16="http://schemas.microsoft.com/office/drawing/2014/main" id="{9A437377-7131-CA44-911C-094669896BE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427249" y="0"/>
            <a:ext cx="764751" cy="852755"/>
          </a:xfrm>
          <a:prstGeom prst="rect">
            <a:avLst/>
          </a:prstGeom>
          <a:solidFill>
            <a:schemeClr val="bg1"/>
          </a:solidFill>
        </p:spPr>
      </p:pic>
    </p:spTree>
    <p:extLst>
      <p:ext uri="{BB962C8B-B14F-4D97-AF65-F5344CB8AC3E}">
        <p14:creationId xmlns:p14="http://schemas.microsoft.com/office/powerpoint/2010/main" val="176861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1"/>
                                        </p:tgtEl>
                                        <p:attrNameLst>
                                          <p:attrName>ppt_y</p:attrName>
                                        </p:attrNameLst>
                                      </p:cBhvr>
                                      <p:tavLst>
                                        <p:tav tm="0">
                                          <p:val>
                                            <p:strVal val="#ppt_y"/>
                                          </p:val>
                                        </p:tav>
                                        <p:tav tm="100000">
                                          <p:val>
                                            <p:strVal val="#ppt_y"/>
                                          </p:val>
                                        </p:tav>
                                      </p:tavLst>
                                    </p:anim>
                                    <p:anim calcmode="lin" valueType="num">
                                      <p:cBhvr>
                                        <p:cTn id="9"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1"/>
                                        </p:tgtEl>
                                      </p:cBhvr>
                                    </p:animEffect>
                                  </p:childTnLst>
                                </p:cTn>
                              </p:par>
                              <p:par>
                                <p:cTn id="12" presetID="2" presetClass="entr" presetSubtype="8"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0-#ppt_w/2"/>
                                          </p:val>
                                        </p:tav>
                                        <p:tav tm="100000">
                                          <p:val>
                                            <p:strVal val="#ppt_x"/>
                                          </p:val>
                                        </p:tav>
                                      </p:tavLst>
                                    </p:anim>
                                    <p:anim calcmode="lin" valueType="num">
                                      <p:cBhvr additive="base">
                                        <p:cTn id="15" dur="10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1000" fill="hold"/>
                                        <p:tgtEl>
                                          <p:spTgt spid="10"/>
                                        </p:tgtEl>
                                        <p:attrNameLst>
                                          <p:attrName>ppt_x</p:attrName>
                                        </p:attrNameLst>
                                      </p:cBhvr>
                                      <p:tavLst>
                                        <p:tav tm="0">
                                          <p:val>
                                            <p:strVal val="0-#ppt_w/2"/>
                                          </p:val>
                                        </p:tav>
                                        <p:tav tm="100000">
                                          <p:val>
                                            <p:strVal val="#ppt_x"/>
                                          </p:val>
                                        </p:tav>
                                      </p:tavLst>
                                    </p:anim>
                                    <p:anim calcmode="lin" valueType="num">
                                      <p:cBhvr additive="base">
                                        <p:cTn id="19" dur="1000" fill="hold"/>
                                        <p:tgtEl>
                                          <p:spTgt spid="10"/>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0-#ppt_w/2"/>
                                          </p:val>
                                        </p:tav>
                                        <p:tav tm="100000">
                                          <p:val>
                                            <p:strVal val="#ppt_x"/>
                                          </p:val>
                                        </p:tav>
                                      </p:tavLst>
                                    </p:anim>
                                    <p:anim calcmode="lin" valueType="num">
                                      <p:cBhvr additive="base">
                                        <p:cTn id="23"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94"/>
        <p:cNvGrpSpPr/>
        <p:nvPr/>
      </p:nvGrpSpPr>
      <p:grpSpPr>
        <a:xfrm>
          <a:off x="0" y="0"/>
          <a:ext cx="0" cy="0"/>
          <a:chOff x="0" y="0"/>
          <a:chExt cx="0" cy="0"/>
        </a:xfrm>
      </p:grpSpPr>
      <p:sp>
        <p:nvSpPr>
          <p:cNvPr id="312" name="Google Shape;312;p27"/>
          <p:cNvSpPr/>
          <p:nvPr/>
        </p:nvSpPr>
        <p:spPr>
          <a:xfrm>
            <a:off x="391829" y="1937841"/>
            <a:ext cx="622441" cy="598396"/>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grpSp>
        <p:nvGrpSpPr>
          <p:cNvPr id="313" name="Google Shape;313;p27"/>
          <p:cNvGrpSpPr/>
          <p:nvPr/>
        </p:nvGrpSpPr>
        <p:grpSpPr>
          <a:xfrm>
            <a:off x="9613308" y="1381690"/>
            <a:ext cx="1982368" cy="2358464"/>
            <a:chOff x="2775625" y="1435725"/>
            <a:chExt cx="662025" cy="787625"/>
          </a:xfrm>
        </p:grpSpPr>
        <p:sp>
          <p:nvSpPr>
            <p:cNvPr id="314" name="Google Shape;314;p27"/>
            <p:cNvSpPr/>
            <p:nvPr/>
          </p:nvSpPr>
          <p:spPr>
            <a:xfrm>
              <a:off x="2994100" y="1454100"/>
              <a:ext cx="425375" cy="308900"/>
            </a:xfrm>
            <a:custGeom>
              <a:avLst/>
              <a:gdLst/>
              <a:ahLst/>
              <a:cxnLst/>
              <a:rect l="l" t="t" r="r" b="b"/>
              <a:pathLst>
                <a:path w="17015" h="12356" extrusionOk="0">
                  <a:moveTo>
                    <a:pt x="9652" y="0"/>
                  </a:moveTo>
                  <a:cubicBezTo>
                    <a:pt x="9340" y="0"/>
                    <a:pt x="9028" y="32"/>
                    <a:pt x="8716" y="87"/>
                  </a:cubicBezTo>
                  <a:cubicBezTo>
                    <a:pt x="8454" y="123"/>
                    <a:pt x="8169" y="158"/>
                    <a:pt x="7931" y="301"/>
                  </a:cubicBezTo>
                  <a:cubicBezTo>
                    <a:pt x="7728" y="420"/>
                    <a:pt x="7514" y="468"/>
                    <a:pt x="7288" y="504"/>
                  </a:cubicBezTo>
                  <a:cubicBezTo>
                    <a:pt x="6930" y="527"/>
                    <a:pt x="6609" y="635"/>
                    <a:pt x="6276" y="778"/>
                  </a:cubicBezTo>
                  <a:cubicBezTo>
                    <a:pt x="6157" y="837"/>
                    <a:pt x="6026" y="885"/>
                    <a:pt x="5895" y="897"/>
                  </a:cubicBezTo>
                  <a:cubicBezTo>
                    <a:pt x="5597" y="944"/>
                    <a:pt x="5311" y="1075"/>
                    <a:pt x="5061" y="1230"/>
                  </a:cubicBezTo>
                  <a:cubicBezTo>
                    <a:pt x="4609" y="1480"/>
                    <a:pt x="4168" y="1754"/>
                    <a:pt x="3716" y="1992"/>
                  </a:cubicBezTo>
                  <a:cubicBezTo>
                    <a:pt x="3359" y="2182"/>
                    <a:pt x="3037" y="2409"/>
                    <a:pt x="2739" y="2671"/>
                  </a:cubicBezTo>
                  <a:cubicBezTo>
                    <a:pt x="2585" y="2802"/>
                    <a:pt x="2442" y="2944"/>
                    <a:pt x="2251" y="3028"/>
                  </a:cubicBezTo>
                  <a:cubicBezTo>
                    <a:pt x="2192" y="3064"/>
                    <a:pt x="2108" y="3123"/>
                    <a:pt x="2073" y="3159"/>
                  </a:cubicBezTo>
                  <a:cubicBezTo>
                    <a:pt x="1680" y="3671"/>
                    <a:pt x="1263" y="4159"/>
                    <a:pt x="918" y="4707"/>
                  </a:cubicBezTo>
                  <a:cubicBezTo>
                    <a:pt x="596" y="5266"/>
                    <a:pt x="358" y="5861"/>
                    <a:pt x="108" y="6433"/>
                  </a:cubicBezTo>
                  <a:cubicBezTo>
                    <a:pt x="13" y="6635"/>
                    <a:pt x="1" y="6826"/>
                    <a:pt x="25" y="7028"/>
                  </a:cubicBezTo>
                  <a:cubicBezTo>
                    <a:pt x="72" y="7374"/>
                    <a:pt x="120" y="7707"/>
                    <a:pt x="168" y="8040"/>
                  </a:cubicBezTo>
                  <a:cubicBezTo>
                    <a:pt x="203" y="8326"/>
                    <a:pt x="346" y="8600"/>
                    <a:pt x="465" y="8850"/>
                  </a:cubicBezTo>
                  <a:cubicBezTo>
                    <a:pt x="501" y="8933"/>
                    <a:pt x="608" y="9017"/>
                    <a:pt x="703" y="9076"/>
                  </a:cubicBezTo>
                  <a:cubicBezTo>
                    <a:pt x="775" y="9136"/>
                    <a:pt x="894" y="9159"/>
                    <a:pt x="942" y="9231"/>
                  </a:cubicBezTo>
                  <a:cubicBezTo>
                    <a:pt x="1061" y="9386"/>
                    <a:pt x="1204" y="9457"/>
                    <a:pt x="1370" y="9529"/>
                  </a:cubicBezTo>
                  <a:cubicBezTo>
                    <a:pt x="1489" y="9588"/>
                    <a:pt x="1608" y="9671"/>
                    <a:pt x="1739" y="9731"/>
                  </a:cubicBezTo>
                  <a:cubicBezTo>
                    <a:pt x="1835" y="9767"/>
                    <a:pt x="1918" y="9814"/>
                    <a:pt x="2013" y="9850"/>
                  </a:cubicBezTo>
                  <a:cubicBezTo>
                    <a:pt x="2144" y="9874"/>
                    <a:pt x="2263" y="9933"/>
                    <a:pt x="2382" y="10029"/>
                  </a:cubicBezTo>
                  <a:cubicBezTo>
                    <a:pt x="2466" y="10088"/>
                    <a:pt x="2573" y="10148"/>
                    <a:pt x="2680" y="10172"/>
                  </a:cubicBezTo>
                  <a:cubicBezTo>
                    <a:pt x="3275" y="10386"/>
                    <a:pt x="3859" y="10600"/>
                    <a:pt x="4478" y="10719"/>
                  </a:cubicBezTo>
                  <a:cubicBezTo>
                    <a:pt x="4640" y="10753"/>
                    <a:pt x="4802" y="10781"/>
                    <a:pt x="4960" y="10781"/>
                  </a:cubicBezTo>
                  <a:cubicBezTo>
                    <a:pt x="5022" y="10781"/>
                    <a:pt x="5084" y="10777"/>
                    <a:pt x="5144" y="10767"/>
                  </a:cubicBezTo>
                  <a:cubicBezTo>
                    <a:pt x="5192" y="10767"/>
                    <a:pt x="5252" y="10755"/>
                    <a:pt x="5299" y="10755"/>
                  </a:cubicBezTo>
                  <a:lnTo>
                    <a:pt x="5371" y="10755"/>
                  </a:lnTo>
                  <a:cubicBezTo>
                    <a:pt x="5609" y="10755"/>
                    <a:pt x="5728" y="10838"/>
                    <a:pt x="5776" y="11064"/>
                  </a:cubicBezTo>
                  <a:cubicBezTo>
                    <a:pt x="5835" y="11422"/>
                    <a:pt x="5883" y="11779"/>
                    <a:pt x="5942" y="12148"/>
                  </a:cubicBezTo>
                  <a:cubicBezTo>
                    <a:pt x="5954" y="12231"/>
                    <a:pt x="5942" y="12303"/>
                    <a:pt x="6026" y="12350"/>
                  </a:cubicBezTo>
                  <a:cubicBezTo>
                    <a:pt x="6033" y="12350"/>
                    <a:pt x="6047" y="12356"/>
                    <a:pt x="6058" y="12356"/>
                  </a:cubicBezTo>
                  <a:cubicBezTo>
                    <a:pt x="6064" y="12356"/>
                    <a:pt x="6069" y="12354"/>
                    <a:pt x="6073" y="12350"/>
                  </a:cubicBezTo>
                  <a:cubicBezTo>
                    <a:pt x="6549" y="12136"/>
                    <a:pt x="6990" y="11898"/>
                    <a:pt x="7335" y="11481"/>
                  </a:cubicBezTo>
                  <a:cubicBezTo>
                    <a:pt x="7383" y="11422"/>
                    <a:pt x="7430" y="11362"/>
                    <a:pt x="7502" y="11315"/>
                  </a:cubicBezTo>
                  <a:cubicBezTo>
                    <a:pt x="7692" y="11219"/>
                    <a:pt x="7811" y="11041"/>
                    <a:pt x="7931" y="10838"/>
                  </a:cubicBezTo>
                  <a:cubicBezTo>
                    <a:pt x="8097" y="10779"/>
                    <a:pt x="8264" y="10814"/>
                    <a:pt x="8359" y="10695"/>
                  </a:cubicBezTo>
                  <a:cubicBezTo>
                    <a:pt x="8538" y="10505"/>
                    <a:pt x="8800" y="10445"/>
                    <a:pt x="9050" y="10410"/>
                  </a:cubicBezTo>
                  <a:cubicBezTo>
                    <a:pt x="9705" y="10326"/>
                    <a:pt x="10371" y="10231"/>
                    <a:pt x="11026" y="10148"/>
                  </a:cubicBezTo>
                  <a:cubicBezTo>
                    <a:pt x="11205" y="10112"/>
                    <a:pt x="11371" y="10088"/>
                    <a:pt x="11550" y="10041"/>
                  </a:cubicBezTo>
                  <a:cubicBezTo>
                    <a:pt x="11836" y="9945"/>
                    <a:pt x="12098" y="9850"/>
                    <a:pt x="12372" y="9755"/>
                  </a:cubicBezTo>
                  <a:cubicBezTo>
                    <a:pt x="12562" y="9695"/>
                    <a:pt x="12753" y="9636"/>
                    <a:pt x="12931" y="9576"/>
                  </a:cubicBezTo>
                  <a:cubicBezTo>
                    <a:pt x="13205" y="9493"/>
                    <a:pt x="13467" y="9410"/>
                    <a:pt x="13705" y="9314"/>
                  </a:cubicBezTo>
                  <a:cubicBezTo>
                    <a:pt x="13979" y="9195"/>
                    <a:pt x="14241" y="9076"/>
                    <a:pt x="14455" y="8874"/>
                  </a:cubicBezTo>
                  <a:cubicBezTo>
                    <a:pt x="14669" y="8671"/>
                    <a:pt x="14931" y="8505"/>
                    <a:pt x="15170" y="8338"/>
                  </a:cubicBezTo>
                  <a:cubicBezTo>
                    <a:pt x="15193" y="8326"/>
                    <a:pt x="15229" y="8278"/>
                    <a:pt x="15241" y="8255"/>
                  </a:cubicBezTo>
                  <a:cubicBezTo>
                    <a:pt x="15348" y="8100"/>
                    <a:pt x="15479" y="8005"/>
                    <a:pt x="15622" y="7909"/>
                  </a:cubicBezTo>
                  <a:cubicBezTo>
                    <a:pt x="15717" y="7850"/>
                    <a:pt x="15824" y="7790"/>
                    <a:pt x="15848" y="7671"/>
                  </a:cubicBezTo>
                  <a:cubicBezTo>
                    <a:pt x="15896" y="7528"/>
                    <a:pt x="16003" y="7421"/>
                    <a:pt x="16134" y="7326"/>
                  </a:cubicBezTo>
                  <a:cubicBezTo>
                    <a:pt x="16324" y="7183"/>
                    <a:pt x="16491" y="7016"/>
                    <a:pt x="16574" y="6778"/>
                  </a:cubicBezTo>
                  <a:cubicBezTo>
                    <a:pt x="16658" y="6612"/>
                    <a:pt x="16753" y="6457"/>
                    <a:pt x="16848" y="6290"/>
                  </a:cubicBezTo>
                  <a:cubicBezTo>
                    <a:pt x="16872" y="6231"/>
                    <a:pt x="16896" y="6159"/>
                    <a:pt x="16908" y="6076"/>
                  </a:cubicBezTo>
                  <a:cubicBezTo>
                    <a:pt x="16920" y="5957"/>
                    <a:pt x="16932" y="5826"/>
                    <a:pt x="16955" y="5707"/>
                  </a:cubicBezTo>
                  <a:cubicBezTo>
                    <a:pt x="16967" y="5421"/>
                    <a:pt x="17015" y="5183"/>
                    <a:pt x="16991" y="4945"/>
                  </a:cubicBezTo>
                  <a:cubicBezTo>
                    <a:pt x="16955" y="4468"/>
                    <a:pt x="16896" y="3992"/>
                    <a:pt x="16789" y="3540"/>
                  </a:cubicBezTo>
                  <a:cubicBezTo>
                    <a:pt x="16729" y="3254"/>
                    <a:pt x="16622" y="2980"/>
                    <a:pt x="16515" y="2718"/>
                  </a:cubicBezTo>
                  <a:cubicBezTo>
                    <a:pt x="16455" y="2552"/>
                    <a:pt x="16360" y="2409"/>
                    <a:pt x="16241" y="2266"/>
                  </a:cubicBezTo>
                  <a:cubicBezTo>
                    <a:pt x="15979" y="1992"/>
                    <a:pt x="15705" y="1706"/>
                    <a:pt x="15431" y="1420"/>
                  </a:cubicBezTo>
                  <a:cubicBezTo>
                    <a:pt x="15170" y="1135"/>
                    <a:pt x="14824" y="956"/>
                    <a:pt x="14431" y="837"/>
                  </a:cubicBezTo>
                  <a:cubicBezTo>
                    <a:pt x="14158" y="754"/>
                    <a:pt x="13836" y="742"/>
                    <a:pt x="13598" y="539"/>
                  </a:cubicBezTo>
                  <a:cubicBezTo>
                    <a:pt x="13538" y="480"/>
                    <a:pt x="13443" y="480"/>
                    <a:pt x="13360" y="456"/>
                  </a:cubicBezTo>
                  <a:cubicBezTo>
                    <a:pt x="12907" y="325"/>
                    <a:pt x="12431" y="301"/>
                    <a:pt x="11979" y="111"/>
                  </a:cubicBezTo>
                  <a:cubicBezTo>
                    <a:pt x="11973" y="105"/>
                    <a:pt x="11961" y="105"/>
                    <a:pt x="11947" y="105"/>
                  </a:cubicBezTo>
                  <a:cubicBezTo>
                    <a:pt x="11934" y="105"/>
                    <a:pt x="11919" y="105"/>
                    <a:pt x="11907" y="99"/>
                  </a:cubicBezTo>
                  <a:cubicBezTo>
                    <a:pt x="11645" y="67"/>
                    <a:pt x="11389" y="46"/>
                    <a:pt x="11130" y="46"/>
                  </a:cubicBezTo>
                  <a:cubicBezTo>
                    <a:pt x="11001" y="46"/>
                    <a:pt x="10871" y="51"/>
                    <a:pt x="10740" y="63"/>
                  </a:cubicBezTo>
                  <a:cubicBezTo>
                    <a:pt x="10682" y="74"/>
                    <a:pt x="10620" y="80"/>
                    <a:pt x="10558" y="80"/>
                  </a:cubicBezTo>
                  <a:cubicBezTo>
                    <a:pt x="10481" y="80"/>
                    <a:pt x="10402" y="71"/>
                    <a:pt x="10324" y="51"/>
                  </a:cubicBezTo>
                  <a:cubicBezTo>
                    <a:pt x="10100" y="16"/>
                    <a:pt x="9876" y="0"/>
                    <a:pt x="9652" y="0"/>
                  </a:cubicBezTo>
                  <a:close/>
                </a:path>
              </a:pathLst>
            </a:custGeom>
            <a:solidFill>
              <a:srgbClr val="66CEFE"/>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15" name="Google Shape;315;p27"/>
            <p:cNvSpPr/>
            <p:nvPr/>
          </p:nvSpPr>
          <p:spPr>
            <a:xfrm>
              <a:off x="2978925" y="1435725"/>
              <a:ext cx="458725" cy="343825"/>
            </a:xfrm>
            <a:custGeom>
              <a:avLst/>
              <a:gdLst/>
              <a:ahLst/>
              <a:cxnLst/>
              <a:rect l="l" t="t" r="r" b="b"/>
              <a:pathLst>
                <a:path w="18349" h="13753" extrusionOk="0">
                  <a:moveTo>
                    <a:pt x="5894" y="12085"/>
                  </a:moveTo>
                  <a:cubicBezTo>
                    <a:pt x="5847" y="12050"/>
                    <a:pt x="5835" y="12038"/>
                    <a:pt x="5811" y="12038"/>
                  </a:cubicBezTo>
                  <a:cubicBezTo>
                    <a:pt x="5204" y="12145"/>
                    <a:pt x="4620" y="11930"/>
                    <a:pt x="4049" y="11764"/>
                  </a:cubicBezTo>
                  <a:cubicBezTo>
                    <a:pt x="3727" y="11680"/>
                    <a:pt x="3418" y="11561"/>
                    <a:pt x="3120" y="11454"/>
                  </a:cubicBezTo>
                  <a:cubicBezTo>
                    <a:pt x="2954" y="11395"/>
                    <a:pt x="2811" y="11311"/>
                    <a:pt x="2644" y="11240"/>
                  </a:cubicBezTo>
                  <a:cubicBezTo>
                    <a:pt x="2632" y="11216"/>
                    <a:pt x="2596" y="11204"/>
                    <a:pt x="2584" y="11192"/>
                  </a:cubicBezTo>
                  <a:cubicBezTo>
                    <a:pt x="2203" y="11133"/>
                    <a:pt x="1930" y="10835"/>
                    <a:pt x="1572" y="10716"/>
                  </a:cubicBezTo>
                  <a:cubicBezTo>
                    <a:pt x="1430" y="10656"/>
                    <a:pt x="1275" y="10573"/>
                    <a:pt x="1168" y="10442"/>
                  </a:cubicBezTo>
                  <a:cubicBezTo>
                    <a:pt x="1132" y="10383"/>
                    <a:pt x="1072" y="10347"/>
                    <a:pt x="989" y="10311"/>
                  </a:cubicBezTo>
                  <a:cubicBezTo>
                    <a:pt x="798" y="10216"/>
                    <a:pt x="679" y="10073"/>
                    <a:pt x="560" y="9906"/>
                  </a:cubicBezTo>
                  <a:cubicBezTo>
                    <a:pt x="429" y="9680"/>
                    <a:pt x="215" y="9168"/>
                    <a:pt x="179" y="8894"/>
                  </a:cubicBezTo>
                  <a:cubicBezTo>
                    <a:pt x="132" y="8549"/>
                    <a:pt x="84" y="8192"/>
                    <a:pt x="36" y="7859"/>
                  </a:cubicBezTo>
                  <a:cubicBezTo>
                    <a:pt x="1" y="7537"/>
                    <a:pt x="25" y="7239"/>
                    <a:pt x="144" y="6966"/>
                  </a:cubicBezTo>
                  <a:cubicBezTo>
                    <a:pt x="417" y="6335"/>
                    <a:pt x="656" y="5692"/>
                    <a:pt x="1025" y="5132"/>
                  </a:cubicBezTo>
                  <a:cubicBezTo>
                    <a:pt x="1156" y="4942"/>
                    <a:pt x="1287" y="4727"/>
                    <a:pt x="1430" y="4537"/>
                  </a:cubicBezTo>
                  <a:cubicBezTo>
                    <a:pt x="1644" y="4239"/>
                    <a:pt x="1870" y="3953"/>
                    <a:pt x="2096" y="3668"/>
                  </a:cubicBezTo>
                  <a:cubicBezTo>
                    <a:pt x="2239" y="3477"/>
                    <a:pt x="2394" y="3310"/>
                    <a:pt x="2620" y="3191"/>
                  </a:cubicBezTo>
                  <a:cubicBezTo>
                    <a:pt x="2763" y="3120"/>
                    <a:pt x="2882" y="3001"/>
                    <a:pt x="3001" y="2894"/>
                  </a:cubicBezTo>
                  <a:cubicBezTo>
                    <a:pt x="3299" y="2632"/>
                    <a:pt x="3632" y="2394"/>
                    <a:pt x="4001" y="2215"/>
                  </a:cubicBezTo>
                  <a:cubicBezTo>
                    <a:pt x="4073" y="2179"/>
                    <a:pt x="4132" y="2144"/>
                    <a:pt x="4192" y="2096"/>
                  </a:cubicBezTo>
                  <a:cubicBezTo>
                    <a:pt x="4239" y="2060"/>
                    <a:pt x="4263" y="2036"/>
                    <a:pt x="4311" y="2001"/>
                  </a:cubicBezTo>
                  <a:cubicBezTo>
                    <a:pt x="4859" y="1751"/>
                    <a:pt x="5370" y="1382"/>
                    <a:pt x="5954" y="1155"/>
                  </a:cubicBezTo>
                  <a:cubicBezTo>
                    <a:pt x="6013" y="1143"/>
                    <a:pt x="6073" y="1096"/>
                    <a:pt x="6132" y="1096"/>
                  </a:cubicBezTo>
                  <a:cubicBezTo>
                    <a:pt x="6442" y="1072"/>
                    <a:pt x="6728" y="905"/>
                    <a:pt x="7025" y="810"/>
                  </a:cubicBezTo>
                  <a:cubicBezTo>
                    <a:pt x="7228" y="751"/>
                    <a:pt x="7454" y="691"/>
                    <a:pt x="7680" y="655"/>
                  </a:cubicBezTo>
                  <a:cubicBezTo>
                    <a:pt x="7859" y="608"/>
                    <a:pt x="8049" y="596"/>
                    <a:pt x="8216" y="489"/>
                  </a:cubicBezTo>
                  <a:cubicBezTo>
                    <a:pt x="8288" y="441"/>
                    <a:pt x="8407" y="417"/>
                    <a:pt x="8490" y="393"/>
                  </a:cubicBezTo>
                  <a:cubicBezTo>
                    <a:pt x="9252" y="274"/>
                    <a:pt x="10002" y="131"/>
                    <a:pt x="10752" y="36"/>
                  </a:cubicBezTo>
                  <a:cubicBezTo>
                    <a:pt x="11157" y="0"/>
                    <a:pt x="11574" y="60"/>
                    <a:pt x="11990" y="131"/>
                  </a:cubicBezTo>
                  <a:cubicBezTo>
                    <a:pt x="12217" y="179"/>
                    <a:pt x="12443" y="203"/>
                    <a:pt x="12657" y="239"/>
                  </a:cubicBezTo>
                  <a:cubicBezTo>
                    <a:pt x="12740" y="250"/>
                    <a:pt x="12812" y="262"/>
                    <a:pt x="12871" y="298"/>
                  </a:cubicBezTo>
                  <a:cubicBezTo>
                    <a:pt x="12990" y="370"/>
                    <a:pt x="13121" y="393"/>
                    <a:pt x="13276" y="393"/>
                  </a:cubicBezTo>
                  <a:cubicBezTo>
                    <a:pt x="13586" y="429"/>
                    <a:pt x="13883" y="536"/>
                    <a:pt x="14181" y="608"/>
                  </a:cubicBezTo>
                  <a:cubicBezTo>
                    <a:pt x="14288" y="631"/>
                    <a:pt x="14407" y="667"/>
                    <a:pt x="14491" y="727"/>
                  </a:cubicBezTo>
                  <a:cubicBezTo>
                    <a:pt x="14610" y="798"/>
                    <a:pt x="14729" y="870"/>
                    <a:pt x="14884" y="858"/>
                  </a:cubicBezTo>
                  <a:cubicBezTo>
                    <a:pt x="14919" y="858"/>
                    <a:pt x="14979" y="893"/>
                    <a:pt x="15015" y="917"/>
                  </a:cubicBezTo>
                  <a:cubicBezTo>
                    <a:pt x="15098" y="977"/>
                    <a:pt x="15205" y="1036"/>
                    <a:pt x="15324" y="1024"/>
                  </a:cubicBezTo>
                  <a:cubicBezTo>
                    <a:pt x="15372" y="1024"/>
                    <a:pt x="15431" y="1036"/>
                    <a:pt x="15479" y="1072"/>
                  </a:cubicBezTo>
                  <a:cubicBezTo>
                    <a:pt x="15908" y="1322"/>
                    <a:pt x="16336" y="1572"/>
                    <a:pt x="16705" y="1917"/>
                  </a:cubicBezTo>
                  <a:cubicBezTo>
                    <a:pt x="16812" y="2024"/>
                    <a:pt x="16884" y="2155"/>
                    <a:pt x="16979" y="2275"/>
                  </a:cubicBezTo>
                  <a:cubicBezTo>
                    <a:pt x="17062" y="2417"/>
                    <a:pt x="17158" y="2572"/>
                    <a:pt x="17265" y="2715"/>
                  </a:cubicBezTo>
                  <a:cubicBezTo>
                    <a:pt x="17420" y="2953"/>
                    <a:pt x="17562" y="3215"/>
                    <a:pt x="17682" y="3477"/>
                  </a:cubicBezTo>
                  <a:cubicBezTo>
                    <a:pt x="17765" y="3715"/>
                    <a:pt x="17896" y="3953"/>
                    <a:pt x="18039" y="4180"/>
                  </a:cubicBezTo>
                  <a:cubicBezTo>
                    <a:pt x="18110" y="4310"/>
                    <a:pt x="18146" y="4465"/>
                    <a:pt x="18170" y="4608"/>
                  </a:cubicBezTo>
                  <a:cubicBezTo>
                    <a:pt x="18194" y="4834"/>
                    <a:pt x="18205" y="5061"/>
                    <a:pt x="18253" y="5275"/>
                  </a:cubicBezTo>
                  <a:cubicBezTo>
                    <a:pt x="18348" y="5680"/>
                    <a:pt x="18289" y="6085"/>
                    <a:pt x="18241" y="6466"/>
                  </a:cubicBezTo>
                  <a:cubicBezTo>
                    <a:pt x="18229" y="6573"/>
                    <a:pt x="18205" y="6668"/>
                    <a:pt x="18205" y="6763"/>
                  </a:cubicBezTo>
                  <a:cubicBezTo>
                    <a:pt x="18194" y="6942"/>
                    <a:pt x="18134" y="7108"/>
                    <a:pt x="18051" y="7263"/>
                  </a:cubicBezTo>
                  <a:cubicBezTo>
                    <a:pt x="17932" y="7466"/>
                    <a:pt x="17789" y="7656"/>
                    <a:pt x="17705" y="7882"/>
                  </a:cubicBezTo>
                  <a:cubicBezTo>
                    <a:pt x="17634" y="8049"/>
                    <a:pt x="17527" y="8180"/>
                    <a:pt x="17396" y="8287"/>
                  </a:cubicBezTo>
                  <a:cubicBezTo>
                    <a:pt x="17241" y="8418"/>
                    <a:pt x="17098" y="8549"/>
                    <a:pt x="17003" y="8728"/>
                  </a:cubicBezTo>
                  <a:cubicBezTo>
                    <a:pt x="16943" y="8847"/>
                    <a:pt x="16800" y="8954"/>
                    <a:pt x="16693" y="9049"/>
                  </a:cubicBezTo>
                  <a:cubicBezTo>
                    <a:pt x="16574" y="9144"/>
                    <a:pt x="16455" y="9252"/>
                    <a:pt x="16336" y="9371"/>
                  </a:cubicBezTo>
                  <a:cubicBezTo>
                    <a:pt x="16289" y="9418"/>
                    <a:pt x="16241" y="9478"/>
                    <a:pt x="16205" y="9502"/>
                  </a:cubicBezTo>
                  <a:cubicBezTo>
                    <a:pt x="15872" y="9704"/>
                    <a:pt x="15586" y="9954"/>
                    <a:pt x="15229" y="10073"/>
                  </a:cubicBezTo>
                  <a:cubicBezTo>
                    <a:pt x="15050" y="10133"/>
                    <a:pt x="14895" y="10240"/>
                    <a:pt x="14729" y="10323"/>
                  </a:cubicBezTo>
                  <a:cubicBezTo>
                    <a:pt x="14669" y="10359"/>
                    <a:pt x="14598" y="10383"/>
                    <a:pt x="14574" y="10430"/>
                  </a:cubicBezTo>
                  <a:cubicBezTo>
                    <a:pt x="14538" y="10609"/>
                    <a:pt x="14372" y="10633"/>
                    <a:pt x="14241" y="10680"/>
                  </a:cubicBezTo>
                  <a:cubicBezTo>
                    <a:pt x="14003" y="10776"/>
                    <a:pt x="13764" y="10835"/>
                    <a:pt x="13526" y="10895"/>
                  </a:cubicBezTo>
                  <a:cubicBezTo>
                    <a:pt x="13300" y="10930"/>
                    <a:pt x="13098" y="10978"/>
                    <a:pt x="12883" y="11085"/>
                  </a:cubicBezTo>
                  <a:cubicBezTo>
                    <a:pt x="12764" y="11145"/>
                    <a:pt x="12621" y="11157"/>
                    <a:pt x="12479" y="11168"/>
                  </a:cubicBezTo>
                  <a:cubicBezTo>
                    <a:pt x="11586" y="11288"/>
                    <a:pt x="10681" y="11407"/>
                    <a:pt x="9788" y="11526"/>
                  </a:cubicBezTo>
                  <a:cubicBezTo>
                    <a:pt x="9466" y="11490"/>
                    <a:pt x="9288" y="11752"/>
                    <a:pt x="9026" y="11883"/>
                  </a:cubicBezTo>
                  <a:cubicBezTo>
                    <a:pt x="8966" y="12061"/>
                    <a:pt x="8776" y="12121"/>
                    <a:pt x="8669" y="12264"/>
                  </a:cubicBezTo>
                  <a:cubicBezTo>
                    <a:pt x="8478" y="12466"/>
                    <a:pt x="8288" y="12681"/>
                    <a:pt x="8049" y="12859"/>
                  </a:cubicBezTo>
                  <a:cubicBezTo>
                    <a:pt x="7764" y="13062"/>
                    <a:pt x="7466" y="13240"/>
                    <a:pt x="7156" y="13419"/>
                  </a:cubicBezTo>
                  <a:cubicBezTo>
                    <a:pt x="6978" y="13526"/>
                    <a:pt x="6787" y="13609"/>
                    <a:pt x="6573" y="13693"/>
                  </a:cubicBezTo>
                  <a:cubicBezTo>
                    <a:pt x="6454" y="13728"/>
                    <a:pt x="6323" y="13752"/>
                    <a:pt x="6204" y="13752"/>
                  </a:cubicBezTo>
                  <a:cubicBezTo>
                    <a:pt x="6025" y="13752"/>
                    <a:pt x="5894" y="13645"/>
                    <a:pt x="5871" y="13454"/>
                  </a:cubicBezTo>
                  <a:cubicBezTo>
                    <a:pt x="5871" y="13359"/>
                    <a:pt x="5894" y="13240"/>
                    <a:pt x="5930" y="13169"/>
                  </a:cubicBezTo>
                  <a:cubicBezTo>
                    <a:pt x="6025" y="12954"/>
                    <a:pt x="6037" y="12752"/>
                    <a:pt x="5990" y="12538"/>
                  </a:cubicBezTo>
                  <a:cubicBezTo>
                    <a:pt x="5918" y="12431"/>
                    <a:pt x="5906" y="12252"/>
                    <a:pt x="5894" y="12085"/>
                  </a:cubicBezTo>
                  <a:close/>
                  <a:moveTo>
                    <a:pt x="8514" y="11549"/>
                  </a:moveTo>
                  <a:cubicBezTo>
                    <a:pt x="8669" y="11490"/>
                    <a:pt x="8835" y="11514"/>
                    <a:pt x="8942" y="11395"/>
                  </a:cubicBezTo>
                  <a:cubicBezTo>
                    <a:pt x="9121" y="11204"/>
                    <a:pt x="9371" y="11145"/>
                    <a:pt x="9621" y="11121"/>
                  </a:cubicBezTo>
                  <a:cubicBezTo>
                    <a:pt x="10276" y="11026"/>
                    <a:pt x="10955" y="10942"/>
                    <a:pt x="11597" y="10847"/>
                  </a:cubicBezTo>
                  <a:cubicBezTo>
                    <a:pt x="11788" y="10823"/>
                    <a:pt x="11943" y="10787"/>
                    <a:pt x="12121" y="10740"/>
                  </a:cubicBezTo>
                  <a:cubicBezTo>
                    <a:pt x="12407" y="10656"/>
                    <a:pt x="12681" y="10549"/>
                    <a:pt x="12943" y="10466"/>
                  </a:cubicBezTo>
                  <a:cubicBezTo>
                    <a:pt x="13133" y="10406"/>
                    <a:pt x="13336" y="10347"/>
                    <a:pt x="13502" y="10287"/>
                  </a:cubicBezTo>
                  <a:cubicBezTo>
                    <a:pt x="13776" y="10192"/>
                    <a:pt x="14038" y="10121"/>
                    <a:pt x="14276" y="10014"/>
                  </a:cubicBezTo>
                  <a:cubicBezTo>
                    <a:pt x="14550" y="9894"/>
                    <a:pt x="14824" y="9775"/>
                    <a:pt x="15026" y="9585"/>
                  </a:cubicBezTo>
                  <a:cubicBezTo>
                    <a:pt x="15253" y="9371"/>
                    <a:pt x="15503" y="9216"/>
                    <a:pt x="15741" y="9049"/>
                  </a:cubicBezTo>
                  <a:cubicBezTo>
                    <a:pt x="15765" y="9037"/>
                    <a:pt x="15800" y="8990"/>
                    <a:pt x="15812" y="8954"/>
                  </a:cubicBezTo>
                  <a:cubicBezTo>
                    <a:pt x="15919" y="8811"/>
                    <a:pt x="16050" y="8704"/>
                    <a:pt x="16205" y="8621"/>
                  </a:cubicBezTo>
                  <a:cubicBezTo>
                    <a:pt x="16289" y="8561"/>
                    <a:pt x="16396" y="8490"/>
                    <a:pt x="16419" y="8382"/>
                  </a:cubicBezTo>
                  <a:cubicBezTo>
                    <a:pt x="16467" y="8228"/>
                    <a:pt x="16574" y="8120"/>
                    <a:pt x="16705" y="8037"/>
                  </a:cubicBezTo>
                  <a:cubicBezTo>
                    <a:pt x="16896" y="7882"/>
                    <a:pt x="17062" y="7728"/>
                    <a:pt x="17158" y="7489"/>
                  </a:cubicBezTo>
                  <a:cubicBezTo>
                    <a:pt x="17229" y="7323"/>
                    <a:pt x="17336" y="7156"/>
                    <a:pt x="17420" y="6989"/>
                  </a:cubicBezTo>
                  <a:cubicBezTo>
                    <a:pt x="17455" y="6930"/>
                    <a:pt x="17467" y="6858"/>
                    <a:pt x="17479" y="6787"/>
                  </a:cubicBezTo>
                  <a:cubicBezTo>
                    <a:pt x="17491" y="6668"/>
                    <a:pt x="17515" y="6537"/>
                    <a:pt x="17527" y="6406"/>
                  </a:cubicBezTo>
                  <a:cubicBezTo>
                    <a:pt x="17539" y="6180"/>
                    <a:pt x="17586" y="5942"/>
                    <a:pt x="17574" y="5692"/>
                  </a:cubicBezTo>
                  <a:cubicBezTo>
                    <a:pt x="17527" y="5215"/>
                    <a:pt x="17467" y="4739"/>
                    <a:pt x="17360" y="4287"/>
                  </a:cubicBezTo>
                  <a:cubicBezTo>
                    <a:pt x="17301" y="4001"/>
                    <a:pt x="17193" y="3727"/>
                    <a:pt x="17098" y="3465"/>
                  </a:cubicBezTo>
                  <a:cubicBezTo>
                    <a:pt x="17039" y="3298"/>
                    <a:pt x="16931" y="3156"/>
                    <a:pt x="16812" y="3013"/>
                  </a:cubicBezTo>
                  <a:cubicBezTo>
                    <a:pt x="16562" y="2739"/>
                    <a:pt x="16277" y="2453"/>
                    <a:pt x="16003" y="2167"/>
                  </a:cubicBezTo>
                  <a:cubicBezTo>
                    <a:pt x="15741" y="1882"/>
                    <a:pt x="15396" y="1715"/>
                    <a:pt x="15015" y="1584"/>
                  </a:cubicBezTo>
                  <a:cubicBezTo>
                    <a:pt x="14729" y="1501"/>
                    <a:pt x="14419" y="1489"/>
                    <a:pt x="14181" y="1286"/>
                  </a:cubicBezTo>
                  <a:cubicBezTo>
                    <a:pt x="14122" y="1227"/>
                    <a:pt x="14014" y="1227"/>
                    <a:pt x="13943" y="1203"/>
                  </a:cubicBezTo>
                  <a:cubicBezTo>
                    <a:pt x="13479" y="1072"/>
                    <a:pt x="13002" y="1048"/>
                    <a:pt x="12550" y="858"/>
                  </a:cubicBezTo>
                  <a:cubicBezTo>
                    <a:pt x="12538" y="846"/>
                    <a:pt x="12514" y="858"/>
                    <a:pt x="12479" y="846"/>
                  </a:cubicBezTo>
                  <a:cubicBezTo>
                    <a:pt x="12098" y="798"/>
                    <a:pt x="11705" y="774"/>
                    <a:pt x="11324" y="810"/>
                  </a:cubicBezTo>
                  <a:cubicBezTo>
                    <a:pt x="11181" y="834"/>
                    <a:pt x="11038" y="834"/>
                    <a:pt x="10907" y="798"/>
                  </a:cubicBezTo>
                  <a:cubicBezTo>
                    <a:pt x="10371" y="715"/>
                    <a:pt x="9835" y="739"/>
                    <a:pt x="9300" y="834"/>
                  </a:cubicBezTo>
                  <a:cubicBezTo>
                    <a:pt x="9026" y="881"/>
                    <a:pt x="8740" y="905"/>
                    <a:pt x="8514" y="1048"/>
                  </a:cubicBezTo>
                  <a:cubicBezTo>
                    <a:pt x="8299" y="1179"/>
                    <a:pt x="8097" y="1215"/>
                    <a:pt x="7871" y="1251"/>
                  </a:cubicBezTo>
                  <a:cubicBezTo>
                    <a:pt x="7514" y="1274"/>
                    <a:pt x="7180" y="1382"/>
                    <a:pt x="6859" y="1536"/>
                  </a:cubicBezTo>
                  <a:cubicBezTo>
                    <a:pt x="6740" y="1596"/>
                    <a:pt x="6609" y="1632"/>
                    <a:pt x="6466" y="1655"/>
                  </a:cubicBezTo>
                  <a:cubicBezTo>
                    <a:pt x="6168" y="1691"/>
                    <a:pt x="5894" y="1834"/>
                    <a:pt x="5632" y="1977"/>
                  </a:cubicBezTo>
                  <a:cubicBezTo>
                    <a:pt x="5192" y="2227"/>
                    <a:pt x="4739" y="2501"/>
                    <a:pt x="4299" y="2739"/>
                  </a:cubicBezTo>
                  <a:cubicBezTo>
                    <a:pt x="3942" y="2929"/>
                    <a:pt x="3608" y="3156"/>
                    <a:pt x="3311" y="3418"/>
                  </a:cubicBezTo>
                  <a:cubicBezTo>
                    <a:pt x="3168" y="3560"/>
                    <a:pt x="3013" y="3691"/>
                    <a:pt x="2823" y="3775"/>
                  </a:cubicBezTo>
                  <a:cubicBezTo>
                    <a:pt x="2763" y="3810"/>
                    <a:pt x="2692" y="3870"/>
                    <a:pt x="2644" y="3918"/>
                  </a:cubicBezTo>
                  <a:cubicBezTo>
                    <a:pt x="2263" y="4418"/>
                    <a:pt x="1846" y="4906"/>
                    <a:pt x="1501" y="5465"/>
                  </a:cubicBezTo>
                  <a:cubicBezTo>
                    <a:pt x="1168" y="6013"/>
                    <a:pt x="929" y="6608"/>
                    <a:pt x="679" y="7192"/>
                  </a:cubicBezTo>
                  <a:cubicBezTo>
                    <a:pt x="584" y="7382"/>
                    <a:pt x="572" y="7573"/>
                    <a:pt x="608" y="7787"/>
                  </a:cubicBezTo>
                  <a:cubicBezTo>
                    <a:pt x="644" y="8120"/>
                    <a:pt x="691" y="8454"/>
                    <a:pt x="739" y="8799"/>
                  </a:cubicBezTo>
                  <a:cubicBezTo>
                    <a:pt x="787" y="9073"/>
                    <a:pt x="918" y="9347"/>
                    <a:pt x="1037" y="9597"/>
                  </a:cubicBezTo>
                  <a:cubicBezTo>
                    <a:pt x="1084" y="9692"/>
                    <a:pt x="1179" y="9764"/>
                    <a:pt x="1275" y="9823"/>
                  </a:cubicBezTo>
                  <a:cubicBezTo>
                    <a:pt x="1346" y="9883"/>
                    <a:pt x="1465" y="9906"/>
                    <a:pt x="1513" y="9990"/>
                  </a:cubicBezTo>
                  <a:cubicBezTo>
                    <a:pt x="1632" y="10133"/>
                    <a:pt x="1775" y="10204"/>
                    <a:pt x="1941" y="10287"/>
                  </a:cubicBezTo>
                  <a:cubicBezTo>
                    <a:pt x="2061" y="10347"/>
                    <a:pt x="2180" y="10418"/>
                    <a:pt x="2322" y="10478"/>
                  </a:cubicBezTo>
                  <a:cubicBezTo>
                    <a:pt x="2406" y="10526"/>
                    <a:pt x="2501" y="10561"/>
                    <a:pt x="2584" y="10597"/>
                  </a:cubicBezTo>
                  <a:cubicBezTo>
                    <a:pt x="2715" y="10621"/>
                    <a:pt x="2834" y="10680"/>
                    <a:pt x="2954" y="10776"/>
                  </a:cubicBezTo>
                  <a:cubicBezTo>
                    <a:pt x="3049" y="10835"/>
                    <a:pt x="3144" y="10895"/>
                    <a:pt x="3251" y="10918"/>
                  </a:cubicBezTo>
                  <a:cubicBezTo>
                    <a:pt x="3846" y="11133"/>
                    <a:pt x="4430" y="11359"/>
                    <a:pt x="5049" y="11478"/>
                  </a:cubicBezTo>
                  <a:cubicBezTo>
                    <a:pt x="5275" y="11514"/>
                    <a:pt x="5501" y="11549"/>
                    <a:pt x="5728" y="11514"/>
                  </a:cubicBezTo>
                  <a:cubicBezTo>
                    <a:pt x="5763" y="11514"/>
                    <a:pt x="5835" y="11502"/>
                    <a:pt x="5871" y="11502"/>
                  </a:cubicBezTo>
                  <a:lnTo>
                    <a:pt x="5942" y="11502"/>
                  </a:lnTo>
                  <a:cubicBezTo>
                    <a:pt x="6192" y="11502"/>
                    <a:pt x="6299" y="11597"/>
                    <a:pt x="6347" y="11811"/>
                  </a:cubicBezTo>
                  <a:cubicBezTo>
                    <a:pt x="6406" y="12169"/>
                    <a:pt x="6454" y="12526"/>
                    <a:pt x="6513" y="12907"/>
                  </a:cubicBezTo>
                  <a:cubicBezTo>
                    <a:pt x="6525" y="12978"/>
                    <a:pt x="6513" y="13050"/>
                    <a:pt x="6609" y="13097"/>
                  </a:cubicBezTo>
                  <a:cubicBezTo>
                    <a:pt x="6621" y="13097"/>
                    <a:pt x="6633" y="13109"/>
                    <a:pt x="6644" y="13097"/>
                  </a:cubicBezTo>
                  <a:cubicBezTo>
                    <a:pt x="7121" y="12883"/>
                    <a:pt x="7573" y="12645"/>
                    <a:pt x="7918" y="12228"/>
                  </a:cubicBezTo>
                  <a:cubicBezTo>
                    <a:pt x="7954" y="12169"/>
                    <a:pt x="8002" y="12109"/>
                    <a:pt x="8073" y="12073"/>
                  </a:cubicBezTo>
                  <a:cubicBezTo>
                    <a:pt x="8276" y="11919"/>
                    <a:pt x="8395" y="11740"/>
                    <a:pt x="8514" y="11549"/>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16" name="Google Shape;316;p27"/>
            <p:cNvSpPr/>
            <p:nvPr/>
          </p:nvSpPr>
          <p:spPr>
            <a:xfrm>
              <a:off x="3082225" y="1597650"/>
              <a:ext cx="267600" cy="49725"/>
            </a:xfrm>
            <a:custGeom>
              <a:avLst/>
              <a:gdLst/>
              <a:ahLst/>
              <a:cxnLst/>
              <a:rect l="l" t="t" r="r" b="b"/>
              <a:pathLst>
                <a:path w="10704" h="1989" extrusionOk="0">
                  <a:moveTo>
                    <a:pt x="6549" y="1131"/>
                  </a:moveTo>
                  <a:cubicBezTo>
                    <a:pt x="5703" y="1227"/>
                    <a:pt x="4858" y="1346"/>
                    <a:pt x="4001" y="1453"/>
                  </a:cubicBezTo>
                  <a:cubicBezTo>
                    <a:pt x="3870" y="1465"/>
                    <a:pt x="3727" y="1489"/>
                    <a:pt x="3596" y="1548"/>
                  </a:cubicBezTo>
                  <a:cubicBezTo>
                    <a:pt x="3334" y="1643"/>
                    <a:pt x="3048" y="1703"/>
                    <a:pt x="2762" y="1739"/>
                  </a:cubicBezTo>
                  <a:cubicBezTo>
                    <a:pt x="2108" y="1810"/>
                    <a:pt x="1477" y="1882"/>
                    <a:pt x="822" y="1965"/>
                  </a:cubicBezTo>
                  <a:cubicBezTo>
                    <a:pt x="667" y="1977"/>
                    <a:pt x="524" y="1989"/>
                    <a:pt x="369" y="1989"/>
                  </a:cubicBezTo>
                  <a:cubicBezTo>
                    <a:pt x="286" y="1989"/>
                    <a:pt x="191" y="1965"/>
                    <a:pt x="119" y="1929"/>
                  </a:cubicBezTo>
                  <a:cubicBezTo>
                    <a:pt x="24" y="1882"/>
                    <a:pt x="0" y="1739"/>
                    <a:pt x="72" y="1679"/>
                  </a:cubicBezTo>
                  <a:cubicBezTo>
                    <a:pt x="131" y="1620"/>
                    <a:pt x="226" y="1572"/>
                    <a:pt x="298" y="1560"/>
                  </a:cubicBezTo>
                  <a:cubicBezTo>
                    <a:pt x="465" y="1512"/>
                    <a:pt x="643" y="1501"/>
                    <a:pt x="822" y="1465"/>
                  </a:cubicBezTo>
                  <a:cubicBezTo>
                    <a:pt x="1489" y="1382"/>
                    <a:pt x="2155" y="1274"/>
                    <a:pt x="2822" y="1191"/>
                  </a:cubicBezTo>
                  <a:cubicBezTo>
                    <a:pt x="2977" y="1167"/>
                    <a:pt x="3120" y="1143"/>
                    <a:pt x="3263" y="1084"/>
                  </a:cubicBezTo>
                  <a:cubicBezTo>
                    <a:pt x="3501" y="977"/>
                    <a:pt x="3739" y="953"/>
                    <a:pt x="3989" y="917"/>
                  </a:cubicBezTo>
                  <a:cubicBezTo>
                    <a:pt x="5608" y="715"/>
                    <a:pt x="7215" y="500"/>
                    <a:pt x="8835" y="298"/>
                  </a:cubicBezTo>
                  <a:cubicBezTo>
                    <a:pt x="9013" y="262"/>
                    <a:pt x="9180" y="262"/>
                    <a:pt x="9347" y="155"/>
                  </a:cubicBezTo>
                  <a:cubicBezTo>
                    <a:pt x="9406" y="119"/>
                    <a:pt x="9478" y="96"/>
                    <a:pt x="9549" y="96"/>
                  </a:cubicBezTo>
                  <a:lnTo>
                    <a:pt x="10228" y="12"/>
                  </a:lnTo>
                  <a:cubicBezTo>
                    <a:pt x="10299" y="0"/>
                    <a:pt x="10371" y="12"/>
                    <a:pt x="10442" y="12"/>
                  </a:cubicBezTo>
                  <a:cubicBezTo>
                    <a:pt x="10585" y="24"/>
                    <a:pt x="10668" y="96"/>
                    <a:pt x="10680" y="215"/>
                  </a:cubicBezTo>
                  <a:cubicBezTo>
                    <a:pt x="10704" y="334"/>
                    <a:pt x="10656" y="441"/>
                    <a:pt x="10525" y="489"/>
                  </a:cubicBezTo>
                  <a:cubicBezTo>
                    <a:pt x="10406" y="536"/>
                    <a:pt x="10287" y="548"/>
                    <a:pt x="10168" y="572"/>
                  </a:cubicBezTo>
                  <a:cubicBezTo>
                    <a:pt x="9930" y="620"/>
                    <a:pt x="9668" y="620"/>
                    <a:pt x="9430" y="750"/>
                  </a:cubicBezTo>
                  <a:cubicBezTo>
                    <a:pt x="9347" y="810"/>
                    <a:pt x="9216" y="798"/>
                    <a:pt x="9109" y="810"/>
                  </a:cubicBezTo>
                  <a:cubicBezTo>
                    <a:pt x="8263" y="905"/>
                    <a:pt x="7418" y="1024"/>
                    <a:pt x="6549" y="1131"/>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17" name="Google Shape;317;p27"/>
            <p:cNvSpPr/>
            <p:nvPr/>
          </p:nvSpPr>
          <p:spPr>
            <a:xfrm>
              <a:off x="3064650" y="1511625"/>
              <a:ext cx="265850" cy="51825"/>
            </a:xfrm>
            <a:custGeom>
              <a:avLst/>
              <a:gdLst/>
              <a:ahLst/>
              <a:cxnLst/>
              <a:rect l="l" t="t" r="r" b="b"/>
              <a:pathLst>
                <a:path w="10634" h="2073" extrusionOk="0">
                  <a:moveTo>
                    <a:pt x="1" y="1917"/>
                  </a:moveTo>
                  <a:cubicBezTo>
                    <a:pt x="60" y="1858"/>
                    <a:pt x="84" y="1810"/>
                    <a:pt x="108" y="1798"/>
                  </a:cubicBezTo>
                  <a:cubicBezTo>
                    <a:pt x="406" y="1620"/>
                    <a:pt x="739" y="1453"/>
                    <a:pt x="1072" y="1417"/>
                  </a:cubicBezTo>
                  <a:cubicBezTo>
                    <a:pt x="1489" y="1358"/>
                    <a:pt x="1894" y="1274"/>
                    <a:pt x="2299" y="1179"/>
                  </a:cubicBezTo>
                  <a:cubicBezTo>
                    <a:pt x="2775" y="1036"/>
                    <a:pt x="3263" y="1001"/>
                    <a:pt x="3739" y="941"/>
                  </a:cubicBezTo>
                  <a:cubicBezTo>
                    <a:pt x="3930" y="905"/>
                    <a:pt x="4144" y="882"/>
                    <a:pt x="4323" y="798"/>
                  </a:cubicBezTo>
                  <a:cubicBezTo>
                    <a:pt x="4442" y="763"/>
                    <a:pt x="4561" y="727"/>
                    <a:pt x="4680" y="715"/>
                  </a:cubicBezTo>
                  <a:lnTo>
                    <a:pt x="9907" y="48"/>
                  </a:lnTo>
                  <a:lnTo>
                    <a:pt x="10347" y="1"/>
                  </a:lnTo>
                  <a:cubicBezTo>
                    <a:pt x="10466" y="1"/>
                    <a:pt x="10574" y="72"/>
                    <a:pt x="10597" y="191"/>
                  </a:cubicBezTo>
                  <a:cubicBezTo>
                    <a:pt x="10633" y="310"/>
                    <a:pt x="10562" y="441"/>
                    <a:pt x="10419" y="489"/>
                  </a:cubicBezTo>
                  <a:cubicBezTo>
                    <a:pt x="10323" y="524"/>
                    <a:pt x="10204" y="536"/>
                    <a:pt x="10097" y="548"/>
                  </a:cubicBezTo>
                  <a:cubicBezTo>
                    <a:pt x="9526" y="620"/>
                    <a:pt x="8978" y="703"/>
                    <a:pt x="8418" y="774"/>
                  </a:cubicBezTo>
                  <a:cubicBezTo>
                    <a:pt x="7252" y="917"/>
                    <a:pt x="6097" y="1072"/>
                    <a:pt x="4942" y="1215"/>
                  </a:cubicBezTo>
                  <a:cubicBezTo>
                    <a:pt x="4739" y="1251"/>
                    <a:pt x="4525" y="1274"/>
                    <a:pt x="4323" y="1370"/>
                  </a:cubicBezTo>
                  <a:cubicBezTo>
                    <a:pt x="4168" y="1429"/>
                    <a:pt x="4013" y="1453"/>
                    <a:pt x="3846" y="1477"/>
                  </a:cubicBezTo>
                  <a:cubicBezTo>
                    <a:pt x="3192" y="1548"/>
                    <a:pt x="2537" y="1655"/>
                    <a:pt x="1882" y="1834"/>
                  </a:cubicBezTo>
                  <a:cubicBezTo>
                    <a:pt x="1763" y="1858"/>
                    <a:pt x="1632" y="1870"/>
                    <a:pt x="1513" y="1894"/>
                  </a:cubicBezTo>
                  <a:cubicBezTo>
                    <a:pt x="1191" y="1953"/>
                    <a:pt x="882" y="1989"/>
                    <a:pt x="584" y="2048"/>
                  </a:cubicBezTo>
                  <a:cubicBezTo>
                    <a:pt x="406" y="2072"/>
                    <a:pt x="227" y="2048"/>
                    <a:pt x="1" y="1917"/>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18" name="Google Shape;318;p27"/>
            <p:cNvSpPr/>
            <p:nvPr/>
          </p:nvSpPr>
          <p:spPr>
            <a:xfrm>
              <a:off x="3072700" y="1550325"/>
              <a:ext cx="266425" cy="47350"/>
            </a:xfrm>
            <a:custGeom>
              <a:avLst/>
              <a:gdLst/>
              <a:ahLst/>
              <a:cxnLst/>
              <a:rect l="l" t="t" r="r" b="b"/>
              <a:pathLst>
                <a:path w="10657" h="1894" extrusionOk="0">
                  <a:moveTo>
                    <a:pt x="0" y="1620"/>
                  </a:moveTo>
                  <a:cubicBezTo>
                    <a:pt x="203" y="1477"/>
                    <a:pt x="405" y="1441"/>
                    <a:pt x="619" y="1417"/>
                  </a:cubicBezTo>
                  <a:lnTo>
                    <a:pt x="2941" y="1096"/>
                  </a:lnTo>
                  <a:cubicBezTo>
                    <a:pt x="4787" y="858"/>
                    <a:pt x="6632" y="619"/>
                    <a:pt x="8466" y="369"/>
                  </a:cubicBezTo>
                  <a:cubicBezTo>
                    <a:pt x="8656" y="346"/>
                    <a:pt x="8870" y="322"/>
                    <a:pt x="9049" y="203"/>
                  </a:cubicBezTo>
                  <a:cubicBezTo>
                    <a:pt x="9120" y="167"/>
                    <a:pt x="9204" y="143"/>
                    <a:pt x="9299" y="131"/>
                  </a:cubicBezTo>
                  <a:cubicBezTo>
                    <a:pt x="9525" y="107"/>
                    <a:pt x="9740" y="84"/>
                    <a:pt x="9966" y="48"/>
                  </a:cubicBezTo>
                  <a:cubicBezTo>
                    <a:pt x="10156" y="0"/>
                    <a:pt x="10335" y="84"/>
                    <a:pt x="10502" y="143"/>
                  </a:cubicBezTo>
                  <a:cubicBezTo>
                    <a:pt x="10609" y="191"/>
                    <a:pt x="10656" y="286"/>
                    <a:pt x="10633" y="405"/>
                  </a:cubicBezTo>
                  <a:cubicBezTo>
                    <a:pt x="10621" y="500"/>
                    <a:pt x="10561" y="560"/>
                    <a:pt x="10490" y="596"/>
                  </a:cubicBezTo>
                  <a:cubicBezTo>
                    <a:pt x="10371" y="655"/>
                    <a:pt x="10252" y="655"/>
                    <a:pt x="10121" y="619"/>
                  </a:cubicBezTo>
                  <a:cubicBezTo>
                    <a:pt x="9787" y="548"/>
                    <a:pt x="9478" y="608"/>
                    <a:pt x="9168" y="727"/>
                  </a:cubicBezTo>
                  <a:cubicBezTo>
                    <a:pt x="9025" y="774"/>
                    <a:pt x="8906" y="834"/>
                    <a:pt x="8775" y="846"/>
                  </a:cubicBezTo>
                  <a:cubicBezTo>
                    <a:pt x="6072" y="1191"/>
                    <a:pt x="3370" y="1512"/>
                    <a:pt x="667" y="1858"/>
                  </a:cubicBezTo>
                  <a:cubicBezTo>
                    <a:pt x="548" y="1870"/>
                    <a:pt x="417" y="1893"/>
                    <a:pt x="298" y="1893"/>
                  </a:cubicBezTo>
                  <a:cubicBezTo>
                    <a:pt x="155" y="1858"/>
                    <a:pt x="24" y="1810"/>
                    <a:pt x="0" y="1620"/>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19" name="Google Shape;319;p27"/>
            <p:cNvSpPr/>
            <p:nvPr/>
          </p:nvSpPr>
          <p:spPr>
            <a:xfrm>
              <a:off x="2787825" y="1758375"/>
              <a:ext cx="312575" cy="450075"/>
            </a:xfrm>
            <a:custGeom>
              <a:avLst/>
              <a:gdLst/>
              <a:ahLst/>
              <a:cxnLst/>
              <a:rect l="l" t="t" r="r" b="b"/>
              <a:pathLst>
                <a:path w="12503" h="18003" extrusionOk="0">
                  <a:moveTo>
                    <a:pt x="12503" y="8514"/>
                  </a:moveTo>
                  <a:cubicBezTo>
                    <a:pt x="12372" y="8669"/>
                    <a:pt x="12229" y="8716"/>
                    <a:pt x="12062" y="8752"/>
                  </a:cubicBezTo>
                  <a:cubicBezTo>
                    <a:pt x="11871" y="8776"/>
                    <a:pt x="11693" y="8788"/>
                    <a:pt x="11490" y="8823"/>
                  </a:cubicBezTo>
                  <a:cubicBezTo>
                    <a:pt x="11193" y="8883"/>
                    <a:pt x="11062" y="9026"/>
                    <a:pt x="11062" y="9347"/>
                  </a:cubicBezTo>
                  <a:cubicBezTo>
                    <a:pt x="11062" y="9466"/>
                    <a:pt x="11074" y="9597"/>
                    <a:pt x="11074" y="9716"/>
                  </a:cubicBezTo>
                  <a:cubicBezTo>
                    <a:pt x="10955" y="9883"/>
                    <a:pt x="10800" y="9919"/>
                    <a:pt x="10621" y="9942"/>
                  </a:cubicBezTo>
                  <a:lnTo>
                    <a:pt x="9228" y="10121"/>
                  </a:lnTo>
                  <a:cubicBezTo>
                    <a:pt x="9133" y="10133"/>
                    <a:pt x="9038" y="10145"/>
                    <a:pt x="8931" y="10157"/>
                  </a:cubicBezTo>
                  <a:cubicBezTo>
                    <a:pt x="8716" y="10192"/>
                    <a:pt x="8573" y="10323"/>
                    <a:pt x="8490" y="10514"/>
                  </a:cubicBezTo>
                  <a:cubicBezTo>
                    <a:pt x="8312" y="10907"/>
                    <a:pt x="8300" y="11109"/>
                    <a:pt x="8359" y="11538"/>
                  </a:cubicBezTo>
                  <a:cubicBezTo>
                    <a:pt x="8383" y="11740"/>
                    <a:pt x="8478" y="11871"/>
                    <a:pt x="8633" y="11955"/>
                  </a:cubicBezTo>
                  <a:cubicBezTo>
                    <a:pt x="8788" y="12038"/>
                    <a:pt x="8931" y="12109"/>
                    <a:pt x="9085" y="12169"/>
                  </a:cubicBezTo>
                  <a:cubicBezTo>
                    <a:pt x="9252" y="12240"/>
                    <a:pt x="9407" y="12252"/>
                    <a:pt x="9609" y="12240"/>
                  </a:cubicBezTo>
                  <a:cubicBezTo>
                    <a:pt x="10038" y="12181"/>
                    <a:pt x="10478" y="12121"/>
                    <a:pt x="10919" y="12074"/>
                  </a:cubicBezTo>
                  <a:cubicBezTo>
                    <a:pt x="11038" y="12062"/>
                    <a:pt x="11169" y="12062"/>
                    <a:pt x="11300" y="12050"/>
                  </a:cubicBezTo>
                  <a:cubicBezTo>
                    <a:pt x="11312" y="12133"/>
                    <a:pt x="11348" y="12193"/>
                    <a:pt x="11336" y="12240"/>
                  </a:cubicBezTo>
                  <a:cubicBezTo>
                    <a:pt x="11229" y="12538"/>
                    <a:pt x="11276" y="12836"/>
                    <a:pt x="11312" y="13133"/>
                  </a:cubicBezTo>
                  <a:cubicBezTo>
                    <a:pt x="11360" y="13419"/>
                    <a:pt x="11300" y="13681"/>
                    <a:pt x="11217" y="13943"/>
                  </a:cubicBezTo>
                  <a:cubicBezTo>
                    <a:pt x="11121" y="14205"/>
                    <a:pt x="10943" y="14395"/>
                    <a:pt x="10693" y="14550"/>
                  </a:cubicBezTo>
                  <a:cubicBezTo>
                    <a:pt x="10359" y="14741"/>
                    <a:pt x="10038" y="14848"/>
                    <a:pt x="9669" y="14895"/>
                  </a:cubicBezTo>
                  <a:cubicBezTo>
                    <a:pt x="9609" y="14907"/>
                    <a:pt x="9550" y="14907"/>
                    <a:pt x="9466" y="14919"/>
                  </a:cubicBezTo>
                  <a:cubicBezTo>
                    <a:pt x="8835" y="15026"/>
                    <a:pt x="8204" y="15086"/>
                    <a:pt x="7561" y="15015"/>
                  </a:cubicBezTo>
                  <a:cubicBezTo>
                    <a:pt x="7192" y="14967"/>
                    <a:pt x="6823" y="15038"/>
                    <a:pt x="6430" y="15086"/>
                  </a:cubicBezTo>
                  <a:cubicBezTo>
                    <a:pt x="6240" y="15122"/>
                    <a:pt x="6109" y="15217"/>
                    <a:pt x="5990" y="15336"/>
                  </a:cubicBezTo>
                  <a:cubicBezTo>
                    <a:pt x="5942" y="15384"/>
                    <a:pt x="5930" y="15467"/>
                    <a:pt x="5918" y="15550"/>
                  </a:cubicBezTo>
                  <a:cubicBezTo>
                    <a:pt x="5918" y="15646"/>
                    <a:pt x="5930" y="15741"/>
                    <a:pt x="5942" y="15848"/>
                  </a:cubicBezTo>
                  <a:cubicBezTo>
                    <a:pt x="6002" y="16312"/>
                    <a:pt x="6049" y="16765"/>
                    <a:pt x="6109" y="17229"/>
                  </a:cubicBezTo>
                  <a:cubicBezTo>
                    <a:pt x="6133" y="17515"/>
                    <a:pt x="6109" y="17539"/>
                    <a:pt x="5859" y="17658"/>
                  </a:cubicBezTo>
                  <a:cubicBezTo>
                    <a:pt x="5502" y="17836"/>
                    <a:pt x="5109" y="17836"/>
                    <a:pt x="4728" y="17896"/>
                  </a:cubicBezTo>
                  <a:cubicBezTo>
                    <a:pt x="4275" y="17801"/>
                    <a:pt x="3847" y="17920"/>
                    <a:pt x="3418" y="17967"/>
                  </a:cubicBezTo>
                  <a:cubicBezTo>
                    <a:pt x="3144" y="18003"/>
                    <a:pt x="2918" y="17920"/>
                    <a:pt x="2680" y="17812"/>
                  </a:cubicBezTo>
                  <a:cubicBezTo>
                    <a:pt x="2597" y="17765"/>
                    <a:pt x="2525" y="17646"/>
                    <a:pt x="2477" y="17551"/>
                  </a:cubicBezTo>
                  <a:cubicBezTo>
                    <a:pt x="2358" y="17348"/>
                    <a:pt x="2263" y="17122"/>
                    <a:pt x="2168" y="16920"/>
                  </a:cubicBezTo>
                  <a:cubicBezTo>
                    <a:pt x="2144" y="16884"/>
                    <a:pt x="2132" y="16872"/>
                    <a:pt x="2132" y="16836"/>
                  </a:cubicBezTo>
                  <a:cubicBezTo>
                    <a:pt x="2120" y="16443"/>
                    <a:pt x="1894" y="16098"/>
                    <a:pt x="1882" y="15705"/>
                  </a:cubicBezTo>
                  <a:cubicBezTo>
                    <a:pt x="1870" y="15503"/>
                    <a:pt x="1835" y="15312"/>
                    <a:pt x="1715" y="15134"/>
                  </a:cubicBezTo>
                  <a:cubicBezTo>
                    <a:pt x="1668" y="15074"/>
                    <a:pt x="1668" y="14991"/>
                    <a:pt x="1656" y="14919"/>
                  </a:cubicBezTo>
                  <a:cubicBezTo>
                    <a:pt x="1644" y="14860"/>
                    <a:pt x="1644" y="14788"/>
                    <a:pt x="1608" y="14741"/>
                  </a:cubicBezTo>
                  <a:cubicBezTo>
                    <a:pt x="1418" y="14253"/>
                    <a:pt x="1394" y="13752"/>
                    <a:pt x="1334" y="13229"/>
                  </a:cubicBezTo>
                  <a:cubicBezTo>
                    <a:pt x="1299" y="13038"/>
                    <a:pt x="1251" y="12836"/>
                    <a:pt x="1180" y="12645"/>
                  </a:cubicBezTo>
                  <a:cubicBezTo>
                    <a:pt x="1120" y="12514"/>
                    <a:pt x="1096" y="12359"/>
                    <a:pt x="1073" y="12217"/>
                  </a:cubicBezTo>
                  <a:cubicBezTo>
                    <a:pt x="1037" y="11943"/>
                    <a:pt x="1013" y="11693"/>
                    <a:pt x="894" y="11443"/>
                  </a:cubicBezTo>
                  <a:cubicBezTo>
                    <a:pt x="858" y="11335"/>
                    <a:pt x="834" y="11205"/>
                    <a:pt x="822" y="11074"/>
                  </a:cubicBezTo>
                  <a:cubicBezTo>
                    <a:pt x="584" y="9419"/>
                    <a:pt x="346" y="7764"/>
                    <a:pt x="120" y="6109"/>
                  </a:cubicBezTo>
                  <a:cubicBezTo>
                    <a:pt x="49" y="5549"/>
                    <a:pt x="1" y="5001"/>
                    <a:pt x="49" y="4418"/>
                  </a:cubicBezTo>
                  <a:cubicBezTo>
                    <a:pt x="60" y="4192"/>
                    <a:pt x="108" y="3966"/>
                    <a:pt x="215" y="3763"/>
                  </a:cubicBezTo>
                  <a:cubicBezTo>
                    <a:pt x="287" y="3608"/>
                    <a:pt x="322" y="3430"/>
                    <a:pt x="358" y="3251"/>
                  </a:cubicBezTo>
                  <a:cubicBezTo>
                    <a:pt x="394" y="3073"/>
                    <a:pt x="477" y="2930"/>
                    <a:pt x="561" y="2775"/>
                  </a:cubicBezTo>
                  <a:cubicBezTo>
                    <a:pt x="703" y="2501"/>
                    <a:pt x="953" y="2299"/>
                    <a:pt x="1132" y="2049"/>
                  </a:cubicBezTo>
                  <a:cubicBezTo>
                    <a:pt x="1227" y="1930"/>
                    <a:pt x="1311" y="1811"/>
                    <a:pt x="1418" y="1691"/>
                  </a:cubicBezTo>
                  <a:cubicBezTo>
                    <a:pt x="1465" y="1632"/>
                    <a:pt x="1513" y="1572"/>
                    <a:pt x="1584" y="1525"/>
                  </a:cubicBezTo>
                  <a:cubicBezTo>
                    <a:pt x="2025" y="1275"/>
                    <a:pt x="2406" y="906"/>
                    <a:pt x="2894" y="727"/>
                  </a:cubicBezTo>
                  <a:cubicBezTo>
                    <a:pt x="3132" y="632"/>
                    <a:pt x="3359" y="477"/>
                    <a:pt x="3609" y="382"/>
                  </a:cubicBezTo>
                  <a:cubicBezTo>
                    <a:pt x="3870" y="298"/>
                    <a:pt x="4156" y="239"/>
                    <a:pt x="4442" y="191"/>
                  </a:cubicBezTo>
                  <a:cubicBezTo>
                    <a:pt x="4716" y="144"/>
                    <a:pt x="5013" y="132"/>
                    <a:pt x="5299" y="72"/>
                  </a:cubicBezTo>
                  <a:cubicBezTo>
                    <a:pt x="5692" y="1"/>
                    <a:pt x="6073" y="60"/>
                    <a:pt x="6466" y="60"/>
                  </a:cubicBezTo>
                  <a:cubicBezTo>
                    <a:pt x="6585" y="60"/>
                    <a:pt x="6716" y="96"/>
                    <a:pt x="6835" y="144"/>
                  </a:cubicBezTo>
                  <a:cubicBezTo>
                    <a:pt x="7038" y="203"/>
                    <a:pt x="7240" y="275"/>
                    <a:pt x="7442" y="358"/>
                  </a:cubicBezTo>
                  <a:cubicBezTo>
                    <a:pt x="7538" y="382"/>
                    <a:pt x="7621" y="429"/>
                    <a:pt x="7716" y="489"/>
                  </a:cubicBezTo>
                  <a:cubicBezTo>
                    <a:pt x="7931" y="620"/>
                    <a:pt x="8157" y="775"/>
                    <a:pt x="8383" y="918"/>
                  </a:cubicBezTo>
                  <a:cubicBezTo>
                    <a:pt x="8573" y="1037"/>
                    <a:pt x="8740" y="1191"/>
                    <a:pt x="8907" y="1346"/>
                  </a:cubicBezTo>
                  <a:cubicBezTo>
                    <a:pt x="9109" y="1549"/>
                    <a:pt x="9347" y="1703"/>
                    <a:pt x="9502" y="1965"/>
                  </a:cubicBezTo>
                  <a:cubicBezTo>
                    <a:pt x="9812" y="2084"/>
                    <a:pt x="9931" y="2382"/>
                    <a:pt x="10121" y="2596"/>
                  </a:cubicBezTo>
                  <a:cubicBezTo>
                    <a:pt x="10276" y="2775"/>
                    <a:pt x="10371" y="3001"/>
                    <a:pt x="10490" y="3215"/>
                  </a:cubicBezTo>
                  <a:cubicBezTo>
                    <a:pt x="10705" y="3608"/>
                    <a:pt x="10895" y="4013"/>
                    <a:pt x="11133" y="4382"/>
                  </a:cubicBezTo>
                  <a:cubicBezTo>
                    <a:pt x="11169" y="4430"/>
                    <a:pt x="11193" y="4478"/>
                    <a:pt x="11205" y="4525"/>
                  </a:cubicBezTo>
                  <a:cubicBezTo>
                    <a:pt x="11240" y="4799"/>
                    <a:pt x="11443" y="5025"/>
                    <a:pt x="11467" y="5311"/>
                  </a:cubicBezTo>
                  <a:cubicBezTo>
                    <a:pt x="11467" y="5370"/>
                    <a:pt x="11490" y="5430"/>
                    <a:pt x="11538" y="5490"/>
                  </a:cubicBezTo>
                  <a:cubicBezTo>
                    <a:pt x="11729" y="5787"/>
                    <a:pt x="11776" y="6144"/>
                    <a:pt x="11943" y="6454"/>
                  </a:cubicBezTo>
                  <a:cubicBezTo>
                    <a:pt x="11955" y="6466"/>
                    <a:pt x="11955" y="6502"/>
                    <a:pt x="11955" y="6525"/>
                  </a:cubicBezTo>
                  <a:cubicBezTo>
                    <a:pt x="11955" y="6847"/>
                    <a:pt x="12145" y="7097"/>
                    <a:pt x="12217" y="7383"/>
                  </a:cubicBezTo>
                  <a:cubicBezTo>
                    <a:pt x="12252" y="7502"/>
                    <a:pt x="12324" y="7597"/>
                    <a:pt x="12336" y="7740"/>
                  </a:cubicBezTo>
                  <a:cubicBezTo>
                    <a:pt x="12360" y="7799"/>
                    <a:pt x="12372" y="7871"/>
                    <a:pt x="12395" y="7918"/>
                  </a:cubicBezTo>
                  <a:cubicBezTo>
                    <a:pt x="12491" y="8061"/>
                    <a:pt x="12491" y="8288"/>
                    <a:pt x="12503" y="8514"/>
                  </a:cubicBezTo>
                  <a:close/>
                  <a:moveTo>
                    <a:pt x="4811" y="1049"/>
                  </a:moveTo>
                  <a:lnTo>
                    <a:pt x="4811" y="1049"/>
                  </a:lnTo>
                  <a:cubicBezTo>
                    <a:pt x="4740" y="1072"/>
                    <a:pt x="4668" y="1084"/>
                    <a:pt x="4585" y="1084"/>
                  </a:cubicBezTo>
                  <a:cubicBezTo>
                    <a:pt x="4168" y="1108"/>
                    <a:pt x="3775" y="1179"/>
                    <a:pt x="3430" y="1465"/>
                  </a:cubicBezTo>
                  <a:cubicBezTo>
                    <a:pt x="3418" y="1477"/>
                    <a:pt x="3382" y="1501"/>
                    <a:pt x="3370" y="1501"/>
                  </a:cubicBezTo>
                  <a:cubicBezTo>
                    <a:pt x="3085" y="1632"/>
                    <a:pt x="2835" y="1811"/>
                    <a:pt x="2608" y="2049"/>
                  </a:cubicBezTo>
                  <a:cubicBezTo>
                    <a:pt x="2561" y="2108"/>
                    <a:pt x="2501" y="2156"/>
                    <a:pt x="2442" y="2192"/>
                  </a:cubicBezTo>
                  <a:cubicBezTo>
                    <a:pt x="2204" y="2346"/>
                    <a:pt x="2061" y="2584"/>
                    <a:pt x="1906" y="2823"/>
                  </a:cubicBezTo>
                  <a:cubicBezTo>
                    <a:pt x="1775" y="3049"/>
                    <a:pt x="1608" y="3251"/>
                    <a:pt x="1477" y="3477"/>
                  </a:cubicBezTo>
                  <a:cubicBezTo>
                    <a:pt x="1406" y="3596"/>
                    <a:pt x="1334" y="3716"/>
                    <a:pt x="1275" y="3835"/>
                  </a:cubicBezTo>
                  <a:cubicBezTo>
                    <a:pt x="1192" y="4013"/>
                    <a:pt x="1132" y="4204"/>
                    <a:pt x="1073" y="4394"/>
                  </a:cubicBezTo>
                  <a:cubicBezTo>
                    <a:pt x="1013" y="4597"/>
                    <a:pt x="977" y="4787"/>
                    <a:pt x="989" y="4989"/>
                  </a:cubicBezTo>
                  <a:cubicBezTo>
                    <a:pt x="989" y="5085"/>
                    <a:pt x="977" y="5168"/>
                    <a:pt x="977" y="5263"/>
                  </a:cubicBezTo>
                  <a:cubicBezTo>
                    <a:pt x="977" y="5442"/>
                    <a:pt x="953" y="5621"/>
                    <a:pt x="977" y="5787"/>
                  </a:cubicBezTo>
                  <a:cubicBezTo>
                    <a:pt x="1013" y="6180"/>
                    <a:pt x="1096" y="6573"/>
                    <a:pt x="1132" y="6978"/>
                  </a:cubicBezTo>
                  <a:cubicBezTo>
                    <a:pt x="1192" y="7418"/>
                    <a:pt x="1334" y="7823"/>
                    <a:pt x="1608" y="8168"/>
                  </a:cubicBezTo>
                  <a:cubicBezTo>
                    <a:pt x="1727" y="8311"/>
                    <a:pt x="1882" y="8430"/>
                    <a:pt x="1965" y="8597"/>
                  </a:cubicBezTo>
                  <a:cubicBezTo>
                    <a:pt x="2073" y="8788"/>
                    <a:pt x="2239" y="8919"/>
                    <a:pt x="2346" y="9097"/>
                  </a:cubicBezTo>
                  <a:cubicBezTo>
                    <a:pt x="2418" y="9204"/>
                    <a:pt x="2525" y="9264"/>
                    <a:pt x="2644" y="9323"/>
                  </a:cubicBezTo>
                  <a:cubicBezTo>
                    <a:pt x="2823" y="9395"/>
                    <a:pt x="2978" y="9490"/>
                    <a:pt x="3156" y="9550"/>
                  </a:cubicBezTo>
                  <a:cubicBezTo>
                    <a:pt x="3311" y="9609"/>
                    <a:pt x="3454" y="9692"/>
                    <a:pt x="3620" y="9669"/>
                  </a:cubicBezTo>
                  <a:cubicBezTo>
                    <a:pt x="4073" y="9597"/>
                    <a:pt x="4525" y="9633"/>
                    <a:pt x="4942" y="9419"/>
                  </a:cubicBezTo>
                  <a:cubicBezTo>
                    <a:pt x="4978" y="9395"/>
                    <a:pt x="5025" y="9383"/>
                    <a:pt x="5049" y="9383"/>
                  </a:cubicBezTo>
                  <a:cubicBezTo>
                    <a:pt x="5442" y="9383"/>
                    <a:pt x="5764" y="9180"/>
                    <a:pt x="6121" y="9073"/>
                  </a:cubicBezTo>
                  <a:cubicBezTo>
                    <a:pt x="6311" y="9014"/>
                    <a:pt x="6514" y="8895"/>
                    <a:pt x="6692" y="8776"/>
                  </a:cubicBezTo>
                  <a:cubicBezTo>
                    <a:pt x="7002" y="8561"/>
                    <a:pt x="7299" y="8323"/>
                    <a:pt x="7597" y="8109"/>
                  </a:cubicBezTo>
                  <a:cubicBezTo>
                    <a:pt x="7645" y="8061"/>
                    <a:pt x="7704" y="8014"/>
                    <a:pt x="7716" y="7966"/>
                  </a:cubicBezTo>
                  <a:cubicBezTo>
                    <a:pt x="7823" y="7692"/>
                    <a:pt x="8026" y="7490"/>
                    <a:pt x="8192" y="7252"/>
                  </a:cubicBezTo>
                  <a:cubicBezTo>
                    <a:pt x="8252" y="7180"/>
                    <a:pt x="8300" y="7073"/>
                    <a:pt x="8335" y="6990"/>
                  </a:cubicBezTo>
                  <a:cubicBezTo>
                    <a:pt x="8550" y="6537"/>
                    <a:pt x="8562" y="6037"/>
                    <a:pt x="8693" y="5573"/>
                  </a:cubicBezTo>
                  <a:cubicBezTo>
                    <a:pt x="8716" y="5549"/>
                    <a:pt x="8716" y="5501"/>
                    <a:pt x="8693" y="5454"/>
                  </a:cubicBezTo>
                  <a:cubicBezTo>
                    <a:pt x="8573" y="4811"/>
                    <a:pt x="8621" y="4144"/>
                    <a:pt x="8335" y="3537"/>
                  </a:cubicBezTo>
                  <a:cubicBezTo>
                    <a:pt x="8323" y="3525"/>
                    <a:pt x="8323" y="3489"/>
                    <a:pt x="8323" y="3465"/>
                  </a:cubicBezTo>
                  <a:cubicBezTo>
                    <a:pt x="8312" y="3311"/>
                    <a:pt x="8216" y="3180"/>
                    <a:pt x="8133" y="3061"/>
                  </a:cubicBezTo>
                  <a:cubicBezTo>
                    <a:pt x="7823" y="2632"/>
                    <a:pt x="7502" y="2180"/>
                    <a:pt x="7180" y="1751"/>
                  </a:cubicBezTo>
                  <a:cubicBezTo>
                    <a:pt x="7121" y="1656"/>
                    <a:pt x="7026" y="1572"/>
                    <a:pt x="6942" y="1513"/>
                  </a:cubicBezTo>
                  <a:cubicBezTo>
                    <a:pt x="6692" y="1346"/>
                    <a:pt x="6430" y="1179"/>
                    <a:pt x="6180" y="1037"/>
                  </a:cubicBezTo>
                  <a:cubicBezTo>
                    <a:pt x="6133" y="1001"/>
                    <a:pt x="6097" y="989"/>
                    <a:pt x="6049" y="989"/>
                  </a:cubicBezTo>
                  <a:cubicBezTo>
                    <a:pt x="5859" y="977"/>
                    <a:pt x="5645" y="941"/>
                    <a:pt x="5454" y="965"/>
                  </a:cubicBezTo>
                  <a:cubicBezTo>
                    <a:pt x="5228" y="989"/>
                    <a:pt x="5025" y="1037"/>
                    <a:pt x="4811" y="1049"/>
                  </a:cubicBezTo>
                  <a:close/>
                  <a:moveTo>
                    <a:pt x="9800" y="7740"/>
                  </a:moveTo>
                  <a:cubicBezTo>
                    <a:pt x="10157" y="7692"/>
                    <a:pt x="10240" y="7573"/>
                    <a:pt x="10181" y="7192"/>
                  </a:cubicBezTo>
                  <a:lnTo>
                    <a:pt x="10181" y="7168"/>
                  </a:lnTo>
                  <a:cubicBezTo>
                    <a:pt x="10121" y="6871"/>
                    <a:pt x="9966" y="6775"/>
                    <a:pt x="9681" y="6847"/>
                  </a:cubicBezTo>
                  <a:cubicBezTo>
                    <a:pt x="9550" y="6871"/>
                    <a:pt x="9455" y="6966"/>
                    <a:pt x="9383" y="7049"/>
                  </a:cubicBezTo>
                  <a:cubicBezTo>
                    <a:pt x="9252" y="7216"/>
                    <a:pt x="9264" y="7395"/>
                    <a:pt x="9347" y="7573"/>
                  </a:cubicBezTo>
                  <a:cubicBezTo>
                    <a:pt x="9443" y="7752"/>
                    <a:pt x="9609" y="7752"/>
                    <a:pt x="9764" y="774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20" name="Google Shape;320;p27"/>
            <p:cNvSpPr/>
            <p:nvPr/>
          </p:nvSpPr>
          <p:spPr>
            <a:xfrm>
              <a:off x="2824750" y="1796600"/>
              <a:ext cx="166400" cy="189175"/>
            </a:xfrm>
            <a:custGeom>
              <a:avLst/>
              <a:gdLst/>
              <a:ahLst/>
              <a:cxnLst/>
              <a:rect l="l" t="t" r="r" b="b"/>
              <a:pathLst>
                <a:path w="6656" h="7567" extrusionOk="0">
                  <a:moveTo>
                    <a:pt x="4089" y="0"/>
                  </a:moveTo>
                  <a:cubicBezTo>
                    <a:pt x="4037" y="0"/>
                    <a:pt x="3983" y="3"/>
                    <a:pt x="3929" y="8"/>
                  </a:cubicBezTo>
                  <a:cubicBezTo>
                    <a:pt x="3739" y="31"/>
                    <a:pt x="3560" y="55"/>
                    <a:pt x="3275" y="103"/>
                  </a:cubicBezTo>
                  <a:cubicBezTo>
                    <a:pt x="2929" y="115"/>
                    <a:pt x="2513" y="186"/>
                    <a:pt x="2179" y="472"/>
                  </a:cubicBezTo>
                  <a:cubicBezTo>
                    <a:pt x="2155" y="496"/>
                    <a:pt x="2155" y="496"/>
                    <a:pt x="2143" y="496"/>
                  </a:cubicBezTo>
                  <a:cubicBezTo>
                    <a:pt x="1715" y="674"/>
                    <a:pt x="1441" y="1044"/>
                    <a:pt x="1084" y="1329"/>
                  </a:cubicBezTo>
                  <a:cubicBezTo>
                    <a:pt x="834" y="1710"/>
                    <a:pt x="548" y="2079"/>
                    <a:pt x="334" y="2484"/>
                  </a:cubicBezTo>
                  <a:cubicBezTo>
                    <a:pt x="60" y="2960"/>
                    <a:pt x="0" y="3508"/>
                    <a:pt x="36" y="4068"/>
                  </a:cubicBezTo>
                  <a:cubicBezTo>
                    <a:pt x="60" y="4580"/>
                    <a:pt x="155" y="5104"/>
                    <a:pt x="227" y="5639"/>
                  </a:cubicBezTo>
                  <a:cubicBezTo>
                    <a:pt x="238" y="5735"/>
                    <a:pt x="262" y="5830"/>
                    <a:pt x="334" y="5913"/>
                  </a:cubicBezTo>
                  <a:cubicBezTo>
                    <a:pt x="596" y="6223"/>
                    <a:pt x="834" y="6568"/>
                    <a:pt x="1060" y="6901"/>
                  </a:cubicBezTo>
                  <a:cubicBezTo>
                    <a:pt x="1322" y="7294"/>
                    <a:pt x="1762" y="7413"/>
                    <a:pt x="2155" y="7556"/>
                  </a:cubicBezTo>
                  <a:cubicBezTo>
                    <a:pt x="2167" y="7564"/>
                    <a:pt x="2177" y="7567"/>
                    <a:pt x="2185" y="7567"/>
                  </a:cubicBezTo>
                  <a:cubicBezTo>
                    <a:pt x="2202" y="7567"/>
                    <a:pt x="2215" y="7556"/>
                    <a:pt x="2239" y="7556"/>
                  </a:cubicBezTo>
                  <a:cubicBezTo>
                    <a:pt x="2548" y="7497"/>
                    <a:pt x="2882" y="7556"/>
                    <a:pt x="3179" y="7354"/>
                  </a:cubicBezTo>
                  <a:cubicBezTo>
                    <a:pt x="3227" y="7318"/>
                    <a:pt x="3275" y="7318"/>
                    <a:pt x="3334" y="7306"/>
                  </a:cubicBezTo>
                  <a:cubicBezTo>
                    <a:pt x="3620" y="7282"/>
                    <a:pt x="3894" y="7187"/>
                    <a:pt x="4168" y="7116"/>
                  </a:cubicBezTo>
                  <a:cubicBezTo>
                    <a:pt x="4537" y="7009"/>
                    <a:pt x="4870" y="6830"/>
                    <a:pt x="5168" y="6604"/>
                  </a:cubicBezTo>
                  <a:cubicBezTo>
                    <a:pt x="5334" y="6485"/>
                    <a:pt x="5513" y="6342"/>
                    <a:pt x="5668" y="6211"/>
                  </a:cubicBezTo>
                  <a:cubicBezTo>
                    <a:pt x="5715" y="6163"/>
                    <a:pt x="5751" y="6116"/>
                    <a:pt x="5787" y="6056"/>
                  </a:cubicBezTo>
                  <a:cubicBezTo>
                    <a:pt x="5894" y="5913"/>
                    <a:pt x="5965" y="5758"/>
                    <a:pt x="6084" y="5627"/>
                  </a:cubicBezTo>
                  <a:cubicBezTo>
                    <a:pt x="6275" y="5401"/>
                    <a:pt x="6406" y="5151"/>
                    <a:pt x="6477" y="4865"/>
                  </a:cubicBezTo>
                  <a:cubicBezTo>
                    <a:pt x="6537" y="4580"/>
                    <a:pt x="6549" y="4306"/>
                    <a:pt x="6656" y="4020"/>
                  </a:cubicBezTo>
                  <a:cubicBezTo>
                    <a:pt x="6656" y="3961"/>
                    <a:pt x="6644" y="3901"/>
                    <a:pt x="6620" y="3841"/>
                  </a:cubicBezTo>
                  <a:cubicBezTo>
                    <a:pt x="6584" y="3449"/>
                    <a:pt x="6549" y="3068"/>
                    <a:pt x="6477" y="2675"/>
                  </a:cubicBezTo>
                  <a:cubicBezTo>
                    <a:pt x="6406" y="2353"/>
                    <a:pt x="6311" y="2020"/>
                    <a:pt x="6108" y="1746"/>
                  </a:cubicBezTo>
                  <a:cubicBezTo>
                    <a:pt x="5870" y="1425"/>
                    <a:pt x="5632" y="1115"/>
                    <a:pt x="5418" y="805"/>
                  </a:cubicBezTo>
                  <a:cubicBezTo>
                    <a:pt x="5275" y="591"/>
                    <a:pt x="5120" y="401"/>
                    <a:pt x="4870" y="329"/>
                  </a:cubicBezTo>
                  <a:cubicBezTo>
                    <a:pt x="4799" y="305"/>
                    <a:pt x="4739" y="258"/>
                    <a:pt x="4679" y="210"/>
                  </a:cubicBezTo>
                  <a:cubicBezTo>
                    <a:pt x="4507" y="47"/>
                    <a:pt x="4304" y="0"/>
                    <a:pt x="4089" y="0"/>
                  </a:cubicBezTo>
                  <a:close/>
                </a:path>
              </a:pathLst>
            </a:custGeom>
            <a:solidFill>
              <a:schemeClr val="accent3"/>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21" name="Google Shape;321;p27"/>
            <p:cNvSpPr/>
            <p:nvPr/>
          </p:nvSpPr>
          <p:spPr>
            <a:xfrm>
              <a:off x="2775625" y="1745575"/>
              <a:ext cx="340850" cy="477775"/>
            </a:xfrm>
            <a:custGeom>
              <a:avLst/>
              <a:gdLst/>
              <a:ahLst/>
              <a:cxnLst/>
              <a:rect l="l" t="t" r="r" b="b"/>
              <a:pathLst>
                <a:path w="13634" h="19111" extrusionOk="0">
                  <a:moveTo>
                    <a:pt x="12086" y="9859"/>
                  </a:moveTo>
                  <a:cubicBezTo>
                    <a:pt x="12098" y="9954"/>
                    <a:pt x="12098" y="10050"/>
                    <a:pt x="12121" y="10157"/>
                  </a:cubicBezTo>
                  <a:cubicBezTo>
                    <a:pt x="12133" y="10252"/>
                    <a:pt x="12145" y="10347"/>
                    <a:pt x="12157" y="10454"/>
                  </a:cubicBezTo>
                  <a:cubicBezTo>
                    <a:pt x="12157" y="10609"/>
                    <a:pt x="12098" y="10704"/>
                    <a:pt x="11955" y="10764"/>
                  </a:cubicBezTo>
                  <a:cubicBezTo>
                    <a:pt x="11657" y="10883"/>
                    <a:pt x="11347" y="10990"/>
                    <a:pt x="11014" y="11014"/>
                  </a:cubicBezTo>
                  <a:cubicBezTo>
                    <a:pt x="10585" y="11050"/>
                    <a:pt x="10169" y="11121"/>
                    <a:pt x="9752" y="11169"/>
                  </a:cubicBezTo>
                  <a:cubicBezTo>
                    <a:pt x="9573" y="11181"/>
                    <a:pt x="9478" y="11264"/>
                    <a:pt x="9419" y="11431"/>
                  </a:cubicBezTo>
                  <a:cubicBezTo>
                    <a:pt x="9359" y="11597"/>
                    <a:pt x="9323" y="11776"/>
                    <a:pt x="9407" y="11943"/>
                  </a:cubicBezTo>
                  <a:cubicBezTo>
                    <a:pt x="9419" y="11955"/>
                    <a:pt x="9442" y="11967"/>
                    <a:pt x="9466" y="11978"/>
                  </a:cubicBezTo>
                  <a:cubicBezTo>
                    <a:pt x="9752" y="12181"/>
                    <a:pt x="10062" y="12205"/>
                    <a:pt x="10407" y="12145"/>
                  </a:cubicBezTo>
                  <a:cubicBezTo>
                    <a:pt x="10824" y="12074"/>
                    <a:pt x="11252" y="12062"/>
                    <a:pt x="11669" y="12014"/>
                  </a:cubicBezTo>
                  <a:cubicBezTo>
                    <a:pt x="11848" y="12002"/>
                    <a:pt x="11978" y="12074"/>
                    <a:pt x="12133" y="12133"/>
                  </a:cubicBezTo>
                  <a:cubicBezTo>
                    <a:pt x="12240" y="12181"/>
                    <a:pt x="12264" y="12276"/>
                    <a:pt x="12276" y="12383"/>
                  </a:cubicBezTo>
                  <a:cubicBezTo>
                    <a:pt x="12312" y="12669"/>
                    <a:pt x="12324" y="12967"/>
                    <a:pt x="12359" y="13252"/>
                  </a:cubicBezTo>
                  <a:cubicBezTo>
                    <a:pt x="12371" y="13383"/>
                    <a:pt x="12359" y="13526"/>
                    <a:pt x="12371" y="13669"/>
                  </a:cubicBezTo>
                  <a:cubicBezTo>
                    <a:pt x="12443" y="14062"/>
                    <a:pt x="12359" y="14419"/>
                    <a:pt x="12193" y="14800"/>
                  </a:cubicBezTo>
                  <a:cubicBezTo>
                    <a:pt x="12038" y="15134"/>
                    <a:pt x="11824" y="15407"/>
                    <a:pt x="11478" y="15586"/>
                  </a:cubicBezTo>
                  <a:cubicBezTo>
                    <a:pt x="11419" y="15610"/>
                    <a:pt x="11359" y="15669"/>
                    <a:pt x="11300" y="15717"/>
                  </a:cubicBezTo>
                  <a:cubicBezTo>
                    <a:pt x="11252" y="15753"/>
                    <a:pt x="11228" y="15788"/>
                    <a:pt x="11181" y="15812"/>
                  </a:cubicBezTo>
                  <a:cubicBezTo>
                    <a:pt x="10728" y="15943"/>
                    <a:pt x="10312" y="16146"/>
                    <a:pt x="9823" y="16062"/>
                  </a:cubicBezTo>
                  <a:cubicBezTo>
                    <a:pt x="9621" y="16015"/>
                    <a:pt x="9395" y="16050"/>
                    <a:pt x="9181" y="16074"/>
                  </a:cubicBezTo>
                  <a:cubicBezTo>
                    <a:pt x="9026" y="16086"/>
                    <a:pt x="8859" y="16122"/>
                    <a:pt x="8692" y="16134"/>
                  </a:cubicBezTo>
                  <a:cubicBezTo>
                    <a:pt x="8609" y="16146"/>
                    <a:pt x="8514" y="16169"/>
                    <a:pt x="8430" y="16134"/>
                  </a:cubicBezTo>
                  <a:cubicBezTo>
                    <a:pt x="8168" y="16050"/>
                    <a:pt x="7930" y="16110"/>
                    <a:pt x="7680" y="16122"/>
                  </a:cubicBezTo>
                  <a:cubicBezTo>
                    <a:pt x="7537" y="16134"/>
                    <a:pt x="7383" y="16122"/>
                    <a:pt x="7240" y="16122"/>
                  </a:cubicBezTo>
                  <a:cubicBezTo>
                    <a:pt x="7145" y="16122"/>
                    <a:pt x="7073" y="16134"/>
                    <a:pt x="7002" y="16134"/>
                  </a:cubicBezTo>
                  <a:cubicBezTo>
                    <a:pt x="6918" y="16265"/>
                    <a:pt x="6966" y="16372"/>
                    <a:pt x="6978" y="16491"/>
                  </a:cubicBezTo>
                  <a:cubicBezTo>
                    <a:pt x="7037" y="16955"/>
                    <a:pt x="7085" y="17420"/>
                    <a:pt x="7180" y="17872"/>
                  </a:cubicBezTo>
                  <a:cubicBezTo>
                    <a:pt x="7264" y="18336"/>
                    <a:pt x="6978" y="18551"/>
                    <a:pt x="6668" y="18694"/>
                  </a:cubicBezTo>
                  <a:cubicBezTo>
                    <a:pt x="6168" y="18920"/>
                    <a:pt x="5787" y="18979"/>
                    <a:pt x="5216" y="19027"/>
                  </a:cubicBezTo>
                  <a:cubicBezTo>
                    <a:pt x="5156" y="19027"/>
                    <a:pt x="5073" y="19039"/>
                    <a:pt x="5013" y="19027"/>
                  </a:cubicBezTo>
                  <a:cubicBezTo>
                    <a:pt x="4799" y="18932"/>
                    <a:pt x="4573" y="18979"/>
                    <a:pt x="4347" y="19003"/>
                  </a:cubicBezTo>
                  <a:cubicBezTo>
                    <a:pt x="4156" y="19039"/>
                    <a:pt x="3977" y="19051"/>
                    <a:pt x="3787" y="19086"/>
                  </a:cubicBezTo>
                  <a:cubicBezTo>
                    <a:pt x="3442" y="19110"/>
                    <a:pt x="3108" y="19039"/>
                    <a:pt x="2834" y="18825"/>
                  </a:cubicBezTo>
                  <a:cubicBezTo>
                    <a:pt x="2668" y="18705"/>
                    <a:pt x="2549" y="18551"/>
                    <a:pt x="2442" y="18372"/>
                  </a:cubicBezTo>
                  <a:cubicBezTo>
                    <a:pt x="2323" y="18158"/>
                    <a:pt x="2239" y="17932"/>
                    <a:pt x="2132" y="17729"/>
                  </a:cubicBezTo>
                  <a:cubicBezTo>
                    <a:pt x="2120" y="17693"/>
                    <a:pt x="2096" y="17682"/>
                    <a:pt x="2096" y="17658"/>
                  </a:cubicBezTo>
                  <a:cubicBezTo>
                    <a:pt x="2084" y="17181"/>
                    <a:pt x="1799" y="16741"/>
                    <a:pt x="1787" y="16265"/>
                  </a:cubicBezTo>
                  <a:cubicBezTo>
                    <a:pt x="1787" y="16229"/>
                    <a:pt x="1787" y="16169"/>
                    <a:pt x="1763" y="16122"/>
                  </a:cubicBezTo>
                  <a:cubicBezTo>
                    <a:pt x="1644" y="15884"/>
                    <a:pt x="1620" y="15610"/>
                    <a:pt x="1537" y="15360"/>
                  </a:cubicBezTo>
                  <a:cubicBezTo>
                    <a:pt x="1382" y="14955"/>
                    <a:pt x="1346" y="14526"/>
                    <a:pt x="1287" y="14110"/>
                  </a:cubicBezTo>
                  <a:cubicBezTo>
                    <a:pt x="1239" y="13824"/>
                    <a:pt x="1227" y="13550"/>
                    <a:pt x="1084" y="13276"/>
                  </a:cubicBezTo>
                  <a:cubicBezTo>
                    <a:pt x="1025" y="13145"/>
                    <a:pt x="1025" y="12979"/>
                    <a:pt x="1013" y="12836"/>
                  </a:cubicBezTo>
                  <a:cubicBezTo>
                    <a:pt x="989" y="12609"/>
                    <a:pt x="941" y="12383"/>
                    <a:pt x="870" y="12181"/>
                  </a:cubicBezTo>
                  <a:cubicBezTo>
                    <a:pt x="810" y="12002"/>
                    <a:pt x="763" y="11824"/>
                    <a:pt x="751" y="11621"/>
                  </a:cubicBezTo>
                  <a:cubicBezTo>
                    <a:pt x="572" y="10169"/>
                    <a:pt x="406" y="8704"/>
                    <a:pt x="227" y="7252"/>
                  </a:cubicBezTo>
                  <a:cubicBezTo>
                    <a:pt x="179" y="6835"/>
                    <a:pt x="120" y="6430"/>
                    <a:pt x="60" y="6013"/>
                  </a:cubicBezTo>
                  <a:cubicBezTo>
                    <a:pt x="1" y="5549"/>
                    <a:pt x="1" y="5097"/>
                    <a:pt x="48" y="4632"/>
                  </a:cubicBezTo>
                  <a:cubicBezTo>
                    <a:pt x="60" y="4513"/>
                    <a:pt x="96" y="4382"/>
                    <a:pt x="132" y="4275"/>
                  </a:cubicBezTo>
                  <a:cubicBezTo>
                    <a:pt x="239" y="4061"/>
                    <a:pt x="298" y="3858"/>
                    <a:pt x="334" y="3632"/>
                  </a:cubicBezTo>
                  <a:cubicBezTo>
                    <a:pt x="358" y="3430"/>
                    <a:pt x="406" y="3251"/>
                    <a:pt x="548" y="3085"/>
                  </a:cubicBezTo>
                  <a:cubicBezTo>
                    <a:pt x="608" y="3025"/>
                    <a:pt x="644" y="2930"/>
                    <a:pt x="691" y="2858"/>
                  </a:cubicBezTo>
                  <a:cubicBezTo>
                    <a:pt x="763" y="2715"/>
                    <a:pt x="870" y="2596"/>
                    <a:pt x="989" y="2477"/>
                  </a:cubicBezTo>
                  <a:cubicBezTo>
                    <a:pt x="1132" y="2323"/>
                    <a:pt x="1263" y="2156"/>
                    <a:pt x="1406" y="1977"/>
                  </a:cubicBezTo>
                  <a:cubicBezTo>
                    <a:pt x="1549" y="1787"/>
                    <a:pt x="1703" y="1608"/>
                    <a:pt x="1942" y="1525"/>
                  </a:cubicBezTo>
                  <a:cubicBezTo>
                    <a:pt x="2001" y="1501"/>
                    <a:pt x="2037" y="1465"/>
                    <a:pt x="2084" y="1418"/>
                  </a:cubicBezTo>
                  <a:cubicBezTo>
                    <a:pt x="2334" y="1168"/>
                    <a:pt x="2656" y="1001"/>
                    <a:pt x="2977" y="870"/>
                  </a:cubicBezTo>
                  <a:cubicBezTo>
                    <a:pt x="3049" y="834"/>
                    <a:pt x="3144" y="787"/>
                    <a:pt x="3215" y="751"/>
                  </a:cubicBezTo>
                  <a:cubicBezTo>
                    <a:pt x="3727" y="418"/>
                    <a:pt x="4287" y="251"/>
                    <a:pt x="4882" y="179"/>
                  </a:cubicBezTo>
                  <a:cubicBezTo>
                    <a:pt x="5287" y="132"/>
                    <a:pt x="5692" y="72"/>
                    <a:pt x="6073" y="37"/>
                  </a:cubicBezTo>
                  <a:cubicBezTo>
                    <a:pt x="6228" y="13"/>
                    <a:pt x="6371" y="37"/>
                    <a:pt x="6525" y="37"/>
                  </a:cubicBezTo>
                  <a:cubicBezTo>
                    <a:pt x="6561" y="37"/>
                    <a:pt x="6621" y="60"/>
                    <a:pt x="6668" y="48"/>
                  </a:cubicBezTo>
                  <a:cubicBezTo>
                    <a:pt x="7240" y="1"/>
                    <a:pt x="7728" y="251"/>
                    <a:pt x="8228" y="418"/>
                  </a:cubicBezTo>
                  <a:cubicBezTo>
                    <a:pt x="8288" y="429"/>
                    <a:pt x="8347" y="465"/>
                    <a:pt x="8395" y="489"/>
                  </a:cubicBezTo>
                  <a:cubicBezTo>
                    <a:pt x="8704" y="691"/>
                    <a:pt x="9002" y="882"/>
                    <a:pt x="9300" y="1084"/>
                  </a:cubicBezTo>
                  <a:cubicBezTo>
                    <a:pt x="9454" y="1191"/>
                    <a:pt x="9585" y="1322"/>
                    <a:pt x="9740" y="1441"/>
                  </a:cubicBezTo>
                  <a:cubicBezTo>
                    <a:pt x="9776" y="1489"/>
                    <a:pt x="9823" y="1525"/>
                    <a:pt x="9883" y="1561"/>
                  </a:cubicBezTo>
                  <a:cubicBezTo>
                    <a:pt x="9919" y="1584"/>
                    <a:pt x="9954" y="1596"/>
                    <a:pt x="9990" y="1620"/>
                  </a:cubicBezTo>
                  <a:cubicBezTo>
                    <a:pt x="10193" y="1858"/>
                    <a:pt x="10431" y="2084"/>
                    <a:pt x="10669" y="2299"/>
                  </a:cubicBezTo>
                  <a:cubicBezTo>
                    <a:pt x="10824" y="2430"/>
                    <a:pt x="10943" y="2596"/>
                    <a:pt x="11050" y="2751"/>
                  </a:cubicBezTo>
                  <a:cubicBezTo>
                    <a:pt x="11121" y="2858"/>
                    <a:pt x="11145" y="3025"/>
                    <a:pt x="11252" y="3108"/>
                  </a:cubicBezTo>
                  <a:cubicBezTo>
                    <a:pt x="11478" y="3323"/>
                    <a:pt x="11538" y="3632"/>
                    <a:pt x="11717" y="3870"/>
                  </a:cubicBezTo>
                  <a:cubicBezTo>
                    <a:pt x="11895" y="4108"/>
                    <a:pt x="12014" y="4394"/>
                    <a:pt x="12133" y="4656"/>
                  </a:cubicBezTo>
                  <a:cubicBezTo>
                    <a:pt x="12252" y="4930"/>
                    <a:pt x="12371" y="5180"/>
                    <a:pt x="12443" y="5466"/>
                  </a:cubicBezTo>
                  <a:cubicBezTo>
                    <a:pt x="12490" y="5644"/>
                    <a:pt x="12562" y="5787"/>
                    <a:pt x="12621" y="5954"/>
                  </a:cubicBezTo>
                  <a:cubicBezTo>
                    <a:pt x="12729" y="6192"/>
                    <a:pt x="12836" y="6430"/>
                    <a:pt x="12931" y="6680"/>
                  </a:cubicBezTo>
                  <a:cubicBezTo>
                    <a:pt x="12955" y="6716"/>
                    <a:pt x="12955" y="6728"/>
                    <a:pt x="12955" y="6764"/>
                  </a:cubicBezTo>
                  <a:cubicBezTo>
                    <a:pt x="12979" y="7121"/>
                    <a:pt x="13169" y="7418"/>
                    <a:pt x="13276" y="7740"/>
                  </a:cubicBezTo>
                  <a:cubicBezTo>
                    <a:pt x="13336" y="7954"/>
                    <a:pt x="13455" y="8133"/>
                    <a:pt x="13502" y="8335"/>
                  </a:cubicBezTo>
                  <a:cubicBezTo>
                    <a:pt x="13562" y="8609"/>
                    <a:pt x="13586" y="8883"/>
                    <a:pt x="13610" y="9157"/>
                  </a:cubicBezTo>
                  <a:cubicBezTo>
                    <a:pt x="13633" y="9419"/>
                    <a:pt x="13574" y="9478"/>
                    <a:pt x="13324" y="9621"/>
                  </a:cubicBezTo>
                  <a:cubicBezTo>
                    <a:pt x="13098" y="9752"/>
                    <a:pt x="12848" y="9776"/>
                    <a:pt x="12610" y="9800"/>
                  </a:cubicBezTo>
                  <a:cubicBezTo>
                    <a:pt x="12443" y="9788"/>
                    <a:pt x="12264" y="9764"/>
                    <a:pt x="12086" y="9859"/>
                  </a:cubicBezTo>
                  <a:close/>
                  <a:moveTo>
                    <a:pt x="12991" y="9026"/>
                  </a:moveTo>
                  <a:cubicBezTo>
                    <a:pt x="12979" y="8800"/>
                    <a:pt x="12979" y="8585"/>
                    <a:pt x="12848" y="8395"/>
                  </a:cubicBezTo>
                  <a:cubicBezTo>
                    <a:pt x="12812" y="8347"/>
                    <a:pt x="12800" y="8276"/>
                    <a:pt x="12788" y="8216"/>
                  </a:cubicBezTo>
                  <a:cubicBezTo>
                    <a:pt x="12776" y="8097"/>
                    <a:pt x="12693" y="7978"/>
                    <a:pt x="12669" y="7859"/>
                  </a:cubicBezTo>
                  <a:cubicBezTo>
                    <a:pt x="12598" y="7573"/>
                    <a:pt x="12395" y="7323"/>
                    <a:pt x="12395" y="7014"/>
                  </a:cubicBezTo>
                  <a:cubicBezTo>
                    <a:pt x="12395" y="6978"/>
                    <a:pt x="12395" y="6966"/>
                    <a:pt x="12383" y="6942"/>
                  </a:cubicBezTo>
                  <a:cubicBezTo>
                    <a:pt x="12217" y="6621"/>
                    <a:pt x="12181" y="6263"/>
                    <a:pt x="11978" y="5966"/>
                  </a:cubicBezTo>
                  <a:cubicBezTo>
                    <a:pt x="11955" y="5930"/>
                    <a:pt x="11919" y="5847"/>
                    <a:pt x="11907" y="5787"/>
                  </a:cubicBezTo>
                  <a:cubicBezTo>
                    <a:pt x="11895" y="5513"/>
                    <a:pt x="11681" y="5287"/>
                    <a:pt x="11657" y="5001"/>
                  </a:cubicBezTo>
                  <a:cubicBezTo>
                    <a:pt x="11657" y="4954"/>
                    <a:pt x="11609" y="4918"/>
                    <a:pt x="11586" y="4870"/>
                  </a:cubicBezTo>
                  <a:cubicBezTo>
                    <a:pt x="11347" y="4501"/>
                    <a:pt x="11145" y="4085"/>
                    <a:pt x="10943" y="3692"/>
                  </a:cubicBezTo>
                  <a:cubicBezTo>
                    <a:pt x="10835" y="3489"/>
                    <a:pt x="10728" y="3263"/>
                    <a:pt x="10574" y="3085"/>
                  </a:cubicBezTo>
                  <a:cubicBezTo>
                    <a:pt x="10371" y="2858"/>
                    <a:pt x="10252" y="2561"/>
                    <a:pt x="9943" y="2442"/>
                  </a:cubicBezTo>
                  <a:cubicBezTo>
                    <a:pt x="9800" y="2192"/>
                    <a:pt x="9538" y="2037"/>
                    <a:pt x="9347" y="1834"/>
                  </a:cubicBezTo>
                  <a:cubicBezTo>
                    <a:pt x="9181" y="1668"/>
                    <a:pt x="9014" y="1525"/>
                    <a:pt x="8823" y="1406"/>
                  </a:cubicBezTo>
                  <a:cubicBezTo>
                    <a:pt x="8609" y="1251"/>
                    <a:pt x="8383" y="1120"/>
                    <a:pt x="8157" y="965"/>
                  </a:cubicBezTo>
                  <a:cubicBezTo>
                    <a:pt x="8073" y="906"/>
                    <a:pt x="7978" y="870"/>
                    <a:pt x="7895" y="834"/>
                  </a:cubicBezTo>
                  <a:cubicBezTo>
                    <a:pt x="7692" y="763"/>
                    <a:pt x="7490" y="691"/>
                    <a:pt x="7276" y="632"/>
                  </a:cubicBezTo>
                  <a:cubicBezTo>
                    <a:pt x="7156" y="584"/>
                    <a:pt x="7037" y="537"/>
                    <a:pt x="6906" y="537"/>
                  </a:cubicBezTo>
                  <a:cubicBezTo>
                    <a:pt x="6525" y="537"/>
                    <a:pt x="6133" y="477"/>
                    <a:pt x="5752" y="548"/>
                  </a:cubicBezTo>
                  <a:cubicBezTo>
                    <a:pt x="5466" y="608"/>
                    <a:pt x="5168" y="608"/>
                    <a:pt x="4882" y="668"/>
                  </a:cubicBezTo>
                  <a:cubicBezTo>
                    <a:pt x="4597" y="715"/>
                    <a:pt x="4323" y="775"/>
                    <a:pt x="4049" y="870"/>
                  </a:cubicBezTo>
                  <a:cubicBezTo>
                    <a:pt x="3799" y="953"/>
                    <a:pt x="3585" y="1120"/>
                    <a:pt x="3335" y="1203"/>
                  </a:cubicBezTo>
                  <a:cubicBezTo>
                    <a:pt x="2846" y="1382"/>
                    <a:pt x="2477" y="1763"/>
                    <a:pt x="2025" y="2013"/>
                  </a:cubicBezTo>
                  <a:cubicBezTo>
                    <a:pt x="1965" y="2037"/>
                    <a:pt x="1918" y="2120"/>
                    <a:pt x="1858" y="2180"/>
                  </a:cubicBezTo>
                  <a:cubicBezTo>
                    <a:pt x="1775" y="2299"/>
                    <a:pt x="1668" y="2418"/>
                    <a:pt x="1584" y="2537"/>
                  </a:cubicBezTo>
                  <a:cubicBezTo>
                    <a:pt x="1382" y="2787"/>
                    <a:pt x="1144" y="2977"/>
                    <a:pt x="1001" y="3263"/>
                  </a:cubicBezTo>
                  <a:cubicBezTo>
                    <a:pt x="929" y="3430"/>
                    <a:pt x="834" y="3573"/>
                    <a:pt x="810" y="3739"/>
                  </a:cubicBezTo>
                  <a:cubicBezTo>
                    <a:pt x="775" y="3906"/>
                    <a:pt x="727" y="4085"/>
                    <a:pt x="656" y="4239"/>
                  </a:cubicBezTo>
                  <a:cubicBezTo>
                    <a:pt x="548" y="4454"/>
                    <a:pt x="525" y="4680"/>
                    <a:pt x="489" y="4894"/>
                  </a:cubicBezTo>
                  <a:cubicBezTo>
                    <a:pt x="453" y="5466"/>
                    <a:pt x="477" y="6025"/>
                    <a:pt x="572" y="6597"/>
                  </a:cubicBezTo>
                  <a:cubicBezTo>
                    <a:pt x="810" y="8252"/>
                    <a:pt x="1049" y="9895"/>
                    <a:pt x="1263" y="11550"/>
                  </a:cubicBezTo>
                  <a:cubicBezTo>
                    <a:pt x="1287" y="11669"/>
                    <a:pt x="1299" y="11800"/>
                    <a:pt x="1346" y="11919"/>
                  </a:cubicBezTo>
                  <a:cubicBezTo>
                    <a:pt x="1441" y="12169"/>
                    <a:pt x="1477" y="12431"/>
                    <a:pt x="1525" y="12693"/>
                  </a:cubicBezTo>
                  <a:cubicBezTo>
                    <a:pt x="1537" y="12848"/>
                    <a:pt x="1561" y="12990"/>
                    <a:pt x="1620" y="13121"/>
                  </a:cubicBezTo>
                  <a:cubicBezTo>
                    <a:pt x="1703" y="13324"/>
                    <a:pt x="1739" y="13514"/>
                    <a:pt x="1775" y="13705"/>
                  </a:cubicBezTo>
                  <a:cubicBezTo>
                    <a:pt x="1846" y="14217"/>
                    <a:pt x="1858" y="14729"/>
                    <a:pt x="2061" y="15229"/>
                  </a:cubicBezTo>
                  <a:cubicBezTo>
                    <a:pt x="2084" y="15288"/>
                    <a:pt x="2084" y="15348"/>
                    <a:pt x="2096" y="15407"/>
                  </a:cubicBezTo>
                  <a:cubicBezTo>
                    <a:pt x="2120" y="15479"/>
                    <a:pt x="2132" y="15550"/>
                    <a:pt x="2156" y="15610"/>
                  </a:cubicBezTo>
                  <a:cubicBezTo>
                    <a:pt x="2263" y="15788"/>
                    <a:pt x="2311" y="15979"/>
                    <a:pt x="2323" y="16193"/>
                  </a:cubicBezTo>
                  <a:cubicBezTo>
                    <a:pt x="2334" y="16598"/>
                    <a:pt x="2573" y="16931"/>
                    <a:pt x="2573" y="17324"/>
                  </a:cubicBezTo>
                  <a:cubicBezTo>
                    <a:pt x="2573" y="17348"/>
                    <a:pt x="2596" y="17372"/>
                    <a:pt x="2608" y="17396"/>
                  </a:cubicBezTo>
                  <a:cubicBezTo>
                    <a:pt x="2715" y="17610"/>
                    <a:pt x="2799" y="17824"/>
                    <a:pt x="2918" y="18039"/>
                  </a:cubicBezTo>
                  <a:cubicBezTo>
                    <a:pt x="2977" y="18122"/>
                    <a:pt x="3037" y="18241"/>
                    <a:pt x="3132" y="18289"/>
                  </a:cubicBezTo>
                  <a:cubicBezTo>
                    <a:pt x="3346" y="18396"/>
                    <a:pt x="3573" y="18479"/>
                    <a:pt x="3858" y="18455"/>
                  </a:cubicBezTo>
                  <a:cubicBezTo>
                    <a:pt x="4287" y="18396"/>
                    <a:pt x="4716" y="18277"/>
                    <a:pt x="5168" y="18384"/>
                  </a:cubicBezTo>
                  <a:cubicBezTo>
                    <a:pt x="5549" y="18324"/>
                    <a:pt x="5942" y="18324"/>
                    <a:pt x="6299" y="18146"/>
                  </a:cubicBezTo>
                  <a:cubicBezTo>
                    <a:pt x="6537" y="18027"/>
                    <a:pt x="6585" y="17991"/>
                    <a:pt x="6549" y="17705"/>
                  </a:cubicBezTo>
                  <a:cubicBezTo>
                    <a:pt x="6502" y="17253"/>
                    <a:pt x="6442" y="16789"/>
                    <a:pt x="6383" y="16324"/>
                  </a:cubicBezTo>
                  <a:cubicBezTo>
                    <a:pt x="6371" y="16217"/>
                    <a:pt x="6359" y="16134"/>
                    <a:pt x="6359" y="16027"/>
                  </a:cubicBezTo>
                  <a:cubicBezTo>
                    <a:pt x="6359" y="15955"/>
                    <a:pt x="6383" y="15860"/>
                    <a:pt x="6430" y="15824"/>
                  </a:cubicBezTo>
                  <a:cubicBezTo>
                    <a:pt x="6549" y="15705"/>
                    <a:pt x="6680" y="15586"/>
                    <a:pt x="6883" y="15562"/>
                  </a:cubicBezTo>
                  <a:cubicBezTo>
                    <a:pt x="7252" y="15527"/>
                    <a:pt x="7621" y="15443"/>
                    <a:pt x="8014" y="15491"/>
                  </a:cubicBezTo>
                  <a:cubicBezTo>
                    <a:pt x="8645" y="15550"/>
                    <a:pt x="9288" y="15503"/>
                    <a:pt x="9919" y="15407"/>
                  </a:cubicBezTo>
                  <a:cubicBezTo>
                    <a:pt x="9978" y="15384"/>
                    <a:pt x="10038" y="15384"/>
                    <a:pt x="10109" y="15372"/>
                  </a:cubicBezTo>
                  <a:cubicBezTo>
                    <a:pt x="10466" y="15324"/>
                    <a:pt x="10812" y="15241"/>
                    <a:pt x="11133" y="15026"/>
                  </a:cubicBezTo>
                  <a:cubicBezTo>
                    <a:pt x="11383" y="14872"/>
                    <a:pt x="11562" y="14693"/>
                    <a:pt x="11657" y="14419"/>
                  </a:cubicBezTo>
                  <a:cubicBezTo>
                    <a:pt x="11740" y="14169"/>
                    <a:pt x="11824" y="13895"/>
                    <a:pt x="11764" y="13622"/>
                  </a:cubicBezTo>
                  <a:cubicBezTo>
                    <a:pt x="11717" y="13324"/>
                    <a:pt x="11669" y="13026"/>
                    <a:pt x="11776" y="12729"/>
                  </a:cubicBezTo>
                  <a:cubicBezTo>
                    <a:pt x="11788" y="12681"/>
                    <a:pt x="11764" y="12609"/>
                    <a:pt x="11740" y="12526"/>
                  </a:cubicBezTo>
                  <a:cubicBezTo>
                    <a:pt x="11597" y="12550"/>
                    <a:pt x="11478" y="12550"/>
                    <a:pt x="11359" y="12562"/>
                  </a:cubicBezTo>
                  <a:cubicBezTo>
                    <a:pt x="10931" y="12621"/>
                    <a:pt x="10478" y="12669"/>
                    <a:pt x="10050" y="12729"/>
                  </a:cubicBezTo>
                  <a:cubicBezTo>
                    <a:pt x="9871" y="12752"/>
                    <a:pt x="9692" y="12729"/>
                    <a:pt x="9526" y="12645"/>
                  </a:cubicBezTo>
                  <a:cubicBezTo>
                    <a:pt x="9383" y="12574"/>
                    <a:pt x="9228" y="12514"/>
                    <a:pt x="9085" y="12443"/>
                  </a:cubicBezTo>
                  <a:cubicBezTo>
                    <a:pt x="8919" y="12348"/>
                    <a:pt x="8823" y="12217"/>
                    <a:pt x="8800" y="12026"/>
                  </a:cubicBezTo>
                  <a:cubicBezTo>
                    <a:pt x="8740" y="11597"/>
                    <a:pt x="8752" y="11395"/>
                    <a:pt x="8930" y="11002"/>
                  </a:cubicBezTo>
                  <a:cubicBezTo>
                    <a:pt x="9026" y="10800"/>
                    <a:pt x="9157" y="10669"/>
                    <a:pt x="9383" y="10645"/>
                  </a:cubicBezTo>
                  <a:cubicBezTo>
                    <a:pt x="9478" y="10621"/>
                    <a:pt x="9573" y="10609"/>
                    <a:pt x="9681" y="10597"/>
                  </a:cubicBezTo>
                  <a:lnTo>
                    <a:pt x="11062" y="10419"/>
                  </a:lnTo>
                  <a:cubicBezTo>
                    <a:pt x="11240" y="10383"/>
                    <a:pt x="11407" y="10359"/>
                    <a:pt x="11526" y="10193"/>
                  </a:cubicBezTo>
                  <a:cubicBezTo>
                    <a:pt x="11526" y="10073"/>
                    <a:pt x="11502" y="9954"/>
                    <a:pt x="11502" y="9823"/>
                  </a:cubicBezTo>
                  <a:cubicBezTo>
                    <a:pt x="11502" y="9514"/>
                    <a:pt x="11645" y="9359"/>
                    <a:pt x="11943" y="9300"/>
                  </a:cubicBezTo>
                  <a:cubicBezTo>
                    <a:pt x="12121" y="9276"/>
                    <a:pt x="12312" y="9240"/>
                    <a:pt x="12502" y="9228"/>
                  </a:cubicBezTo>
                  <a:cubicBezTo>
                    <a:pt x="12717" y="9228"/>
                    <a:pt x="12860" y="9169"/>
                    <a:pt x="12991" y="9026"/>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22" name="Google Shape;322;p27"/>
            <p:cNvSpPr/>
            <p:nvPr/>
          </p:nvSpPr>
          <p:spPr>
            <a:xfrm>
              <a:off x="3138175" y="1954825"/>
              <a:ext cx="56575" cy="47650"/>
            </a:xfrm>
            <a:custGeom>
              <a:avLst/>
              <a:gdLst/>
              <a:ahLst/>
              <a:cxnLst/>
              <a:rect l="l" t="t" r="r" b="b"/>
              <a:pathLst>
                <a:path w="2263" h="1906" extrusionOk="0">
                  <a:moveTo>
                    <a:pt x="358" y="1906"/>
                  </a:moveTo>
                  <a:cubicBezTo>
                    <a:pt x="310" y="1882"/>
                    <a:pt x="203" y="1858"/>
                    <a:pt x="132" y="1811"/>
                  </a:cubicBezTo>
                  <a:cubicBezTo>
                    <a:pt x="24" y="1751"/>
                    <a:pt x="1" y="1608"/>
                    <a:pt x="84" y="1513"/>
                  </a:cubicBezTo>
                  <a:cubicBezTo>
                    <a:pt x="274" y="1334"/>
                    <a:pt x="429" y="1108"/>
                    <a:pt x="596" y="918"/>
                  </a:cubicBezTo>
                  <a:cubicBezTo>
                    <a:pt x="632" y="858"/>
                    <a:pt x="715" y="822"/>
                    <a:pt x="775" y="787"/>
                  </a:cubicBezTo>
                  <a:cubicBezTo>
                    <a:pt x="1096" y="620"/>
                    <a:pt x="1394" y="418"/>
                    <a:pt x="1667" y="156"/>
                  </a:cubicBezTo>
                  <a:cubicBezTo>
                    <a:pt x="1703" y="120"/>
                    <a:pt x="1751" y="84"/>
                    <a:pt x="1810" y="60"/>
                  </a:cubicBezTo>
                  <a:cubicBezTo>
                    <a:pt x="1918" y="1"/>
                    <a:pt x="2037" y="1"/>
                    <a:pt x="2120" y="84"/>
                  </a:cubicBezTo>
                  <a:cubicBezTo>
                    <a:pt x="2227" y="156"/>
                    <a:pt x="2263" y="299"/>
                    <a:pt x="2203" y="430"/>
                  </a:cubicBezTo>
                  <a:cubicBezTo>
                    <a:pt x="2179" y="477"/>
                    <a:pt x="2156" y="513"/>
                    <a:pt x="2120" y="560"/>
                  </a:cubicBezTo>
                  <a:cubicBezTo>
                    <a:pt x="1965" y="727"/>
                    <a:pt x="1810" y="918"/>
                    <a:pt x="1620" y="1049"/>
                  </a:cubicBezTo>
                  <a:cubicBezTo>
                    <a:pt x="1334" y="1251"/>
                    <a:pt x="1072" y="1465"/>
                    <a:pt x="786" y="1692"/>
                  </a:cubicBezTo>
                  <a:cubicBezTo>
                    <a:pt x="679" y="1787"/>
                    <a:pt x="560" y="1870"/>
                    <a:pt x="358" y="1906"/>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23" name="Google Shape;323;p27"/>
            <p:cNvSpPr/>
            <p:nvPr/>
          </p:nvSpPr>
          <p:spPr>
            <a:xfrm>
              <a:off x="3149500" y="2052475"/>
              <a:ext cx="53600" cy="30375"/>
            </a:xfrm>
            <a:custGeom>
              <a:avLst/>
              <a:gdLst/>
              <a:ahLst/>
              <a:cxnLst/>
              <a:rect l="l" t="t" r="r" b="b"/>
              <a:pathLst>
                <a:path w="2144" h="1215" extrusionOk="0">
                  <a:moveTo>
                    <a:pt x="1774" y="1215"/>
                  </a:moveTo>
                  <a:cubicBezTo>
                    <a:pt x="1726" y="1191"/>
                    <a:pt x="1607" y="1179"/>
                    <a:pt x="1512" y="1131"/>
                  </a:cubicBezTo>
                  <a:cubicBezTo>
                    <a:pt x="1107" y="953"/>
                    <a:pt x="714" y="774"/>
                    <a:pt x="322" y="595"/>
                  </a:cubicBezTo>
                  <a:cubicBezTo>
                    <a:pt x="167" y="536"/>
                    <a:pt x="60" y="429"/>
                    <a:pt x="36" y="274"/>
                  </a:cubicBezTo>
                  <a:cubicBezTo>
                    <a:pt x="0" y="119"/>
                    <a:pt x="95" y="0"/>
                    <a:pt x="238" y="36"/>
                  </a:cubicBezTo>
                  <a:cubicBezTo>
                    <a:pt x="441" y="60"/>
                    <a:pt x="631" y="119"/>
                    <a:pt x="810" y="191"/>
                  </a:cubicBezTo>
                  <a:cubicBezTo>
                    <a:pt x="1179" y="345"/>
                    <a:pt x="1536" y="512"/>
                    <a:pt x="1905" y="655"/>
                  </a:cubicBezTo>
                  <a:cubicBezTo>
                    <a:pt x="2072" y="714"/>
                    <a:pt x="2143" y="834"/>
                    <a:pt x="2119" y="976"/>
                  </a:cubicBezTo>
                  <a:cubicBezTo>
                    <a:pt x="2084" y="1107"/>
                    <a:pt x="1988" y="1179"/>
                    <a:pt x="1774" y="1215"/>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24" name="Google Shape;324;p27"/>
            <p:cNvSpPr/>
            <p:nvPr/>
          </p:nvSpPr>
          <p:spPr>
            <a:xfrm>
              <a:off x="3151575" y="2014075"/>
              <a:ext cx="53000" cy="17575"/>
            </a:xfrm>
            <a:custGeom>
              <a:avLst/>
              <a:gdLst/>
              <a:ahLst/>
              <a:cxnLst/>
              <a:rect l="l" t="t" r="r" b="b"/>
              <a:pathLst>
                <a:path w="2120" h="703" extrusionOk="0">
                  <a:moveTo>
                    <a:pt x="1024" y="95"/>
                  </a:moveTo>
                  <a:cubicBezTo>
                    <a:pt x="1227" y="72"/>
                    <a:pt x="1441" y="36"/>
                    <a:pt x="1643" y="24"/>
                  </a:cubicBezTo>
                  <a:cubicBezTo>
                    <a:pt x="1786" y="0"/>
                    <a:pt x="1905" y="36"/>
                    <a:pt x="2001" y="95"/>
                  </a:cubicBezTo>
                  <a:cubicBezTo>
                    <a:pt x="2108" y="155"/>
                    <a:pt x="2120" y="298"/>
                    <a:pt x="2036" y="381"/>
                  </a:cubicBezTo>
                  <a:cubicBezTo>
                    <a:pt x="1941" y="441"/>
                    <a:pt x="1846" y="512"/>
                    <a:pt x="1739" y="524"/>
                  </a:cubicBezTo>
                  <a:cubicBezTo>
                    <a:pt x="1310" y="596"/>
                    <a:pt x="870" y="643"/>
                    <a:pt x="441" y="691"/>
                  </a:cubicBezTo>
                  <a:cubicBezTo>
                    <a:pt x="358" y="703"/>
                    <a:pt x="250" y="679"/>
                    <a:pt x="143" y="643"/>
                  </a:cubicBezTo>
                  <a:cubicBezTo>
                    <a:pt x="60" y="619"/>
                    <a:pt x="0" y="560"/>
                    <a:pt x="0" y="453"/>
                  </a:cubicBezTo>
                  <a:cubicBezTo>
                    <a:pt x="0" y="357"/>
                    <a:pt x="24" y="298"/>
                    <a:pt x="96" y="274"/>
                  </a:cubicBezTo>
                  <a:cubicBezTo>
                    <a:pt x="215" y="226"/>
                    <a:pt x="334" y="179"/>
                    <a:pt x="453" y="155"/>
                  </a:cubicBezTo>
                  <a:cubicBezTo>
                    <a:pt x="655" y="143"/>
                    <a:pt x="846" y="131"/>
                    <a:pt x="1024" y="95"/>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25" name="Google Shape;325;p27"/>
            <p:cNvSpPr/>
            <p:nvPr/>
          </p:nvSpPr>
          <p:spPr>
            <a:xfrm>
              <a:off x="2811650" y="1782500"/>
              <a:ext cx="194100" cy="218800"/>
            </a:xfrm>
            <a:custGeom>
              <a:avLst/>
              <a:gdLst/>
              <a:ahLst/>
              <a:cxnLst/>
              <a:rect l="l" t="t" r="r" b="b"/>
              <a:pathLst>
                <a:path w="7764" h="8752" extrusionOk="0">
                  <a:moveTo>
                    <a:pt x="3858" y="84"/>
                  </a:moveTo>
                  <a:cubicBezTo>
                    <a:pt x="4072" y="60"/>
                    <a:pt x="4275" y="12"/>
                    <a:pt x="4501" y="12"/>
                  </a:cubicBezTo>
                  <a:cubicBezTo>
                    <a:pt x="4692" y="0"/>
                    <a:pt x="4906" y="24"/>
                    <a:pt x="5096" y="48"/>
                  </a:cubicBezTo>
                  <a:cubicBezTo>
                    <a:pt x="5144" y="48"/>
                    <a:pt x="5203" y="72"/>
                    <a:pt x="5227" y="84"/>
                  </a:cubicBezTo>
                  <a:cubicBezTo>
                    <a:pt x="5477" y="238"/>
                    <a:pt x="5751" y="405"/>
                    <a:pt x="5989" y="560"/>
                  </a:cubicBezTo>
                  <a:cubicBezTo>
                    <a:pt x="6073" y="619"/>
                    <a:pt x="6168" y="715"/>
                    <a:pt x="6227" y="798"/>
                  </a:cubicBezTo>
                  <a:cubicBezTo>
                    <a:pt x="6549" y="1227"/>
                    <a:pt x="6870" y="1679"/>
                    <a:pt x="7180" y="2108"/>
                  </a:cubicBezTo>
                  <a:cubicBezTo>
                    <a:pt x="7263" y="2227"/>
                    <a:pt x="7347" y="2358"/>
                    <a:pt x="7370" y="2512"/>
                  </a:cubicBezTo>
                  <a:cubicBezTo>
                    <a:pt x="7370" y="2536"/>
                    <a:pt x="7382" y="2560"/>
                    <a:pt x="7382" y="2584"/>
                  </a:cubicBezTo>
                  <a:cubicBezTo>
                    <a:pt x="7680" y="3203"/>
                    <a:pt x="7644" y="3870"/>
                    <a:pt x="7740" y="4501"/>
                  </a:cubicBezTo>
                  <a:cubicBezTo>
                    <a:pt x="7740" y="4536"/>
                    <a:pt x="7763" y="4584"/>
                    <a:pt x="7740" y="4620"/>
                  </a:cubicBezTo>
                  <a:cubicBezTo>
                    <a:pt x="7597" y="5084"/>
                    <a:pt x="7597" y="5596"/>
                    <a:pt x="7382" y="6037"/>
                  </a:cubicBezTo>
                  <a:cubicBezTo>
                    <a:pt x="7347" y="6132"/>
                    <a:pt x="7299" y="6215"/>
                    <a:pt x="7239" y="6310"/>
                  </a:cubicBezTo>
                  <a:cubicBezTo>
                    <a:pt x="7073" y="6549"/>
                    <a:pt x="6870" y="6751"/>
                    <a:pt x="6763" y="7025"/>
                  </a:cubicBezTo>
                  <a:cubicBezTo>
                    <a:pt x="6739" y="7084"/>
                    <a:pt x="6680" y="7120"/>
                    <a:pt x="6644" y="7156"/>
                  </a:cubicBezTo>
                  <a:cubicBezTo>
                    <a:pt x="6346" y="7382"/>
                    <a:pt x="6049" y="7620"/>
                    <a:pt x="5739" y="7823"/>
                  </a:cubicBezTo>
                  <a:cubicBezTo>
                    <a:pt x="5549" y="7942"/>
                    <a:pt x="5358" y="8061"/>
                    <a:pt x="5168" y="8120"/>
                  </a:cubicBezTo>
                  <a:cubicBezTo>
                    <a:pt x="4811" y="8227"/>
                    <a:pt x="4489" y="8442"/>
                    <a:pt x="4096" y="8442"/>
                  </a:cubicBezTo>
                  <a:cubicBezTo>
                    <a:pt x="4060" y="8442"/>
                    <a:pt x="4025" y="8454"/>
                    <a:pt x="3989" y="8465"/>
                  </a:cubicBezTo>
                  <a:cubicBezTo>
                    <a:pt x="3572" y="8692"/>
                    <a:pt x="3108" y="8644"/>
                    <a:pt x="2667" y="8716"/>
                  </a:cubicBezTo>
                  <a:cubicBezTo>
                    <a:pt x="2501" y="8751"/>
                    <a:pt x="2358" y="8656"/>
                    <a:pt x="2203" y="8596"/>
                  </a:cubicBezTo>
                  <a:cubicBezTo>
                    <a:pt x="2025" y="8525"/>
                    <a:pt x="1870" y="8430"/>
                    <a:pt x="1679" y="8370"/>
                  </a:cubicBezTo>
                  <a:cubicBezTo>
                    <a:pt x="1572" y="8335"/>
                    <a:pt x="1465" y="8275"/>
                    <a:pt x="1382" y="8156"/>
                  </a:cubicBezTo>
                  <a:cubicBezTo>
                    <a:pt x="1274" y="7977"/>
                    <a:pt x="1108" y="7834"/>
                    <a:pt x="1012" y="7644"/>
                  </a:cubicBezTo>
                  <a:cubicBezTo>
                    <a:pt x="929" y="7477"/>
                    <a:pt x="774" y="7370"/>
                    <a:pt x="655" y="7215"/>
                  </a:cubicBezTo>
                  <a:cubicBezTo>
                    <a:pt x="358" y="6858"/>
                    <a:pt x="227" y="6477"/>
                    <a:pt x="179" y="6025"/>
                  </a:cubicBezTo>
                  <a:cubicBezTo>
                    <a:pt x="131" y="5620"/>
                    <a:pt x="60" y="5239"/>
                    <a:pt x="12" y="4834"/>
                  </a:cubicBezTo>
                  <a:cubicBezTo>
                    <a:pt x="0" y="4656"/>
                    <a:pt x="0" y="4489"/>
                    <a:pt x="12" y="4310"/>
                  </a:cubicBezTo>
                  <a:cubicBezTo>
                    <a:pt x="12" y="4227"/>
                    <a:pt x="48" y="4132"/>
                    <a:pt x="36" y="4048"/>
                  </a:cubicBezTo>
                  <a:cubicBezTo>
                    <a:pt x="12" y="3834"/>
                    <a:pt x="60" y="3643"/>
                    <a:pt x="120" y="3453"/>
                  </a:cubicBezTo>
                  <a:cubicBezTo>
                    <a:pt x="179" y="3251"/>
                    <a:pt x="239" y="3060"/>
                    <a:pt x="310" y="2881"/>
                  </a:cubicBezTo>
                  <a:cubicBezTo>
                    <a:pt x="370" y="2762"/>
                    <a:pt x="453" y="2643"/>
                    <a:pt x="524" y="2524"/>
                  </a:cubicBezTo>
                  <a:cubicBezTo>
                    <a:pt x="667" y="2310"/>
                    <a:pt x="822" y="2096"/>
                    <a:pt x="953" y="1869"/>
                  </a:cubicBezTo>
                  <a:cubicBezTo>
                    <a:pt x="1108" y="1631"/>
                    <a:pt x="1251" y="1417"/>
                    <a:pt x="1489" y="1250"/>
                  </a:cubicBezTo>
                  <a:cubicBezTo>
                    <a:pt x="1548" y="1203"/>
                    <a:pt x="1608" y="1155"/>
                    <a:pt x="1655" y="1096"/>
                  </a:cubicBezTo>
                  <a:cubicBezTo>
                    <a:pt x="1882" y="857"/>
                    <a:pt x="2132" y="679"/>
                    <a:pt x="2417" y="548"/>
                  </a:cubicBezTo>
                  <a:cubicBezTo>
                    <a:pt x="2441" y="536"/>
                    <a:pt x="2453" y="536"/>
                    <a:pt x="2477" y="524"/>
                  </a:cubicBezTo>
                  <a:cubicBezTo>
                    <a:pt x="2798" y="238"/>
                    <a:pt x="3203" y="167"/>
                    <a:pt x="3632" y="131"/>
                  </a:cubicBezTo>
                  <a:cubicBezTo>
                    <a:pt x="3691" y="119"/>
                    <a:pt x="3787" y="107"/>
                    <a:pt x="3858" y="84"/>
                  </a:cubicBezTo>
                  <a:close/>
                  <a:moveTo>
                    <a:pt x="3799" y="655"/>
                  </a:moveTo>
                  <a:cubicBezTo>
                    <a:pt x="3453" y="667"/>
                    <a:pt x="3037" y="738"/>
                    <a:pt x="2703" y="1024"/>
                  </a:cubicBezTo>
                  <a:cubicBezTo>
                    <a:pt x="2679" y="1036"/>
                    <a:pt x="2679" y="1036"/>
                    <a:pt x="2667" y="1036"/>
                  </a:cubicBezTo>
                  <a:cubicBezTo>
                    <a:pt x="2239" y="1215"/>
                    <a:pt x="1965" y="1596"/>
                    <a:pt x="1608" y="1869"/>
                  </a:cubicBezTo>
                  <a:cubicBezTo>
                    <a:pt x="1358" y="2262"/>
                    <a:pt x="1072" y="2631"/>
                    <a:pt x="858" y="3036"/>
                  </a:cubicBezTo>
                  <a:cubicBezTo>
                    <a:pt x="584" y="3513"/>
                    <a:pt x="524" y="4060"/>
                    <a:pt x="560" y="4608"/>
                  </a:cubicBezTo>
                  <a:cubicBezTo>
                    <a:pt x="584" y="5132"/>
                    <a:pt x="679" y="5656"/>
                    <a:pt x="751" y="6191"/>
                  </a:cubicBezTo>
                  <a:cubicBezTo>
                    <a:pt x="762" y="6275"/>
                    <a:pt x="786" y="6382"/>
                    <a:pt x="858" y="6453"/>
                  </a:cubicBezTo>
                  <a:cubicBezTo>
                    <a:pt x="1120" y="6775"/>
                    <a:pt x="1358" y="7108"/>
                    <a:pt x="1584" y="7453"/>
                  </a:cubicBezTo>
                  <a:cubicBezTo>
                    <a:pt x="1846" y="7846"/>
                    <a:pt x="2286" y="7965"/>
                    <a:pt x="2679" y="8108"/>
                  </a:cubicBezTo>
                  <a:cubicBezTo>
                    <a:pt x="2715" y="8120"/>
                    <a:pt x="2727" y="8108"/>
                    <a:pt x="2763" y="8108"/>
                  </a:cubicBezTo>
                  <a:cubicBezTo>
                    <a:pt x="3072" y="8049"/>
                    <a:pt x="3406" y="8108"/>
                    <a:pt x="3703" y="7906"/>
                  </a:cubicBezTo>
                  <a:cubicBezTo>
                    <a:pt x="3751" y="7870"/>
                    <a:pt x="3799" y="7870"/>
                    <a:pt x="3858" y="7858"/>
                  </a:cubicBezTo>
                  <a:cubicBezTo>
                    <a:pt x="4144" y="7823"/>
                    <a:pt x="4418" y="7739"/>
                    <a:pt x="4692" y="7668"/>
                  </a:cubicBezTo>
                  <a:cubicBezTo>
                    <a:pt x="5061" y="7561"/>
                    <a:pt x="5394" y="7382"/>
                    <a:pt x="5692" y="7156"/>
                  </a:cubicBezTo>
                  <a:cubicBezTo>
                    <a:pt x="5858" y="7037"/>
                    <a:pt x="6037" y="6894"/>
                    <a:pt x="6192" y="6751"/>
                  </a:cubicBezTo>
                  <a:cubicBezTo>
                    <a:pt x="6239" y="6715"/>
                    <a:pt x="6275" y="6668"/>
                    <a:pt x="6311" y="6608"/>
                  </a:cubicBezTo>
                  <a:cubicBezTo>
                    <a:pt x="6418" y="6453"/>
                    <a:pt x="6489" y="6310"/>
                    <a:pt x="6608" y="6180"/>
                  </a:cubicBezTo>
                  <a:cubicBezTo>
                    <a:pt x="6799" y="5953"/>
                    <a:pt x="6930" y="5703"/>
                    <a:pt x="7001" y="5418"/>
                  </a:cubicBezTo>
                  <a:cubicBezTo>
                    <a:pt x="7061" y="5132"/>
                    <a:pt x="7073" y="4846"/>
                    <a:pt x="7180" y="4572"/>
                  </a:cubicBezTo>
                  <a:cubicBezTo>
                    <a:pt x="7192" y="4513"/>
                    <a:pt x="7180" y="4453"/>
                    <a:pt x="7180" y="4370"/>
                  </a:cubicBezTo>
                  <a:cubicBezTo>
                    <a:pt x="7132" y="3989"/>
                    <a:pt x="7108" y="3596"/>
                    <a:pt x="7025" y="3215"/>
                  </a:cubicBezTo>
                  <a:cubicBezTo>
                    <a:pt x="6954" y="2881"/>
                    <a:pt x="6870" y="2560"/>
                    <a:pt x="6656" y="2274"/>
                  </a:cubicBezTo>
                  <a:cubicBezTo>
                    <a:pt x="6418" y="1965"/>
                    <a:pt x="6180" y="1655"/>
                    <a:pt x="5977" y="1334"/>
                  </a:cubicBezTo>
                  <a:cubicBezTo>
                    <a:pt x="5823" y="1131"/>
                    <a:pt x="5680" y="941"/>
                    <a:pt x="5418" y="857"/>
                  </a:cubicBezTo>
                  <a:cubicBezTo>
                    <a:pt x="5346" y="846"/>
                    <a:pt x="5287" y="786"/>
                    <a:pt x="5227" y="738"/>
                  </a:cubicBezTo>
                  <a:cubicBezTo>
                    <a:pt x="5025" y="548"/>
                    <a:pt x="4751" y="524"/>
                    <a:pt x="4489" y="548"/>
                  </a:cubicBezTo>
                  <a:cubicBezTo>
                    <a:pt x="4275" y="595"/>
                    <a:pt x="4084" y="619"/>
                    <a:pt x="3799" y="655"/>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26" name="Google Shape;326;p27"/>
            <p:cNvSpPr/>
            <p:nvPr/>
          </p:nvSpPr>
          <p:spPr>
            <a:xfrm>
              <a:off x="3019125" y="1927450"/>
              <a:ext cx="24725" cy="25025"/>
            </a:xfrm>
            <a:custGeom>
              <a:avLst/>
              <a:gdLst/>
              <a:ahLst/>
              <a:cxnLst/>
              <a:rect l="l" t="t" r="r" b="b"/>
              <a:pathLst>
                <a:path w="989" h="1001" extrusionOk="0">
                  <a:moveTo>
                    <a:pt x="548" y="977"/>
                  </a:moveTo>
                  <a:lnTo>
                    <a:pt x="512" y="977"/>
                  </a:lnTo>
                  <a:cubicBezTo>
                    <a:pt x="357" y="1001"/>
                    <a:pt x="191" y="989"/>
                    <a:pt x="95" y="810"/>
                  </a:cubicBezTo>
                  <a:cubicBezTo>
                    <a:pt x="12" y="632"/>
                    <a:pt x="0" y="453"/>
                    <a:pt x="131" y="286"/>
                  </a:cubicBezTo>
                  <a:cubicBezTo>
                    <a:pt x="203" y="179"/>
                    <a:pt x="298" y="108"/>
                    <a:pt x="429" y="84"/>
                  </a:cubicBezTo>
                  <a:cubicBezTo>
                    <a:pt x="726" y="1"/>
                    <a:pt x="869" y="108"/>
                    <a:pt x="929" y="405"/>
                  </a:cubicBezTo>
                  <a:lnTo>
                    <a:pt x="929" y="429"/>
                  </a:lnTo>
                  <a:cubicBezTo>
                    <a:pt x="988" y="810"/>
                    <a:pt x="905" y="929"/>
                    <a:pt x="548" y="977"/>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sp>
          <p:nvSpPr>
            <p:cNvPr id="327" name="Google Shape;327;p27"/>
            <p:cNvSpPr/>
            <p:nvPr/>
          </p:nvSpPr>
          <p:spPr>
            <a:xfrm>
              <a:off x="2869100" y="1840225"/>
              <a:ext cx="68475" cy="95875"/>
            </a:xfrm>
            <a:custGeom>
              <a:avLst/>
              <a:gdLst/>
              <a:ahLst/>
              <a:cxnLst/>
              <a:rect l="l" t="t" r="r" b="b"/>
              <a:pathLst>
                <a:path w="2739" h="3835" extrusionOk="0">
                  <a:moveTo>
                    <a:pt x="1679" y="2454"/>
                  </a:moveTo>
                  <a:cubicBezTo>
                    <a:pt x="1298" y="2477"/>
                    <a:pt x="905" y="2466"/>
                    <a:pt x="560" y="2716"/>
                  </a:cubicBezTo>
                  <a:cubicBezTo>
                    <a:pt x="536" y="2918"/>
                    <a:pt x="500" y="3120"/>
                    <a:pt x="536" y="3335"/>
                  </a:cubicBezTo>
                  <a:cubicBezTo>
                    <a:pt x="548" y="3418"/>
                    <a:pt x="548" y="3513"/>
                    <a:pt x="536" y="3597"/>
                  </a:cubicBezTo>
                  <a:cubicBezTo>
                    <a:pt x="512" y="3728"/>
                    <a:pt x="429" y="3835"/>
                    <a:pt x="322" y="3835"/>
                  </a:cubicBezTo>
                  <a:cubicBezTo>
                    <a:pt x="203" y="3835"/>
                    <a:pt x="131" y="3763"/>
                    <a:pt x="108" y="3656"/>
                  </a:cubicBezTo>
                  <a:cubicBezTo>
                    <a:pt x="60" y="3490"/>
                    <a:pt x="0" y="3311"/>
                    <a:pt x="0" y="3156"/>
                  </a:cubicBezTo>
                  <a:cubicBezTo>
                    <a:pt x="0" y="2858"/>
                    <a:pt x="36" y="2561"/>
                    <a:pt x="84" y="2263"/>
                  </a:cubicBezTo>
                  <a:cubicBezTo>
                    <a:pt x="119" y="2061"/>
                    <a:pt x="131" y="1858"/>
                    <a:pt x="143" y="1668"/>
                  </a:cubicBezTo>
                  <a:cubicBezTo>
                    <a:pt x="179" y="1227"/>
                    <a:pt x="250" y="787"/>
                    <a:pt x="405" y="382"/>
                  </a:cubicBezTo>
                  <a:cubicBezTo>
                    <a:pt x="500" y="96"/>
                    <a:pt x="858" y="1"/>
                    <a:pt x="1108" y="180"/>
                  </a:cubicBezTo>
                  <a:cubicBezTo>
                    <a:pt x="1251" y="263"/>
                    <a:pt x="1358" y="394"/>
                    <a:pt x="1405" y="549"/>
                  </a:cubicBezTo>
                  <a:lnTo>
                    <a:pt x="1727" y="1263"/>
                  </a:lnTo>
                  <a:cubicBezTo>
                    <a:pt x="1786" y="1394"/>
                    <a:pt x="1858" y="1525"/>
                    <a:pt x="1953" y="1644"/>
                  </a:cubicBezTo>
                  <a:cubicBezTo>
                    <a:pt x="2084" y="1858"/>
                    <a:pt x="2203" y="2085"/>
                    <a:pt x="2263" y="2335"/>
                  </a:cubicBezTo>
                  <a:cubicBezTo>
                    <a:pt x="2334" y="2585"/>
                    <a:pt x="2429" y="2823"/>
                    <a:pt x="2584" y="3049"/>
                  </a:cubicBezTo>
                  <a:cubicBezTo>
                    <a:pt x="2667" y="3168"/>
                    <a:pt x="2739" y="3287"/>
                    <a:pt x="2739" y="3430"/>
                  </a:cubicBezTo>
                  <a:cubicBezTo>
                    <a:pt x="2739" y="3549"/>
                    <a:pt x="2667" y="3656"/>
                    <a:pt x="2560" y="3704"/>
                  </a:cubicBezTo>
                  <a:cubicBezTo>
                    <a:pt x="2441" y="3751"/>
                    <a:pt x="2286" y="3716"/>
                    <a:pt x="2227" y="3585"/>
                  </a:cubicBezTo>
                  <a:cubicBezTo>
                    <a:pt x="2096" y="3347"/>
                    <a:pt x="1917" y="3120"/>
                    <a:pt x="1846" y="2858"/>
                  </a:cubicBezTo>
                  <a:cubicBezTo>
                    <a:pt x="1798" y="2704"/>
                    <a:pt x="1727" y="2585"/>
                    <a:pt x="1679" y="2454"/>
                  </a:cubicBezTo>
                  <a:close/>
                  <a:moveTo>
                    <a:pt x="1453" y="1918"/>
                  </a:moveTo>
                  <a:cubicBezTo>
                    <a:pt x="1191" y="1561"/>
                    <a:pt x="1179" y="1120"/>
                    <a:pt x="858" y="823"/>
                  </a:cubicBezTo>
                  <a:cubicBezTo>
                    <a:pt x="834" y="882"/>
                    <a:pt x="786" y="930"/>
                    <a:pt x="774" y="989"/>
                  </a:cubicBezTo>
                  <a:cubicBezTo>
                    <a:pt x="739" y="1323"/>
                    <a:pt x="619" y="1644"/>
                    <a:pt x="715" y="2001"/>
                  </a:cubicBezTo>
                  <a:cubicBezTo>
                    <a:pt x="941" y="2025"/>
                    <a:pt x="1155" y="1966"/>
                    <a:pt x="1453" y="1918"/>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rgbClr val="000000"/>
                </a:solidFill>
                <a:latin typeface="UTM Avo" panose="02040603050506020204" pitchFamily="18" charset="0"/>
                <a:cs typeface="Arial"/>
                <a:sym typeface="Arial"/>
              </a:endParaRPr>
            </a:p>
          </p:txBody>
        </p:sp>
      </p:grpSp>
      <p:sp>
        <p:nvSpPr>
          <p:cNvPr id="28" name="Hình Bầu dục 27">
            <a:extLst>
              <a:ext uri="{FF2B5EF4-FFF2-40B4-BE49-F238E27FC236}">
                <a16:creationId xmlns:a16="http://schemas.microsoft.com/office/drawing/2014/main" id="{31066D18-DDC9-CB8F-39F4-0AD9E2E27E89}"/>
              </a:ext>
            </a:extLst>
          </p:cNvPr>
          <p:cNvSpPr/>
          <p:nvPr/>
        </p:nvSpPr>
        <p:spPr>
          <a:xfrm>
            <a:off x="2334573" y="1581236"/>
            <a:ext cx="6827372" cy="1944684"/>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1219170">
              <a:buClr>
                <a:srgbClr val="000000"/>
              </a:buClr>
            </a:pPr>
            <a:r>
              <a:rPr lang="en-US" sz="3733" b="1" kern="0" dirty="0">
                <a:solidFill>
                  <a:sysClr val="windowText" lastClr="000000"/>
                </a:solidFill>
                <a:latin typeface="UTM Avo" panose="02040603050506020204" pitchFamily="18" charset="0"/>
                <a:cs typeface="Arial" panose="020B0604020202020204" pitchFamily="34" charset="0"/>
                <a:sym typeface="Arial"/>
              </a:rPr>
              <a:t>HOẠT ĐỘNG NHÓM</a:t>
            </a:r>
          </a:p>
        </p:txBody>
      </p:sp>
      <p:sp>
        <p:nvSpPr>
          <p:cNvPr id="29" name="Hộp Văn bản 28">
            <a:extLst>
              <a:ext uri="{FF2B5EF4-FFF2-40B4-BE49-F238E27FC236}">
                <a16:creationId xmlns:a16="http://schemas.microsoft.com/office/drawing/2014/main" id="{19710EA8-F4E3-49CC-A149-622314B2F6A6}"/>
              </a:ext>
            </a:extLst>
          </p:cNvPr>
          <p:cNvSpPr txBox="1"/>
          <p:nvPr/>
        </p:nvSpPr>
        <p:spPr>
          <a:xfrm>
            <a:off x="691498" y="3874342"/>
            <a:ext cx="10687201" cy="1852238"/>
          </a:xfrm>
          <a:prstGeom prst="rect">
            <a:avLst/>
          </a:prstGeom>
          <a:noFill/>
        </p:spPr>
        <p:txBody>
          <a:bodyPr wrap="square" rtlCol="0">
            <a:spAutoFit/>
          </a:bodyPr>
          <a:lstStyle/>
          <a:p>
            <a:pPr marL="380990" indent="-380990" defTabSz="1219170">
              <a:lnSpc>
                <a:spcPct val="150000"/>
              </a:lnSpc>
              <a:buClr>
                <a:srgbClr val="000000"/>
              </a:buClr>
              <a:buFontTx/>
              <a:buChar char="-"/>
            </a:pPr>
            <a:r>
              <a:rPr lang="en-US" sz="2667" kern="0" dirty="0" err="1">
                <a:solidFill>
                  <a:srgbClr val="000000"/>
                </a:solidFill>
                <a:latin typeface="UTM Avo" panose="02040603050506020204" pitchFamily="18" charset="0"/>
                <a:cs typeface="Arial" panose="020B0604020202020204" pitchFamily="34" charset="0"/>
                <a:sym typeface="Arial"/>
              </a:rPr>
              <a:t>Mỗi</a:t>
            </a:r>
            <a:r>
              <a:rPr lang="en-US" sz="2667" kern="0" dirty="0">
                <a:solidFill>
                  <a:srgbClr val="000000"/>
                </a:solidFill>
                <a:latin typeface="UTM Avo" panose="02040603050506020204" pitchFamily="18" charset="0"/>
                <a:cs typeface="Arial" panose="020B0604020202020204" pitchFamily="34" charset="0"/>
                <a:sym typeface="Arial"/>
              </a:rPr>
              <a:t> </a:t>
            </a:r>
            <a:r>
              <a:rPr lang="en-US" sz="2667" kern="0" dirty="0" err="1">
                <a:solidFill>
                  <a:srgbClr val="000000"/>
                </a:solidFill>
                <a:latin typeface="UTM Avo" panose="02040603050506020204" pitchFamily="18" charset="0"/>
                <a:cs typeface="Arial" panose="020B0604020202020204" pitchFamily="34" charset="0"/>
                <a:sym typeface="Arial"/>
              </a:rPr>
              <a:t>nhóm</a:t>
            </a:r>
            <a:r>
              <a:rPr lang="en-US" sz="2667" kern="0" dirty="0">
                <a:solidFill>
                  <a:srgbClr val="000000"/>
                </a:solidFill>
                <a:latin typeface="UTM Avo" panose="02040603050506020204" pitchFamily="18" charset="0"/>
                <a:cs typeface="Arial" panose="020B0604020202020204" pitchFamily="34" charset="0"/>
                <a:sym typeface="Arial"/>
              </a:rPr>
              <a:t> </a:t>
            </a:r>
            <a:r>
              <a:rPr lang="nl-NL"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tổng hợp lại kiến thức dựa theo SGK và ghi chép trên lớp theo nhóm đã được phân công của buổi trước.</a:t>
            </a:r>
          </a:p>
          <a:p>
            <a:pPr marL="380990" indent="-380990" defTabSz="1219170">
              <a:lnSpc>
                <a:spcPct val="150000"/>
              </a:lnSpc>
              <a:buClr>
                <a:srgbClr val="000000"/>
              </a:buClr>
              <a:buFontTx/>
              <a:buChar char="-"/>
            </a:pP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Đại</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diện</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từng</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nhóm</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lên</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trình</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bày</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về</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sơ</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đồ</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tư</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duy</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của</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 </a:t>
            </a:r>
            <a:r>
              <a:rPr lang="en-US" sz="2667" kern="0" dirty="0" err="1">
                <a:solidFill>
                  <a:srgbClr val="000000"/>
                </a:solidFill>
                <a:latin typeface="UTM Avo" panose="02040603050506020204" pitchFamily="18" charset="0"/>
                <a:ea typeface="Calibri" panose="020F0502020204030204" pitchFamily="34" charset="0"/>
                <a:cs typeface="Arial" panose="020B0604020202020204" pitchFamily="34" charset="0"/>
                <a:sym typeface="Arial"/>
              </a:rPr>
              <a:t>nhóm</a:t>
            </a:r>
            <a:r>
              <a:rPr lang="en-US" sz="2667" kern="0" dirty="0">
                <a:solidFill>
                  <a:srgbClr val="000000"/>
                </a:solidFill>
                <a:latin typeface="UTM Avo" panose="02040603050506020204" pitchFamily="18" charset="0"/>
                <a:ea typeface="Calibri" panose="020F0502020204030204" pitchFamily="34" charset="0"/>
                <a:cs typeface="Arial" panose="020B0604020202020204" pitchFamily="34" charset="0"/>
                <a:sym typeface="Arial"/>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circle(in)">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xEl>
                                              <p:pRg st="0" end="0"/>
                                            </p:txEl>
                                          </p:spTgt>
                                        </p:tgtEl>
                                        <p:attrNameLst>
                                          <p:attrName>style.visibility</p:attrName>
                                        </p:attrNameLst>
                                      </p:cBhvr>
                                      <p:to>
                                        <p:strVal val="visible"/>
                                      </p:to>
                                    </p:set>
                                    <p:animEffect transition="in" filter="fade">
                                      <p:cBhvr>
                                        <p:cTn id="12" dur="500"/>
                                        <p:tgtEl>
                                          <p:spTgt spid="2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
                                            <p:txEl>
                                              <p:pRg st="1" end="1"/>
                                            </p:txEl>
                                          </p:spTgt>
                                        </p:tgtEl>
                                        <p:attrNameLst>
                                          <p:attrName>style.visibility</p:attrName>
                                        </p:attrNameLst>
                                      </p:cBhvr>
                                      <p:to>
                                        <p:strVal val="visible"/>
                                      </p:to>
                                    </p:set>
                                    <p:animEffect transition="in" filter="fade">
                                      <p:cBhvr>
                                        <p:cTn id="17" dur="500"/>
                                        <p:tgtEl>
                                          <p:spTgt spid="2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31"/>
        <p:cNvGrpSpPr/>
        <p:nvPr/>
      </p:nvGrpSpPr>
      <p:grpSpPr>
        <a:xfrm>
          <a:off x="0" y="0"/>
          <a:ext cx="0" cy="0"/>
          <a:chOff x="0" y="0"/>
          <a:chExt cx="0" cy="0"/>
        </a:xfrm>
      </p:grpSpPr>
      <p:sp>
        <p:nvSpPr>
          <p:cNvPr id="6" name="Hình chữ nhật: Góc Tròn 5">
            <a:extLst>
              <a:ext uri="{FF2B5EF4-FFF2-40B4-BE49-F238E27FC236}">
                <a16:creationId xmlns:a16="http://schemas.microsoft.com/office/drawing/2014/main" id="{6642AD08-01E5-6BDB-B589-41C42A126D26}"/>
              </a:ext>
            </a:extLst>
          </p:cNvPr>
          <p:cNvSpPr/>
          <p:nvPr/>
        </p:nvSpPr>
        <p:spPr>
          <a:xfrm>
            <a:off x="5050039" y="5165083"/>
            <a:ext cx="2813425" cy="1185682"/>
          </a:xfrm>
          <a:prstGeom prst="roundRect">
            <a:avLst/>
          </a:prstGeom>
          <a:solidFill>
            <a:schemeClr val="accent4">
              <a:lumMod val="20000"/>
              <a:lumOff val="8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defTabSz="1219170">
              <a:lnSpc>
                <a:spcPct val="150000"/>
              </a:lnSpc>
              <a:buClr>
                <a:srgbClr val="000000"/>
              </a:buClr>
            </a:pPr>
            <a:r>
              <a:rPr lang="en-US" sz="1900" b="1" kern="0" dirty="0">
                <a:solidFill>
                  <a:sysClr val="windowText" lastClr="000000"/>
                </a:solidFill>
                <a:latin typeface="UTM Avo" panose="02040603050506020204" pitchFamily="18" charset="0"/>
                <a:sym typeface="Arial"/>
              </a:rPr>
              <a:t>BẤT PHƯƠNG TRÌNH BẬC NHẤT HAI ẨN</a:t>
            </a:r>
          </a:p>
        </p:txBody>
      </p:sp>
      <p:sp>
        <p:nvSpPr>
          <p:cNvPr id="7" name="Hình chữ nhật: Góc Tròn 6">
            <a:extLst>
              <a:ext uri="{FF2B5EF4-FFF2-40B4-BE49-F238E27FC236}">
                <a16:creationId xmlns:a16="http://schemas.microsoft.com/office/drawing/2014/main" id="{277DEDB8-064C-F2B6-063C-A580D1E50DE0}"/>
              </a:ext>
            </a:extLst>
          </p:cNvPr>
          <p:cNvSpPr/>
          <p:nvPr/>
        </p:nvSpPr>
        <p:spPr>
          <a:xfrm>
            <a:off x="8298973" y="5198188"/>
            <a:ext cx="3321988" cy="1111894"/>
          </a:xfrm>
          <a:prstGeom prst="roundRect">
            <a:avLst/>
          </a:prstGeom>
          <a:solidFill>
            <a:schemeClr val="accent4">
              <a:lumMod val="20000"/>
              <a:lumOff val="8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defTabSz="1219170">
              <a:lnSpc>
                <a:spcPct val="150000"/>
              </a:lnSpc>
              <a:buClr>
                <a:srgbClr val="000000"/>
              </a:buClr>
            </a:pPr>
            <a:r>
              <a:rPr lang="en-US" sz="1900" b="1" kern="0" dirty="0">
                <a:solidFill>
                  <a:sysClr val="windowText" lastClr="000000"/>
                </a:solidFill>
                <a:latin typeface="UTM Avo" panose="02040603050506020204" pitchFamily="18" charset="0"/>
                <a:sym typeface="Arial"/>
              </a:rPr>
              <a:t>HỆ BẤT PHƯƠNG TRÌNH BẬC NHẤT HAI ẨN</a:t>
            </a:r>
          </a:p>
        </p:txBody>
      </p:sp>
      <mc:AlternateContent xmlns:mc="http://schemas.openxmlformats.org/markup-compatibility/2006" xmlns:a14="http://schemas.microsoft.com/office/drawing/2010/main">
        <mc:Choice Requires="a14">
          <p:sp>
            <p:nvSpPr>
              <p:cNvPr id="8" name="Hình chữ nhật: Góc Tròn 7">
                <a:extLst>
                  <a:ext uri="{FF2B5EF4-FFF2-40B4-BE49-F238E27FC236}">
                    <a16:creationId xmlns:a16="http://schemas.microsoft.com/office/drawing/2014/main" id="{4A33442B-6F92-8A6E-26E0-239B5A84AA3F}"/>
                  </a:ext>
                </a:extLst>
              </p:cNvPr>
              <p:cNvSpPr/>
              <p:nvPr/>
            </p:nvSpPr>
            <p:spPr>
              <a:xfrm>
                <a:off x="404036" y="1722474"/>
                <a:ext cx="5597929" cy="1978343"/>
              </a:xfrm>
              <a:prstGeom prst="roundRect">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defTabSz="1219170">
                  <a:lnSpc>
                    <a:spcPct val="150000"/>
                  </a:lnSpc>
                  <a:buClr>
                    <a:srgbClr val="000000"/>
                  </a:buClr>
                </a:pPr>
                <a:r>
                  <a:rPr lang="en-US" sz="1900" kern="0" dirty="0">
                    <a:solidFill>
                      <a:sysClr val="windowText" lastClr="000000"/>
                    </a:solidFill>
                    <a:latin typeface="UTM Avo" panose="02040603050506020204" pitchFamily="18" charset="0"/>
                    <a:sym typeface="Arial"/>
                  </a:rPr>
                  <a:t>Dạng </a:t>
                </a:r>
                <a:r>
                  <a:rPr lang="en-US" sz="1900" kern="0" dirty="0" err="1">
                    <a:solidFill>
                      <a:sysClr val="windowText" lastClr="000000"/>
                    </a:solidFill>
                    <a:latin typeface="UTM Avo" panose="02040603050506020204" pitchFamily="18" charset="0"/>
                    <a:sym typeface="Arial"/>
                  </a:rPr>
                  <a:t>tổng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quát</a:t>
                </a:r>
                <a:r>
                  <a:rPr lang="en-US" sz="1900" kern="0" dirty="0">
                    <a:solidFill>
                      <a:sysClr val="windowText" lastClr="000000"/>
                    </a:solidFill>
                    <a:latin typeface="UTM Avo" panose="02040603050506020204" pitchFamily="18" charset="0"/>
                    <a:sym typeface="Arial"/>
                  </a:rPr>
                  <a:t> :</a:t>
                </a:r>
              </a:p>
              <a:p>
                <a:pPr defTabSz="1219170">
                  <a:lnSpc>
                    <a:spcPct val="150000"/>
                  </a:lnSpc>
                  <a:buClr>
                    <a:srgbClr val="000000"/>
                  </a:buClr>
                </a:pPr>
                <a14:m>
                  <m:oMathPara xmlns:m="http://schemas.openxmlformats.org/officeDocument/2006/math">
                    <m:oMathParaPr>
                      <m:jc m:val="left"/>
                    </m:oMathParaPr>
                    <m:oMath xmlns:m="http://schemas.openxmlformats.org/officeDocument/2006/math">
                      <m:r>
                        <m:rPr>
                          <m:nor/>
                        </m:rPr>
                        <a:rPr lang="en-US" sz="1900" i="0" kern="0">
                          <a:solidFill>
                            <a:sysClr val="windowText" lastClr="000000"/>
                          </a:solidFill>
                          <a:latin typeface="UTM Avo" panose="02040603050506020204" pitchFamily="18" charset="0"/>
                          <a:sym typeface="Arial"/>
                        </a:rPr>
                        <m:t>a</m:t>
                      </m:r>
                      <m:r>
                        <a:rPr lang="en-US" sz="1900" i="1" kern="0">
                          <a:solidFill>
                            <a:sysClr val="windowText" lastClr="000000"/>
                          </a:solidFill>
                          <a:latin typeface="Cambria Math" panose="02040503050406030204" pitchFamily="18" charset="0"/>
                          <a:sym typeface="Arial"/>
                        </a:rPr>
                        <m:t>𝑥</m:t>
                      </m:r>
                      <m:r>
                        <a:rPr lang="en-US" sz="1900" i="1" kern="0">
                          <a:solidFill>
                            <a:sysClr val="windowText" lastClr="000000"/>
                          </a:solidFill>
                          <a:latin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sym typeface="Arial"/>
                        </a:rPr>
                        <m:t>b</m:t>
                      </m:r>
                      <m:r>
                        <a:rPr lang="en-US" sz="1900" i="1" kern="0">
                          <a:solidFill>
                            <a:sysClr val="windowText" lastClr="000000"/>
                          </a:solidFill>
                          <a:latin typeface="Cambria Math" panose="02040503050406030204" pitchFamily="18" charset="0"/>
                          <a:sym typeface="Arial"/>
                        </a:rPr>
                        <m:t>𝑦</m:t>
                      </m:r>
                      <m:r>
                        <a:rPr lang="en-US" sz="1900" i="1" kern="0">
                          <a:solidFill>
                            <a:sysClr val="windowText" lastClr="000000"/>
                          </a:solidFill>
                          <a:latin typeface="Cambria Math" panose="02040503050406030204" pitchFamily="18" charset="0"/>
                          <a:ea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c</m:t>
                      </m:r>
                      <m:r>
                        <a:rPr lang="en-US" sz="1900" i="1" kern="0">
                          <a:solidFill>
                            <a:sysClr val="windowText" lastClr="000000"/>
                          </a:solidFill>
                          <a:latin typeface="Cambria Math" panose="02040503050406030204" pitchFamily="18" charset="0"/>
                          <a:ea typeface="Cambria Math" panose="02040503050406030204" pitchFamily="18" charset="0"/>
                          <a:sym typeface="Arial"/>
                        </a:rPr>
                        <m:t>, </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a</m:t>
                      </m:r>
                      <m:r>
                        <a:rPr lang="en-US" sz="1900" i="1" kern="0">
                          <a:solidFill>
                            <a:sysClr val="windowText" lastClr="000000"/>
                          </a:solidFill>
                          <a:latin typeface="Cambria Math" panose="02040503050406030204" pitchFamily="18" charset="0"/>
                          <a:ea typeface="Cambria Math" panose="02040503050406030204" pitchFamily="18" charset="0"/>
                          <a:sym typeface="Arial"/>
                        </a:rPr>
                        <m:t>𝑥</m:t>
                      </m:r>
                      <m:r>
                        <a:rPr lang="en-US" sz="1900" i="1" kern="0">
                          <a:solidFill>
                            <a:sysClr val="windowText" lastClr="000000"/>
                          </a:solidFill>
                          <a:latin typeface="Cambria Math" panose="02040503050406030204" pitchFamily="18" charset="0"/>
                          <a:ea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b</m:t>
                      </m:r>
                      <m:r>
                        <a:rPr lang="en-US" sz="1900" i="1" kern="0">
                          <a:solidFill>
                            <a:sysClr val="windowText" lastClr="000000"/>
                          </a:solidFill>
                          <a:latin typeface="Cambria Math" panose="02040503050406030204" pitchFamily="18" charset="0"/>
                          <a:ea typeface="Cambria Math" panose="02040503050406030204" pitchFamily="18" charset="0"/>
                          <a:sym typeface="Arial"/>
                        </a:rPr>
                        <m:t>𝑦</m:t>
                      </m:r>
                      <m:r>
                        <a:rPr lang="en-US" sz="1900" i="1" kern="0">
                          <a:solidFill>
                            <a:sysClr val="windowText" lastClr="000000"/>
                          </a:solidFill>
                          <a:latin typeface="Cambria Math" panose="02040503050406030204" pitchFamily="18" charset="0"/>
                          <a:ea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c</m:t>
                      </m:r>
                      <m:r>
                        <a:rPr lang="en-US" sz="1900" i="1" kern="0">
                          <a:solidFill>
                            <a:sysClr val="windowText" lastClr="000000"/>
                          </a:solidFill>
                          <a:latin typeface="Cambria Math" panose="02040503050406030204" pitchFamily="18" charset="0"/>
                          <a:ea typeface="Cambria Math" panose="02040503050406030204" pitchFamily="18" charset="0"/>
                          <a:sym typeface="Arial"/>
                        </a:rPr>
                        <m:t>, </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a</m:t>
                      </m:r>
                      <m:r>
                        <a:rPr lang="en-US" sz="1900" i="1" kern="0">
                          <a:solidFill>
                            <a:sysClr val="windowText" lastClr="000000"/>
                          </a:solidFill>
                          <a:latin typeface="Cambria Math" panose="02040503050406030204" pitchFamily="18" charset="0"/>
                          <a:ea typeface="Cambria Math" panose="02040503050406030204" pitchFamily="18" charset="0"/>
                          <a:sym typeface="Arial"/>
                        </a:rPr>
                        <m:t>𝑥</m:t>
                      </m:r>
                      <m:r>
                        <a:rPr lang="en-US" sz="1900" i="1" kern="0">
                          <a:solidFill>
                            <a:sysClr val="windowText" lastClr="000000"/>
                          </a:solidFill>
                          <a:latin typeface="Cambria Math" panose="02040503050406030204" pitchFamily="18" charset="0"/>
                          <a:ea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b</m:t>
                      </m:r>
                      <m:r>
                        <a:rPr lang="en-US" sz="1900" i="1" kern="0">
                          <a:solidFill>
                            <a:sysClr val="windowText" lastClr="000000"/>
                          </a:solidFill>
                          <a:latin typeface="Cambria Math" panose="02040503050406030204" pitchFamily="18" charset="0"/>
                          <a:ea typeface="Cambria Math" panose="02040503050406030204" pitchFamily="18" charset="0"/>
                          <a:sym typeface="Arial"/>
                        </a:rPr>
                        <m:t>𝑦</m:t>
                      </m:r>
                      <m:r>
                        <a:rPr lang="en-US" sz="1900" i="1" kern="0">
                          <a:solidFill>
                            <a:sysClr val="windowText" lastClr="000000"/>
                          </a:solidFill>
                          <a:latin typeface="Cambria Math" panose="02040503050406030204" pitchFamily="18" charset="0"/>
                          <a:ea typeface="Cambria Math" panose="02040503050406030204" pitchFamily="18" charset="0"/>
                          <a:sym typeface="Arial"/>
                        </a:rPr>
                        <m:t>&gt;</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c</m:t>
                      </m:r>
                      <m:r>
                        <a:rPr lang="en-US" sz="1900" i="1" kern="0">
                          <a:solidFill>
                            <a:sysClr val="windowText" lastClr="000000"/>
                          </a:solidFill>
                          <a:latin typeface="Cambria Math" panose="02040503050406030204" pitchFamily="18" charset="0"/>
                          <a:ea typeface="Cambria Math" panose="02040503050406030204" pitchFamily="18" charset="0"/>
                          <a:sym typeface="Arial"/>
                        </a:rPr>
                        <m:t>, </m:t>
                      </m:r>
                    </m:oMath>
                  </m:oMathPara>
                </a14:m>
                <a:endParaRPr lang="en-US" sz="1900" i="1" kern="0" dirty="0">
                  <a:solidFill>
                    <a:sysClr val="windowText" lastClr="000000"/>
                  </a:solidFill>
                  <a:latin typeface="Cambria Math" panose="02040503050406030204" pitchFamily="18" charset="0"/>
                  <a:ea typeface="Cambria Math" panose="02040503050406030204" pitchFamily="18" charset="0"/>
                  <a:sym typeface="Arial"/>
                </a:endParaRPr>
              </a:p>
              <a:p>
                <a:pPr defTabSz="1219170">
                  <a:lnSpc>
                    <a:spcPct val="150000"/>
                  </a:lnSpc>
                  <a:buClr>
                    <a:srgbClr val="000000"/>
                  </a:buClr>
                </a:pPr>
                <a14:m>
                  <m:oMath xmlns:m="http://schemas.openxmlformats.org/officeDocument/2006/math">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a</m:t>
                    </m:r>
                    <m:r>
                      <a:rPr lang="en-US" sz="1900" i="1" kern="0">
                        <a:solidFill>
                          <a:sysClr val="windowText" lastClr="000000"/>
                        </a:solidFill>
                        <a:latin typeface="Cambria Math" panose="02040503050406030204" pitchFamily="18" charset="0"/>
                        <a:ea typeface="Cambria Math" panose="02040503050406030204" pitchFamily="18" charset="0"/>
                        <a:sym typeface="Arial"/>
                      </a:rPr>
                      <m:t>𝑥</m:t>
                    </m:r>
                    <m:r>
                      <a:rPr lang="en-US" sz="1900" i="1" kern="0">
                        <a:solidFill>
                          <a:sysClr val="windowText" lastClr="000000"/>
                        </a:solidFill>
                        <a:latin typeface="Cambria Math" panose="02040503050406030204" pitchFamily="18" charset="0"/>
                        <a:ea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b</m:t>
                    </m:r>
                    <m:r>
                      <a:rPr lang="en-US" sz="1900" i="1" kern="0">
                        <a:solidFill>
                          <a:sysClr val="windowText" lastClr="000000"/>
                        </a:solidFill>
                        <a:latin typeface="Cambria Math" panose="02040503050406030204" pitchFamily="18" charset="0"/>
                        <a:ea typeface="Cambria Math" panose="02040503050406030204" pitchFamily="18" charset="0"/>
                        <a:sym typeface="Arial"/>
                      </a:rPr>
                      <m:t>𝑦</m:t>
                    </m:r>
                    <m:r>
                      <a:rPr lang="en-US" sz="1900" i="1" kern="0">
                        <a:solidFill>
                          <a:sysClr val="windowText" lastClr="000000"/>
                        </a:solidFill>
                        <a:latin typeface="Cambria Math" panose="02040503050406030204" pitchFamily="18" charset="0"/>
                        <a:ea typeface="Cambria Math" panose="02040503050406030204" pitchFamily="18" charset="0"/>
                        <a:sym typeface="Arial"/>
                      </a:rPr>
                      <m:t>&lt;</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c</m:t>
                    </m:r>
                  </m:oMath>
                </a14:m>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trong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đó</a:t>
                </a:r>
                <a:r>
                  <a:rPr lang="en-US" sz="1900" kern="0" dirty="0">
                    <a:solidFill>
                      <a:sysClr val="windowText" lastClr="000000"/>
                    </a:solidFill>
                    <a:latin typeface="UTM Avo" panose="02040603050506020204" pitchFamily="18" charset="0"/>
                    <a:sym typeface="Arial"/>
                  </a:rPr>
                  <a:t> </a:t>
                </a:r>
                <a14:m>
                  <m:oMath xmlns:m="http://schemas.openxmlformats.org/officeDocument/2006/math">
                    <m:r>
                      <m:rPr>
                        <m:nor/>
                      </m:rPr>
                      <a:rPr lang="en-US" sz="1900" i="0" kern="0">
                        <a:solidFill>
                          <a:sysClr val="windowText" lastClr="000000"/>
                        </a:solidFill>
                        <a:latin typeface="UTM Avo" panose="02040603050506020204" pitchFamily="18" charset="0"/>
                        <a:sym typeface="Arial"/>
                      </a:rPr>
                      <m:t>a</m:t>
                    </m:r>
                    <m:r>
                      <m:rPr>
                        <m:nor/>
                      </m:rPr>
                      <a:rPr lang="en-US" sz="1900" i="0" kern="0">
                        <a:solidFill>
                          <a:sysClr val="windowText" lastClr="000000"/>
                        </a:solidFill>
                        <a:latin typeface="UTM Avo" panose="02040603050506020204" pitchFamily="18" charset="0"/>
                        <a:sym typeface="Arial"/>
                      </a:rPr>
                      <m:t>, </m:t>
                    </m:r>
                    <m:r>
                      <m:rPr>
                        <m:nor/>
                      </m:rPr>
                      <a:rPr lang="en-US" sz="1900" i="0" kern="0">
                        <a:solidFill>
                          <a:sysClr val="windowText" lastClr="000000"/>
                        </a:solidFill>
                        <a:latin typeface="UTM Avo" panose="02040603050506020204" pitchFamily="18" charset="0"/>
                        <a:sym typeface="Arial"/>
                      </a:rPr>
                      <m:t>b</m:t>
                    </m:r>
                    <m:r>
                      <m:rPr>
                        <m:nor/>
                      </m:rPr>
                      <a:rPr lang="en-US" sz="1900" i="0" kern="0">
                        <a:solidFill>
                          <a:sysClr val="windowText" lastClr="000000"/>
                        </a:solidFill>
                        <a:latin typeface="UTM Avo" panose="02040603050506020204" pitchFamily="18" charset="0"/>
                        <a:sym typeface="Arial"/>
                      </a:rPr>
                      <m:t>, </m:t>
                    </m:r>
                    <m:r>
                      <m:rPr>
                        <m:nor/>
                      </m:rPr>
                      <a:rPr lang="en-US" sz="1900" i="0" kern="0">
                        <a:solidFill>
                          <a:sysClr val="windowText" lastClr="000000"/>
                        </a:solidFill>
                        <a:latin typeface="UTM Avo" panose="02040603050506020204" pitchFamily="18" charset="0"/>
                        <a:sym typeface="Arial"/>
                      </a:rPr>
                      <m:t>c</m:t>
                    </m:r>
                    <m:r>
                      <m:rPr>
                        <m:nor/>
                      </m:rPr>
                      <a:rPr lang="en-US" sz="1900" b="0" i="0" kern="0" smtClean="0">
                        <a:solidFill>
                          <a:sysClr val="windowText" lastClr="000000"/>
                        </a:solidFill>
                        <a:latin typeface="UTM Avo" panose="02040603050506020204" pitchFamily="18" charset="0"/>
                        <a:sym typeface="Arial"/>
                      </a:rPr>
                      <m:t> </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m:t>
                    </m:r>
                    <m:r>
                      <m:rPr>
                        <m:nor/>
                      </m:rPr>
                      <a:rPr lang="en-US" sz="1900" b="0" i="0" kern="0" smtClean="0">
                        <a:solidFill>
                          <a:sysClr val="windowText" lastClr="000000"/>
                        </a:solidFill>
                        <a:latin typeface="UTM Avo" panose="02040603050506020204" pitchFamily="18" charset="0"/>
                        <a:ea typeface="Cambria Math" panose="02040503050406030204" pitchFamily="18" charset="0"/>
                        <a:sym typeface="Arial"/>
                      </a:rPr>
                      <m:t> </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R</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 </m:t>
                    </m:r>
                    <m:r>
                      <m:rPr>
                        <m:nor/>
                      </m:rPr>
                      <a:rPr lang="en-US" sz="1900" i="0" kern="0" dirty="0">
                        <a:solidFill>
                          <a:sysClr val="windowText" lastClr="000000"/>
                        </a:solidFill>
                        <a:latin typeface="UTM Avo" panose="02040603050506020204" pitchFamily="18" charset="0"/>
                        <a:sym typeface="Arial"/>
                      </a:rPr>
                      <m:t>a</m:t>
                    </m:r>
                  </m:oMath>
                </a14:m>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và</a:t>
                </a:r>
                <a:r>
                  <a:rPr lang="en-US" sz="1900" kern="0" dirty="0">
                    <a:solidFill>
                      <a:sysClr val="windowText" lastClr="000000"/>
                    </a:solidFill>
                    <a:latin typeface="UTM Avo" panose="02040603050506020204" pitchFamily="18" charset="0"/>
                    <a:sym typeface="Arial"/>
                  </a:rPr>
                  <a:t> </a:t>
                </a:r>
                <a14:m>
                  <m:oMath xmlns:m="http://schemas.openxmlformats.org/officeDocument/2006/math">
                    <m:r>
                      <m:rPr>
                        <m:nor/>
                      </m:rPr>
                      <a:rPr lang="en-US" sz="1900" i="0" kern="0" dirty="0">
                        <a:solidFill>
                          <a:sysClr val="windowText" lastClr="000000"/>
                        </a:solidFill>
                        <a:latin typeface="UTM Avo" panose="02040603050506020204" pitchFamily="18" charset="0"/>
                        <a:sym typeface="Arial"/>
                      </a:rPr>
                      <m:t>b</m:t>
                    </m:r>
                  </m:oMath>
                </a14:m>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không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đồng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thời</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bằng</a:t>
                </a:r>
                <a:r>
                  <a:rPr lang="en-US" sz="1900" kern="0" dirty="0">
                    <a:solidFill>
                      <a:sysClr val="windowText" lastClr="000000"/>
                    </a:solidFill>
                    <a:latin typeface="UTM Avo" panose="02040603050506020204" pitchFamily="18" charset="0"/>
                    <a:sym typeface="Arial"/>
                  </a:rPr>
                  <a:t> </a:t>
                </a:r>
                <a14:m>
                  <m:oMath xmlns:m="http://schemas.openxmlformats.org/officeDocument/2006/math">
                    <m:r>
                      <m:rPr>
                        <m:nor/>
                      </m:rPr>
                      <a:rPr lang="en-US" sz="1900" i="0" kern="0" dirty="0">
                        <a:solidFill>
                          <a:sysClr val="windowText" lastClr="000000"/>
                        </a:solidFill>
                        <a:latin typeface="UTM Avo" panose="02040603050506020204" pitchFamily="18" charset="0"/>
                        <a:sym typeface="Arial"/>
                      </a:rPr>
                      <m:t>0</m:t>
                    </m:r>
                    <m:r>
                      <a:rPr lang="en-US" sz="1900" i="1" kern="0" dirty="0">
                        <a:solidFill>
                          <a:sysClr val="windowText" lastClr="000000"/>
                        </a:solidFill>
                        <a:latin typeface="Cambria Math" panose="02040503050406030204" pitchFamily="18" charset="0"/>
                        <a:sym typeface="Arial"/>
                      </a:rPr>
                      <m:t>, </m:t>
                    </m:r>
                    <m:r>
                      <a:rPr lang="en-US" sz="1900" i="1" kern="0" dirty="0">
                        <a:solidFill>
                          <a:sysClr val="windowText" lastClr="000000"/>
                        </a:solidFill>
                        <a:latin typeface="Cambria Math" panose="02040503050406030204" pitchFamily="18" charset="0"/>
                        <a:sym typeface="Arial"/>
                      </a:rPr>
                      <m:t>𝑥</m:t>
                    </m:r>
                    <m:r>
                      <a:rPr lang="en-US" sz="1900" i="1" kern="0" dirty="0">
                        <a:solidFill>
                          <a:sysClr val="windowText" lastClr="000000"/>
                        </a:solidFill>
                        <a:latin typeface="Cambria Math" panose="02040503050406030204" pitchFamily="18" charset="0"/>
                        <a:sym typeface="Arial"/>
                      </a:rPr>
                      <m:t> </m:t>
                    </m:r>
                  </m:oMath>
                </a14:m>
                <a:r>
                  <a:rPr lang="en-US" sz="1900" kern="0" dirty="0" err="1">
                    <a:solidFill>
                      <a:sysClr val="windowText" lastClr="000000"/>
                    </a:solidFill>
                    <a:latin typeface="UTM Avo" panose="02040603050506020204" pitchFamily="18" charset="0"/>
                    <a:sym typeface="Arial"/>
                  </a:rPr>
                  <a:t>và</a:t>
                </a:r>
                <a:r>
                  <a:rPr lang="en-US" sz="1900" kern="0" dirty="0">
                    <a:solidFill>
                      <a:sysClr val="windowText" lastClr="000000"/>
                    </a:solidFill>
                    <a:latin typeface="UTM Avo" panose="02040603050506020204" pitchFamily="18" charset="0"/>
                    <a:sym typeface="Arial"/>
                  </a:rPr>
                  <a:t> </a:t>
                </a:r>
                <a14:m>
                  <m:oMath xmlns:m="http://schemas.openxmlformats.org/officeDocument/2006/math">
                    <m:r>
                      <a:rPr lang="en-US" sz="1900" i="1" kern="0" dirty="0">
                        <a:solidFill>
                          <a:sysClr val="windowText" lastClr="000000"/>
                        </a:solidFill>
                        <a:latin typeface="Cambria Math" panose="02040503050406030204" pitchFamily="18" charset="0"/>
                        <a:sym typeface="Arial"/>
                      </a:rPr>
                      <m:t>𝑦</m:t>
                    </m:r>
                  </m:oMath>
                </a14:m>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là</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các</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ẩn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số</a:t>
                </a:r>
                <a:r>
                  <a:rPr lang="en-US" sz="1900" kern="0" dirty="0">
                    <a:solidFill>
                      <a:sysClr val="windowText" lastClr="000000"/>
                    </a:solidFill>
                    <a:latin typeface="UTM Avo" panose="02040603050506020204" pitchFamily="18" charset="0"/>
                    <a:sym typeface="Arial"/>
                  </a:rPr>
                  <a:t>.</a:t>
                </a:r>
              </a:p>
            </p:txBody>
          </p:sp>
        </mc:Choice>
        <mc:Fallback xmlns="">
          <p:sp>
            <p:nvSpPr>
              <p:cNvPr id="8" name="Hình chữ nhật: Góc Tròn 7">
                <a:extLst>
                  <a:ext uri="{FF2B5EF4-FFF2-40B4-BE49-F238E27FC236}">
                    <a16:creationId xmlns:a16="http://schemas.microsoft.com/office/drawing/2014/main" id="{4A33442B-6F92-8A6E-26E0-239B5A84AA3F}"/>
                  </a:ext>
                </a:extLst>
              </p:cNvPr>
              <p:cNvSpPr>
                <a:spLocks noRot="1" noChangeAspect="1" noMove="1" noResize="1" noEditPoints="1" noAdjustHandles="1" noChangeArrowheads="1" noChangeShapeType="1" noTextEdit="1"/>
              </p:cNvSpPr>
              <p:nvPr/>
            </p:nvSpPr>
            <p:spPr>
              <a:xfrm>
                <a:off x="404036" y="1722474"/>
                <a:ext cx="5597929" cy="1978343"/>
              </a:xfrm>
              <a:prstGeom prst="round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Hình chữ nhật: Góc Tròn 8">
                <a:extLst>
                  <a:ext uri="{FF2B5EF4-FFF2-40B4-BE49-F238E27FC236}">
                    <a16:creationId xmlns:a16="http://schemas.microsoft.com/office/drawing/2014/main" id="{D4B3CFEF-8C34-B4F3-B2C5-A5A87D1B065C}"/>
                  </a:ext>
                </a:extLst>
              </p:cNvPr>
              <p:cNvSpPr/>
              <p:nvPr/>
            </p:nvSpPr>
            <p:spPr>
              <a:xfrm>
                <a:off x="393405" y="3859617"/>
                <a:ext cx="4504994" cy="1839433"/>
              </a:xfrm>
              <a:prstGeom prst="roundRect">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1219170">
                  <a:lnSpc>
                    <a:spcPct val="150000"/>
                  </a:lnSpc>
                  <a:buClr>
                    <a:srgbClr val="000000"/>
                  </a:buClr>
                </a:pPr>
                <a:r>
                  <a:rPr lang="en-US" sz="1900" kern="0" dirty="0">
                    <a:solidFill>
                      <a:sysClr val="windowText" lastClr="000000"/>
                    </a:solidFill>
                    <a:latin typeface="UTM Avo" panose="02040603050506020204" pitchFamily="18" charset="0"/>
                    <a:sym typeface="Arial"/>
                  </a:rPr>
                  <a:t>Cặp </a:t>
                </a:r>
                <a:r>
                  <a:rPr lang="en-US" sz="1900" kern="0" dirty="0" err="1">
                    <a:solidFill>
                      <a:sysClr val="windowText" lastClr="000000"/>
                    </a:solidFill>
                    <a:latin typeface="UTM Avo" panose="02040603050506020204" pitchFamily="18" charset="0"/>
                    <a:sym typeface="Arial"/>
                  </a:rPr>
                  <a:t>số</a:t>
                </a:r>
                <a:r>
                  <a:rPr lang="en-US" sz="1900" kern="0" dirty="0">
                    <a:solidFill>
                      <a:sysClr val="windowText" lastClr="000000"/>
                    </a:solidFill>
                    <a:latin typeface="UTM Avo" panose="02040603050506020204" pitchFamily="18" charset="0"/>
                    <a:sym typeface="Arial"/>
                  </a:rPr>
                  <a:t> </a:t>
                </a:r>
                <a14:m>
                  <m:oMath xmlns:m="http://schemas.openxmlformats.org/officeDocument/2006/math">
                    <m:d>
                      <m:dPr>
                        <m:ctrlPr>
                          <a:rPr lang="en-US" sz="1900" i="1" kern="0">
                            <a:solidFill>
                              <a:sysClr val="windowText" lastClr="000000"/>
                            </a:solidFill>
                            <a:latin typeface="Cambria Math" panose="02040503050406030204" pitchFamily="18" charset="0"/>
                            <a:sym typeface="Arial"/>
                          </a:rPr>
                        </m:ctrlPr>
                      </m:dPr>
                      <m:e>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𝑥</m:t>
                            </m:r>
                          </m:e>
                          <m:sub>
                            <m:r>
                              <a:rPr lang="en-US" sz="1900" i="1" kern="0">
                                <a:solidFill>
                                  <a:sysClr val="windowText" lastClr="000000"/>
                                </a:solidFill>
                                <a:latin typeface="Cambria Math" panose="02040503050406030204" pitchFamily="18" charset="0"/>
                                <a:sym typeface="Arial"/>
                              </a:rPr>
                              <m:t>0</m:t>
                            </m:r>
                          </m:sub>
                        </m:sSub>
                        <m:r>
                          <a:rPr lang="en-US" sz="1900" b="0" i="1" kern="0" smtClean="0">
                            <a:solidFill>
                              <a:sysClr val="windowText" lastClr="000000"/>
                            </a:solidFill>
                            <a:latin typeface="Cambria Math" panose="02040503050406030204" pitchFamily="18" charset="0"/>
                            <a:sym typeface="Arial"/>
                          </a:rPr>
                          <m:t> </m:t>
                        </m:r>
                        <m:r>
                          <a:rPr lang="en-US" sz="1900" i="1" kern="0">
                            <a:solidFill>
                              <a:sysClr val="windowText" lastClr="000000"/>
                            </a:solidFill>
                            <a:latin typeface="Cambria Math" panose="02040503050406030204" pitchFamily="18" charset="0"/>
                            <a:sym typeface="Arial"/>
                          </a:rPr>
                          <m:t>; </m:t>
                        </m:r>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𝑦</m:t>
                            </m:r>
                          </m:e>
                          <m:sub>
                            <m:r>
                              <a:rPr lang="en-US" sz="1900" i="1" kern="0">
                                <a:solidFill>
                                  <a:sysClr val="windowText" lastClr="000000"/>
                                </a:solidFill>
                                <a:latin typeface="Cambria Math" panose="02040503050406030204" pitchFamily="18" charset="0"/>
                                <a:sym typeface="Arial"/>
                              </a:rPr>
                              <m:t>0</m:t>
                            </m:r>
                          </m:sub>
                        </m:sSub>
                      </m:e>
                    </m:d>
                  </m:oMath>
                </a14:m>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là</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một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nghiệm</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của</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bất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phương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trình</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bậc</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nhất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hai</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ẩn</a:t>
                </a:r>
                <a:r>
                  <a:rPr lang="en-US" sz="1900" kern="0" dirty="0">
                    <a:solidFill>
                      <a:sysClr val="windowText" lastClr="000000"/>
                    </a:solidFill>
                    <a:latin typeface="UTM Avo" panose="02040603050506020204" pitchFamily="18" charset="0"/>
                    <a:sym typeface="Arial"/>
                  </a:rPr>
                  <a:t> </a:t>
                </a:r>
                <a14:m>
                  <m:oMath xmlns:m="http://schemas.openxmlformats.org/officeDocument/2006/math">
                    <m:r>
                      <m:rPr>
                        <m:nor/>
                      </m:rPr>
                      <a:rPr lang="en-US" sz="1900" i="0" kern="0">
                        <a:solidFill>
                          <a:sysClr val="windowText" lastClr="000000"/>
                        </a:solidFill>
                        <a:latin typeface="UTM Avo" panose="02040603050506020204" pitchFamily="18" charset="0"/>
                        <a:sym typeface="Arial"/>
                      </a:rPr>
                      <m:t>a</m:t>
                    </m:r>
                    <m:r>
                      <a:rPr lang="en-US" sz="1900" i="1" kern="0">
                        <a:solidFill>
                          <a:sysClr val="windowText" lastClr="000000"/>
                        </a:solidFill>
                        <a:latin typeface="Cambria Math" panose="02040503050406030204" pitchFamily="18" charset="0"/>
                        <a:sym typeface="Arial"/>
                      </a:rPr>
                      <m:t>𝑥</m:t>
                    </m:r>
                    <m:r>
                      <a:rPr lang="en-US" sz="1900" i="1" kern="0">
                        <a:solidFill>
                          <a:sysClr val="windowText" lastClr="000000"/>
                        </a:solidFill>
                        <a:latin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sym typeface="Arial"/>
                      </a:rPr>
                      <m:t>b</m:t>
                    </m:r>
                    <m:r>
                      <a:rPr lang="en-US" sz="1900" i="1" kern="0">
                        <a:solidFill>
                          <a:sysClr val="windowText" lastClr="000000"/>
                        </a:solidFill>
                        <a:latin typeface="Cambria Math" panose="02040503050406030204" pitchFamily="18" charset="0"/>
                        <a:sym typeface="Arial"/>
                      </a:rPr>
                      <m:t>𝑦</m:t>
                    </m:r>
                    <m:r>
                      <a:rPr lang="en-US" sz="1900" i="1" kern="0">
                        <a:solidFill>
                          <a:sysClr val="windowText" lastClr="000000"/>
                        </a:solidFill>
                        <a:latin typeface="Cambria Math" panose="02040503050406030204" pitchFamily="18" charset="0"/>
                        <a:ea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c</m:t>
                    </m:r>
                  </m:oMath>
                </a14:m>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khi</a:t>
                </a:r>
                <a:r>
                  <a:rPr lang="en-US" sz="1900" kern="0" dirty="0">
                    <a:solidFill>
                      <a:sysClr val="windowText" lastClr="000000"/>
                    </a:solidFill>
                    <a:latin typeface="UTM Avo" panose="02040603050506020204" pitchFamily="18" charset="0"/>
                    <a:sym typeface="Arial"/>
                  </a:rPr>
                  <a:t> </a:t>
                </a:r>
                <a14:m>
                  <m:oMath xmlns:m="http://schemas.openxmlformats.org/officeDocument/2006/math">
                    <m:r>
                      <m:rPr>
                        <m:nor/>
                      </m:rPr>
                      <a:rPr lang="en-US" sz="1900" i="0" kern="0">
                        <a:solidFill>
                          <a:sysClr val="windowText" lastClr="000000"/>
                        </a:solidFill>
                        <a:latin typeface="UTM Avo" panose="02040603050506020204" pitchFamily="18" charset="0"/>
                        <a:sym typeface="Arial"/>
                      </a:rPr>
                      <m:t>a</m:t>
                    </m:r>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𝑥</m:t>
                        </m:r>
                      </m:e>
                      <m:sub>
                        <m:r>
                          <a:rPr lang="en-US" sz="1900" i="1" kern="0">
                            <a:solidFill>
                              <a:sysClr val="windowText" lastClr="000000"/>
                            </a:solidFill>
                            <a:latin typeface="Cambria Math" panose="02040503050406030204" pitchFamily="18" charset="0"/>
                            <a:sym typeface="Arial"/>
                          </a:rPr>
                          <m:t>0</m:t>
                        </m:r>
                      </m:sub>
                    </m:sSub>
                    <m:r>
                      <a:rPr lang="en-US" sz="1900" i="1" kern="0">
                        <a:solidFill>
                          <a:sysClr val="windowText" lastClr="000000"/>
                        </a:solidFill>
                        <a:latin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sym typeface="Arial"/>
                      </a:rPr>
                      <m:t>b</m:t>
                    </m:r>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𝑦</m:t>
                        </m:r>
                      </m:e>
                      <m:sub>
                        <m:r>
                          <a:rPr lang="en-US" sz="1900" i="1" kern="0">
                            <a:solidFill>
                              <a:sysClr val="windowText" lastClr="000000"/>
                            </a:solidFill>
                            <a:latin typeface="Cambria Math" panose="02040503050406030204" pitchFamily="18" charset="0"/>
                            <a:sym typeface="Arial"/>
                          </a:rPr>
                          <m:t>0</m:t>
                        </m:r>
                      </m:sub>
                    </m:sSub>
                    <m:r>
                      <a:rPr lang="en-US" sz="1900" i="1" kern="0">
                        <a:solidFill>
                          <a:sysClr val="windowText" lastClr="000000"/>
                        </a:solidFill>
                        <a:latin typeface="Cambria Math" panose="02040503050406030204" pitchFamily="18" charset="0"/>
                        <a:ea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c</m:t>
                    </m:r>
                  </m:oMath>
                </a14:m>
                <a:r>
                  <a:rPr lang="en-US" sz="1900" kern="0" dirty="0">
                    <a:solidFill>
                      <a:sysClr val="windowText" lastClr="000000"/>
                    </a:solidFill>
                    <a:latin typeface="UTM Avo" panose="02040603050506020204" pitchFamily="18" charset="0"/>
                    <a:sym typeface="Arial"/>
                  </a:rPr>
                  <a:t> </a:t>
                </a:r>
              </a:p>
            </p:txBody>
          </p:sp>
        </mc:Choice>
        <mc:Fallback>
          <p:sp>
            <p:nvSpPr>
              <p:cNvPr id="9" name="Hình chữ nhật: Góc Tròn 8">
                <a:extLst>
                  <a:ext uri="{FF2B5EF4-FFF2-40B4-BE49-F238E27FC236}">
                    <a16:creationId xmlns:a16="http://schemas.microsoft.com/office/drawing/2014/main" id="{D4B3CFEF-8C34-B4F3-B2C5-A5A87D1B065C}"/>
                  </a:ext>
                </a:extLst>
              </p:cNvPr>
              <p:cNvSpPr>
                <a:spLocks noRot="1" noChangeAspect="1" noMove="1" noResize="1" noEditPoints="1" noAdjustHandles="1" noChangeArrowheads="1" noChangeShapeType="1" noTextEdit="1"/>
              </p:cNvSpPr>
              <p:nvPr/>
            </p:nvSpPr>
            <p:spPr>
              <a:xfrm>
                <a:off x="393405" y="3859617"/>
                <a:ext cx="4504994" cy="1839433"/>
              </a:xfrm>
              <a:prstGeom prst="round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Hình chữ nhật: Góc Tròn 9">
                <a:extLst>
                  <a:ext uri="{FF2B5EF4-FFF2-40B4-BE49-F238E27FC236}">
                    <a16:creationId xmlns:a16="http://schemas.microsoft.com/office/drawing/2014/main" id="{27971938-B5A2-2A99-E437-D5433223A4BF}"/>
                  </a:ext>
                </a:extLst>
              </p:cNvPr>
              <p:cNvSpPr/>
              <p:nvPr/>
            </p:nvSpPr>
            <p:spPr>
              <a:xfrm>
                <a:off x="6608393" y="723014"/>
                <a:ext cx="5353236" cy="3947737"/>
              </a:xfrm>
              <a:prstGeom prst="roundRect">
                <a:avLst>
                  <a:gd name="adj" fmla="val 8856"/>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defTabSz="1219170">
                  <a:lnSpc>
                    <a:spcPct val="150000"/>
                  </a:lnSpc>
                  <a:buClr>
                    <a:srgbClr val="000000"/>
                  </a:buClr>
                </a:pPr>
                <a:r>
                  <a:rPr lang="en-US" sz="1900" kern="0" dirty="0">
                    <a:solidFill>
                      <a:sysClr val="windowText" lastClr="000000"/>
                    </a:solidFill>
                    <a:latin typeface="UTM Avo" panose="02040603050506020204" pitchFamily="18" charset="0"/>
                    <a:sym typeface="Arial"/>
                  </a:rPr>
                  <a:t>Biểu </a:t>
                </a:r>
                <a:r>
                  <a:rPr lang="en-US" sz="1900" kern="0" dirty="0" err="1">
                    <a:solidFill>
                      <a:sysClr val="windowText" lastClr="000000"/>
                    </a:solidFill>
                    <a:latin typeface="UTM Avo" panose="02040603050506020204" pitchFamily="18" charset="0"/>
                    <a:sym typeface="Arial"/>
                  </a:rPr>
                  <a:t>diễn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miền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nghiệm</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của</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bất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phương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trình</a:t>
                </a:r>
                <a:r>
                  <a:rPr lang="en-US" sz="1900" kern="0" dirty="0">
                    <a:solidFill>
                      <a:sysClr val="windowText" lastClr="000000"/>
                    </a:solidFill>
                    <a:latin typeface="UTM Avo" panose="02040603050506020204" pitchFamily="18" charset="0"/>
                    <a:sym typeface="Arial"/>
                  </a:rPr>
                  <a:t> </a:t>
                </a:r>
                <a14:m>
                  <m:oMath xmlns:m="http://schemas.openxmlformats.org/officeDocument/2006/math">
                    <m:r>
                      <m:rPr>
                        <m:nor/>
                      </m:rPr>
                      <a:rPr lang="en-US" sz="1900" kern="0">
                        <a:solidFill>
                          <a:sysClr val="windowText" lastClr="000000"/>
                        </a:solidFill>
                        <a:latin typeface="UTM Avo" panose="02040603050506020204" pitchFamily="18" charset="0"/>
                        <a:sym typeface="Arial"/>
                      </a:rPr>
                      <m:t>a</m:t>
                    </m:r>
                    <m:r>
                      <a:rPr lang="en-US" sz="1900" i="1" kern="0">
                        <a:solidFill>
                          <a:sysClr val="windowText" lastClr="000000"/>
                        </a:solidFill>
                        <a:latin typeface="Cambria Math" panose="02040503050406030204" pitchFamily="18" charset="0"/>
                        <a:sym typeface="Arial"/>
                      </a:rPr>
                      <m:t>𝑥</m:t>
                    </m:r>
                    <m:r>
                      <a:rPr lang="en-US" sz="1900" i="1" kern="0">
                        <a:solidFill>
                          <a:sysClr val="windowText" lastClr="000000"/>
                        </a:solidFill>
                        <a:latin typeface="Cambria Math" panose="02040503050406030204" pitchFamily="18" charset="0"/>
                        <a:sym typeface="Arial"/>
                      </a:rPr>
                      <m:t>+</m:t>
                    </m:r>
                    <m:r>
                      <m:rPr>
                        <m:nor/>
                      </m:rPr>
                      <a:rPr lang="en-US" sz="1900" kern="0">
                        <a:solidFill>
                          <a:sysClr val="windowText" lastClr="000000"/>
                        </a:solidFill>
                        <a:latin typeface="UTM Avo" panose="02040603050506020204" pitchFamily="18" charset="0"/>
                        <a:sym typeface="Arial"/>
                      </a:rPr>
                      <m:t>b</m:t>
                    </m:r>
                    <m:r>
                      <a:rPr lang="en-US" sz="1900" i="1" kern="0">
                        <a:solidFill>
                          <a:sysClr val="windowText" lastClr="000000"/>
                        </a:solidFill>
                        <a:latin typeface="Cambria Math" panose="02040503050406030204" pitchFamily="18" charset="0"/>
                        <a:sym typeface="Arial"/>
                      </a:rPr>
                      <m:t>𝑦</m:t>
                    </m:r>
                    <m:r>
                      <a:rPr lang="en-US" sz="1900" i="1" kern="0">
                        <a:solidFill>
                          <a:sysClr val="windowText" lastClr="000000"/>
                        </a:solidFill>
                        <a:latin typeface="Cambria Math" panose="02040503050406030204" pitchFamily="18" charset="0"/>
                        <a:ea typeface="Cambria Math" panose="02040503050406030204" pitchFamily="18" charset="0"/>
                        <a:sym typeface="Arial"/>
                      </a:rPr>
                      <m:t>≤</m:t>
                    </m:r>
                    <m:r>
                      <m:rPr>
                        <m:nor/>
                      </m:rPr>
                      <a:rPr lang="en-US" sz="1900" kern="0">
                        <a:solidFill>
                          <a:sysClr val="windowText" lastClr="000000"/>
                        </a:solidFill>
                        <a:latin typeface="UTM Avo" panose="02040603050506020204" pitchFamily="18" charset="0"/>
                        <a:ea typeface="Cambria Math" panose="02040503050406030204" pitchFamily="18" charset="0"/>
                        <a:sym typeface="Arial"/>
                      </a:rPr>
                      <m:t>c</m:t>
                    </m:r>
                    <m:r>
                      <a:rPr lang="en-US" sz="1900" i="1" kern="0">
                        <a:solidFill>
                          <a:sysClr val="windowText" lastClr="000000"/>
                        </a:solidFill>
                        <a:latin typeface="Cambria Math" panose="02040503050406030204" pitchFamily="18" charset="0"/>
                        <a:ea typeface="Cambria Math" panose="02040503050406030204" pitchFamily="18" charset="0"/>
                        <a:sym typeface="Arial"/>
                      </a:rPr>
                      <m:t> </m:t>
                    </m:r>
                  </m:oMath>
                </a14:m>
                <a:r>
                  <a:rPr lang="en-US" sz="1900" kern="0" dirty="0" err="1">
                    <a:solidFill>
                      <a:sysClr val="windowText" lastClr="000000"/>
                    </a:solidFill>
                    <a:latin typeface="UTM Avo" panose="02040603050506020204" pitchFamily="18" charset="0"/>
                    <a:sym typeface="Arial"/>
                  </a:rPr>
                  <a:t>trên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mặt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phẳng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toạ</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độ</a:t>
                </a:r>
                <a:endParaRPr lang="en-US" sz="1900" kern="0" dirty="0">
                  <a:solidFill>
                    <a:sysClr val="windowText" lastClr="000000"/>
                  </a:solidFill>
                  <a:latin typeface="UTM Avo" panose="02040603050506020204" pitchFamily="18" charset="0"/>
                  <a:sym typeface="Arial"/>
                </a:endParaRPr>
              </a:p>
              <a:p>
                <a:pPr defTabSz="1219170">
                  <a:lnSpc>
                    <a:spcPct val="150000"/>
                  </a:lnSpc>
                  <a:buClr>
                    <a:srgbClr val="000000"/>
                  </a:buClr>
                </a:pPr>
                <a:r>
                  <a:rPr lang="en-US" sz="1900" kern="0" dirty="0" err="1">
                    <a:solidFill>
                      <a:sysClr val="windowText" lastClr="000000"/>
                    </a:solidFill>
                    <a:latin typeface="UTM Avo" panose="02040603050506020204" pitchFamily="18" charset="0"/>
                    <a:sym typeface="Arial"/>
                  </a:rPr>
                  <a:t>Vẽ</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đường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thẳng</a:t>
                </a:r>
                <a:r>
                  <a:rPr lang="en-US" sz="1900" kern="0" dirty="0">
                    <a:solidFill>
                      <a:sysClr val="windowText" lastClr="000000"/>
                    </a:solidFill>
                    <a:latin typeface="UTM Avo" panose="02040603050506020204" pitchFamily="18" charset="0"/>
                    <a:sym typeface="Arial"/>
                  </a:rPr>
                  <a:t> </a:t>
                </a:r>
                <a14:m>
                  <m:oMath xmlns:m="http://schemas.openxmlformats.org/officeDocument/2006/math">
                    <m:r>
                      <m:rPr>
                        <m:sty m:val="p"/>
                      </m:rPr>
                      <a:rPr lang="en-US" sz="1900" kern="0">
                        <a:solidFill>
                          <a:sysClr val="windowText" lastClr="000000"/>
                        </a:solidFill>
                        <a:latin typeface="Cambria Math" panose="02040503050406030204" pitchFamily="18" charset="0"/>
                        <a:sym typeface="Arial"/>
                      </a:rPr>
                      <m:t>d</m:t>
                    </m:r>
                    <m:r>
                      <a:rPr lang="en-US" sz="1900" kern="0">
                        <a:solidFill>
                          <a:sysClr val="windowText" lastClr="000000"/>
                        </a:solidFill>
                        <a:latin typeface="Cambria Math" panose="02040503050406030204" pitchFamily="18" charset="0"/>
                        <a:sym typeface="Arial"/>
                      </a:rPr>
                      <m:t>:</m:t>
                    </m:r>
                    <m:r>
                      <m:rPr>
                        <m:nor/>
                      </m:rPr>
                      <a:rPr lang="en-US" sz="1900" kern="0">
                        <a:solidFill>
                          <a:sysClr val="windowText" lastClr="000000"/>
                        </a:solidFill>
                        <a:latin typeface="UTM Avo" panose="02040603050506020204" pitchFamily="18" charset="0"/>
                        <a:sym typeface="Arial"/>
                      </a:rPr>
                      <m:t>a</m:t>
                    </m:r>
                    <m:r>
                      <a:rPr lang="en-US" sz="1900" i="1" kern="0">
                        <a:solidFill>
                          <a:sysClr val="windowText" lastClr="000000"/>
                        </a:solidFill>
                        <a:latin typeface="Cambria Math" panose="02040503050406030204" pitchFamily="18" charset="0"/>
                        <a:sym typeface="Arial"/>
                      </a:rPr>
                      <m:t>𝑥</m:t>
                    </m:r>
                    <m:r>
                      <a:rPr lang="en-US" sz="1900" i="1" kern="0">
                        <a:solidFill>
                          <a:sysClr val="windowText" lastClr="000000"/>
                        </a:solidFill>
                        <a:latin typeface="Cambria Math" panose="02040503050406030204" pitchFamily="18" charset="0"/>
                        <a:sym typeface="Arial"/>
                      </a:rPr>
                      <m:t>+</m:t>
                    </m:r>
                    <m:r>
                      <m:rPr>
                        <m:nor/>
                      </m:rPr>
                      <a:rPr lang="en-US" sz="1900" kern="0">
                        <a:solidFill>
                          <a:sysClr val="windowText" lastClr="000000"/>
                        </a:solidFill>
                        <a:latin typeface="UTM Avo" panose="02040603050506020204" pitchFamily="18" charset="0"/>
                        <a:sym typeface="Arial"/>
                      </a:rPr>
                      <m:t>b</m:t>
                    </m:r>
                    <m:r>
                      <a:rPr lang="en-US" sz="1900" i="1" kern="0">
                        <a:solidFill>
                          <a:sysClr val="windowText" lastClr="000000"/>
                        </a:solidFill>
                        <a:latin typeface="Cambria Math" panose="02040503050406030204" pitchFamily="18" charset="0"/>
                        <a:sym typeface="Arial"/>
                      </a:rPr>
                      <m:t>𝑦</m:t>
                    </m:r>
                    <m:r>
                      <a:rPr lang="en-US" sz="1900" b="0" i="1" kern="0" smtClean="0">
                        <a:solidFill>
                          <a:sysClr val="windowText" lastClr="000000"/>
                        </a:solidFill>
                        <a:latin typeface="Cambria Math" panose="02040503050406030204" pitchFamily="18" charset="0"/>
                        <a:ea typeface="Cambria Math" panose="02040503050406030204" pitchFamily="18" charset="0"/>
                        <a:sym typeface="Arial"/>
                      </a:rPr>
                      <m:t>=</m:t>
                    </m:r>
                    <m:r>
                      <m:rPr>
                        <m:nor/>
                      </m:rPr>
                      <a:rPr lang="en-US" sz="1900" kern="0">
                        <a:solidFill>
                          <a:sysClr val="windowText" lastClr="000000"/>
                        </a:solidFill>
                        <a:latin typeface="UTM Avo" panose="02040603050506020204" pitchFamily="18" charset="0"/>
                        <a:ea typeface="Cambria Math" panose="02040503050406030204" pitchFamily="18" charset="0"/>
                        <a:sym typeface="Arial"/>
                      </a:rPr>
                      <m:t>c</m:t>
                    </m:r>
                  </m:oMath>
                </a14:m>
                <a:endParaRPr lang="en-US" sz="1900" kern="0" dirty="0">
                  <a:solidFill>
                    <a:sysClr val="windowText" lastClr="000000"/>
                  </a:solidFill>
                  <a:latin typeface="UTM Avo" panose="02040603050506020204" pitchFamily="18" charset="0"/>
                  <a:ea typeface="Cambria Math" panose="02040503050406030204" pitchFamily="18" charset="0"/>
                  <a:sym typeface="Arial"/>
                </a:endParaRPr>
              </a:p>
              <a:p>
                <a:pPr defTabSz="1219170">
                  <a:lnSpc>
                    <a:spcPct val="150000"/>
                  </a:lnSpc>
                  <a:buClr>
                    <a:srgbClr val="000000"/>
                  </a:buClr>
                </a:pPr>
                <a:r>
                  <a:rPr lang="en-US" sz="1900" kern="0" dirty="0" err="1">
                    <a:solidFill>
                      <a:sysClr val="windowText" lastClr="000000"/>
                    </a:solidFill>
                    <a:latin typeface="UTM Avo" panose="02040603050506020204" pitchFamily="18" charset="0"/>
                    <a:sym typeface="Arial"/>
                  </a:rPr>
                  <a:t>Lấy</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điểm</a:t>
                </a:r>
                <a:r>
                  <a:rPr lang="en-US" sz="1900" kern="0" dirty="0">
                    <a:solidFill>
                      <a:sysClr val="windowText" lastClr="000000"/>
                    </a:solidFill>
                    <a:latin typeface="UTM Avo" panose="02040603050506020204" pitchFamily="18" charset="0"/>
                    <a:sym typeface="Arial"/>
                  </a:rPr>
                  <a:t> </a:t>
                </a:r>
                <a14:m>
                  <m:oMath xmlns:m="http://schemas.openxmlformats.org/officeDocument/2006/math">
                    <m:r>
                      <m:rPr>
                        <m:nor/>
                      </m:rPr>
                      <a:rPr lang="en-US" sz="1900" i="0" kern="0">
                        <a:solidFill>
                          <a:sysClr val="windowText" lastClr="000000"/>
                        </a:solidFill>
                        <a:latin typeface="UTM Avo" panose="02040603050506020204" pitchFamily="18" charset="0"/>
                        <a:sym typeface="Arial"/>
                      </a:rPr>
                      <m:t>M</m:t>
                    </m:r>
                    <m:d>
                      <m:dPr>
                        <m:ctrlPr>
                          <a:rPr lang="en-US" sz="1900" i="1" kern="0">
                            <a:solidFill>
                              <a:sysClr val="windowText" lastClr="000000"/>
                            </a:solidFill>
                            <a:latin typeface="Cambria Math" panose="02040503050406030204" pitchFamily="18" charset="0"/>
                            <a:sym typeface="Arial"/>
                          </a:rPr>
                        </m:ctrlPr>
                      </m:dPr>
                      <m:e>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𝑥</m:t>
                            </m:r>
                          </m:e>
                          <m:sub>
                            <m:r>
                              <a:rPr lang="en-US" sz="1900" i="1" kern="0">
                                <a:solidFill>
                                  <a:sysClr val="windowText" lastClr="000000"/>
                                </a:solidFill>
                                <a:latin typeface="Cambria Math" panose="02040503050406030204" pitchFamily="18" charset="0"/>
                                <a:sym typeface="Arial"/>
                              </a:rPr>
                              <m:t>0</m:t>
                            </m:r>
                            <m:r>
                              <a:rPr lang="en-US" sz="1900" b="0" i="1" kern="0" smtClean="0">
                                <a:solidFill>
                                  <a:sysClr val="windowText" lastClr="000000"/>
                                </a:solidFill>
                                <a:latin typeface="Cambria Math" panose="02040503050406030204" pitchFamily="18" charset="0"/>
                                <a:sym typeface="Arial"/>
                              </a:rPr>
                              <m:t> </m:t>
                            </m:r>
                          </m:sub>
                        </m:sSub>
                        <m:r>
                          <a:rPr lang="en-US" sz="1900" i="1" kern="0">
                            <a:solidFill>
                              <a:sysClr val="windowText" lastClr="000000"/>
                            </a:solidFill>
                            <a:latin typeface="Cambria Math" panose="02040503050406030204" pitchFamily="18" charset="0"/>
                            <a:sym typeface="Arial"/>
                          </a:rPr>
                          <m:t>;</m:t>
                        </m:r>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𝑦</m:t>
                            </m:r>
                          </m:e>
                          <m:sub>
                            <m:r>
                              <a:rPr lang="en-US" sz="1900" i="1" kern="0">
                                <a:solidFill>
                                  <a:sysClr val="windowText" lastClr="000000"/>
                                </a:solidFill>
                                <a:latin typeface="Cambria Math" panose="02040503050406030204" pitchFamily="18" charset="0"/>
                                <a:sym typeface="Arial"/>
                              </a:rPr>
                              <m:t>0</m:t>
                            </m:r>
                          </m:sub>
                        </m:sSub>
                      </m:e>
                    </m:d>
                    <m:r>
                      <a:rPr lang="en-US" sz="1900" i="1" kern="0">
                        <a:solidFill>
                          <a:sysClr val="windowText" lastClr="000000"/>
                        </a:solidFill>
                        <a:latin typeface="Cambria Math" panose="02040503050406030204" pitchFamily="18" charset="0"/>
                        <a:ea typeface="Cambria Math" panose="02040503050406030204" pitchFamily="18" charset="0"/>
                        <a:sym typeface="Arial"/>
                      </a:rPr>
                      <m:t>𝜖</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d</m:t>
                    </m:r>
                  </m:oMath>
                </a14:m>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và</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xét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dấu</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của</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biểu</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thức</a:t>
                </a:r>
                <a:r>
                  <a:rPr lang="en-US" sz="1900" kern="0" dirty="0">
                    <a:solidFill>
                      <a:sysClr val="windowText" lastClr="000000"/>
                    </a:solidFill>
                    <a:latin typeface="UTM Avo" panose="02040603050506020204" pitchFamily="18" charset="0"/>
                    <a:sym typeface="Arial"/>
                  </a:rPr>
                  <a:t> </a:t>
                </a:r>
                <a14:m>
                  <m:oMath xmlns:m="http://schemas.openxmlformats.org/officeDocument/2006/math">
                    <m:r>
                      <m:rPr>
                        <m:nor/>
                      </m:rPr>
                      <a:rPr lang="en-US" sz="1900" i="0" kern="0">
                        <a:solidFill>
                          <a:sysClr val="windowText" lastClr="000000"/>
                        </a:solidFill>
                        <a:latin typeface="UTM Avo" panose="02040603050506020204" pitchFamily="18" charset="0"/>
                        <a:sym typeface="Arial"/>
                      </a:rPr>
                      <m:t>a</m:t>
                    </m:r>
                    <m:r>
                      <a:rPr lang="en-US" sz="1900" i="1" kern="0">
                        <a:solidFill>
                          <a:sysClr val="windowText" lastClr="000000"/>
                        </a:solidFill>
                        <a:latin typeface="Cambria Math" panose="02040503050406030204" pitchFamily="18" charset="0"/>
                        <a:sym typeface="Arial"/>
                      </a:rPr>
                      <m:t>𝑥</m:t>
                    </m:r>
                    <m:r>
                      <a:rPr lang="en-US" sz="1900" i="1" kern="0">
                        <a:solidFill>
                          <a:sysClr val="windowText" lastClr="000000"/>
                        </a:solidFill>
                        <a:latin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sym typeface="Arial"/>
                      </a:rPr>
                      <m:t>b</m:t>
                    </m:r>
                    <m:r>
                      <a:rPr lang="en-US" sz="1900" i="1" kern="0">
                        <a:solidFill>
                          <a:sysClr val="windowText" lastClr="000000"/>
                        </a:solidFill>
                        <a:latin typeface="Cambria Math" panose="02040503050406030204" pitchFamily="18" charset="0"/>
                        <a:sym typeface="Arial"/>
                      </a:rPr>
                      <m:t>𝑦</m:t>
                    </m:r>
                    <m:r>
                      <a:rPr lang="en-US" sz="1900" i="1" kern="0">
                        <a:solidFill>
                          <a:sysClr val="windowText" lastClr="000000"/>
                        </a:solidFill>
                        <a:latin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c</m:t>
                    </m:r>
                  </m:oMath>
                </a14:m>
                <a:endParaRPr lang="en-US" sz="1900" kern="0" dirty="0">
                  <a:solidFill>
                    <a:sysClr val="windowText" lastClr="000000"/>
                  </a:solidFill>
                  <a:latin typeface="UTM Avo" panose="02040603050506020204" pitchFamily="18" charset="0"/>
                  <a:sym typeface="Arial"/>
                </a:endParaRPr>
              </a:p>
              <a:p>
                <a:pPr defTabSz="1219170">
                  <a:lnSpc>
                    <a:spcPct val="150000"/>
                  </a:lnSpc>
                  <a:buClr>
                    <a:srgbClr val="000000"/>
                  </a:buClr>
                </a:pPr>
                <a:r>
                  <a:rPr lang="en-US" sz="1900" kern="0" dirty="0" err="1">
                    <a:solidFill>
                      <a:sysClr val="windowText" lastClr="000000"/>
                    </a:solidFill>
                    <a:latin typeface="UTM Avo" panose="02040603050506020204" pitchFamily="18" charset="0"/>
                    <a:sym typeface="Arial"/>
                  </a:rPr>
                  <a:t>Dấu</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âm</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Nửa</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mặt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phẳng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chứa</a:t>
                </a:r>
                <a:r>
                  <a:rPr lang="en-US" sz="1900" kern="0" dirty="0">
                    <a:solidFill>
                      <a:sysClr val="windowText" lastClr="000000"/>
                    </a:solidFill>
                    <a:latin typeface="UTM Avo" panose="02040603050506020204" pitchFamily="18" charset="0"/>
                    <a:sym typeface="Arial"/>
                  </a:rPr>
                  <a:t> </a:t>
                </a:r>
                <a14:m>
                  <m:oMath xmlns:m="http://schemas.openxmlformats.org/officeDocument/2006/math">
                    <m:d>
                      <m:dPr>
                        <m:ctrlPr>
                          <a:rPr lang="en-US" sz="1900" i="1" kern="0">
                            <a:solidFill>
                              <a:sysClr val="windowText" lastClr="000000"/>
                            </a:solidFill>
                            <a:latin typeface="Cambria Math" panose="02040503050406030204" pitchFamily="18" charset="0"/>
                            <a:sym typeface="Arial"/>
                          </a:rPr>
                        </m:ctrlPr>
                      </m:dPr>
                      <m:e>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𝑥</m:t>
                            </m:r>
                          </m:e>
                          <m:sub>
                            <m:r>
                              <a:rPr lang="en-US" sz="1900" i="1" kern="0">
                                <a:solidFill>
                                  <a:sysClr val="windowText" lastClr="000000"/>
                                </a:solidFill>
                                <a:latin typeface="Cambria Math" panose="02040503050406030204" pitchFamily="18" charset="0"/>
                                <a:sym typeface="Arial"/>
                              </a:rPr>
                              <m:t>0</m:t>
                            </m:r>
                          </m:sub>
                        </m:sSub>
                        <m:r>
                          <a:rPr lang="en-US" sz="1900" b="0" i="1" kern="0" smtClean="0">
                            <a:solidFill>
                              <a:sysClr val="windowText" lastClr="000000"/>
                            </a:solidFill>
                            <a:latin typeface="Cambria Math" panose="02040503050406030204" pitchFamily="18" charset="0"/>
                            <a:sym typeface="Arial"/>
                          </a:rPr>
                          <m:t> </m:t>
                        </m:r>
                        <m:r>
                          <a:rPr lang="en-US" sz="1900" i="1" kern="0">
                            <a:solidFill>
                              <a:sysClr val="windowText" lastClr="000000"/>
                            </a:solidFill>
                            <a:latin typeface="Cambria Math" panose="02040503050406030204" pitchFamily="18" charset="0"/>
                            <a:sym typeface="Arial"/>
                          </a:rPr>
                          <m:t>;</m:t>
                        </m:r>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𝑦</m:t>
                            </m:r>
                          </m:e>
                          <m:sub>
                            <m:r>
                              <a:rPr lang="en-US" sz="1900" i="1" kern="0">
                                <a:solidFill>
                                  <a:sysClr val="windowText" lastClr="000000"/>
                                </a:solidFill>
                                <a:latin typeface="Cambria Math" panose="02040503050406030204" pitchFamily="18" charset="0"/>
                                <a:sym typeface="Arial"/>
                              </a:rPr>
                              <m:t>0</m:t>
                            </m:r>
                          </m:sub>
                        </m:sSub>
                      </m:e>
                    </m:d>
                  </m:oMath>
                </a14:m>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là</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miền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nghiệm</a:t>
                </a:r>
                <a:endParaRPr lang="en-US" sz="1900" kern="0" dirty="0">
                  <a:solidFill>
                    <a:sysClr val="windowText" lastClr="000000"/>
                  </a:solidFill>
                  <a:latin typeface="UTM Avo" panose="02040603050506020204" pitchFamily="18" charset="0"/>
                  <a:sym typeface="Arial"/>
                </a:endParaRPr>
              </a:p>
              <a:p>
                <a:pPr defTabSz="1219170">
                  <a:lnSpc>
                    <a:spcPct val="150000"/>
                  </a:lnSpc>
                  <a:buClr>
                    <a:srgbClr val="000000"/>
                  </a:buClr>
                </a:pPr>
                <a:r>
                  <a:rPr lang="en-US" sz="1900" kern="0" dirty="0" err="1">
                    <a:solidFill>
                      <a:sysClr val="windowText" lastClr="000000"/>
                    </a:solidFill>
                    <a:latin typeface="UTM Avo" panose="02040603050506020204" pitchFamily="18" charset="0"/>
                    <a:sym typeface="Arial"/>
                  </a:rPr>
                  <a:t>Dấu</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dương</a:t>
                </a:r>
                <a:r>
                  <a:rPr lang="en-US" sz="1900" kern="0" dirty="0">
                    <a:solidFill>
                      <a:sysClr val="windowText" lastClr="000000"/>
                    </a:solidFill>
                    <a:latin typeface="UTM Avo" panose="02040603050506020204" pitchFamily="18" charset="0"/>
                    <a:sym typeface="Arial"/>
                  </a:rPr>
                  <a:t>: Nửa </a:t>
                </a:r>
                <a:r>
                  <a:rPr lang="en-US" sz="1900" kern="0" dirty="0" err="1">
                    <a:solidFill>
                      <a:sysClr val="windowText" lastClr="000000"/>
                    </a:solidFill>
                    <a:latin typeface="UTM Avo" panose="02040603050506020204" pitchFamily="18" charset="0"/>
                    <a:sym typeface="Arial"/>
                  </a:rPr>
                  <a:t>mặt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phẳng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không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chứa</a:t>
                </a:r>
                <a:r>
                  <a:rPr lang="en-US" sz="1900" kern="0" dirty="0">
                    <a:solidFill>
                      <a:sysClr val="windowText" lastClr="000000"/>
                    </a:solidFill>
                    <a:latin typeface="UTM Avo" panose="02040603050506020204" pitchFamily="18" charset="0"/>
                    <a:sym typeface="Arial"/>
                  </a:rPr>
                  <a:t> </a:t>
                </a:r>
                <a14:m>
                  <m:oMath xmlns:m="http://schemas.openxmlformats.org/officeDocument/2006/math">
                    <m:d>
                      <m:dPr>
                        <m:ctrlPr>
                          <a:rPr lang="en-US" sz="1900" i="1" kern="0">
                            <a:solidFill>
                              <a:sysClr val="windowText" lastClr="000000"/>
                            </a:solidFill>
                            <a:latin typeface="Cambria Math" panose="02040503050406030204" pitchFamily="18" charset="0"/>
                            <a:sym typeface="Arial"/>
                          </a:rPr>
                        </m:ctrlPr>
                      </m:dPr>
                      <m:e>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𝑥</m:t>
                            </m:r>
                          </m:e>
                          <m:sub>
                            <m:r>
                              <a:rPr lang="en-US" sz="1900" i="1" kern="0">
                                <a:solidFill>
                                  <a:sysClr val="windowText" lastClr="000000"/>
                                </a:solidFill>
                                <a:latin typeface="Cambria Math" panose="02040503050406030204" pitchFamily="18" charset="0"/>
                                <a:sym typeface="Arial"/>
                              </a:rPr>
                              <m:t>0</m:t>
                            </m:r>
                            <m:r>
                              <a:rPr lang="en-US" sz="1900" b="0" i="1" kern="0" smtClean="0">
                                <a:solidFill>
                                  <a:sysClr val="windowText" lastClr="000000"/>
                                </a:solidFill>
                                <a:latin typeface="Cambria Math" panose="02040503050406030204" pitchFamily="18" charset="0"/>
                                <a:sym typeface="Arial"/>
                              </a:rPr>
                              <m:t> </m:t>
                            </m:r>
                          </m:sub>
                        </m:sSub>
                        <m:r>
                          <a:rPr lang="en-US" sz="1900" i="1" kern="0">
                            <a:solidFill>
                              <a:sysClr val="windowText" lastClr="000000"/>
                            </a:solidFill>
                            <a:latin typeface="Cambria Math" panose="02040503050406030204" pitchFamily="18" charset="0"/>
                            <a:sym typeface="Arial"/>
                          </a:rPr>
                          <m:t>;</m:t>
                        </m:r>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𝑦</m:t>
                            </m:r>
                          </m:e>
                          <m:sub>
                            <m:r>
                              <a:rPr lang="en-US" sz="1900" i="1" kern="0">
                                <a:solidFill>
                                  <a:sysClr val="windowText" lastClr="000000"/>
                                </a:solidFill>
                                <a:latin typeface="Cambria Math" panose="02040503050406030204" pitchFamily="18" charset="0"/>
                                <a:sym typeface="Arial"/>
                              </a:rPr>
                              <m:t>0</m:t>
                            </m:r>
                          </m:sub>
                        </m:sSub>
                      </m:e>
                    </m:d>
                  </m:oMath>
                </a14:m>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là</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miền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nghiệm</a:t>
                </a:r>
                <a:endParaRPr lang="en-US" sz="1900" kern="0" dirty="0">
                  <a:solidFill>
                    <a:sysClr val="windowText" lastClr="000000"/>
                  </a:solidFill>
                  <a:latin typeface="UTM Avo" panose="02040603050506020204" pitchFamily="18" charset="0"/>
                  <a:sym typeface="Arial"/>
                </a:endParaRPr>
              </a:p>
            </p:txBody>
          </p:sp>
        </mc:Choice>
        <mc:Fallback>
          <p:sp>
            <p:nvSpPr>
              <p:cNvPr id="10" name="Hình chữ nhật: Góc Tròn 9">
                <a:extLst>
                  <a:ext uri="{FF2B5EF4-FFF2-40B4-BE49-F238E27FC236}">
                    <a16:creationId xmlns:a16="http://schemas.microsoft.com/office/drawing/2014/main" id="{27971938-B5A2-2A99-E437-D5433223A4BF}"/>
                  </a:ext>
                </a:extLst>
              </p:cNvPr>
              <p:cNvSpPr>
                <a:spLocks noRot="1" noChangeAspect="1" noMove="1" noResize="1" noEditPoints="1" noAdjustHandles="1" noChangeArrowheads="1" noChangeShapeType="1" noTextEdit="1"/>
              </p:cNvSpPr>
              <p:nvPr/>
            </p:nvSpPr>
            <p:spPr>
              <a:xfrm>
                <a:off x="6608393" y="723014"/>
                <a:ext cx="5353236" cy="3947737"/>
              </a:xfrm>
              <a:prstGeom prst="roundRect">
                <a:avLst>
                  <a:gd name="adj" fmla="val 8856"/>
                </a:avLst>
              </a:prstGeom>
              <a:blipFill>
                <a:blip r:embed="rId6"/>
                <a:stretch>
                  <a:fillRect b="-2151"/>
                </a:stretch>
              </a:blipFill>
            </p:spPr>
            <p:txBody>
              <a:bodyPr/>
              <a:lstStyle/>
              <a:p>
                <a:r>
                  <a:rPr lang="en-US">
                    <a:noFill/>
                  </a:rPr>
                  <a:t> </a:t>
                </a:r>
              </a:p>
            </p:txBody>
          </p:sp>
        </mc:Fallback>
      </mc:AlternateContent>
      <p:cxnSp>
        <p:nvCxnSpPr>
          <p:cNvPr id="12" name="Đường kết nối: Mũi tên Gấp khúc 11">
            <a:extLst>
              <a:ext uri="{FF2B5EF4-FFF2-40B4-BE49-F238E27FC236}">
                <a16:creationId xmlns:a16="http://schemas.microsoft.com/office/drawing/2014/main" id="{E0D86057-5588-A0C2-8130-A5FFC79F50F6}"/>
              </a:ext>
            </a:extLst>
          </p:cNvPr>
          <p:cNvCxnSpPr>
            <a:cxnSpLocks/>
            <a:stCxn id="6" idx="0"/>
            <a:endCxn id="9" idx="3"/>
          </p:cNvCxnSpPr>
          <p:nvPr/>
        </p:nvCxnSpPr>
        <p:spPr>
          <a:xfrm rot="16200000" flipV="1">
            <a:off x="5484702" y="4193032"/>
            <a:ext cx="385749" cy="1558353"/>
          </a:xfrm>
          <a:prstGeom prst="bentConnector2">
            <a:avLst/>
          </a:prstGeom>
          <a:ln w="12700">
            <a:tailEnd type="triangle"/>
          </a:ln>
        </p:spPr>
        <p:style>
          <a:lnRef idx="1">
            <a:schemeClr val="dk1"/>
          </a:lnRef>
          <a:fillRef idx="0">
            <a:schemeClr val="dk1"/>
          </a:fillRef>
          <a:effectRef idx="0">
            <a:schemeClr val="dk1"/>
          </a:effectRef>
          <a:fontRef idx="minor">
            <a:schemeClr val="tx1"/>
          </a:fontRef>
        </p:style>
      </p:cxnSp>
      <p:cxnSp>
        <p:nvCxnSpPr>
          <p:cNvPr id="28" name="Đường kết nối: Mũi tên Gấp khúc 27">
            <a:extLst>
              <a:ext uri="{FF2B5EF4-FFF2-40B4-BE49-F238E27FC236}">
                <a16:creationId xmlns:a16="http://schemas.microsoft.com/office/drawing/2014/main" id="{AD2F35FE-E80F-144B-41C8-F8FA2A35873F}"/>
              </a:ext>
            </a:extLst>
          </p:cNvPr>
          <p:cNvCxnSpPr>
            <a:cxnSpLocks/>
            <a:stCxn id="6" idx="0"/>
            <a:endCxn id="10" idx="2"/>
          </p:cNvCxnSpPr>
          <p:nvPr/>
        </p:nvCxnSpPr>
        <p:spPr>
          <a:xfrm rot="5400000" flipH="1" flipV="1">
            <a:off x="7623715" y="3503788"/>
            <a:ext cx="494332" cy="2828259"/>
          </a:xfrm>
          <a:prstGeom prst="bentConnector3">
            <a:avLst>
              <a:gd name="adj1" fmla="val 50000"/>
            </a:avLst>
          </a:prstGeom>
          <a:ln w="12700">
            <a:tailEnd type="triangle"/>
          </a:ln>
        </p:spPr>
        <p:style>
          <a:lnRef idx="1">
            <a:schemeClr val="dk1"/>
          </a:lnRef>
          <a:fillRef idx="0">
            <a:schemeClr val="dk1"/>
          </a:fillRef>
          <a:effectRef idx="0">
            <a:schemeClr val="dk1"/>
          </a:effectRef>
          <a:fontRef idx="minor">
            <a:schemeClr val="tx1"/>
          </a:fontRef>
        </p:style>
      </p:cxnSp>
      <p:cxnSp>
        <p:nvCxnSpPr>
          <p:cNvPr id="30" name="Đường kết nối: Mũi tên Gấp khúc 29">
            <a:extLst>
              <a:ext uri="{FF2B5EF4-FFF2-40B4-BE49-F238E27FC236}">
                <a16:creationId xmlns:a16="http://schemas.microsoft.com/office/drawing/2014/main" id="{C26E37B9-F444-D8E0-AD09-47A8825DD5F0}"/>
              </a:ext>
            </a:extLst>
          </p:cNvPr>
          <p:cNvCxnSpPr>
            <a:cxnSpLocks/>
            <a:stCxn id="6" idx="0"/>
            <a:endCxn id="8" idx="3"/>
          </p:cNvCxnSpPr>
          <p:nvPr/>
        </p:nvCxnSpPr>
        <p:spPr>
          <a:xfrm rot="16200000" flipV="1">
            <a:off x="5002641" y="3710971"/>
            <a:ext cx="2453437" cy="454787"/>
          </a:xfrm>
          <a:prstGeom prst="bentConnector2">
            <a:avLst/>
          </a:prstGeom>
          <a:ln w="12700">
            <a:tailEnd type="triangle"/>
          </a:ln>
        </p:spPr>
        <p:style>
          <a:lnRef idx="1">
            <a:schemeClr val="dk1"/>
          </a:lnRef>
          <a:fillRef idx="0">
            <a:schemeClr val="dk1"/>
          </a:fillRef>
          <a:effectRef idx="0">
            <a:schemeClr val="dk1"/>
          </a:effectRef>
          <a:fontRef idx="minor">
            <a:schemeClr val="tx1"/>
          </a:fontRef>
        </p:style>
      </p:cxnSp>
      <p:cxnSp>
        <p:nvCxnSpPr>
          <p:cNvPr id="34" name="Đường kết nối: Mũi tên Gấp khúc 33">
            <a:extLst>
              <a:ext uri="{FF2B5EF4-FFF2-40B4-BE49-F238E27FC236}">
                <a16:creationId xmlns:a16="http://schemas.microsoft.com/office/drawing/2014/main" id="{BEE9C9F8-31F6-8ACF-1C07-E17B14FFC46B}"/>
              </a:ext>
            </a:extLst>
          </p:cNvPr>
          <p:cNvCxnSpPr>
            <a:cxnSpLocks/>
            <a:stCxn id="6" idx="3"/>
            <a:endCxn id="7" idx="1"/>
          </p:cNvCxnSpPr>
          <p:nvPr/>
        </p:nvCxnSpPr>
        <p:spPr>
          <a:xfrm flipV="1">
            <a:off x="7863464" y="5754135"/>
            <a:ext cx="435509" cy="3789"/>
          </a:xfrm>
          <a:prstGeom prst="bentConnector3">
            <a:avLst>
              <a:gd name="adj1" fmla="val 50000"/>
            </a:avLst>
          </a:prstGeom>
          <a:ln w="12700"/>
        </p:spPr>
        <p:style>
          <a:lnRef idx="1">
            <a:schemeClr val="dk1"/>
          </a:lnRef>
          <a:fillRef idx="0">
            <a:schemeClr val="dk1"/>
          </a:fillRef>
          <a:effectRef idx="0">
            <a:schemeClr val="dk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fade">
                                      <p:cBhvr>
                                        <p:cTn id="34" dur="500"/>
                                        <p:tgtEl>
                                          <p:spTgt spid="2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77"/>
        <p:cNvGrpSpPr/>
        <p:nvPr/>
      </p:nvGrpSpPr>
      <p:grpSpPr>
        <a:xfrm>
          <a:off x="0" y="0"/>
          <a:ext cx="0" cy="0"/>
          <a:chOff x="0" y="0"/>
          <a:chExt cx="0" cy="0"/>
        </a:xfrm>
      </p:grpSpPr>
      <p:grpSp>
        <p:nvGrpSpPr>
          <p:cNvPr id="385" name="Google Shape;385;p30"/>
          <p:cNvGrpSpPr/>
          <p:nvPr/>
        </p:nvGrpSpPr>
        <p:grpSpPr>
          <a:xfrm>
            <a:off x="484114" y="1840634"/>
            <a:ext cx="760178" cy="923831"/>
            <a:chOff x="2537500" y="2379600"/>
            <a:chExt cx="272100" cy="330700"/>
          </a:xfrm>
        </p:grpSpPr>
        <p:sp>
          <p:nvSpPr>
            <p:cNvPr id="386" name="Google Shape;386;p30"/>
            <p:cNvSpPr/>
            <p:nvPr/>
          </p:nvSpPr>
          <p:spPr>
            <a:xfrm>
              <a:off x="2554775" y="2394175"/>
              <a:ext cx="223275" cy="260475"/>
            </a:xfrm>
            <a:custGeom>
              <a:avLst/>
              <a:gdLst/>
              <a:ahLst/>
              <a:cxnLst/>
              <a:rect l="l" t="t" r="r" b="b"/>
              <a:pathLst>
                <a:path w="8931" h="10419" extrusionOk="0">
                  <a:moveTo>
                    <a:pt x="2155" y="0"/>
                  </a:moveTo>
                  <a:lnTo>
                    <a:pt x="8335" y="0"/>
                  </a:lnTo>
                  <a:cubicBezTo>
                    <a:pt x="8394" y="0"/>
                    <a:pt x="8430" y="12"/>
                    <a:pt x="8525" y="24"/>
                  </a:cubicBezTo>
                  <a:cubicBezTo>
                    <a:pt x="8537" y="179"/>
                    <a:pt x="8537" y="322"/>
                    <a:pt x="8537" y="453"/>
                  </a:cubicBezTo>
                  <a:cubicBezTo>
                    <a:pt x="8537" y="870"/>
                    <a:pt x="8537" y="1298"/>
                    <a:pt x="8632" y="1703"/>
                  </a:cubicBezTo>
                  <a:cubicBezTo>
                    <a:pt x="8692" y="2025"/>
                    <a:pt x="8656" y="2358"/>
                    <a:pt x="8656" y="2703"/>
                  </a:cubicBezTo>
                  <a:cubicBezTo>
                    <a:pt x="8656" y="3048"/>
                    <a:pt x="8668" y="3394"/>
                    <a:pt x="8728" y="3727"/>
                  </a:cubicBezTo>
                  <a:cubicBezTo>
                    <a:pt x="8763" y="3894"/>
                    <a:pt x="8763" y="4072"/>
                    <a:pt x="8763" y="4251"/>
                  </a:cubicBezTo>
                  <a:cubicBezTo>
                    <a:pt x="8763" y="5180"/>
                    <a:pt x="8751" y="6096"/>
                    <a:pt x="8751" y="7025"/>
                  </a:cubicBezTo>
                  <a:cubicBezTo>
                    <a:pt x="8751" y="7180"/>
                    <a:pt x="8763" y="7335"/>
                    <a:pt x="8787" y="7501"/>
                  </a:cubicBezTo>
                  <a:cubicBezTo>
                    <a:pt x="8930" y="8109"/>
                    <a:pt x="8871" y="8728"/>
                    <a:pt x="8835" y="9347"/>
                  </a:cubicBezTo>
                  <a:cubicBezTo>
                    <a:pt x="8835" y="9359"/>
                    <a:pt x="8823" y="9359"/>
                    <a:pt x="8787" y="9383"/>
                  </a:cubicBezTo>
                  <a:lnTo>
                    <a:pt x="8573" y="9168"/>
                  </a:lnTo>
                  <a:cubicBezTo>
                    <a:pt x="8466" y="9061"/>
                    <a:pt x="8347" y="9049"/>
                    <a:pt x="8216" y="9085"/>
                  </a:cubicBezTo>
                  <a:cubicBezTo>
                    <a:pt x="8097" y="9133"/>
                    <a:pt x="7978" y="9180"/>
                    <a:pt x="7823" y="9240"/>
                  </a:cubicBezTo>
                  <a:cubicBezTo>
                    <a:pt x="7799" y="9133"/>
                    <a:pt x="7751" y="9049"/>
                    <a:pt x="7763" y="8990"/>
                  </a:cubicBezTo>
                  <a:cubicBezTo>
                    <a:pt x="7858" y="8632"/>
                    <a:pt x="7751" y="8299"/>
                    <a:pt x="7561" y="7978"/>
                  </a:cubicBezTo>
                  <a:cubicBezTo>
                    <a:pt x="7632" y="7870"/>
                    <a:pt x="7704" y="7751"/>
                    <a:pt x="7775" y="7632"/>
                  </a:cubicBezTo>
                  <a:cubicBezTo>
                    <a:pt x="8180" y="7001"/>
                    <a:pt x="8132" y="7216"/>
                    <a:pt x="8132" y="6466"/>
                  </a:cubicBezTo>
                  <a:lnTo>
                    <a:pt x="8132" y="6132"/>
                  </a:lnTo>
                  <a:cubicBezTo>
                    <a:pt x="8120" y="5477"/>
                    <a:pt x="7942" y="4882"/>
                    <a:pt x="7466" y="4406"/>
                  </a:cubicBezTo>
                  <a:cubicBezTo>
                    <a:pt x="7275" y="4191"/>
                    <a:pt x="7096" y="3965"/>
                    <a:pt x="6906" y="3751"/>
                  </a:cubicBezTo>
                  <a:cubicBezTo>
                    <a:pt x="6977" y="3715"/>
                    <a:pt x="7085" y="3703"/>
                    <a:pt x="7156" y="3644"/>
                  </a:cubicBezTo>
                  <a:cubicBezTo>
                    <a:pt x="7204" y="3608"/>
                    <a:pt x="7263" y="3525"/>
                    <a:pt x="7239" y="3465"/>
                  </a:cubicBezTo>
                  <a:cubicBezTo>
                    <a:pt x="7239" y="3406"/>
                    <a:pt x="7168" y="3346"/>
                    <a:pt x="7120" y="3310"/>
                  </a:cubicBezTo>
                  <a:cubicBezTo>
                    <a:pt x="7085" y="3287"/>
                    <a:pt x="7025" y="3287"/>
                    <a:pt x="6966" y="3287"/>
                  </a:cubicBezTo>
                  <a:cubicBezTo>
                    <a:pt x="6489" y="3287"/>
                    <a:pt x="6013" y="3215"/>
                    <a:pt x="5537" y="3287"/>
                  </a:cubicBezTo>
                  <a:cubicBezTo>
                    <a:pt x="4406" y="3453"/>
                    <a:pt x="3251" y="3358"/>
                    <a:pt x="2120" y="3370"/>
                  </a:cubicBezTo>
                  <a:cubicBezTo>
                    <a:pt x="1810" y="3370"/>
                    <a:pt x="1489" y="3358"/>
                    <a:pt x="1167" y="3370"/>
                  </a:cubicBezTo>
                  <a:cubicBezTo>
                    <a:pt x="929" y="3370"/>
                    <a:pt x="929" y="3394"/>
                    <a:pt x="739" y="3596"/>
                  </a:cubicBezTo>
                  <a:cubicBezTo>
                    <a:pt x="774" y="3727"/>
                    <a:pt x="870" y="3787"/>
                    <a:pt x="977" y="3810"/>
                  </a:cubicBezTo>
                  <a:cubicBezTo>
                    <a:pt x="1108" y="3834"/>
                    <a:pt x="1262" y="3834"/>
                    <a:pt x="1405" y="3834"/>
                  </a:cubicBezTo>
                  <a:cubicBezTo>
                    <a:pt x="2001" y="3834"/>
                    <a:pt x="2584" y="3822"/>
                    <a:pt x="3179" y="3822"/>
                  </a:cubicBezTo>
                  <a:cubicBezTo>
                    <a:pt x="3275" y="3822"/>
                    <a:pt x="3370" y="3834"/>
                    <a:pt x="3465" y="3834"/>
                  </a:cubicBezTo>
                  <a:cubicBezTo>
                    <a:pt x="3513" y="3965"/>
                    <a:pt x="3417" y="4013"/>
                    <a:pt x="3358" y="4072"/>
                  </a:cubicBezTo>
                  <a:cubicBezTo>
                    <a:pt x="3251" y="4180"/>
                    <a:pt x="3132" y="4251"/>
                    <a:pt x="3036" y="4358"/>
                  </a:cubicBezTo>
                  <a:cubicBezTo>
                    <a:pt x="2894" y="4477"/>
                    <a:pt x="2798" y="4596"/>
                    <a:pt x="2763" y="4787"/>
                  </a:cubicBezTo>
                  <a:cubicBezTo>
                    <a:pt x="2751" y="4858"/>
                    <a:pt x="2691" y="4942"/>
                    <a:pt x="2632" y="5013"/>
                  </a:cubicBezTo>
                  <a:lnTo>
                    <a:pt x="1370" y="5013"/>
                  </a:lnTo>
                  <a:cubicBezTo>
                    <a:pt x="1262" y="5013"/>
                    <a:pt x="1155" y="5001"/>
                    <a:pt x="1072" y="5013"/>
                  </a:cubicBezTo>
                  <a:cubicBezTo>
                    <a:pt x="989" y="5025"/>
                    <a:pt x="929" y="5061"/>
                    <a:pt x="870" y="5084"/>
                  </a:cubicBezTo>
                  <a:cubicBezTo>
                    <a:pt x="750" y="5156"/>
                    <a:pt x="750" y="5323"/>
                    <a:pt x="870" y="5418"/>
                  </a:cubicBezTo>
                  <a:cubicBezTo>
                    <a:pt x="977" y="5501"/>
                    <a:pt x="1108" y="5513"/>
                    <a:pt x="1251" y="5513"/>
                  </a:cubicBezTo>
                  <a:lnTo>
                    <a:pt x="2108" y="5513"/>
                  </a:lnTo>
                  <a:cubicBezTo>
                    <a:pt x="2203" y="5513"/>
                    <a:pt x="2274" y="5537"/>
                    <a:pt x="2358" y="5549"/>
                  </a:cubicBezTo>
                  <a:cubicBezTo>
                    <a:pt x="2334" y="5894"/>
                    <a:pt x="2298" y="6216"/>
                    <a:pt x="2286" y="6549"/>
                  </a:cubicBezTo>
                  <a:cubicBezTo>
                    <a:pt x="2120" y="6644"/>
                    <a:pt x="1965" y="6608"/>
                    <a:pt x="1810" y="6620"/>
                  </a:cubicBezTo>
                  <a:cubicBezTo>
                    <a:pt x="1620" y="6632"/>
                    <a:pt x="1405" y="6644"/>
                    <a:pt x="1215" y="6680"/>
                  </a:cubicBezTo>
                  <a:cubicBezTo>
                    <a:pt x="1108" y="6692"/>
                    <a:pt x="1036" y="6787"/>
                    <a:pt x="1084" y="6918"/>
                  </a:cubicBezTo>
                  <a:cubicBezTo>
                    <a:pt x="1501" y="7049"/>
                    <a:pt x="1929" y="6966"/>
                    <a:pt x="2346" y="7025"/>
                  </a:cubicBezTo>
                  <a:cubicBezTo>
                    <a:pt x="2441" y="7228"/>
                    <a:pt x="2501" y="7442"/>
                    <a:pt x="2596" y="7620"/>
                  </a:cubicBezTo>
                  <a:cubicBezTo>
                    <a:pt x="2703" y="7799"/>
                    <a:pt x="2894" y="7930"/>
                    <a:pt x="2977" y="8132"/>
                  </a:cubicBezTo>
                  <a:cubicBezTo>
                    <a:pt x="2941" y="8240"/>
                    <a:pt x="2870" y="8216"/>
                    <a:pt x="2798" y="8228"/>
                  </a:cubicBezTo>
                  <a:cubicBezTo>
                    <a:pt x="2465" y="8228"/>
                    <a:pt x="2120" y="8228"/>
                    <a:pt x="1798" y="8240"/>
                  </a:cubicBezTo>
                  <a:cubicBezTo>
                    <a:pt x="1667" y="8240"/>
                    <a:pt x="1512" y="8287"/>
                    <a:pt x="1381" y="8335"/>
                  </a:cubicBezTo>
                  <a:cubicBezTo>
                    <a:pt x="1334" y="8347"/>
                    <a:pt x="1286" y="8418"/>
                    <a:pt x="1286" y="8466"/>
                  </a:cubicBezTo>
                  <a:cubicBezTo>
                    <a:pt x="1286" y="8513"/>
                    <a:pt x="1334" y="8585"/>
                    <a:pt x="1381" y="8597"/>
                  </a:cubicBezTo>
                  <a:cubicBezTo>
                    <a:pt x="1489" y="8644"/>
                    <a:pt x="1608" y="8668"/>
                    <a:pt x="1703" y="8668"/>
                  </a:cubicBezTo>
                  <a:cubicBezTo>
                    <a:pt x="2179" y="8692"/>
                    <a:pt x="2655" y="8704"/>
                    <a:pt x="3132" y="8692"/>
                  </a:cubicBezTo>
                  <a:cubicBezTo>
                    <a:pt x="3417" y="8692"/>
                    <a:pt x="3667" y="8752"/>
                    <a:pt x="3929" y="8871"/>
                  </a:cubicBezTo>
                  <a:cubicBezTo>
                    <a:pt x="4025" y="8906"/>
                    <a:pt x="4132" y="8954"/>
                    <a:pt x="4239" y="9013"/>
                  </a:cubicBezTo>
                  <a:cubicBezTo>
                    <a:pt x="4703" y="9240"/>
                    <a:pt x="5180" y="9264"/>
                    <a:pt x="5668" y="9073"/>
                  </a:cubicBezTo>
                  <a:cubicBezTo>
                    <a:pt x="5775" y="9025"/>
                    <a:pt x="5894" y="9013"/>
                    <a:pt x="6013" y="9002"/>
                  </a:cubicBezTo>
                  <a:cubicBezTo>
                    <a:pt x="6108" y="9121"/>
                    <a:pt x="6215" y="9204"/>
                    <a:pt x="6311" y="9323"/>
                  </a:cubicBezTo>
                  <a:cubicBezTo>
                    <a:pt x="6442" y="9490"/>
                    <a:pt x="6620" y="9585"/>
                    <a:pt x="6846" y="9561"/>
                  </a:cubicBezTo>
                  <a:cubicBezTo>
                    <a:pt x="6906" y="9561"/>
                    <a:pt x="6966" y="9549"/>
                    <a:pt x="7001" y="9561"/>
                  </a:cubicBezTo>
                  <a:cubicBezTo>
                    <a:pt x="7085" y="9597"/>
                    <a:pt x="7144" y="9656"/>
                    <a:pt x="7180" y="9704"/>
                  </a:cubicBezTo>
                  <a:cubicBezTo>
                    <a:pt x="7049" y="9942"/>
                    <a:pt x="6930" y="10145"/>
                    <a:pt x="6799" y="10371"/>
                  </a:cubicBezTo>
                  <a:cubicBezTo>
                    <a:pt x="6168" y="10418"/>
                    <a:pt x="786" y="10383"/>
                    <a:pt x="417" y="10335"/>
                  </a:cubicBezTo>
                  <a:cubicBezTo>
                    <a:pt x="298" y="10085"/>
                    <a:pt x="250" y="9835"/>
                    <a:pt x="250" y="9549"/>
                  </a:cubicBezTo>
                  <a:cubicBezTo>
                    <a:pt x="250" y="9264"/>
                    <a:pt x="262" y="8966"/>
                    <a:pt x="155" y="8704"/>
                  </a:cubicBezTo>
                  <a:cubicBezTo>
                    <a:pt x="131" y="8597"/>
                    <a:pt x="131" y="8478"/>
                    <a:pt x="131" y="8359"/>
                  </a:cubicBezTo>
                  <a:lnTo>
                    <a:pt x="131" y="7585"/>
                  </a:lnTo>
                  <a:cubicBezTo>
                    <a:pt x="131" y="7466"/>
                    <a:pt x="131" y="7347"/>
                    <a:pt x="96" y="7239"/>
                  </a:cubicBezTo>
                  <a:cubicBezTo>
                    <a:pt x="0" y="6942"/>
                    <a:pt x="24" y="6644"/>
                    <a:pt x="24" y="6346"/>
                  </a:cubicBezTo>
                  <a:lnTo>
                    <a:pt x="24" y="2894"/>
                  </a:lnTo>
                  <a:cubicBezTo>
                    <a:pt x="24" y="2763"/>
                    <a:pt x="12" y="2620"/>
                    <a:pt x="72" y="2453"/>
                  </a:cubicBezTo>
                  <a:cubicBezTo>
                    <a:pt x="429" y="2596"/>
                    <a:pt x="810" y="2513"/>
                    <a:pt x="1167" y="2632"/>
                  </a:cubicBezTo>
                  <a:cubicBezTo>
                    <a:pt x="1346" y="2691"/>
                    <a:pt x="1572" y="2656"/>
                    <a:pt x="1762" y="2644"/>
                  </a:cubicBezTo>
                  <a:cubicBezTo>
                    <a:pt x="1941" y="2632"/>
                    <a:pt x="2048" y="2513"/>
                    <a:pt x="2084" y="2334"/>
                  </a:cubicBezTo>
                  <a:cubicBezTo>
                    <a:pt x="2096" y="2227"/>
                    <a:pt x="2096" y="2120"/>
                    <a:pt x="2096" y="2036"/>
                  </a:cubicBezTo>
                  <a:cubicBezTo>
                    <a:pt x="2096" y="1822"/>
                    <a:pt x="2096" y="1608"/>
                    <a:pt x="2155" y="1393"/>
                  </a:cubicBezTo>
                  <a:cubicBezTo>
                    <a:pt x="2203" y="1251"/>
                    <a:pt x="2179" y="1084"/>
                    <a:pt x="2179" y="917"/>
                  </a:cubicBezTo>
                  <a:cubicBezTo>
                    <a:pt x="2155" y="596"/>
                    <a:pt x="2155" y="322"/>
                    <a:pt x="2155" y="0"/>
                  </a:cubicBezTo>
                  <a:close/>
                  <a:moveTo>
                    <a:pt x="6549" y="1917"/>
                  </a:moveTo>
                  <a:lnTo>
                    <a:pt x="6549" y="1965"/>
                  </a:lnTo>
                  <a:cubicBezTo>
                    <a:pt x="6680" y="1953"/>
                    <a:pt x="6799" y="1965"/>
                    <a:pt x="6930" y="1929"/>
                  </a:cubicBezTo>
                  <a:cubicBezTo>
                    <a:pt x="7061" y="1917"/>
                    <a:pt x="7144" y="1810"/>
                    <a:pt x="7144" y="1691"/>
                  </a:cubicBezTo>
                  <a:cubicBezTo>
                    <a:pt x="7144" y="1596"/>
                    <a:pt x="7049" y="1489"/>
                    <a:pt x="6918" y="1477"/>
                  </a:cubicBezTo>
                  <a:cubicBezTo>
                    <a:pt x="6763" y="1453"/>
                    <a:pt x="6632" y="1453"/>
                    <a:pt x="6489" y="1453"/>
                  </a:cubicBezTo>
                  <a:cubicBezTo>
                    <a:pt x="5787" y="1453"/>
                    <a:pt x="5084" y="1453"/>
                    <a:pt x="4370" y="1477"/>
                  </a:cubicBezTo>
                  <a:cubicBezTo>
                    <a:pt x="4263" y="1477"/>
                    <a:pt x="4168" y="1453"/>
                    <a:pt x="4072" y="1489"/>
                  </a:cubicBezTo>
                  <a:cubicBezTo>
                    <a:pt x="3810" y="1608"/>
                    <a:pt x="3513" y="1596"/>
                    <a:pt x="3227" y="1608"/>
                  </a:cubicBezTo>
                  <a:cubicBezTo>
                    <a:pt x="3108" y="1608"/>
                    <a:pt x="2989" y="1620"/>
                    <a:pt x="2882" y="1655"/>
                  </a:cubicBezTo>
                  <a:cubicBezTo>
                    <a:pt x="2822" y="1667"/>
                    <a:pt x="2763" y="1751"/>
                    <a:pt x="2763" y="1798"/>
                  </a:cubicBezTo>
                  <a:cubicBezTo>
                    <a:pt x="2763" y="1858"/>
                    <a:pt x="2822" y="1917"/>
                    <a:pt x="2870" y="1965"/>
                  </a:cubicBezTo>
                  <a:cubicBezTo>
                    <a:pt x="2894" y="1989"/>
                    <a:pt x="2941" y="2013"/>
                    <a:pt x="2989" y="2013"/>
                  </a:cubicBezTo>
                  <a:cubicBezTo>
                    <a:pt x="3310" y="2036"/>
                    <a:pt x="3644" y="2084"/>
                    <a:pt x="3965" y="1989"/>
                  </a:cubicBezTo>
                  <a:cubicBezTo>
                    <a:pt x="4179" y="1929"/>
                    <a:pt x="4382" y="1905"/>
                    <a:pt x="4608" y="1905"/>
                  </a:cubicBezTo>
                  <a:cubicBezTo>
                    <a:pt x="5263" y="1917"/>
                    <a:pt x="5906" y="1917"/>
                    <a:pt x="6549" y="1917"/>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ysClr val="windowText" lastClr="000000"/>
                </a:solidFill>
                <a:latin typeface="UTM Avo" panose="02040603050506020204" pitchFamily="18" charset="0"/>
                <a:cs typeface="Arial"/>
                <a:sym typeface="Arial"/>
              </a:endParaRPr>
            </a:p>
          </p:txBody>
        </p:sp>
        <p:sp>
          <p:nvSpPr>
            <p:cNvPr id="387" name="Google Shape;387;p30"/>
            <p:cNvSpPr/>
            <p:nvPr/>
          </p:nvSpPr>
          <p:spPr>
            <a:xfrm>
              <a:off x="2565200" y="2408175"/>
              <a:ext cx="30375" cy="37225"/>
            </a:xfrm>
            <a:custGeom>
              <a:avLst/>
              <a:gdLst/>
              <a:ahLst/>
              <a:cxnLst/>
              <a:rect l="l" t="t" r="r" b="b"/>
              <a:pathLst>
                <a:path w="1215" h="1489" extrusionOk="0">
                  <a:moveTo>
                    <a:pt x="0" y="1250"/>
                  </a:moveTo>
                  <a:cubicBezTo>
                    <a:pt x="24" y="1191"/>
                    <a:pt x="24" y="1131"/>
                    <a:pt x="48" y="1095"/>
                  </a:cubicBezTo>
                  <a:cubicBezTo>
                    <a:pt x="274" y="810"/>
                    <a:pt x="976" y="119"/>
                    <a:pt x="1167" y="0"/>
                  </a:cubicBezTo>
                  <a:cubicBezTo>
                    <a:pt x="1203" y="179"/>
                    <a:pt x="1215" y="357"/>
                    <a:pt x="1167" y="512"/>
                  </a:cubicBezTo>
                  <a:cubicBezTo>
                    <a:pt x="1084" y="786"/>
                    <a:pt x="1036" y="1084"/>
                    <a:pt x="1036" y="1369"/>
                  </a:cubicBezTo>
                  <a:cubicBezTo>
                    <a:pt x="834" y="1488"/>
                    <a:pt x="679" y="1345"/>
                    <a:pt x="512" y="1334"/>
                  </a:cubicBezTo>
                  <a:cubicBezTo>
                    <a:pt x="333" y="1310"/>
                    <a:pt x="179" y="1357"/>
                    <a:pt x="0" y="1250"/>
                  </a:cubicBezTo>
                  <a:close/>
                </a:path>
              </a:pathLst>
            </a:custGeom>
            <a:solidFill>
              <a:schemeClr val="lt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ysClr val="windowText" lastClr="000000"/>
                </a:solidFill>
                <a:latin typeface="UTM Avo" panose="02040603050506020204" pitchFamily="18" charset="0"/>
                <a:cs typeface="Arial"/>
                <a:sym typeface="Arial"/>
              </a:endParaRPr>
            </a:p>
          </p:txBody>
        </p:sp>
        <p:sp>
          <p:nvSpPr>
            <p:cNvPr id="388" name="Google Shape;388;p30"/>
            <p:cNvSpPr/>
            <p:nvPr/>
          </p:nvSpPr>
          <p:spPr>
            <a:xfrm>
              <a:off x="2623525" y="2491725"/>
              <a:ext cx="121175" cy="116725"/>
            </a:xfrm>
            <a:custGeom>
              <a:avLst/>
              <a:gdLst/>
              <a:ahLst/>
              <a:cxnLst/>
              <a:rect l="l" t="t" r="r" b="b"/>
              <a:pathLst>
                <a:path w="4847" h="4669" extrusionOk="0">
                  <a:moveTo>
                    <a:pt x="2463" y="1"/>
                  </a:moveTo>
                  <a:cubicBezTo>
                    <a:pt x="2337" y="1"/>
                    <a:pt x="2211" y="9"/>
                    <a:pt x="2084" y="28"/>
                  </a:cubicBezTo>
                  <a:cubicBezTo>
                    <a:pt x="1608" y="99"/>
                    <a:pt x="1179" y="289"/>
                    <a:pt x="775" y="528"/>
                  </a:cubicBezTo>
                  <a:cubicBezTo>
                    <a:pt x="560" y="647"/>
                    <a:pt x="382" y="766"/>
                    <a:pt x="358" y="1040"/>
                  </a:cubicBezTo>
                  <a:cubicBezTo>
                    <a:pt x="346" y="1123"/>
                    <a:pt x="286" y="1218"/>
                    <a:pt x="239" y="1301"/>
                  </a:cubicBezTo>
                  <a:cubicBezTo>
                    <a:pt x="84" y="1575"/>
                    <a:pt x="1" y="1861"/>
                    <a:pt x="108" y="2171"/>
                  </a:cubicBezTo>
                  <a:cubicBezTo>
                    <a:pt x="120" y="2218"/>
                    <a:pt x="120" y="2254"/>
                    <a:pt x="120" y="2302"/>
                  </a:cubicBezTo>
                  <a:cubicBezTo>
                    <a:pt x="167" y="2575"/>
                    <a:pt x="239" y="2837"/>
                    <a:pt x="263" y="3099"/>
                  </a:cubicBezTo>
                  <a:cubicBezTo>
                    <a:pt x="298" y="3421"/>
                    <a:pt x="548" y="3599"/>
                    <a:pt x="727" y="3814"/>
                  </a:cubicBezTo>
                  <a:cubicBezTo>
                    <a:pt x="965" y="4147"/>
                    <a:pt x="1275" y="4397"/>
                    <a:pt x="1715" y="4445"/>
                  </a:cubicBezTo>
                  <a:cubicBezTo>
                    <a:pt x="1787" y="4457"/>
                    <a:pt x="1858" y="4469"/>
                    <a:pt x="1906" y="4516"/>
                  </a:cubicBezTo>
                  <a:cubicBezTo>
                    <a:pt x="2016" y="4626"/>
                    <a:pt x="2134" y="4669"/>
                    <a:pt x="2261" y="4669"/>
                  </a:cubicBezTo>
                  <a:cubicBezTo>
                    <a:pt x="2352" y="4669"/>
                    <a:pt x="2448" y="4646"/>
                    <a:pt x="2549" y="4611"/>
                  </a:cubicBezTo>
                  <a:cubicBezTo>
                    <a:pt x="2632" y="4576"/>
                    <a:pt x="2739" y="4552"/>
                    <a:pt x="2822" y="4516"/>
                  </a:cubicBezTo>
                  <a:cubicBezTo>
                    <a:pt x="3418" y="4409"/>
                    <a:pt x="3870" y="4052"/>
                    <a:pt x="4287" y="3659"/>
                  </a:cubicBezTo>
                  <a:cubicBezTo>
                    <a:pt x="4597" y="3349"/>
                    <a:pt x="4847" y="2956"/>
                    <a:pt x="4763" y="2433"/>
                  </a:cubicBezTo>
                  <a:cubicBezTo>
                    <a:pt x="4787" y="1813"/>
                    <a:pt x="4644" y="1242"/>
                    <a:pt x="4180" y="801"/>
                  </a:cubicBezTo>
                  <a:cubicBezTo>
                    <a:pt x="4168" y="790"/>
                    <a:pt x="4156" y="754"/>
                    <a:pt x="4132" y="730"/>
                  </a:cubicBezTo>
                  <a:cubicBezTo>
                    <a:pt x="4001" y="492"/>
                    <a:pt x="3799" y="337"/>
                    <a:pt x="3561" y="230"/>
                  </a:cubicBezTo>
                  <a:cubicBezTo>
                    <a:pt x="3205" y="79"/>
                    <a:pt x="2836" y="1"/>
                    <a:pt x="2463" y="1"/>
                  </a:cubicBezTo>
                  <a:close/>
                </a:path>
              </a:pathLst>
            </a:custGeom>
            <a:solidFill>
              <a:srgbClr val="66CEFE"/>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ysClr val="windowText" lastClr="000000"/>
                </a:solidFill>
                <a:latin typeface="UTM Avo" panose="02040603050506020204" pitchFamily="18" charset="0"/>
                <a:cs typeface="Arial"/>
                <a:sym typeface="Arial"/>
              </a:endParaRPr>
            </a:p>
          </p:txBody>
        </p:sp>
        <p:sp>
          <p:nvSpPr>
            <p:cNvPr id="389" name="Google Shape;389;p30"/>
            <p:cNvSpPr/>
            <p:nvPr/>
          </p:nvSpPr>
          <p:spPr>
            <a:xfrm>
              <a:off x="2537500" y="2379600"/>
              <a:ext cx="272100" cy="330700"/>
            </a:xfrm>
            <a:custGeom>
              <a:avLst/>
              <a:gdLst/>
              <a:ahLst/>
              <a:cxnLst/>
              <a:rect l="l" t="t" r="r" b="b"/>
              <a:pathLst>
                <a:path w="10884" h="13228" extrusionOk="0">
                  <a:moveTo>
                    <a:pt x="10121" y="10966"/>
                  </a:moveTo>
                  <a:cubicBezTo>
                    <a:pt x="10312" y="11299"/>
                    <a:pt x="10514" y="11656"/>
                    <a:pt x="10728" y="12013"/>
                  </a:cubicBezTo>
                  <a:cubicBezTo>
                    <a:pt x="10812" y="12144"/>
                    <a:pt x="10847" y="12263"/>
                    <a:pt x="10871" y="12418"/>
                  </a:cubicBezTo>
                  <a:cubicBezTo>
                    <a:pt x="10883" y="12621"/>
                    <a:pt x="10812" y="12787"/>
                    <a:pt x="10633" y="12895"/>
                  </a:cubicBezTo>
                  <a:cubicBezTo>
                    <a:pt x="10335" y="13049"/>
                    <a:pt x="10014" y="13204"/>
                    <a:pt x="9657" y="13216"/>
                  </a:cubicBezTo>
                  <a:cubicBezTo>
                    <a:pt x="9359" y="13228"/>
                    <a:pt x="9157" y="13097"/>
                    <a:pt x="9002" y="12895"/>
                  </a:cubicBezTo>
                  <a:cubicBezTo>
                    <a:pt x="8692" y="12442"/>
                    <a:pt x="8335" y="12025"/>
                    <a:pt x="7966" y="11597"/>
                  </a:cubicBezTo>
                  <a:lnTo>
                    <a:pt x="7502" y="11597"/>
                  </a:lnTo>
                  <a:cubicBezTo>
                    <a:pt x="5382" y="11597"/>
                    <a:pt x="3263" y="11609"/>
                    <a:pt x="1144" y="11609"/>
                  </a:cubicBezTo>
                  <a:lnTo>
                    <a:pt x="715" y="11609"/>
                  </a:lnTo>
                  <a:cubicBezTo>
                    <a:pt x="489" y="11597"/>
                    <a:pt x="358" y="11478"/>
                    <a:pt x="358" y="11251"/>
                  </a:cubicBezTo>
                  <a:cubicBezTo>
                    <a:pt x="346" y="10990"/>
                    <a:pt x="251" y="10728"/>
                    <a:pt x="251" y="10489"/>
                  </a:cubicBezTo>
                  <a:cubicBezTo>
                    <a:pt x="263" y="9775"/>
                    <a:pt x="72" y="9061"/>
                    <a:pt x="132" y="8346"/>
                  </a:cubicBezTo>
                  <a:cubicBezTo>
                    <a:pt x="156" y="8156"/>
                    <a:pt x="120" y="7977"/>
                    <a:pt x="72" y="7799"/>
                  </a:cubicBezTo>
                  <a:cubicBezTo>
                    <a:pt x="37" y="7668"/>
                    <a:pt x="13" y="7513"/>
                    <a:pt x="13" y="7370"/>
                  </a:cubicBezTo>
                  <a:cubicBezTo>
                    <a:pt x="13" y="5846"/>
                    <a:pt x="13" y="4346"/>
                    <a:pt x="1" y="2834"/>
                  </a:cubicBezTo>
                  <a:cubicBezTo>
                    <a:pt x="1" y="2631"/>
                    <a:pt x="60" y="2500"/>
                    <a:pt x="227" y="2393"/>
                  </a:cubicBezTo>
                  <a:cubicBezTo>
                    <a:pt x="310" y="2334"/>
                    <a:pt x="418" y="2262"/>
                    <a:pt x="477" y="2179"/>
                  </a:cubicBezTo>
                  <a:cubicBezTo>
                    <a:pt x="715" y="1822"/>
                    <a:pt x="1025" y="1536"/>
                    <a:pt x="1346" y="1262"/>
                  </a:cubicBezTo>
                  <a:cubicBezTo>
                    <a:pt x="1668" y="988"/>
                    <a:pt x="1942" y="643"/>
                    <a:pt x="2239" y="333"/>
                  </a:cubicBezTo>
                  <a:cubicBezTo>
                    <a:pt x="2299" y="250"/>
                    <a:pt x="2334" y="167"/>
                    <a:pt x="2382" y="60"/>
                  </a:cubicBezTo>
                  <a:cubicBezTo>
                    <a:pt x="2477" y="48"/>
                    <a:pt x="2573" y="36"/>
                    <a:pt x="2680" y="36"/>
                  </a:cubicBezTo>
                  <a:lnTo>
                    <a:pt x="9121" y="36"/>
                  </a:lnTo>
                  <a:lnTo>
                    <a:pt x="9169" y="36"/>
                  </a:lnTo>
                  <a:cubicBezTo>
                    <a:pt x="9633" y="0"/>
                    <a:pt x="9859" y="286"/>
                    <a:pt x="9835" y="667"/>
                  </a:cubicBezTo>
                  <a:cubicBezTo>
                    <a:pt x="9823" y="929"/>
                    <a:pt x="9835" y="1191"/>
                    <a:pt x="9835" y="1441"/>
                  </a:cubicBezTo>
                  <a:cubicBezTo>
                    <a:pt x="9835" y="1679"/>
                    <a:pt x="9835" y="1941"/>
                    <a:pt x="9907" y="2179"/>
                  </a:cubicBezTo>
                  <a:cubicBezTo>
                    <a:pt x="9943" y="2298"/>
                    <a:pt x="9943" y="2429"/>
                    <a:pt x="9943" y="2560"/>
                  </a:cubicBezTo>
                  <a:lnTo>
                    <a:pt x="9943" y="3429"/>
                  </a:lnTo>
                  <a:cubicBezTo>
                    <a:pt x="9943" y="3679"/>
                    <a:pt x="9954" y="3941"/>
                    <a:pt x="10002" y="4203"/>
                  </a:cubicBezTo>
                  <a:cubicBezTo>
                    <a:pt x="10050" y="4393"/>
                    <a:pt x="10050" y="4596"/>
                    <a:pt x="10050" y="4798"/>
                  </a:cubicBezTo>
                  <a:cubicBezTo>
                    <a:pt x="10062" y="5691"/>
                    <a:pt x="10062" y="6584"/>
                    <a:pt x="10073" y="7477"/>
                  </a:cubicBezTo>
                  <a:cubicBezTo>
                    <a:pt x="10073" y="7715"/>
                    <a:pt x="10121" y="7965"/>
                    <a:pt x="10157" y="8203"/>
                  </a:cubicBezTo>
                  <a:cubicBezTo>
                    <a:pt x="10169" y="8334"/>
                    <a:pt x="10193" y="8453"/>
                    <a:pt x="10193" y="8584"/>
                  </a:cubicBezTo>
                  <a:lnTo>
                    <a:pt x="10193" y="10489"/>
                  </a:lnTo>
                  <a:cubicBezTo>
                    <a:pt x="10181" y="10609"/>
                    <a:pt x="10157" y="10775"/>
                    <a:pt x="10121" y="10966"/>
                  </a:cubicBezTo>
                  <a:close/>
                  <a:moveTo>
                    <a:pt x="2846" y="583"/>
                  </a:moveTo>
                  <a:lnTo>
                    <a:pt x="2846" y="1441"/>
                  </a:lnTo>
                  <a:cubicBezTo>
                    <a:pt x="2846" y="1607"/>
                    <a:pt x="2858" y="1774"/>
                    <a:pt x="2811" y="1917"/>
                  </a:cubicBezTo>
                  <a:cubicBezTo>
                    <a:pt x="2739" y="2131"/>
                    <a:pt x="2751" y="2346"/>
                    <a:pt x="2751" y="2560"/>
                  </a:cubicBezTo>
                  <a:cubicBezTo>
                    <a:pt x="2751" y="2667"/>
                    <a:pt x="2751" y="2774"/>
                    <a:pt x="2739" y="2858"/>
                  </a:cubicBezTo>
                  <a:cubicBezTo>
                    <a:pt x="2704" y="3036"/>
                    <a:pt x="2608" y="3155"/>
                    <a:pt x="2430" y="3167"/>
                  </a:cubicBezTo>
                  <a:cubicBezTo>
                    <a:pt x="2239" y="3191"/>
                    <a:pt x="2013" y="3215"/>
                    <a:pt x="1834" y="3155"/>
                  </a:cubicBezTo>
                  <a:cubicBezTo>
                    <a:pt x="1477" y="3036"/>
                    <a:pt x="1084" y="3143"/>
                    <a:pt x="727" y="2977"/>
                  </a:cubicBezTo>
                  <a:cubicBezTo>
                    <a:pt x="656" y="3143"/>
                    <a:pt x="691" y="3286"/>
                    <a:pt x="691" y="3429"/>
                  </a:cubicBezTo>
                  <a:lnTo>
                    <a:pt x="691" y="6882"/>
                  </a:lnTo>
                  <a:cubicBezTo>
                    <a:pt x="691" y="7180"/>
                    <a:pt x="668" y="7489"/>
                    <a:pt x="763" y="7775"/>
                  </a:cubicBezTo>
                  <a:cubicBezTo>
                    <a:pt x="787" y="7870"/>
                    <a:pt x="787" y="7989"/>
                    <a:pt x="787" y="8108"/>
                  </a:cubicBezTo>
                  <a:lnTo>
                    <a:pt x="787" y="8882"/>
                  </a:lnTo>
                  <a:cubicBezTo>
                    <a:pt x="787" y="9001"/>
                    <a:pt x="787" y="9120"/>
                    <a:pt x="822" y="9227"/>
                  </a:cubicBezTo>
                  <a:cubicBezTo>
                    <a:pt x="906" y="9513"/>
                    <a:pt x="906" y="9799"/>
                    <a:pt x="906" y="10073"/>
                  </a:cubicBezTo>
                  <a:cubicBezTo>
                    <a:pt x="906" y="10358"/>
                    <a:pt x="953" y="10609"/>
                    <a:pt x="1072" y="10870"/>
                  </a:cubicBezTo>
                  <a:cubicBezTo>
                    <a:pt x="1430" y="10930"/>
                    <a:pt x="6823" y="10942"/>
                    <a:pt x="7454" y="10894"/>
                  </a:cubicBezTo>
                  <a:cubicBezTo>
                    <a:pt x="7573" y="10668"/>
                    <a:pt x="7716" y="10466"/>
                    <a:pt x="7847" y="10228"/>
                  </a:cubicBezTo>
                  <a:cubicBezTo>
                    <a:pt x="7799" y="10180"/>
                    <a:pt x="7740" y="10120"/>
                    <a:pt x="7668" y="10097"/>
                  </a:cubicBezTo>
                  <a:cubicBezTo>
                    <a:pt x="7621" y="10073"/>
                    <a:pt x="7549" y="10073"/>
                    <a:pt x="7502" y="10097"/>
                  </a:cubicBezTo>
                  <a:cubicBezTo>
                    <a:pt x="7276" y="10108"/>
                    <a:pt x="7121" y="10013"/>
                    <a:pt x="6966" y="9858"/>
                  </a:cubicBezTo>
                  <a:cubicBezTo>
                    <a:pt x="6883" y="9751"/>
                    <a:pt x="6775" y="9644"/>
                    <a:pt x="6668" y="9525"/>
                  </a:cubicBezTo>
                  <a:cubicBezTo>
                    <a:pt x="6549" y="9561"/>
                    <a:pt x="6430" y="9573"/>
                    <a:pt x="6323" y="9596"/>
                  </a:cubicBezTo>
                  <a:cubicBezTo>
                    <a:pt x="5835" y="9799"/>
                    <a:pt x="5371" y="9763"/>
                    <a:pt x="4894" y="9537"/>
                  </a:cubicBezTo>
                  <a:cubicBezTo>
                    <a:pt x="4799" y="9501"/>
                    <a:pt x="4692" y="9454"/>
                    <a:pt x="4585" y="9394"/>
                  </a:cubicBezTo>
                  <a:cubicBezTo>
                    <a:pt x="4335" y="9275"/>
                    <a:pt x="4085" y="9204"/>
                    <a:pt x="3799" y="9215"/>
                  </a:cubicBezTo>
                  <a:cubicBezTo>
                    <a:pt x="3323" y="9227"/>
                    <a:pt x="2846" y="9215"/>
                    <a:pt x="2370" y="9204"/>
                  </a:cubicBezTo>
                  <a:cubicBezTo>
                    <a:pt x="2263" y="9204"/>
                    <a:pt x="2144" y="9168"/>
                    <a:pt x="2037" y="9120"/>
                  </a:cubicBezTo>
                  <a:cubicBezTo>
                    <a:pt x="2001" y="9108"/>
                    <a:pt x="1953" y="9037"/>
                    <a:pt x="1953" y="8989"/>
                  </a:cubicBezTo>
                  <a:cubicBezTo>
                    <a:pt x="1953" y="8942"/>
                    <a:pt x="2001" y="8870"/>
                    <a:pt x="2037" y="8858"/>
                  </a:cubicBezTo>
                  <a:cubicBezTo>
                    <a:pt x="2180" y="8811"/>
                    <a:pt x="2323" y="8787"/>
                    <a:pt x="2453" y="8763"/>
                  </a:cubicBezTo>
                  <a:cubicBezTo>
                    <a:pt x="2787" y="8751"/>
                    <a:pt x="3132" y="8751"/>
                    <a:pt x="3454" y="8751"/>
                  </a:cubicBezTo>
                  <a:cubicBezTo>
                    <a:pt x="3513" y="8751"/>
                    <a:pt x="3608" y="8763"/>
                    <a:pt x="3632" y="8668"/>
                  </a:cubicBezTo>
                  <a:cubicBezTo>
                    <a:pt x="3573" y="8442"/>
                    <a:pt x="3370" y="8323"/>
                    <a:pt x="3263" y="8144"/>
                  </a:cubicBezTo>
                  <a:cubicBezTo>
                    <a:pt x="3156" y="7965"/>
                    <a:pt x="3096" y="7751"/>
                    <a:pt x="3013" y="7549"/>
                  </a:cubicBezTo>
                  <a:cubicBezTo>
                    <a:pt x="2596" y="7489"/>
                    <a:pt x="2144" y="7572"/>
                    <a:pt x="1739" y="7441"/>
                  </a:cubicBezTo>
                  <a:cubicBezTo>
                    <a:pt x="1703" y="7310"/>
                    <a:pt x="1775" y="7215"/>
                    <a:pt x="1882" y="7203"/>
                  </a:cubicBezTo>
                  <a:cubicBezTo>
                    <a:pt x="2072" y="7180"/>
                    <a:pt x="2275" y="7156"/>
                    <a:pt x="2477" y="7144"/>
                  </a:cubicBezTo>
                  <a:cubicBezTo>
                    <a:pt x="2620" y="7132"/>
                    <a:pt x="2787" y="7180"/>
                    <a:pt x="2954" y="7072"/>
                  </a:cubicBezTo>
                  <a:cubicBezTo>
                    <a:pt x="2977" y="6763"/>
                    <a:pt x="2989" y="6429"/>
                    <a:pt x="3025" y="6072"/>
                  </a:cubicBezTo>
                  <a:cubicBezTo>
                    <a:pt x="2930" y="6060"/>
                    <a:pt x="2858" y="6048"/>
                    <a:pt x="2775" y="6048"/>
                  </a:cubicBezTo>
                  <a:lnTo>
                    <a:pt x="1906" y="6048"/>
                  </a:lnTo>
                  <a:cubicBezTo>
                    <a:pt x="1775" y="6048"/>
                    <a:pt x="1656" y="6025"/>
                    <a:pt x="1537" y="5941"/>
                  </a:cubicBezTo>
                  <a:cubicBezTo>
                    <a:pt x="1430" y="5846"/>
                    <a:pt x="1418" y="5691"/>
                    <a:pt x="1537" y="5608"/>
                  </a:cubicBezTo>
                  <a:cubicBezTo>
                    <a:pt x="1596" y="5572"/>
                    <a:pt x="1668" y="5536"/>
                    <a:pt x="1727" y="5536"/>
                  </a:cubicBezTo>
                  <a:cubicBezTo>
                    <a:pt x="1834" y="5525"/>
                    <a:pt x="1942" y="5536"/>
                    <a:pt x="2025" y="5536"/>
                  </a:cubicBezTo>
                  <a:lnTo>
                    <a:pt x="3287" y="5536"/>
                  </a:lnTo>
                  <a:cubicBezTo>
                    <a:pt x="3335" y="5453"/>
                    <a:pt x="3406" y="5394"/>
                    <a:pt x="3430" y="5310"/>
                  </a:cubicBezTo>
                  <a:cubicBezTo>
                    <a:pt x="3454" y="5120"/>
                    <a:pt x="3561" y="5001"/>
                    <a:pt x="3692" y="4882"/>
                  </a:cubicBezTo>
                  <a:cubicBezTo>
                    <a:pt x="3799" y="4774"/>
                    <a:pt x="3918" y="4703"/>
                    <a:pt x="4025" y="4596"/>
                  </a:cubicBezTo>
                  <a:cubicBezTo>
                    <a:pt x="4085" y="4536"/>
                    <a:pt x="4168" y="4501"/>
                    <a:pt x="4120" y="4358"/>
                  </a:cubicBezTo>
                  <a:cubicBezTo>
                    <a:pt x="4037" y="4358"/>
                    <a:pt x="3942" y="4346"/>
                    <a:pt x="3847" y="4346"/>
                  </a:cubicBezTo>
                  <a:cubicBezTo>
                    <a:pt x="3251" y="4346"/>
                    <a:pt x="2668" y="4358"/>
                    <a:pt x="2072" y="4358"/>
                  </a:cubicBezTo>
                  <a:cubicBezTo>
                    <a:pt x="1918" y="4358"/>
                    <a:pt x="1787" y="4358"/>
                    <a:pt x="1644" y="4334"/>
                  </a:cubicBezTo>
                  <a:cubicBezTo>
                    <a:pt x="1525" y="4322"/>
                    <a:pt x="1418" y="4262"/>
                    <a:pt x="1406" y="4120"/>
                  </a:cubicBezTo>
                  <a:cubicBezTo>
                    <a:pt x="1596" y="3917"/>
                    <a:pt x="1596" y="3917"/>
                    <a:pt x="1834" y="3905"/>
                  </a:cubicBezTo>
                  <a:lnTo>
                    <a:pt x="2787" y="3905"/>
                  </a:lnTo>
                  <a:cubicBezTo>
                    <a:pt x="3918" y="3881"/>
                    <a:pt x="5061" y="3977"/>
                    <a:pt x="6192" y="3810"/>
                  </a:cubicBezTo>
                  <a:cubicBezTo>
                    <a:pt x="6656" y="3739"/>
                    <a:pt x="7145" y="3810"/>
                    <a:pt x="7621" y="3810"/>
                  </a:cubicBezTo>
                  <a:cubicBezTo>
                    <a:pt x="7680" y="3810"/>
                    <a:pt x="7740" y="3810"/>
                    <a:pt x="7787" y="3846"/>
                  </a:cubicBezTo>
                  <a:cubicBezTo>
                    <a:pt x="7847" y="3870"/>
                    <a:pt x="7907" y="3941"/>
                    <a:pt x="7907" y="3989"/>
                  </a:cubicBezTo>
                  <a:cubicBezTo>
                    <a:pt x="7907" y="4048"/>
                    <a:pt x="7859" y="4120"/>
                    <a:pt x="7811" y="4167"/>
                  </a:cubicBezTo>
                  <a:cubicBezTo>
                    <a:pt x="7740" y="4215"/>
                    <a:pt x="7633" y="4239"/>
                    <a:pt x="7561" y="4274"/>
                  </a:cubicBezTo>
                  <a:cubicBezTo>
                    <a:pt x="7752" y="4501"/>
                    <a:pt x="7930" y="4739"/>
                    <a:pt x="8121" y="4929"/>
                  </a:cubicBezTo>
                  <a:cubicBezTo>
                    <a:pt x="8609" y="5405"/>
                    <a:pt x="8800" y="6001"/>
                    <a:pt x="8800" y="6656"/>
                  </a:cubicBezTo>
                  <a:lnTo>
                    <a:pt x="8800" y="7001"/>
                  </a:lnTo>
                  <a:cubicBezTo>
                    <a:pt x="8800" y="7739"/>
                    <a:pt x="8835" y="7537"/>
                    <a:pt x="8442" y="8156"/>
                  </a:cubicBezTo>
                  <a:cubicBezTo>
                    <a:pt x="8371" y="8275"/>
                    <a:pt x="8288" y="8394"/>
                    <a:pt x="8216" y="8501"/>
                  </a:cubicBezTo>
                  <a:cubicBezTo>
                    <a:pt x="8407" y="8823"/>
                    <a:pt x="8514" y="9144"/>
                    <a:pt x="8419" y="9513"/>
                  </a:cubicBezTo>
                  <a:cubicBezTo>
                    <a:pt x="8407" y="9573"/>
                    <a:pt x="8454" y="9656"/>
                    <a:pt x="8478" y="9763"/>
                  </a:cubicBezTo>
                  <a:cubicBezTo>
                    <a:pt x="8633" y="9704"/>
                    <a:pt x="8752" y="9656"/>
                    <a:pt x="8871" y="9620"/>
                  </a:cubicBezTo>
                  <a:cubicBezTo>
                    <a:pt x="9002" y="9573"/>
                    <a:pt x="9121" y="9585"/>
                    <a:pt x="9228" y="9692"/>
                  </a:cubicBezTo>
                  <a:lnTo>
                    <a:pt x="9454" y="9918"/>
                  </a:lnTo>
                  <a:cubicBezTo>
                    <a:pt x="9478" y="9882"/>
                    <a:pt x="9490" y="9882"/>
                    <a:pt x="9490" y="9870"/>
                  </a:cubicBezTo>
                  <a:cubicBezTo>
                    <a:pt x="9514" y="9263"/>
                    <a:pt x="9573" y="8632"/>
                    <a:pt x="9454" y="8025"/>
                  </a:cubicBezTo>
                  <a:cubicBezTo>
                    <a:pt x="9419" y="7870"/>
                    <a:pt x="9407" y="7715"/>
                    <a:pt x="9407" y="7549"/>
                  </a:cubicBezTo>
                  <a:cubicBezTo>
                    <a:pt x="9407" y="6620"/>
                    <a:pt x="9419" y="5703"/>
                    <a:pt x="9419" y="4774"/>
                  </a:cubicBezTo>
                  <a:cubicBezTo>
                    <a:pt x="9419" y="4596"/>
                    <a:pt x="9419" y="4441"/>
                    <a:pt x="9395" y="4262"/>
                  </a:cubicBezTo>
                  <a:cubicBezTo>
                    <a:pt x="9311" y="3917"/>
                    <a:pt x="9311" y="3572"/>
                    <a:pt x="9311" y="3227"/>
                  </a:cubicBezTo>
                  <a:cubicBezTo>
                    <a:pt x="9311" y="2905"/>
                    <a:pt x="9359" y="2560"/>
                    <a:pt x="9288" y="2238"/>
                  </a:cubicBezTo>
                  <a:cubicBezTo>
                    <a:pt x="9216" y="1822"/>
                    <a:pt x="9216" y="1405"/>
                    <a:pt x="9192" y="988"/>
                  </a:cubicBezTo>
                  <a:cubicBezTo>
                    <a:pt x="9192" y="845"/>
                    <a:pt x="9181" y="703"/>
                    <a:pt x="9181" y="548"/>
                  </a:cubicBezTo>
                  <a:cubicBezTo>
                    <a:pt x="9109" y="536"/>
                    <a:pt x="9050" y="524"/>
                    <a:pt x="8990" y="524"/>
                  </a:cubicBezTo>
                  <a:cubicBezTo>
                    <a:pt x="6966" y="583"/>
                    <a:pt x="4930" y="583"/>
                    <a:pt x="2846" y="583"/>
                  </a:cubicBezTo>
                  <a:close/>
                  <a:moveTo>
                    <a:pt x="8204" y="6918"/>
                  </a:moveTo>
                  <a:cubicBezTo>
                    <a:pt x="8228" y="6298"/>
                    <a:pt x="8085" y="5727"/>
                    <a:pt x="7621" y="5286"/>
                  </a:cubicBezTo>
                  <a:cubicBezTo>
                    <a:pt x="7609" y="5275"/>
                    <a:pt x="7597" y="5239"/>
                    <a:pt x="7573" y="5215"/>
                  </a:cubicBezTo>
                  <a:cubicBezTo>
                    <a:pt x="7442" y="4977"/>
                    <a:pt x="7240" y="4822"/>
                    <a:pt x="7002" y="4715"/>
                  </a:cubicBezTo>
                  <a:cubicBezTo>
                    <a:pt x="6525" y="4513"/>
                    <a:pt x="6025" y="4441"/>
                    <a:pt x="5525" y="4513"/>
                  </a:cubicBezTo>
                  <a:cubicBezTo>
                    <a:pt x="5049" y="4584"/>
                    <a:pt x="4620" y="4774"/>
                    <a:pt x="4216" y="5013"/>
                  </a:cubicBezTo>
                  <a:cubicBezTo>
                    <a:pt x="4001" y="5132"/>
                    <a:pt x="3823" y="5251"/>
                    <a:pt x="3799" y="5525"/>
                  </a:cubicBezTo>
                  <a:cubicBezTo>
                    <a:pt x="3787" y="5608"/>
                    <a:pt x="3727" y="5703"/>
                    <a:pt x="3680" y="5786"/>
                  </a:cubicBezTo>
                  <a:cubicBezTo>
                    <a:pt x="3525" y="6060"/>
                    <a:pt x="3442" y="6346"/>
                    <a:pt x="3549" y="6656"/>
                  </a:cubicBezTo>
                  <a:cubicBezTo>
                    <a:pt x="3561" y="6703"/>
                    <a:pt x="3561" y="6739"/>
                    <a:pt x="3561" y="6787"/>
                  </a:cubicBezTo>
                  <a:cubicBezTo>
                    <a:pt x="3608" y="7060"/>
                    <a:pt x="3680" y="7322"/>
                    <a:pt x="3704" y="7584"/>
                  </a:cubicBezTo>
                  <a:cubicBezTo>
                    <a:pt x="3739" y="7906"/>
                    <a:pt x="3989" y="8084"/>
                    <a:pt x="4168" y="8299"/>
                  </a:cubicBezTo>
                  <a:cubicBezTo>
                    <a:pt x="4406" y="8632"/>
                    <a:pt x="4716" y="8882"/>
                    <a:pt x="5156" y="8930"/>
                  </a:cubicBezTo>
                  <a:cubicBezTo>
                    <a:pt x="5228" y="8942"/>
                    <a:pt x="5299" y="8954"/>
                    <a:pt x="5347" y="9001"/>
                  </a:cubicBezTo>
                  <a:cubicBezTo>
                    <a:pt x="5537" y="9192"/>
                    <a:pt x="5752" y="9180"/>
                    <a:pt x="5990" y="9096"/>
                  </a:cubicBezTo>
                  <a:cubicBezTo>
                    <a:pt x="6073" y="9061"/>
                    <a:pt x="6180" y="9037"/>
                    <a:pt x="6263" y="9001"/>
                  </a:cubicBezTo>
                  <a:cubicBezTo>
                    <a:pt x="6859" y="8894"/>
                    <a:pt x="7311" y="8537"/>
                    <a:pt x="7728" y="8144"/>
                  </a:cubicBezTo>
                  <a:cubicBezTo>
                    <a:pt x="8038" y="7834"/>
                    <a:pt x="8288" y="7441"/>
                    <a:pt x="8204" y="6918"/>
                  </a:cubicBezTo>
                  <a:close/>
                  <a:moveTo>
                    <a:pt x="10288" y="12418"/>
                  </a:moveTo>
                  <a:cubicBezTo>
                    <a:pt x="10050" y="11656"/>
                    <a:pt x="9573" y="11085"/>
                    <a:pt x="9181" y="10466"/>
                  </a:cubicBezTo>
                  <a:cubicBezTo>
                    <a:pt x="9157" y="10406"/>
                    <a:pt x="9097" y="10347"/>
                    <a:pt x="9050" y="10299"/>
                  </a:cubicBezTo>
                  <a:cubicBezTo>
                    <a:pt x="9002" y="10251"/>
                    <a:pt x="8966" y="10239"/>
                    <a:pt x="8919" y="10204"/>
                  </a:cubicBezTo>
                  <a:cubicBezTo>
                    <a:pt x="8633" y="10251"/>
                    <a:pt x="8454" y="10466"/>
                    <a:pt x="8228" y="10585"/>
                  </a:cubicBezTo>
                  <a:cubicBezTo>
                    <a:pt x="8192" y="10609"/>
                    <a:pt x="8145" y="10716"/>
                    <a:pt x="8157" y="10775"/>
                  </a:cubicBezTo>
                  <a:cubicBezTo>
                    <a:pt x="8168" y="10859"/>
                    <a:pt x="8216" y="10966"/>
                    <a:pt x="8276" y="11037"/>
                  </a:cubicBezTo>
                  <a:cubicBezTo>
                    <a:pt x="8395" y="11216"/>
                    <a:pt x="8526" y="11382"/>
                    <a:pt x="8669" y="11549"/>
                  </a:cubicBezTo>
                  <a:cubicBezTo>
                    <a:pt x="8919" y="11871"/>
                    <a:pt x="9181" y="12204"/>
                    <a:pt x="9454" y="12514"/>
                  </a:cubicBezTo>
                  <a:cubicBezTo>
                    <a:pt x="9514" y="12585"/>
                    <a:pt x="9621" y="12621"/>
                    <a:pt x="9704" y="12680"/>
                  </a:cubicBezTo>
                  <a:cubicBezTo>
                    <a:pt x="9895" y="12597"/>
                    <a:pt x="10073" y="12502"/>
                    <a:pt x="10288" y="12418"/>
                  </a:cubicBezTo>
                  <a:close/>
                  <a:moveTo>
                    <a:pt x="1108" y="2393"/>
                  </a:moveTo>
                  <a:cubicBezTo>
                    <a:pt x="1287" y="2500"/>
                    <a:pt x="1453" y="2453"/>
                    <a:pt x="1620" y="2477"/>
                  </a:cubicBezTo>
                  <a:cubicBezTo>
                    <a:pt x="1787" y="2488"/>
                    <a:pt x="1942" y="2631"/>
                    <a:pt x="2144" y="2512"/>
                  </a:cubicBezTo>
                  <a:cubicBezTo>
                    <a:pt x="2156" y="2238"/>
                    <a:pt x="2203" y="1941"/>
                    <a:pt x="2275" y="1655"/>
                  </a:cubicBezTo>
                  <a:cubicBezTo>
                    <a:pt x="2323" y="1500"/>
                    <a:pt x="2323" y="1322"/>
                    <a:pt x="2275" y="1143"/>
                  </a:cubicBezTo>
                  <a:cubicBezTo>
                    <a:pt x="2084" y="1262"/>
                    <a:pt x="1406" y="1953"/>
                    <a:pt x="1156" y="2238"/>
                  </a:cubicBezTo>
                  <a:cubicBezTo>
                    <a:pt x="1132" y="2274"/>
                    <a:pt x="1120" y="2334"/>
                    <a:pt x="1108" y="2393"/>
                  </a:cubicBezTo>
                  <a:close/>
                  <a:moveTo>
                    <a:pt x="7978" y="9275"/>
                  </a:moveTo>
                  <a:cubicBezTo>
                    <a:pt x="7966" y="9120"/>
                    <a:pt x="7930" y="9001"/>
                    <a:pt x="7752" y="8942"/>
                  </a:cubicBezTo>
                  <a:cubicBezTo>
                    <a:pt x="7597" y="9061"/>
                    <a:pt x="7418" y="9204"/>
                    <a:pt x="7240" y="9323"/>
                  </a:cubicBezTo>
                  <a:cubicBezTo>
                    <a:pt x="7276" y="9477"/>
                    <a:pt x="7371" y="9573"/>
                    <a:pt x="7514" y="9573"/>
                  </a:cubicBezTo>
                  <a:cubicBezTo>
                    <a:pt x="7728" y="9585"/>
                    <a:pt x="7847" y="9406"/>
                    <a:pt x="7978" y="9275"/>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ysClr val="windowText" lastClr="000000"/>
                </a:solidFill>
                <a:latin typeface="UTM Avo" panose="02040603050506020204" pitchFamily="18" charset="0"/>
                <a:cs typeface="Arial"/>
                <a:sym typeface="Arial"/>
              </a:endParaRPr>
            </a:p>
          </p:txBody>
        </p:sp>
        <p:sp>
          <p:nvSpPr>
            <p:cNvPr id="390" name="Google Shape;390;p30"/>
            <p:cNvSpPr/>
            <p:nvPr/>
          </p:nvSpPr>
          <p:spPr>
            <a:xfrm>
              <a:off x="2623825" y="2430500"/>
              <a:ext cx="109575" cy="16075"/>
            </a:xfrm>
            <a:custGeom>
              <a:avLst/>
              <a:gdLst/>
              <a:ahLst/>
              <a:cxnLst/>
              <a:rect l="l" t="t" r="r" b="b"/>
              <a:pathLst>
                <a:path w="4383" h="643" extrusionOk="0">
                  <a:moveTo>
                    <a:pt x="3787" y="464"/>
                  </a:moveTo>
                  <a:lnTo>
                    <a:pt x="1846" y="464"/>
                  </a:lnTo>
                  <a:cubicBezTo>
                    <a:pt x="1644" y="464"/>
                    <a:pt x="1429" y="500"/>
                    <a:pt x="1203" y="560"/>
                  </a:cubicBezTo>
                  <a:cubicBezTo>
                    <a:pt x="894" y="643"/>
                    <a:pt x="548" y="595"/>
                    <a:pt x="227" y="572"/>
                  </a:cubicBezTo>
                  <a:cubicBezTo>
                    <a:pt x="179" y="572"/>
                    <a:pt x="132" y="560"/>
                    <a:pt x="108" y="524"/>
                  </a:cubicBezTo>
                  <a:cubicBezTo>
                    <a:pt x="60" y="476"/>
                    <a:pt x="1" y="417"/>
                    <a:pt x="1" y="357"/>
                  </a:cubicBezTo>
                  <a:cubicBezTo>
                    <a:pt x="1" y="298"/>
                    <a:pt x="72" y="226"/>
                    <a:pt x="120" y="214"/>
                  </a:cubicBezTo>
                  <a:cubicBezTo>
                    <a:pt x="227" y="179"/>
                    <a:pt x="346" y="167"/>
                    <a:pt x="465" y="167"/>
                  </a:cubicBezTo>
                  <a:cubicBezTo>
                    <a:pt x="739" y="155"/>
                    <a:pt x="1025" y="179"/>
                    <a:pt x="1310" y="48"/>
                  </a:cubicBezTo>
                  <a:cubicBezTo>
                    <a:pt x="1406" y="0"/>
                    <a:pt x="1501" y="36"/>
                    <a:pt x="1608" y="36"/>
                  </a:cubicBezTo>
                  <a:cubicBezTo>
                    <a:pt x="2310" y="36"/>
                    <a:pt x="3013" y="36"/>
                    <a:pt x="3727" y="12"/>
                  </a:cubicBezTo>
                  <a:cubicBezTo>
                    <a:pt x="3870" y="12"/>
                    <a:pt x="4001" y="12"/>
                    <a:pt x="4156" y="36"/>
                  </a:cubicBezTo>
                  <a:cubicBezTo>
                    <a:pt x="4287" y="48"/>
                    <a:pt x="4382" y="143"/>
                    <a:pt x="4382" y="262"/>
                  </a:cubicBezTo>
                  <a:cubicBezTo>
                    <a:pt x="4382" y="357"/>
                    <a:pt x="4299" y="476"/>
                    <a:pt x="4168" y="500"/>
                  </a:cubicBezTo>
                  <a:cubicBezTo>
                    <a:pt x="4037" y="512"/>
                    <a:pt x="3918" y="512"/>
                    <a:pt x="3787" y="524"/>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ysClr val="windowText" lastClr="000000"/>
                </a:solidFill>
                <a:latin typeface="UTM Avo" panose="02040603050506020204" pitchFamily="18" charset="0"/>
                <a:cs typeface="Arial"/>
                <a:sym typeface="Arial"/>
              </a:endParaRPr>
            </a:p>
          </p:txBody>
        </p:sp>
        <p:sp>
          <p:nvSpPr>
            <p:cNvPr id="391" name="Google Shape;391;p30"/>
            <p:cNvSpPr/>
            <p:nvPr/>
          </p:nvSpPr>
          <p:spPr>
            <a:xfrm>
              <a:off x="2645550" y="2505800"/>
              <a:ext cx="71475" cy="75625"/>
            </a:xfrm>
            <a:custGeom>
              <a:avLst/>
              <a:gdLst/>
              <a:ahLst/>
              <a:cxnLst/>
              <a:rect l="l" t="t" r="r" b="b"/>
              <a:pathLst>
                <a:path w="2859" h="3025" extrusionOk="0">
                  <a:moveTo>
                    <a:pt x="1906" y="2191"/>
                  </a:moveTo>
                  <a:cubicBezTo>
                    <a:pt x="1346" y="2108"/>
                    <a:pt x="1025" y="2132"/>
                    <a:pt x="739" y="2215"/>
                  </a:cubicBezTo>
                  <a:cubicBezTo>
                    <a:pt x="656" y="2322"/>
                    <a:pt x="691" y="2465"/>
                    <a:pt x="668" y="2584"/>
                  </a:cubicBezTo>
                  <a:cubicBezTo>
                    <a:pt x="632" y="2810"/>
                    <a:pt x="537" y="2965"/>
                    <a:pt x="382" y="2977"/>
                  </a:cubicBezTo>
                  <a:cubicBezTo>
                    <a:pt x="239" y="2989"/>
                    <a:pt x="84" y="2822"/>
                    <a:pt x="36" y="2584"/>
                  </a:cubicBezTo>
                  <a:cubicBezTo>
                    <a:pt x="25" y="2513"/>
                    <a:pt x="1" y="2441"/>
                    <a:pt x="25" y="2382"/>
                  </a:cubicBezTo>
                  <a:cubicBezTo>
                    <a:pt x="179" y="1953"/>
                    <a:pt x="215" y="1489"/>
                    <a:pt x="429" y="1072"/>
                  </a:cubicBezTo>
                  <a:cubicBezTo>
                    <a:pt x="537" y="858"/>
                    <a:pt x="632" y="667"/>
                    <a:pt x="739" y="465"/>
                  </a:cubicBezTo>
                  <a:cubicBezTo>
                    <a:pt x="906" y="131"/>
                    <a:pt x="1263" y="0"/>
                    <a:pt x="1560" y="179"/>
                  </a:cubicBezTo>
                  <a:cubicBezTo>
                    <a:pt x="1882" y="381"/>
                    <a:pt x="2168" y="655"/>
                    <a:pt x="2227" y="1084"/>
                  </a:cubicBezTo>
                  <a:cubicBezTo>
                    <a:pt x="2227" y="1131"/>
                    <a:pt x="2227" y="1179"/>
                    <a:pt x="2263" y="1203"/>
                  </a:cubicBezTo>
                  <a:cubicBezTo>
                    <a:pt x="2394" y="1548"/>
                    <a:pt x="2537" y="1893"/>
                    <a:pt x="2692" y="2227"/>
                  </a:cubicBezTo>
                  <a:cubicBezTo>
                    <a:pt x="2715" y="2310"/>
                    <a:pt x="2763" y="2382"/>
                    <a:pt x="2799" y="2465"/>
                  </a:cubicBezTo>
                  <a:cubicBezTo>
                    <a:pt x="2858" y="2608"/>
                    <a:pt x="2823" y="2727"/>
                    <a:pt x="2751" y="2846"/>
                  </a:cubicBezTo>
                  <a:cubicBezTo>
                    <a:pt x="2644" y="3001"/>
                    <a:pt x="2418" y="3024"/>
                    <a:pt x="2299" y="2870"/>
                  </a:cubicBezTo>
                  <a:cubicBezTo>
                    <a:pt x="2215" y="2751"/>
                    <a:pt x="2144" y="2608"/>
                    <a:pt x="2061" y="2465"/>
                  </a:cubicBezTo>
                  <a:cubicBezTo>
                    <a:pt x="2001" y="2370"/>
                    <a:pt x="1941" y="2274"/>
                    <a:pt x="1906" y="2191"/>
                  </a:cubicBezTo>
                  <a:close/>
                  <a:moveTo>
                    <a:pt x="1251" y="822"/>
                  </a:moveTo>
                  <a:cubicBezTo>
                    <a:pt x="1132" y="1072"/>
                    <a:pt x="1060" y="1298"/>
                    <a:pt x="1037" y="1548"/>
                  </a:cubicBezTo>
                  <a:cubicBezTo>
                    <a:pt x="1251" y="1572"/>
                    <a:pt x="1441" y="1608"/>
                    <a:pt x="1632" y="1512"/>
                  </a:cubicBezTo>
                  <a:cubicBezTo>
                    <a:pt x="1584" y="1239"/>
                    <a:pt x="1632" y="953"/>
                    <a:pt x="1251" y="822"/>
                  </a:cubicBezTo>
                  <a:close/>
                </a:path>
              </a:pathLst>
            </a:custGeom>
            <a:solidFill>
              <a:schemeClr val="dk1"/>
            </a:solidFill>
            <a:ln>
              <a:noFill/>
            </a:ln>
          </p:spPr>
          <p:txBody>
            <a:bodyPr spcFirstLastPara="1" wrap="square" lIns="121900" tIns="121900" rIns="121900" bIns="121900" anchor="ctr" anchorCtr="0">
              <a:noAutofit/>
            </a:bodyPr>
            <a:lstStyle/>
            <a:p>
              <a:pPr defTabSz="1219170">
                <a:buClr>
                  <a:srgbClr val="000000"/>
                </a:buClr>
              </a:pPr>
              <a:endParaRPr sz="1867" kern="0" dirty="0">
                <a:solidFill>
                  <a:sysClr val="windowText" lastClr="000000"/>
                </a:solidFill>
                <a:latin typeface="UTM Avo" panose="02040603050506020204" pitchFamily="18" charset="0"/>
                <a:cs typeface="Arial"/>
                <a:sym typeface="Arial"/>
              </a:endParaRPr>
            </a:p>
          </p:txBody>
        </p:sp>
      </p:grpSp>
      <p:sp>
        <p:nvSpPr>
          <p:cNvPr id="8" name="Hình chữ nhật: Góc Tròn 7">
            <a:extLst>
              <a:ext uri="{FF2B5EF4-FFF2-40B4-BE49-F238E27FC236}">
                <a16:creationId xmlns:a16="http://schemas.microsoft.com/office/drawing/2014/main" id="{14D3BF60-C317-EA8C-3982-F5A4067E913E}"/>
              </a:ext>
            </a:extLst>
          </p:cNvPr>
          <p:cNvSpPr/>
          <p:nvPr/>
        </p:nvSpPr>
        <p:spPr>
          <a:xfrm>
            <a:off x="3336514" y="805718"/>
            <a:ext cx="3692241" cy="1307479"/>
          </a:xfrm>
          <a:prstGeom prst="roundRect">
            <a:avLst/>
          </a:prstGeom>
          <a:solidFill>
            <a:schemeClr val="accent4">
              <a:lumMod val="20000"/>
              <a:lumOff val="8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defTabSz="1219170">
              <a:lnSpc>
                <a:spcPct val="150000"/>
              </a:lnSpc>
              <a:buClr>
                <a:srgbClr val="000000"/>
              </a:buClr>
            </a:pPr>
            <a:r>
              <a:rPr lang="en-US" sz="1900" b="1" kern="0" dirty="0">
                <a:solidFill>
                  <a:sysClr val="windowText" lastClr="000000"/>
                </a:solidFill>
                <a:latin typeface="UTM Avo" panose="02040603050506020204" pitchFamily="18" charset="0"/>
                <a:sym typeface="Arial"/>
              </a:rPr>
              <a:t>BẤT PHƯƠNG TRÌNH BẬC NHẤT HAI ẨN</a:t>
            </a:r>
          </a:p>
        </p:txBody>
      </p:sp>
      <p:sp>
        <p:nvSpPr>
          <p:cNvPr id="9" name="Hình chữ nhật: Góc Tròn 8">
            <a:extLst>
              <a:ext uri="{FF2B5EF4-FFF2-40B4-BE49-F238E27FC236}">
                <a16:creationId xmlns:a16="http://schemas.microsoft.com/office/drawing/2014/main" id="{1F729158-3B93-25DE-91D9-C18C76C30EFE}"/>
              </a:ext>
            </a:extLst>
          </p:cNvPr>
          <p:cNvSpPr/>
          <p:nvPr/>
        </p:nvSpPr>
        <p:spPr>
          <a:xfrm>
            <a:off x="7478536" y="844250"/>
            <a:ext cx="3996349" cy="1226112"/>
          </a:xfrm>
          <a:prstGeom prst="roundRect">
            <a:avLst/>
          </a:prstGeom>
          <a:solidFill>
            <a:schemeClr val="accent4">
              <a:lumMod val="20000"/>
              <a:lumOff val="80000"/>
            </a:schemeClr>
          </a:solidFill>
        </p:spPr>
        <p:style>
          <a:lnRef idx="1">
            <a:schemeClr val="accent3"/>
          </a:lnRef>
          <a:fillRef idx="3">
            <a:schemeClr val="accent3"/>
          </a:fillRef>
          <a:effectRef idx="2">
            <a:schemeClr val="accent3"/>
          </a:effectRef>
          <a:fontRef idx="minor">
            <a:schemeClr val="lt1"/>
          </a:fontRef>
        </p:style>
        <p:txBody>
          <a:bodyPr rtlCol="0" anchor="ctr"/>
          <a:lstStyle/>
          <a:p>
            <a:pPr algn="ctr" defTabSz="1219170">
              <a:lnSpc>
                <a:spcPct val="150000"/>
              </a:lnSpc>
              <a:buClr>
                <a:srgbClr val="000000"/>
              </a:buClr>
            </a:pPr>
            <a:r>
              <a:rPr lang="en-US" sz="1900" b="1" kern="0" dirty="0">
                <a:solidFill>
                  <a:sysClr val="windowText" lastClr="000000"/>
                </a:solidFill>
                <a:latin typeface="UTM Avo" panose="02040603050506020204" pitchFamily="18" charset="0"/>
                <a:sym typeface="Arial"/>
              </a:rPr>
              <a:t>HỆ BẤT PHƯƠNG TRÌNH BẬC NHẤT HAI ẨN</a:t>
            </a:r>
          </a:p>
        </p:txBody>
      </p:sp>
      <p:sp>
        <p:nvSpPr>
          <p:cNvPr id="10" name="Hình chữ nhật: Góc Tròn 9">
            <a:extLst>
              <a:ext uri="{FF2B5EF4-FFF2-40B4-BE49-F238E27FC236}">
                <a16:creationId xmlns:a16="http://schemas.microsoft.com/office/drawing/2014/main" id="{FA0ABB3E-4105-80E3-252F-9D2610F33B3E}"/>
              </a:ext>
            </a:extLst>
          </p:cNvPr>
          <p:cNvSpPr/>
          <p:nvPr/>
        </p:nvSpPr>
        <p:spPr>
          <a:xfrm>
            <a:off x="935358" y="2825658"/>
            <a:ext cx="3996351" cy="1307479"/>
          </a:xfrm>
          <a:prstGeom prst="roundRect">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defTabSz="1219170">
              <a:lnSpc>
                <a:spcPct val="150000"/>
              </a:lnSpc>
              <a:buClr>
                <a:srgbClr val="000000"/>
              </a:buClr>
            </a:pPr>
            <a:r>
              <a:rPr lang="en-US" sz="1900" kern="0" dirty="0" err="1">
                <a:solidFill>
                  <a:sysClr val="windowText" lastClr="000000"/>
                </a:solidFill>
                <a:latin typeface="UTM Avo" panose="02040603050506020204" pitchFamily="18" charset="0"/>
                <a:sym typeface="Arial"/>
              </a:rPr>
              <a:t>Hệ</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hai</a:t>
            </a:r>
            <a:r>
              <a:rPr lang="en-US" sz="1900" kern="0" dirty="0">
                <a:solidFill>
                  <a:sysClr val="windowText" lastClr="000000"/>
                </a:solidFill>
                <a:latin typeface="UTM Avo" panose="02040603050506020204" pitchFamily="18" charset="0"/>
                <a:sym typeface="Arial"/>
              </a:rPr>
              <a:t> hay </a:t>
            </a:r>
            <a:r>
              <a:rPr lang="en-US" sz="1900" kern="0" dirty="0" err="1">
                <a:solidFill>
                  <a:sysClr val="windowText" lastClr="000000"/>
                </a:solidFill>
                <a:latin typeface="UTM Avo" panose="02040603050506020204" pitchFamily="18" charset="0"/>
                <a:sym typeface="Arial"/>
              </a:rPr>
              <a:t>nhiều</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bất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phương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trình</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bậc</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nhất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hai</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ẩn</a:t>
            </a:r>
            <a:endParaRPr lang="en-US" sz="1900" kern="0" dirty="0">
              <a:solidFill>
                <a:sysClr val="windowText" lastClr="000000"/>
              </a:solidFill>
              <a:latin typeface="UTM Avo" panose="02040603050506020204" pitchFamily="18" charset="0"/>
              <a:sym typeface="Arial"/>
            </a:endParaRPr>
          </a:p>
        </p:txBody>
      </p:sp>
      <mc:AlternateContent xmlns:mc="http://schemas.openxmlformats.org/markup-compatibility/2006">
        <mc:Choice xmlns:a14="http://schemas.microsoft.com/office/drawing/2010/main" Requires="a14">
          <p:sp>
            <p:nvSpPr>
              <p:cNvPr id="11" name="Hình chữ nhật: Góc Tròn 10">
                <a:extLst>
                  <a:ext uri="{FF2B5EF4-FFF2-40B4-BE49-F238E27FC236}">
                    <a16:creationId xmlns:a16="http://schemas.microsoft.com/office/drawing/2014/main" id="{8129A8F5-E23B-2E1C-8D94-408F452CC148}"/>
                  </a:ext>
                </a:extLst>
              </p:cNvPr>
              <p:cNvSpPr/>
              <p:nvPr/>
            </p:nvSpPr>
            <p:spPr>
              <a:xfrm>
                <a:off x="879621" y="4446545"/>
                <a:ext cx="4085784" cy="2027493"/>
              </a:xfrm>
              <a:prstGeom prst="roundRect">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defTabSz="1219170">
                  <a:lnSpc>
                    <a:spcPct val="150000"/>
                  </a:lnSpc>
                  <a:buClr>
                    <a:srgbClr val="000000"/>
                  </a:buClr>
                </a:pPr>
                <a:r>
                  <a:rPr lang="en-US" sz="1900" kern="0" dirty="0">
                    <a:solidFill>
                      <a:sysClr val="windowText" lastClr="000000"/>
                    </a:solidFill>
                    <a:latin typeface="UTM Avo" panose="02040603050506020204" pitchFamily="18" charset="0"/>
                    <a:sym typeface="Arial"/>
                  </a:rPr>
                  <a:t>Cặp </a:t>
                </a:r>
                <a:r>
                  <a:rPr lang="en-US" sz="1900" kern="0" dirty="0" err="1">
                    <a:solidFill>
                      <a:sysClr val="windowText" lastClr="000000"/>
                    </a:solidFill>
                    <a:latin typeface="UTM Avo" panose="02040603050506020204" pitchFamily="18" charset="0"/>
                    <a:sym typeface="Arial"/>
                  </a:rPr>
                  <a:t>số</a:t>
                </a:r>
                <a:r>
                  <a:rPr lang="en-US" sz="1900" kern="0" dirty="0">
                    <a:solidFill>
                      <a:sysClr val="windowText" lastClr="000000"/>
                    </a:solidFill>
                    <a:latin typeface="UTM Avo" panose="02040603050506020204" pitchFamily="18" charset="0"/>
                    <a:sym typeface="Arial"/>
                  </a:rPr>
                  <a:t> </a:t>
                </a:r>
                <a14:m>
                  <m:oMath xmlns:m="http://schemas.openxmlformats.org/officeDocument/2006/math">
                    <m:d>
                      <m:dPr>
                        <m:ctrlPr>
                          <a:rPr lang="en-US" sz="1900" i="1" kern="0">
                            <a:solidFill>
                              <a:sysClr val="windowText" lastClr="000000"/>
                            </a:solidFill>
                            <a:latin typeface="Cambria Math" panose="02040503050406030204" pitchFamily="18" charset="0"/>
                            <a:sym typeface="Arial"/>
                          </a:rPr>
                        </m:ctrlPr>
                      </m:dPr>
                      <m:e>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𝑥</m:t>
                            </m:r>
                          </m:e>
                          <m:sub>
                            <m:r>
                              <a:rPr lang="en-US" sz="1900" i="1" kern="0">
                                <a:solidFill>
                                  <a:sysClr val="windowText" lastClr="000000"/>
                                </a:solidFill>
                                <a:latin typeface="Cambria Math" panose="02040503050406030204" pitchFamily="18" charset="0"/>
                                <a:sym typeface="Arial"/>
                              </a:rPr>
                              <m:t>0</m:t>
                            </m:r>
                          </m:sub>
                        </m:sSub>
                        <m:r>
                          <a:rPr lang="en-US" sz="1900" i="1" kern="0">
                            <a:solidFill>
                              <a:sysClr val="windowText" lastClr="000000"/>
                            </a:solidFill>
                            <a:latin typeface="Cambria Math" panose="02040503050406030204" pitchFamily="18" charset="0"/>
                            <a:sym typeface="Arial"/>
                          </a:rPr>
                          <m:t>; </m:t>
                        </m:r>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𝑦</m:t>
                            </m:r>
                          </m:e>
                          <m:sub>
                            <m:r>
                              <a:rPr lang="en-US" sz="1900" i="1" kern="0">
                                <a:solidFill>
                                  <a:sysClr val="windowText" lastClr="000000"/>
                                </a:solidFill>
                                <a:latin typeface="Cambria Math" panose="02040503050406030204" pitchFamily="18" charset="0"/>
                                <a:sym typeface="Arial"/>
                              </a:rPr>
                              <m:t>0</m:t>
                            </m:r>
                          </m:sub>
                        </m:sSub>
                      </m:e>
                    </m:d>
                  </m:oMath>
                </a14:m>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là</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nghiệm</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của</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hệ</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khi</a:t>
                </a:r>
                <a:r>
                  <a:rPr lang="en-US" sz="1900" kern="0" dirty="0">
                    <a:solidFill>
                      <a:sysClr val="windowText" lastClr="000000"/>
                    </a:solidFill>
                    <a:latin typeface="UTM Avo" panose="02040603050506020204" pitchFamily="18" charset="0"/>
                    <a:sym typeface="Arial"/>
                  </a:rPr>
                  <a:t> </a:t>
                </a:r>
                <a14:m>
                  <m:oMath xmlns:m="http://schemas.openxmlformats.org/officeDocument/2006/math">
                    <m:d>
                      <m:dPr>
                        <m:ctrlPr>
                          <a:rPr lang="en-US" sz="1900" i="1" kern="0">
                            <a:solidFill>
                              <a:sysClr val="windowText" lastClr="000000"/>
                            </a:solidFill>
                            <a:latin typeface="Cambria Math" panose="02040503050406030204" pitchFamily="18" charset="0"/>
                            <a:sym typeface="Arial"/>
                          </a:rPr>
                        </m:ctrlPr>
                      </m:dPr>
                      <m:e>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𝑥</m:t>
                            </m:r>
                          </m:e>
                          <m:sub>
                            <m:r>
                              <a:rPr lang="en-US" sz="1900" i="1" kern="0">
                                <a:solidFill>
                                  <a:sysClr val="windowText" lastClr="000000"/>
                                </a:solidFill>
                                <a:latin typeface="Cambria Math" panose="02040503050406030204" pitchFamily="18" charset="0"/>
                                <a:sym typeface="Arial"/>
                              </a:rPr>
                              <m:t>0</m:t>
                            </m:r>
                            <m:r>
                              <a:rPr lang="en-US" sz="1900" b="0" i="1" kern="0" smtClean="0">
                                <a:solidFill>
                                  <a:sysClr val="windowText" lastClr="000000"/>
                                </a:solidFill>
                                <a:latin typeface="Cambria Math" panose="02040503050406030204" pitchFamily="18" charset="0"/>
                                <a:sym typeface="Arial"/>
                              </a:rPr>
                              <m:t> </m:t>
                            </m:r>
                          </m:sub>
                        </m:sSub>
                        <m:r>
                          <a:rPr lang="en-US" sz="1900" i="1" kern="0">
                            <a:solidFill>
                              <a:sysClr val="windowText" lastClr="000000"/>
                            </a:solidFill>
                            <a:latin typeface="Cambria Math" panose="02040503050406030204" pitchFamily="18" charset="0"/>
                            <a:sym typeface="Arial"/>
                          </a:rPr>
                          <m:t>; </m:t>
                        </m:r>
                        <m:sSub>
                          <m:sSubPr>
                            <m:ctrlPr>
                              <a:rPr lang="en-US" sz="1900" i="1" kern="0">
                                <a:solidFill>
                                  <a:sysClr val="windowText" lastClr="000000"/>
                                </a:solidFill>
                                <a:latin typeface="Cambria Math" panose="02040503050406030204" pitchFamily="18" charset="0"/>
                                <a:sym typeface="Arial"/>
                              </a:rPr>
                            </m:ctrlPr>
                          </m:sSubPr>
                          <m:e>
                            <m:r>
                              <a:rPr lang="en-US" sz="1900" i="1" kern="0">
                                <a:solidFill>
                                  <a:sysClr val="windowText" lastClr="000000"/>
                                </a:solidFill>
                                <a:latin typeface="Cambria Math" panose="02040503050406030204" pitchFamily="18" charset="0"/>
                                <a:sym typeface="Arial"/>
                              </a:rPr>
                              <m:t>𝑦</m:t>
                            </m:r>
                          </m:e>
                          <m:sub>
                            <m:r>
                              <a:rPr lang="en-US" sz="1900" i="1" kern="0">
                                <a:solidFill>
                                  <a:sysClr val="windowText" lastClr="000000"/>
                                </a:solidFill>
                                <a:latin typeface="Cambria Math" panose="02040503050406030204" pitchFamily="18" charset="0"/>
                                <a:sym typeface="Arial"/>
                              </a:rPr>
                              <m:t>0</m:t>
                            </m:r>
                          </m:sub>
                        </m:sSub>
                      </m:e>
                    </m:d>
                  </m:oMath>
                </a14:m>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đồng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thời</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là</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nghiệm</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của</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tất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cả</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các</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bất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phương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trình</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trong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hệ</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đó</a:t>
                </a:r>
                <a:endParaRPr lang="en-US" sz="1900" kern="0" dirty="0">
                  <a:solidFill>
                    <a:sysClr val="windowText" lastClr="000000"/>
                  </a:solidFill>
                  <a:latin typeface="UTM Avo" panose="02040603050506020204" pitchFamily="18" charset="0"/>
                  <a:sym typeface="Arial"/>
                </a:endParaRPr>
              </a:p>
            </p:txBody>
          </p:sp>
        </mc:Choice>
        <mc:Fallback>
          <p:sp>
            <p:nvSpPr>
              <p:cNvPr id="11" name="Hình chữ nhật: Góc Tròn 10">
                <a:extLst>
                  <a:ext uri="{FF2B5EF4-FFF2-40B4-BE49-F238E27FC236}">
                    <a16:creationId xmlns:a16="http://schemas.microsoft.com/office/drawing/2014/main" id="{8129A8F5-E23B-2E1C-8D94-408F452CC148}"/>
                  </a:ext>
                </a:extLst>
              </p:cNvPr>
              <p:cNvSpPr>
                <a:spLocks noRot="1" noChangeAspect="1" noMove="1" noResize="1" noEditPoints="1" noAdjustHandles="1" noChangeArrowheads="1" noChangeShapeType="1" noTextEdit="1"/>
              </p:cNvSpPr>
              <p:nvPr/>
            </p:nvSpPr>
            <p:spPr>
              <a:xfrm>
                <a:off x="879621" y="4446545"/>
                <a:ext cx="4085784" cy="2027493"/>
              </a:xfrm>
              <a:prstGeom prst="roundRect">
                <a:avLst/>
              </a:prstGeom>
              <a:blipFill>
                <a:blip r:embed="rId4"/>
                <a:stretch>
                  <a:fillRect/>
                </a:stretch>
              </a:blipFill>
            </p:spPr>
            <p:txBody>
              <a:bodyPr/>
              <a:lstStyle/>
              <a:p>
                <a:r>
                  <a:rPr lang="en-US">
                    <a:noFill/>
                  </a:rPr>
                  <a:t> </a:t>
                </a:r>
              </a:p>
            </p:txBody>
          </p:sp>
        </mc:Fallback>
      </mc:AlternateContent>
      <p:cxnSp>
        <p:nvCxnSpPr>
          <p:cNvPr id="14" name="Đường kết nối: Mũi tên Gấp khúc 13">
            <a:extLst>
              <a:ext uri="{FF2B5EF4-FFF2-40B4-BE49-F238E27FC236}">
                <a16:creationId xmlns:a16="http://schemas.microsoft.com/office/drawing/2014/main" id="{1022D76D-2DDA-F673-AC01-799B8FCB9A5D}"/>
              </a:ext>
            </a:extLst>
          </p:cNvPr>
          <p:cNvCxnSpPr>
            <a:cxnSpLocks/>
            <a:stCxn id="8" idx="3"/>
            <a:endCxn id="9" idx="1"/>
          </p:cNvCxnSpPr>
          <p:nvPr/>
        </p:nvCxnSpPr>
        <p:spPr>
          <a:xfrm flipV="1">
            <a:off x="7028755" y="1457306"/>
            <a:ext cx="449781" cy="2152"/>
          </a:xfrm>
          <a:prstGeom prst="bentConnector3">
            <a:avLst>
              <a:gd name="adj1" fmla="val 50000"/>
            </a:avLst>
          </a:prstGeom>
          <a:ln w="12700"/>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2" name="Hình chữ nhật: Góc Tròn 11">
                <a:extLst>
                  <a:ext uri="{FF2B5EF4-FFF2-40B4-BE49-F238E27FC236}">
                    <a16:creationId xmlns:a16="http://schemas.microsoft.com/office/drawing/2014/main" id="{215B2D35-E0A3-610C-C91B-4740CD7F7858}"/>
                  </a:ext>
                </a:extLst>
              </p:cNvPr>
              <p:cNvSpPr/>
              <p:nvPr/>
            </p:nvSpPr>
            <p:spPr>
              <a:xfrm>
                <a:off x="6113814" y="2988543"/>
                <a:ext cx="5684781" cy="3783196"/>
              </a:xfrm>
              <a:prstGeom prst="roundRect">
                <a:avLst/>
              </a:prstGeom>
              <a:solidFill>
                <a:schemeClr val="accent4">
                  <a:lumMod val="20000"/>
                  <a:lumOff val="8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just" defTabSz="1219170">
                  <a:lnSpc>
                    <a:spcPct val="150000"/>
                  </a:lnSpc>
                  <a:buClr>
                    <a:srgbClr val="000000"/>
                  </a:buClr>
                </a:pPr>
                <a:r>
                  <a:rPr lang="en-US" sz="1900" kern="0" dirty="0">
                    <a:solidFill>
                      <a:sysClr val="windowText" lastClr="000000"/>
                    </a:solidFill>
                    <a:latin typeface="UTM Avo" panose="02040603050506020204" pitchFamily="18" charset="0"/>
                    <a:sym typeface="Arial"/>
                  </a:rPr>
                  <a:t>Biểu </a:t>
                </a:r>
                <a:r>
                  <a:rPr lang="en-US" sz="1900" kern="0" dirty="0" err="1">
                    <a:solidFill>
                      <a:sysClr val="windowText" lastClr="000000"/>
                    </a:solidFill>
                    <a:latin typeface="UTM Avo" panose="02040603050506020204" pitchFamily="18" charset="0"/>
                    <a:sym typeface="Arial"/>
                  </a:rPr>
                  <a:t>diễn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miền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nghiệm</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của</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bất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phương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trình</a:t>
                </a:r>
                <a:r>
                  <a:rPr lang="en-US" sz="1900" kern="0" dirty="0">
                    <a:solidFill>
                      <a:sysClr val="windowText" lastClr="000000"/>
                    </a:solidFill>
                    <a:latin typeface="UTM Avo" panose="02040603050506020204" pitchFamily="18" charset="0"/>
                    <a:sym typeface="Arial"/>
                  </a:rPr>
                  <a:t> </a:t>
                </a:r>
                <a14:m>
                  <m:oMath xmlns:m="http://schemas.openxmlformats.org/officeDocument/2006/math">
                    <m:r>
                      <m:rPr>
                        <m:nor/>
                      </m:rPr>
                      <a:rPr lang="en-US" sz="1900" i="0" kern="0">
                        <a:solidFill>
                          <a:sysClr val="windowText" lastClr="000000"/>
                        </a:solidFill>
                        <a:latin typeface="UTM Avo" panose="02040603050506020204" pitchFamily="18" charset="0"/>
                        <a:sym typeface="Arial"/>
                      </a:rPr>
                      <m:t>a</m:t>
                    </m:r>
                    <m:r>
                      <a:rPr lang="en-US" sz="1900" i="1" kern="0">
                        <a:solidFill>
                          <a:sysClr val="windowText" lastClr="000000"/>
                        </a:solidFill>
                        <a:latin typeface="Cambria Math" panose="02040503050406030204" pitchFamily="18" charset="0"/>
                        <a:sym typeface="Arial"/>
                      </a:rPr>
                      <m:t>𝑥</m:t>
                    </m:r>
                    <m:r>
                      <a:rPr lang="en-US" sz="1900" i="1" kern="0">
                        <a:solidFill>
                          <a:sysClr val="windowText" lastClr="000000"/>
                        </a:solidFill>
                        <a:latin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sym typeface="Arial"/>
                      </a:rPr>
                      <m:t>b</m:t>
                    </m:r>
                    <m:r>
                      <a:rPr lang="en-US" sz="1900" i="1" kern="0">
                        <a:solidFill>
                          <a:sysClr val="windowText" lastClr="000000"/>
                        </a:solidFill>
                        <a:latin typeface="Cambria Math" panose="02040503050406030204" pitchFamily="18" charset="0"/>
                        <a:sym typeface="Arial"/>
                      </a:rPr>
                      <m:t>𝑦</m:t>
                    </m:r>
                    <m:r>
                      <a:rPr lang="en-US" sz="1900" i="1" kern="0">
                        <a:solidFill>
                          <a:sysClr val="windowText" lastClr="000000"/>
                        </a:solidFill>
                        <a:latin typeface="Cambria Math" panose="02040503050406030204" pitchFamily="18" charset="0"/>
                        <a:ea typeface="Cambria Math" panose="02040503050406030204" pitchFamily="18" charset="0"/>
                        <a:sym typeface="Arial"/>
                      </a:rPr>
                      <m:t>≤</m:t>
                    </m:r>
                    <m:r>
                      <m:rPr>
                        <m:nor/>
                      </m:rPr>
                      <a:rPr lang="en-US" sz="1900" i="0" kern="0">
                        <a:solidFill>
                          <a:sysClr val="windowText" lastClr="000000"/>
                        </a:solidFill>
                        <a:latin typeface="UTM Avo" panose="02040603050506020204" pitchFamily="18" charset="0"/>
                        <a:ea typeface="Cambria Math" panose="02040503050406030204" pitchFamily="18" charset="0"/>
                        <a:sym typeface="Arial"/>
                      </a:rPr>
                      <m:t>c</m:t>
                    </m:r>
                  </m:oMath>
                </a14:m>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trên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mặt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phẳng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toạ</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độ</a:t>
                </a:r>
                <a:r>
                  <a:rPr lang="en-US" sz="1900" kern="0" dirty="0">
                    <a:solidFill>
                      <a:sysClr val="windowText" lastClr="000000"/>
                    </a:solidFill>
                    <a:latin typeface="UTM Avo" panose="02040603050506020204" pitchFamily="18" charset="0"/>
                    <a:sym typeface="Arial"/>
                  </a:rPr>
                  <a:t>.</a:t>
                </a:r>
              </a:p>
              <a:p>
                <a:pPr algn="just" defTabSz="1219170">
                  <a:lnSpc>
                    <a:spcPct val="150000"/>
                  </a:lnSpc>
                  <a:buClr>
                    <a:srgbClr val="000000"/>
                  </a:buClr>
                </a:pPr>
                <a:r>
                  <a:rPr lang="en-US" sz="1900" kern="0" dirty="0" err="1">
                    <a:solidFill>
                      <a:sysClr val="windowText" lastClr="000000"/>
                    </a:solidFill>
                    <a:latin typeface="UTM Avo" panose="02040603050506020204" pitchFamily="18" charset="0"/>
                    <a:sym typeface="Arial"/>
                  </a:rPr>
                  <a:t>Trên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cùng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một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mặt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phẳng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toạ</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độ</a:t>
                </a:r>
                <a:r>
                  <a:rPr lang="en-US" sz="1900" kern="0" dirty="0">
                    <a:solidFill>
                      <a:sysClr val="windowText" lastClr="000000"/>
                    </a:solidFill>
                    <a:latin typeface="UTM Avo" panose="02040603050506020204" pitchFamily="18" charset="0"/>
                    <a:sym typeface="Arial"/>
                  </a:rPr>
                  <a:t>, ta </a:t>
                </a:r>
                <a:r>
                  <a:rPr lang="en-US" sz="1900" kern="0" dirty="0" err="1">
                    <a:solidFill>
                      <a:sysClr val="windowText" lastClr="000000"/>
                    </a:solidFill>
                    <a:latin typeface="UTM Avo" panose="02040603050506020204" pitchFamily="18" charset="0"/>
                    <a:sym typeface="Arial"/>
                  </a:rPr>
                  <a:t>xác</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định</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miền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nghiệm</a:t>
                </a:r>
                <a:r>
                  <a:rPr lang="en-US" sz="1900" kern="0" dirty="0">
                    <a:solidFill>
                      <a:sysClr val="windowText" lastClr="000000"/>
                    </a:solidFill>
                    <a:latin typeface="UTM Avo" panose="02040603050506020204" pitchFamily="18" charset="0"/>
                    <a:sym typeface="Arial"/>
                  </a:rPr>
                  <a:t> của </a:t>
                </a:r>
                <a:r>
                  <a:rPr lang="en-US" sz="1900" kern="0" dirty="0" err="1">
                    <a:solidFill>
                      <a:sysClr val="windowText" lastClr="000000"/>
                    </a:solidFill>
                    <a:latin typeface="UTM Avo" panose="02040603050506020204" pitchFamily="18" charset="0"/>
                    <a:sym typeface="Arial"/>
                  </a:rPr>
                  <a:t>mỗi</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bất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phương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trình</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bậc</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nhất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hai</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ẩn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và</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gạch</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bỏ</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các</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phần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còn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lại</a:t>
                </a:r>
                <a:r>
                  <a:rPr lang="en-US" sz="1900" kern="0" dirty="0">
                    <a:solidFill>
                      <a:sysClr val="windowText" lastClr="000000"/>
                    </a:solidFill>
                    <a:latin typeface="UTM Avo" panose="02040603050506020204" pitchFamily="18" charset="0"/>
                    <a:sym typeface="Arial"/>
                  </a:rPr>
                  <a:t>.</a:t>
                </a:r>
              </a:p>
              <a:p>
                <a:pPr algn="just" defTabSz="1219170">
                  <a:lnSpc>
                    <a:spcPct val="150000"/>
                  </a:lnSpc>
                  <a:buClr>
                    <a:srgbClr val="000000"/>
                  </a:buClr>
                </a:pPr>
                <a:r>
                  <a:rPr lang="en-US" sz="1900" kern="0" dirty="0" err="1">
                    <a:solidFill>
                      <a:sysClr val="windowText" lastClr="000000"/>
                    </a:solidFill>
                    <a:latin typeface="UTM Avo" panose="02040603050506020204" pitchFamily="18" charset="0"/>
                    <a:sym typeface="Arial"/>
                  </a:rPr>
                  <a:t>Miền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còn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lại</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không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bị</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gạch</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là</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miền</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nghiệm</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của</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hệ</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bất</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phương</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trình</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đã</a:t>
                </a:r>
                <a:r>
                  <a:rPr lang="en-US" sz="1900" kern="0" dirty="0">
                    <a:solidFill>
                      <a:sysClr val="windowText" lastClr="000000"/>
                    </a:solidFill>
                    <a:latin typeface="UTM Avo" panose="02040603050506020204" pitchFamily="18" charset="0"/>
                    <a:sym typeface="Arial"/>
                  </a:rPr>
                  <a:t> </a:t>
                </a:r>
                <a:r>
                  <a:rPr lang="en-US" sz="1900" kern="0" dirty="0" err="1">
                    <a:solidFill>
                      <a:sysClr val="windowText" lastClr="000000"/>
                    </a:solidFill>
                    <a:latin typeface="UTM Avo" panose="02040603050506020204" pitchFamily="18" charset="0"/>
                    <a:sym typeface="Arial"/>
                  </a:rPr>
                  <a:t>cho</a:t>
                </a:r>
                <a:r>
                  <a:rPr lang="en-US" sz="1900" kern="0" dirty="0">
                    <a:solidFill>
                      <a:sysClr val="windowText" lastClr="000000"/>
                    </a:solidFill>
                    <a:latin typeface="UTM Avo" panose="02040603050506020204" pitchFamily="18" charset="0"/>
                    <a:sym typeface="Arial"/>
                  </a:rPr>
                  <a:t>.</a:t>
                </a:r>
              </a:p>
            </p:txBody>
          </p:sp>
        </mc:Choice>
        <mc:Fallback>
          <p:sp>
            <p:nvSpPr>
              <p:cNvPr id="12" name="Hình chữ nhật: Góc Tròn 11">
                <a:extLst>
                  <a:ext uri="{FF2B5EF4-FFF2-40B4-BE49-F238E27FC236}">
                    <a16:creationId xmlns:a16="http://schemas.microsoft.com/office/drawing/2014/main" id="{215B2D35-E0A3-610C-C91B-4740CD7F7858}"/>
                  </a:ext>
                </a:extLst>
              </p:cNvPr>
              <p:cNvSpPr>
                <a:spLocks noRot="1" noChangeAspect="1" noMove="1" noResize="1" noEditPoints="1" noAdjustHandles="1" noChangeArrowheads="1" noChangeShapeType="1" noTextEdit="1"/>
              </p:cNvSpPr>
              <p:nvPr/>
            </p:nvSpPr>
            <p:spPr>
              <a:xfrm>
                <a:off x="6113814" y="2988543"/>
                <a:ext cx="5684781" cy="3783196"/>
              </a:xfrm>
              <a:prstGeom prst="roundRect">
                <a:avLst/>
              </a:prstGeom>
              <a:blipFill>
                <a:blip r:embed="rId5"/>
                <a:stretch>
                  <a:fillRect/>
                </a:stretch>
              </a:blipFill>
            </p:spPr>
            <p:txBody>
              <a:bodyPr/>
              <a:lstStyle/>
              <a:p>
                <a:r>
                  <a:rPr lang="en-US">
                    <a:noFill/>
                  </a:rPr>
                  <a:t> </a:t>
                </a:r>
              </a:p>
            </p:txBody>
          </p:sp>
        </mc:Fallback>
      </mc:AlternateContent>
      <p:cxnSp>
        <p:nvCxnSpPr>
          <p:cNvPr id="27" name="Straight Connector 26">
            <a:extLst>
              <a:ext uri="{FF2B5EF4-FFF2-40B4-BE49-F238E27FC236}">
                <a16:creationId xmlns:a16="http://schemas.microsoft.com/office/drawing/2014/main" id="{A9C0DF5E-7975-BA78-6069-ABFC1BFD6CED}"/>
              </a:ext>
            </a:extLst>
          </p:cNvPr>
          <p:cNvCxnSpPr>
            <a:stCxn id="9" idx="2"/>
          </p:cNvCxnSpPr>
          <p:nvPr/>
        </p:nvCxnSpPr>
        <p:spPr>
          <a:xfrm flipH="1">
            <a:off x="9476710" y="2070362"/>
            <a:ext cx="1" cy="538641"/>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226AA4A-B145-E8AC-0872-58C4F4926B9F}"/>
              </a:ext>
            </a:extLst>
          </p:cNvPr>
          <p:cNvCxnSpPr/>
          <p:nvPr/>
        </p:nvCxnSpPr>
        <p:spPr>
          <a:xfrm>
            <a:off x="5787957" y="2609003"/>
            <a:ext cx="3688753"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E72F75E1-9C84-169E-7E1D-D966FA2F5B7E}"/>
              </a:ext>
            </a:extLst>
          </p:cNvPr>
          <p:cNvCxnSpPr>
            <a:cxnSpLocks/>
          </p:cNvCxnSpPr>
          <p:nvPr/>
        </p:nvCxnSpPr>
        <p:spPr>
          <a:xfrm flipH="1">
            <a:off x="4931709" y="2599275"/>
            <a:ext cx="865976" cy="870395"/>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33BBD3B-F5FD-FC17-CB26-15825A059525}"/>
              </a:ext>
            </a:extLst>
          </p:cNvPr>
          <p:cNvCxnSpPr>
            <a:endCxn id="11" idx="3"/>
          </p:cNvCxnSpPr>
          <p:nvPr/>
        </p:nvCxnSpPr>
        <p:spPr>
          <a:xfrm flipH="1">
            <a:off x="4965405" y="2609003"/>
            <a:ext cx="822551" cy="2851289"/>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D213EEC2-33EC-AF94-5D60-BF5996A926E4}"/>
              </a:ext>
            </a:extLst>
          </p:cNvPr>
          <p:cNvCxnSpPr/>
          <p:nvPr/>
        </p:nvCxnSpPr>
        <p:spPr>
          <a:xfrm>
            <a:off x="9476710" y="2609003"/>
            <a:ext cx="0" cy="37954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par>
                                <p:cTn id="19" presetID="10"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childTnLst>
                                </p:cTn>
                              </p:par>
                              <p:par>
                                <p:cTn id="31" presetID="10" presetClass="entr" presetSubtype="0"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500"/>
                            </p:stCondLst>
                            <p:childTnLst>
                              <p:par>
                                <p:cTn id="43" presetID="10"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F4856A1B-759A-4848-A021-FB9F05A45907}"/>
              </a:ext>
            </a:extLst>
          </p:cNvPr>
          <p:cNvPicPr>
            <a:picLocks noChangeAspect="1"/>
          </p:cNvPicPr>
          <p:nvPr/>
        </p:nvPicPr>
        <p:blipFill>
          <a:blip r:embed="rId4"/>
          <a:stretch>
            <a:fillRect/>
          </a:stretch>
        </p:blipFill>
        <p:spPr>
          <a:xfrm>
            <a:off x="4779591" y="2787148"/>
            <a:ext cx="2866614" cy="1813728"/>
          </a:xfrm>
          <a:prstGeom prst="rect">
            <a:avLst/>
          </a:prstGeom>
        </p:spPr>
      </p:pic>
    </p:spTree>
    <p:extLst>
      <p:ext uri="{BB962C8B-B14F-4D97-AF65-F5344CB8AC3E}">
        <p14:creationId xmlns:p14="http://schemas.microsoft.com/office/powerpoint/2010/main" val="394604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8A7D5A1-2605-3205-04C6-4B886EEF6C71}"/>
                  </a:ext>
                </a:extLst>
              </p:cNvPr>
              <p:cNvSpPr/>
              <p:nvPr/>
            </p:nvSpPr>
            <p:spPr>
              <a:xfrm>
                <a:off x="1100691" y="1660416"/>
                <a:ext cx="10999160" cy="519245"/>
              </a:xfrm>
              <a:prstGeom prst="rect">
                <a:avLst/>
              </a:prstGeom>
            </p:spPr>
            <p:txBody>
              <a:bodyPr wrap="square">
                <a:spAutoFit/>
              </a:bodyPr>
              <a:lstStyle/>
              <a:p>
                <a:pPr>
                  <a:lnSpc>
                    <a:spcPct val="130000"/>
                  </a:lnSpc>
                </a:pPr>
                <a:r>
                  <a:rPr lang="en-US" sz="2400" dirty="0">
                    <a:latin typeface="UTM Avo" panose="02040603050506020204" pitchFamily="18" charset="0"/>
                  </a:rPr>
                  <a:t> </a:t>
                </a:r>
                <a:r>
                  <a:rPr lang="nl-NL" sz="2400" dirty="0">
                    <a:solidFill>
                      <a:schemeClr val="tx2">
                        <a:lumMod val="10000"/>
                      </a:schemeClr>
                    </a:solidFill>
                    <a:latin typeface="UTM Avo" panose="02040603050506020204" pitchFamily="18" charset="0"/>
                    <a:ea typeface="Calibri" panose="020F0502020204030204" pitchFamily="34" charset="0"/>
                    <a:cs typeface="Times New Roman" panose="02020603050405020304" pitchFamily="18" charset="0"/>
                  </a:rPr>
                  <a:t>Biểu diễn miền nghiệm của mỗi bất phương trình sau: </a:t>
                </a:r>
                <a:r>
                  <a:rPr lang="fr-FR" sz="2400" dirty="0">
                    <a:solidFill>
                      <a:srgbClr val="000000"/>
                    </a:solidFill>
                    <a:latin typeface="UTM Avo" panose="02040603050506020204" pitchFamily="18" charset="0"/>
                    <a:ea typeface="Calibri" panose="020F0502020204030204" pitchFamily="34" charset="0"/>
                  </a:rPr>
                  <a:t>a) </a:t>
                </a:r>
                <a14:m>
                  <m:oMath xmlns:m="http://schemas.openxmlformats.org/officeDocument/2006/math">
                    <m:r>
                      <m:rPr>
                        <m:nor/>
                      </m:rPr>
                      <a:rPr lang="fr-FR" sz="2400" i="0" dirty="0">
                        <a:solidFill>
                          <a:srgbClr val="000000"/>
                        </a:solidFill>
                        <a:latin typeface="UTM Avo" panose="02040603050506020204" pitchFamily="18" charset="0"/>
                        <a:ea typeface="Calibri" panose="020F0502020204030204" pitchFamily="34" charset="0"/>
                      </a:rPr>
                      <m:t>3</m:t>
                    </m:r>
                    <m:r>
                      <a:rPr lang="fr-FR" sz="2400" i="1" dirty="0">
                        <a:solidFill>
                          <a:srgbClr val="000000"/>
                        </a:solidFill>
                        <a:latin typeface="Cambria Math" panose="02040503050406030204" pitchFamily="18" charset="0"/>
                        <a:ea typeface="Calibri" panose="020F0502020204030204" pitchFamily="34" charset="0"/>
                      </a:rPr>
                      <m:t>𝑥</m:t>
                    </m:r>
                    <m:r>
                      <a:rPr lang="fr-FR" sz="2400" i="1" dirty="0">
                        <a:solidFill>
                          <a:srgbClr val="000000"/>
                        </a:solidFill>
                        <a:latin typeface="Cambria Math" panose="02040503050406030204" pitchFamily="18" charset="0"/>
                        <a:ea typeface="Calibri" panose="020F0502020204030204" pitchFamily="34" charset="0"/>
                      </a:rPr>
                      <m:t>−</m:t>
                    </m:r>
                    <m:r>
                      <a:rPr lang="fr-FR" sz="2400" i="1" dirty="0">
                        <a:solidFill>
                          <a:srgbClr val="000000"/>
                        </a:solidFill>
                        <a:latin typeface="Cambria Math" panose="02040503050406030204" pitchFamily="18" charset="0"/>
                        <a:ea typeface="Calibri" panose="020F0502020204030204" pitchFamily="34" charset="0"/>
                      </a:rPr>
                      <m:t>𝑦</m:t>
                    </m:r>
                    <m:r>
                      <a:rPr lang="fr-FR" sz="2400" i="1" dirty="0">
                        <a:solidFill>
                          <a:srgbClr val="000000"/>
                        </a:solidFill>
                        <a:latin typeface="Cambria Math" panose="02040503050406030204" pitchFamily="18" charset="0"/>
                        <a:ea typeface="Calibri" panose="020F0502020204030204" pitchFamily="34" charset="0"/>
                      </a:rPr>
                      <m:t>&gt;</m:t>
                    </m:r>
                    <m:r>
                      <m:rPr>
                        <m:nor/>
                      </m:rPr>
                      <a:rPr lang="fr-FR" sz="2400" i="0" dirty="0">
                        <a:solidFill>
                          <a:srgbClr val="000000"/>
                        </a:solidFill>
                        <a:latin typeface="UTM Avo" panose="02040603050506020204" pitchFamily="18" charset="0"/>
                        <a:ea typeface="Calibri" panose="020F0502020204030204" pitchFamily="34" charset="0"/>
                      </a:rPr>
                      <m:t>3</m:t>
                    </m:r>
                  </m:oMath>
                </a14:m>
                <a:endParaRPr lang="en-US" sz="2400" dirty="0">
                  <a:latin typeface="UTM Avo" panose="02040603050506020204" pitchFamily="18" charset="0"/>
                </a:endParaRPr>
              </a:p>
            </p:txBody>
          </p:sp>
        </mc:Choice>
        <mc:Fallback xmlns="">
          <p:sp>
            <p:nvSpPr>
              <p:cNvPr id="2" name="Rectangle 1">
                <a:extLst>
                  <a:ext uri="{FF2B5EF4-FFF2-40B4-BE49-F238E27FC236}">
                    <a16:creationId xmlns:a16="http://schemas.microsoft.com/office/drawing/2014/main" id="{48A7D5A1-2605-3205-04C6-4B886EEF6C71}"/>
                  </a:ext>
                </a:extLst>
              </p:cNvPr>
              <p:cNvSpPr>
                <a:spLocks noRot="1" noChangeAspect="1" noMove="1" noResize="1" noEditPoints="1" noAdjustHandles="1" noChangeArrowheads="1" noChangeShapeType="1" noTextEdit="1"/>
              </p:cNvSpPr>
              <p:nvPr/>
            </p:nvSpPr>
            <p:spPr>
              <a:xfrm>
                <a:off x="1100691" y="1660416"/>
                <a:ext cx="10999160" cy="519245"/>
              </a:xfrm>
              <a:prstGeom prst="rect">
                <a:avLst/>
              </a:prstGeom>
              <a:blipFill>
                <a:blip r:embed="rId3"/>
                <a:stretch>
                  <a:fillRect l="-111" b="-24419"/>
                </a:stretch>
              </a:blipFill>
            </p:spPr>
            <p:txBody>
              <a:bodyPr/>
              <a:lstStyle/>
              <a:p>
                <a:r>
                  <a:rPr lang="en-US">
                    <a:noFill/>
                  </a:rPr>
                  <a:t> </a:t>
                </a:r>
              </a:p>
            </p:txBody>
          </p:sp>
        </mc:Fallback>
      </mc:AlternateContent>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40419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400" b="1" kern="0" dirty="0">
                <a:solidFill>
                  <a:srgbClr val="000000"/>
                </a:solidFill>
                <a:latin typeface="UTM Avo" panose="02040603050506020204" pitchFamily="18" charset="0"/>
              </a:rPr>
              <a:t>01</a:t>
            </a:r>
          </a:p>
        </p:txBody>
      </p:sp>
      <mc:AlternateContent xmlns:mc="http://schemas.openxmlformats.org/markup-compatibility/2006">
        <mc:Choice xmlns:a14="http://schemas.microsoft.com/office/drawing/2010/main" Requires="a14">
          <p:sp>
            <p:nvSpPr>
              <p:cNvPr id="4" name="Hộp Văn bản 18">
                <a:extLst>
                  <a:ext uri="{FF2B5EF4-FFF2-40B4-BE49-F238E27FC236}">
                    <a16:creationId xmlns:a16="http://schemas.microsoft.com/office/drawing/2014/main" id="{216AF908-3676-8E43-9FE6-9E3376D10491}"/>
                  </a:ext>
                </a:extLst>
              </p:cNvPr>
              <p:cNvSpPr txBox="1"/>
              <p:nvPr/>
            </p:nvSpPr>
            <p:spPr>
              <a:xfrm>
                <a:off x="394972" y="2110679"/>
                <a:ext cx="6803270" cy="4103816"/>
              </a:xfrm>
              <a:prstGeom prst="rect">
                <a:avLst/>
              </a:prstGeom>
              <a:noFill/>
            </p:spPr>
            <p:txBody>
              <a:bodyPr wrap="square">
                <a:spAutoFit/>
              </a:bodyPr>
              <a:lstStyle/>
              <a:p>
                <a:pPr marL="0" marR="0" algn="just">
                  <a:lnSpc>
                    <a:spcPct val="150000"/>
                  </a:lnSpc>
                  <a:spcBef>
                    <a:spcPts val="0"/>
                  </a:spcBef>
                  <a:spcAft>
                    <a:spcPts val="800"/>
                  </a:spcAft>
                </a:pPr>
                <a:r>
                  <a:rPr lang="en-US" sz="2400" dirty="0">
                    <a:effectLst/>
                    <a:latin typeface="UTM Avo" panose="02040603050506020204" pitchFamily="18" charset="0"/>
                    <a:ea typeface="Calibri" panose="020F0502020204030204" pitchFamily="34" charset="0"/>
                    <a:cs typeface="Times New Roman" panose="02020603050405020304" pitchFamily="18" charset="0"/>
                  </a:rPr>
                  <a:t>Vẽ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đường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thẳng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d</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b="0" i="0" dirty="0" smtClean="0">
                        <a:effectLst/>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3</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𝑥</m:t>
                    </m:r>
                    <m:r>
                      <a:rPr lang="en-US" sz="2400" b="0" i="1" dirty="0"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𝑦</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3</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Đường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thẳng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𝑑</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đi</a:t>
                </a:r>
                <a:r>
                  <a:rPr lang="en-US" sz="2400" dirty="0">
                    <a:effectLst/>
                    <a:latin typeface="UTM Avo" panose="02040603050506020204" pitchFamily="18" charset="0"/>
                    <a:ea typeface="Calibri" panose="020F0502020204030204" pitchFamily="34" charset="0"/>
                    <a:cs typeface="Times New Roman" panose="02020603050405020304" pitchFamily="18" charset="0"/>
                  </a:rPr>
                  <a:t> qua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hai</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điểm</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a:rPr lang="en-US" sz="2400" b="0" i="1" dirty="0"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3</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err="1">
                    <a:effectLst/>
                    <a:latin typeface="UTM Avo" panose="02040603050506020204" pitchFamily="18" charset="0"/>
                    <a:ea typeface="Calibri" panose="020F0502020204030204" pitchFamily="34" charset="0"/>
                    <a:cs typeface="Times New Roman" panose="02020603050405020304" pitchFamily="18" charset="0"/>
                  </a:rPr>
                  <a:t>và</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1;</m:t>
                    </m:r>
                    <m:r>
                      <m:rPr>
                        <m:nor/>
                      </m:rPr>
                      <a:rPr lang="en-US" sz="24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a:t>
                </a:r>
              </a:p>
              <a:p>
                <a:pPr marL="0" marR="0" algn="just">
                  <a:lnSpc>
                    <a:spcPct val="150000"/>
                  </a:lnSpc>
                  <a:spcBef>
                    <a:spcPts val="0"/>
                  </a:spcBef>
                  <a:spcAft>
                    <a:spcPts val="800"/>
                  </a:spcAft>
                </a:pPr>
                <a:r>
                  <a:rPr lang="en-US" sz="2400" dirty="0" err="1">
                    <a:effectLst/>
                    <a:latin typeface="UTM Avo" panose="02040603050506020204" pitchFamily="18" charset="0"/>
                    <a:ea typeface="Calibri" panose="020F0502020204030204" pitchFamily="34" charset="0"/>
                    <a:cs typeface="Times New Roman" panose="02020603050405020304" pitchFamily="18" charset="0"/>
                  </a:rPr>
                  <a:t>Lấy</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điểm</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O</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m:rPr>
                        <m:nor/>
                      </m:rPr>
                      <a:rPr lang="en-US" sz="24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m:t>
                    </m:r>
                    <m:r>
                      <m:rPr>
                        <m:nor/>
                      </m:rPr>
                      <a:rPr lang="en-US" sz="24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Ta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có</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3</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&lt;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3</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vô</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lí</a:t>
                </a:r>
                <a:r>
                  <a:rPr lang="en-US" sz="2400" dirty="0">
                    <a:effectLst/>
                    <a:latin typeface="UTM Avo" panose="02040603050506020204" pitchFamily="18" charset="0"/>
                    <a:ea typeface="Calibri" panose="020F0502020204030204" pitchFamily="34" charset="0"/>
                    <a:cs typeface="Times New Roman" panose="02020603050405020304" pitchFamily="18" charset="0"/>
                  </a:rPr>
                  <a:t>)</a:t>
                </a:r>
              </a:p>
              <a:p>
                <a:pPr algn="just">
                  <a:lnSpc>
                    <a:spcPct val="150000"/>
                  </a:lnSpc>
                </a:pPr>
                <a:r>
                  <a:rPr lang="en-US" sz="2400" dirty="0" err="1">
                    <a:effectLst/>
                    <a:latin typeface="UTM Avo" panose="02040603050506020204" pitchFamily="18" charset="0"/>
                    <a:ea typeface="Calibri" panose="020F0502020204030204" pitchFamily="34" charset="0"/>
                  </a:rPr>
                  <a:t>Vậy</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miền</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nghiệm</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của</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bất</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phương</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trình</a:t>
                </a:r>
                <a:r>
                  <a:rPr lang="en-US" sz="2400" dirty="0">
                    <a:effectLst/>
                    <a:latin typeface="UTM Avo" panose="02040603050506020204" pitchFamily="18" charset="0"/>
                    <a:ea typeface="Calibri" panose="020F0502020204030204" pitchFamily="34" charset="0"/>
                  </a:rPr>
                  <a:t> </a:t>
                </a:r>
                <a:endParaRPr lang="en-US" sz="2400" i="1" dirty="0">
                  <a:effectLst/>
                  <a:latin typeface="Cambria Math" panose="02040503050406030204" pitchFamily="18" charset="0"/>
                  <a:ea typeface="Calibri" panose="020F0502020204030204" pitchFamily="34" charset="0"/>
                </a:endParaRPr>
              </a:p>
              <a:p>
                <a:pPr algn="just">
                  <a:lnSpc>
                    <a:spcPct val="150000"/>
                  </a:lnSpc>
                </a:pPr>
                <a14:m>
                  <m:oMath xmlns:m="http://schemas.openxmlformats.org/officeDocument/2006/math">
                    <m:r>
                      <m:rPr>
                        <m:nor/>
                      </m:rPr>
                      <a:rPr lang="en-US" sz="2400" i="0" dirty="0" smtClean="0">
                        <a:effectLst/>
                        <a:latin typeface="UTM Avo" panose="02040603050506020204" pitchFamily="18" charset="0"/>
                        <a:ea typeface="Calibri" panose="020F0502020204030204" pitchFamily="34" charset="0"/>
                      </a:rPr>
                      <m:t>3</m:t>
                    </m:r>
                    <m:r>
                      <a:rPr lang="en-US" sz="2400" i="1" dirty="0" smtClean="0">
                        <a:effectLst/>
                        <a:latin typeface="Cambria Math" panose="02040503050406030204" pitchFamily="18" charset="0"/>
                        <a:ea typeface="Calibri" panose="020F0502020204030204" pitchFamily="34" charset="0"/>
                      </a:rPr>
                      <m:t>𝑥</m:t>
                    </m:r>
                    <m:r>
                      <a:rPr lang="en-US" sz="2400" i="1" dirty="0" smtClean="0">
                        <a:effectLst/>
                        <a:latin typeface="Cambria Math" panose="02040503050406030204" pitchFamily="18" charset="0"/>
                        <a:ea typeface="Calibri" panose="020F0502020204030204" pitchFamily="34" charset="0"/>
                      </a:rPr>
                      <m:t>−</m:t>
                    </m:r>
                    <m:r>
                      <a:rPr lang="en-US" sz="2400" i="1" dirty="0" smtClean="0">
                        <a:effectLst/>
                        <a:latin typeface="Cambria Math" panose="02040503050406030204" pitchFamily="18" charset="0"/>
                        <a:ea typeface="Calibri" panose="020F0502020204030204" pitchFamily="34" charset="0"/>
                      </a:rPr>
                      <m:t>𝑦</m:t>
                    </m:r>
                    <m:r>
                      <a:rPr lang="en-US" sz="2400" i="1" dirty="0" smtClean="0">
                        <a:effectLst/>
                        <a:latin typeface="Cambria Math" panose="02040503050406030204" pitchFamily="18" charset="0"/>
                        <a:ea typeface="Calibri" panose="020F0502020204030204" pitchFamily="34" charset="0"/>
                      </a:rPr>
                      <m:t>&gt;</m:t>
                    </m:r>
                    <m:r>
                      <m:rPr>
                        <m:nor/>
                      </m:rPr>
                      <a:rPr lang="en-US" sz="2400" i="0" dirty="0" smtClean="0">
                        <a:effectLst/>
                        <a:latin typeface="UTM Avo" panose="02040603050506020204" pitchFamily="18" charset="0"/>
                        <a:ea typeface="Calibri" panose="020F0502020204030204" pitchFamily="34" charset="0"/>
                      </a:rPr>
                      <m:t>3</m:t>
                    </m:r>
                    <m:r>
                      <a:rPr lang="en-US" sz="2400" i="1" dirty="0" smtClean="0">
                        <a:effectLst/>
                        <a:latin typeface="Cambria Math" panose="02040503050406030204" pitchFamily="18" charset="0"/>
                        <a:ea typeface="Calibri" panose="020F0502020204030204" pitchFamily="34" charset="0"/>
                      </a:rPr>
                      <m:t> </m:t>
                    </m:r>
                  </m:oMath>
                </a14:m>
                <a:r>
                  <a:rPr lang="en-US" sz="2400" dirty="0" err="1">
                    <a:effectLst/>
                    <a:latin typeface="UTM Avo" panose="02040603050506020204" pitchFamily="18" charset="0"/>
                    <a:ea typeface="Calibri" panose="020F0502020204030204" pitchFamily="34" charset="0"/>
                  </a:rPr>
                  <a:t>là</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nửa</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mặt</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phẳng</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không</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bị</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gạch</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không</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chứa</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điểm</a:t>
                </a:r>
                <a:r>
                  <a:rPr lang="en-US" sz="2400" dirty="0">
                    <a:effectLst/>
                    <a:latin typeface="UTM Avo" panose="02040603050506020204" pitchFamily="18" charset="0"/>
                    <a:ea typeface="Calibri" panose="020F0502020204030204" pitchFamily="34" charset="0"/>
                  </a:rPr>
                  <a:t>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rPr>
                      <m:t>𝑂</m:t>
                    </m:r>
                    <m:r>
                      <a:rPr lang="en-US" sz="2400" i="1" dirty="0" smtClean="0">
                        <a:effectLst/>
                        <a:latin typeface="Cambria Math" panose="02040503050406030204" pitchFamily="18" charset="0"/>
                        <a:ea typeface="Calibri" panose="020F0502020204030204" pitchFamily="34" charset="0"/>
                      </a:rPr>
                      <m:t>(</m:t>
                    </m:r>
                    <m:r>
                      <m:rPr>
                        <m:nor/>
                      </m:rPr>
                      <a:rPr lang="en-US" sz="2400" i="0" dirty="0" smtClean="0">
                        <a:effectLst/>
                        <a:latin typeface="UTM Avo" panose="02040603050506020204" pitchFamily="18" charset="0"/>
                        <a:ea typeface="Calibri" panose="020F0502020204030204" pitchFamily="34" charset="0"/>
                      </a:rPr>
                      <m:t>0</m:t>
                    </m:r>
                    <m:r>
                      <m:rPr>
                        <m:nor/>
                      </m:rPr>
                      <a:rPr lang="en-US" sz="2400" b="0" i="0" dirty="0" smtClean="0">
                        <a:effectLst/>
                        <a:latin typeface="UTM Avo" panose="02040603050506020204" pitchFamily="18" charset="0"/>
                        <a:ea typeface="Calibri" panose="020F0502020204030204" pitchFamily="34" charset="0"/>
                      </a:rPr>
                      <m:t> </m:t>
                    </m:r>
                    <m:r>
                      <m:rPr>
                        <m:nor/>
                      </m:rPr>
                      <a:rPr lang="en-US" sz="2400" i="0" dirty="0" smtClean="0">
                        <a:effectLst/>
                        <a:latin typeface="UTM Avo" panose="02040603050506020204" pitchFamily="18" charset="0"/>
                        <a:ea typeface="Calibri" panose="020F0502020204030204" pitchFamily="34" charset="0"/>
                      </a:rPr>
                      <m:t>;</m:t>
                    </m:r>
                    <m:r>
                      <m:rPr>
                        <m:nor/>
                      </m:rPr>
                      <a:rPr lang="en-US" sz="2400" b="0" i="0" dirty="0" smtClean="0">
                        <a:effectLst/>
                        <a:latin typeface="UTM Avo" panose="02040603050506020204" pitchFamily="18" charset="0"/>
                        <a:ea typeface="Calibri" panose="020F0502020204030204" pitchFamily="34" charset="0"/>
                      </a:rPr>
                      <m:t> </m:t>
                    </m:r>
                    <m:r>
                      <m:rPr>
                        <m:nor/>
                      </m:rPr>
                      <a:rPr lang="en-US" sz="2400" i="0" dirty="0" smtClean="0">
                        <a:effectLst/>
                        <a:latin typeface="UTM Avo" panose="02040603050506020204" pitchFamily="18" charset="0"/>
                        <a:ea typeface="Calibri" panose="020F0502020204030204" pitchFamily="34" charset="0"/>
                      </a:rPr>
                      <m:t>0</m:t>
                    </m:r>
                    <m:r>
                      <a:rPr lang="en-US" sz="2400" i="1" dirty="0" smtClean="0">
                        <a:effectLst/>
                        <a:latin typeface="Cambria Math" panose="02040503050406030204" pitchFamily="18" charset="0"/>
                        <a:ea typeface="Calibri" panose="020F0502020204030204" pitchFamily="34" charset="0"/>
                      </a:rPr>
                      <m:t>) </m:t>
                    </m:r>
                  </m:oMath>
                </a14:m>
                <a:r>
                  <a:rPr lang="en-US" sz="2400" dirty="0" err="1">
                    <a:effectLst/>
                    <a:latin typeface="UTM Avo" panose="02040603050506020204" pitchFamily="18" charset="0"/>
                    <a:ea typeface="Calibri" panose="020F0502020204030204" pitchFamily="34" charset="0"/>
                  </a:rPr>
                  <a:t>không</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kể</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đường</a:t>
                </a:r>
                <a:r>
                  <a:rPr lang="en-US" sz="2400" dirty="0">
                    <a:effectLst/>
                    <a:latin typeface="UTM Avo" panose="02040603050506020204" pitchFamily="18" charset="0"/>
                    <a:ea typeface="Calibri" panose="020F0502020204030204" pitchFamily="34" charset="0"/>
                  </a:rPr>
                  <a:t> </a:t>
                </a:r>
                <a:r>
                  <a:rPr lang="en-US" sz="2400" dirty="0" err="1">
                    <a:effectLst/>
                    <a:latin typeface="UTM Avo" panose="02040603050506020204" pitchFamily="18" charset="0"/>
                    <a:ea typeface="Calibri" panose="020F0502020204030204" pitchFamily="34" charset="0"/>
                  </a:rPr>
                  <a:t>thẳng</a:t>
                </a:r>
                <a:r>
                  <a:rPr lang="en-US" sz="2400" dirty="0">
                    <a:effectLst/>
                    <a:latin typeface="UTM Avo" panose="02040603050506020204" pitchFamily="18" charset="0"/>
                    <a:ea typeface="Calibri" panose="020F0502020204030204" pitchFamily="34" charset="0"/>
                  </a:rPr>
                  <a:t> </a:t>
                </a:r>
                <a14:m>
                  <m:oMath xmlns:m="http://schemas.openxmlformats.org/officeDocument/2006/math">
                    <m:r>
                      <m:rPr>
                        <m:nor/>
                      </m:rPr>
                      <a:rPr lang="en-US" sz="2400" i="0" dirty="0" smtClean="0">
                        <a:effectLst/>
                        <a:latin typeface="UTM Avo" panose="02040603050506020204" pitchFamily="18" charset="0"/>
                        <a:ea typeface="Calibri" panose="020F0502020204030204" pitchFamily="34" charset="0"/>
                      </a:rPr>
                      <m:t>d</m:t>
                    </m:r>
                  </m:oMath>
                </a14:m>
                <a:r>
                  <a:rPr lang="en-US" sz="2400" dirty="0">
                    <a:effectLst/>
                    <a:latin typeface="UTM Avo" panose="02040603050506020204" pitchFamily="18" charset="0"/>
                    <a:ea typeface="Calibri" panose="020F0502020204030204" pitchFamily="34" charset="0"/>
                  </a:rPr>
                  <a:t>.</a:t>
                </a:r>
                <a:endParaRPr lang="en-US" sz="2400" dirty="0">
                  <a:latin typeface="UTM Avo" panose="02040603050506020204" pitchFamily="18" charset="0"/>
                </a:endParaRPr>
              </a:p>
            </p:txBody>
          </p:sp>
        </mc:Choice>
        <mc:Fallback>
          <p:sp>
            <p:nvSpPr>
              <p:cNvPr id="4" name="Hộp Văn bản 18">
                <a:extLst>
                  <a:ext uri="{FF2B5EF4-FFF2-40B4-BE49-F238E27FC236}">
                    <a16:creationId xmlns:a16="http://schemas.microsoft.com/office/drawing/2014/main" id="{216AF908-3676-8E43-9FE6-9E3376D10491}"/>
                  </a:ext>
                </a:extLst>
              </p:cNvPr>
              <p:cNvSpPr txBox="1">
                <a:spLocks noRot="1" noChangeAspect="1" noMove="1" noResize="1" noEditPoints="1" noAdjustHandles="1" noChangeArrowheads="1" noChangeShapeType="1" noTextEdit="1"/>
              </p:cNvSpPr>
              <p:nvPr/>
            </p:nvSpPr>
            <p:spPr>
              <a:xfrm>
                <a:off x="394972" y="2110679"/>
                <a:ext cx="6803270" cy="4103816"/>
              </a:xfrm>
              <a:prstGeom prst="rect">
                <a:avLst/>
              </a:prstGeom>
              <a:blipFill>
                <a:blip r:embed="rId4"/>
                <a:stretch>
                  <a:fillRect l="-1434" r="-1344" b="-2377"/>
                </a:stretch>
              </a:blipFill>
            </p:spPr>
            <p:txBody>
              <a:bodyPr/>
              <a:lstStyle/>
              <a:p>
                <a:r>
                  <a:rPr lang="en-US">
                    <a:noFill/>
                  </a:rPr>
                  <a:t> </a:t>
                </a:r>
              </a:p>
            </p:txBody>
          </p:sp>
        </mc:Fallback>
      </mc:AlternateContent>
      <p:pic>
        <p:nvPicPr>
          <p:cNvPr id="5" name="Picture 49">
            <a:extLst>
              <a:ext uri="{FF2B5EF4-FFF2-40B4-BE49-F238E27FC236}">
                <a16:creationId xmlns:a16="http://schemas.microsoft.com/office/drawing/2014/main" id="{D21F25F2-E9CD-8140-C17D-BAD99B5CD4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4253" y="2340354"/>
            <a:ext cx="3540975" cy="3723320"/>
          </a:xfrm>
          <a:prstGeom prst="rect">
            <a:avLst/>
          </a:prstGeom>
        </p:spPr>
      </p:pic>
    </p:spTree>
    <p:extLst>
      <p:ext uri="{BB962C8B-B14F-4D97-AF65-F5344CB8AC3E}">
        <p14:creationId xmlns:p14="http://schemas.microsoft.com/office/powerpoint/2010/main" val="183776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animEffect transition="in" filter="fade">
                                      <p:cBhvr>
                                        <p:cTn id="20" dur="500"/>
                                        <p:tgtEl>
                                          <p:spTgt spid="4">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fade">
                                      <p:cBhvr>
                                        <p:cTn id="25" dur="500"/>
                                        <p:tgtEl>
                                          <p:spTgt spid="4">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2" end="2"/>
                                            </p:txEl>
                                          </p:spTgt>
                                        </p:tgtEl>
                                        <p:attrNameLst>
                                          <p:attrName>style.visibility</p:attrName>
                                        </p:attrNameLst>
                                      </p:cBhvr>
                                      <p:to>
                                        <p:strVal val="visible"/>
                                      </p:to>
                                    </p:set>
                                    <p:animEffect transition="in" filter="fade">
                                      <p:cBhvr>
                                        <p:cTn id="30" dur="500"/>
                                        <p:tgtEl>
                                          <p:spTgt spid="4">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40419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400" b="1" kern="0" dirty="0">
                <a:solidFill>
                  <a:srgbClr val="000000"/>
                </a:solidFill>
                <a:latin typeface="UTM Avo" panose="02040603050506020204" pitchFamily="18" charset="0"/>
              </a:rPr>
              <a:t>01</a:t>
            </a:r>
          </a:p>
        </p:txBody>
      </p:sp>
      <mc:AlternateContent xmlns:mc="http://schemas.openxmlformats.org/markup-compatibility/2006" xmlns:a14="http://schemas.microsoft.com/office/drawing/2010/main">
        <mc:Choice Requires="a14">
          <p:sp>
            <p:nvSpPr>
              <p:cNvPr id="6" name="Hộp Văn bản 5">
                <a:extLst>
                  <a:ext uri="{FF2B5EF4-FFF2-40B4-BE49-F238E27FC236}">
                    <a16:creationId xmlns:a16="http://schemas.microsoft.com/office/drawing/2014/main" id="{098221B3-BDA9-9066-A8B8-CD9CCF3AE6DC}"/>
                  </a:ext>
                </a:extLst>
              </p:cNvPr>
              <p:cNvSpPr txBox="1"/>
              <p:nvPr/>
            </p:nvSpPr>
            <p:spPr>
              <a:xfrm>
                <a:off x="1184967" y="1694124"/>
                <a:ext cx="2578958" cy="461665"/>
              </a:xfrm>
              <a:prstGeom prst="rect">
                <a:avLst/>
              </a:prstGeom>
              <a:noFill/>
            </p:spPr>
            <p:txBody>
              <a:bodyPr wrap="square">
                <a:spAutoFit/>
              </a:bodyPr>
              <a:lstStyle/>
              <a:p>
                <a:r>
                  <a:rPr lang="fr-FR" sz="2400" dirty="0">
                    <a:solidFill>
                      <a:srgbClr val="000000"/>
                    </a:solidFill>
                    <a:effectLst/>
                    <a:latin typeface="UTM Avo" panose="02040603050506020204" pitchFamily="18" charset="0"/>
                    <a:ea typeface="Calibri" panose="020F0502020204030204" pitchFamily="34" charset="0"/>
                  </a:rPr>
                  <a:t>b) </a:t>
                </a:r>
                <a14:m>
                  <m:oMath xmlns:m="http://schemas.openxmlformats.org/officeDocument/2006/math">
                    <m:r>
                      <a:rPr lang="fr-FR" sz="2400" i="1" dirty="0" smtClean="0">
                        <a:solidFill>
                          <a:srgbClr val="000000"/>
                        </a:solidFill>
                        <a:effectLst/>
                        <a:latin typeface="Cambria Math" panose="02040503050406030204" pitchFamily="18" charset="0"/>
                        <a:ea typeface="Calibri" panose="020F0502020204030204" pitchFamily="34" charset="0"/>
                      </a:rPr>
                      <m:t>𝑥</m:t>
                    </m:r>
                    <m:r>
                      <a:rPr lang="fr-FR" sz="2400" i="1" dirty="0" smtClean="0">
                        <a:solidFill>
                          <a:srgbClr val="000000"/>
                        </a:solidFill>
                        <a:effectLst/>
                        <a:latin typeface="Cambria Math" panose="02040503050406030204" pitchFamily="18" charset="0"/>
                        <a:ea typeface="Calibri" panose="020F0502020204030204" pitchFamily="34" charset="0"/>
                      </a:rPr>
                      <m:t>+</m:t>
                    </m:r>
                    <m:r>
                      <m:rPr>
                        <m:nor/>
                      </m:rPr>
                      <a:rPr lang="fr-FR" sz="2400" i="0" dirty="0" smtClean="0">
                        <a:solidFill>
                          <a:srgbClr val="000000"/>
                        </a:solidFill>
                        <a:effectLst/>
                        <a:latin typeface="UTM Avo" panose="02040603050506020204" pitchFamily="18" charset="0"/>
                        <a:ea typeface="Calibri" panose="020F0502020204030204" pitchFamily="34" charset="0"/>
                      </a:rPr>
                      <m:t>2</m:t>
                    </m:r>
                    <m:r>
                      <a:rPr lang="fr-FR" sz="2400" i="1" dirty="0" smtClean="0">
                        <a:solidFill>
                          <a:srgbClr val="000000"/>
                        </a:solidFill>
                        <a:effectLst/>
                        <a:latin typeface="Cambria Math" panose="02040503050406030204" pitchFamily="18" charset="0"/>
                        <a:ea typeface="Calibri" panose="020F0502020204030204" pitchFamily="34" charset="0"/>
                      </a:rPr>
                      <m:t>𝑦</m:t>
                    </m:r>
                    <m:r>
                      <a:rPr lang="fr-FR" sz="2400" i="1" dirty="0" smtClean="0">
                        <a:solidFill>
                          <a:srgbClr val="000000"/>
                        </a:solidFill>
                        <a:effectLst/>
                        <a:latin typeface="Cambria Math" panose="02040503050406030204" pitchFamily="18" charset="0"/>
                        <a:ea typeface="Calibri" panose="020F0502020204030204" pitchFamily="34" charset="0"/>
                      </a:rPr>
                      <m:t>≤−</m:t>
                    </m:r>
                    <m:r>
                      <m:rPr>
                        <m:nor/>
                      </m:rPr>
                      <a:rPr lang="fr-FR" sz="2400" i="0" dirty="0" smtClean="0">
                        <a:solidFill>
                          <a:srgbClr val="000000"/>
                        </a:solidFill>
                        <a:effectLst/>
                        <a:latin typeface="UTM Avo" panose="02040603050506020204" pitchFamily="18" charset="0"/>
                        <a:ea typeface="Calibri" panose="020F0502020204030204" pitchFamily="34" charset="0"/>
                      </a:rPr>
                      <m:t>4</m:t>
                    </m:r>
                  </m:oMath>
                </a14:m>
                <a:endParaRPr lang="en-US" sz="2400" dirty="0">
                  <a:latin typeface="UTM Avo" panose="02040603050506020204" pitchFamily="18" charset="0"/>
                </a:endParaRPr>
              </a:p>
            </p:txBody>
          </p:sp>
        </mc:Choice>
        <mc:Fallback xmlns="">
          <p:sp>
            <p:nvSpPr>
              <p:cNvPr id="6" name="Hộp Văn bản 5">
                <a:extLst>
                  <a:ext uri="{FF2B5EF4-FFF2-40B4-BE49-F238E27FC236}">
                    <a16:creationId xmlns:a16="http://schemas.microsoft.com/office/drawing/2014/main" id="{098221B3-BDA9-9066-A8B8-CD9CCF3AE6DC}"/>
                  </a:ext>
                </a:extLst>
              </p:cNvPr>
              <p:cNvSpPr txBox="1">
                <a:spLocks noRot="1" noChangeAspect="1" noMove="1" noResize="1" noEditPoints="1" noAdjustHandles="1" noChangeArrowheads="1" noChangeShapeType="1" noTextEdit="1"/>
              </p:cNvSpPr>
              <p:nvPr/>
            </p:nvSpPr>
            <p:spPr>
              <a:xfrm>
                <a:off x="1184967" y="1694124"/>
                <a:ext cx="2578958" cy="461665"/>
              </a:xfrm>
              <a:prstGeom prst="rect">
                <a:avLst/>
              </a:prstGeom>
              <a:blipFill>
                <a:blip r:embed="rId3"/>
                <a:stretch>
                  <a:fillRect l="-3546" t="-11842" b="-276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Hộp Văn bản 8">
                <a:extLst>
                  <a:ext uri="{FF2B5EF4-FFF2-40B4-BE49-F238E27FC236}">
                    <a16:creationId xmlns:a16="http://schemas.microsoft.com/office/drawing/2014/main" id="{8172B5AD-6CA1-F1E0-6EC0-910777F033D6}"/>
                  </a:ext>
                </a:extLst>
              </p:cNvPr>
              <p:cNvSpPr txBox="1"/>
              <p:nvPr/>
            </p:nvSpPr>
            <p:spPr>
              <a:xfrm>
                <a:off x="335557" y="2202414"/>
                <a:ext cx="6969915" cy="4207690"/>
              </a:xfrm>
              <a:prstGeom prst="rect">
                <a:avLst/>
              </a:prstGeom>
              <a:noFill/>
            </p:spPr>
            <p:txBody>
              <a:bodyPr wrap="square">
                <a:spAutoFit/>
              </a:bodyPr>
              <a:lstStyle/>
              <a:p>
                <a:pPr marL="0" marR="0" algn="just">
                  <a:lnSpc>
                    <a:spcPct val="150000"/>
                  </a:lnSpc>
                  <a:spcBef>
                    <a:spcPts val="0"/>
                  </a:spcBef>
                  <a:spcAft>
                    <a:spcPts val="800"/>
                  </a:spcAft>
                </a:pPr>
                <a:r>
                  <a:rPr lang="en-US" sz="2400" dirty="0" err="1">
                    <a:effectLst/>
                    <a:latin typeface="UTM Avo" panose="02040603050506020204" pitchFamily="18" charset="0"/>
                    <a:ea typeface="Calibri" panose="020F0502020204030204" pitchFamily="34" charset="0"/>
                    <a:cs typeface="Times New Roman" panose="02020603050405020304" pitchFamily="18" charset="0"/>
                  </a:rPr>
                  <a:t>Vẽ</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đường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thẳng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d</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𝑥</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2</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𝑦</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4</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Đường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thẳng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𝑑</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đi</a:t>
                </a:r>
                <a:r>
                  <a:rPr lang="en-US" sz="2400" dirty="0">
                    <a:effectLst/>
                    <a:latin typeface="UTM Avo" panose="02040603050506020204" pitchFamily="18" charset="0"/>
                    <a:ea typeface="Calibri" panose="020F0502020204030204" pitchFamily="34" charset="0"/>
                    <a:cs typeface="Times New Roman" panose="02020603050405020304" pitchFamily="18" charset="0"/>
                  </a:rPr>
                  <a:t> qua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hai</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điểm</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3</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err="1">
                    <a:effectLst/>
                    <a:latin typeface="UTM Avo" panose="02040603050506020204" pitchFamily="18" charset="0"/>
                    <a:ea typeface="Calibri" panose="020F0502020204030204" pitchFamily="34" charset="0"/>
                    <a:cs typeface="Times New Roman" panose="02020603050405020304" pitchFamily="18" charset="0"/>
                  </a:rPr>
                  <a:t>và</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1</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b="0" i="0" dirty="0" smtClean="0">
                        <a:effectLst/>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400" dirty="0" err="1">
                    <a:effectLst/>
                    <a:latin typeface="UTM Avo" panose="02040603050506020204" pitchFamily="18" charset="0"/>
                    <a:ea typeface="Calibri" panose="020F0502020204030204" pitchFamily="34" charset="0"/>
                    <a:cs typeface="Times New Roman" panose="02020603050405020304" pitchFamily="18" charset="0"/>
                  </a:rPr>
                  <a:t>Lấy</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điểm</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O</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m:rPr>
                        <m:nor/>
                      </m:rPr>
                      <a:rPr lang="en-US" sz="24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Ta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có</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m:rPr>
                        <m:nor/>
                      </m:rPr>
                      <a:rPr lang="en-US" sz="24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m:t>
                    </m:r>
                    <m:r>
                      <m:rPr>
                        <m:nor/>
                      </m:rPr>
                      <a:rPr lang="en-US" sz="24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2.</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4</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vô</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lí</a:t>
                </a:r>
                <a:r>
                  <a:rPr lang="en-US" sz="2400" dirty="0">
                    <a:effectLst/>
                    <a:latin typeface="UTM Avo" panose="02040603050506020204" pitchFamily="18" charset="0"/>
                    <a:ea typeface="Calibri" panose="020F0502020204030204" pitchFamily="34" charset="0"/>
                    <a:cs typeface="Times New Roman" panose="02020603050405020304" pitchFamily="18" charset="0"/>
                  </a:rPr>
                  <a:t>).</a:t>
                </a:r>
              </a:p>
              <a:p>
                <a:pPr marL="0" marR="0" algn="just">
                  <a:lnSpc>
                    <a:spcPct val="150000"/>
                  </a:lnSpc>
                  <a:spcBef>
                    <a:spcPts val="0"/>
                  </a:spcBef>
                  <a:spcAft>
                    <a:spcPts val="800"/>
                  </a:spcAft>
                </a:pPr>
                <a:r>
                  <a:rPr lang="en-US" sz="2400" dirty="0" err="1">
                    <a:effectLst/>
                    <a:latin typeface="UTM Avo" panose="02040603050506020204" pitchFamily="18" charset="0"/>
                    <a:ea typeface="Calibri" panose="020F0502020204030204" pitchFamily="34" charset="0"/>
                    <a:cs typeface="Times New Roman" panose="02020603050405020304" pitchFamily="18" charset="0"/>
                  </a:rPr>
                  <a:t>Vậy</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miền</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nghiệm</a:t>
                </a:r>
                <a:r>
                  <a:rPr lang="en-US" sz="2400" dirty="0">
                    <a:effectLst/>
                    <a:latin typeface="UTM Avo" panose="02040603050506020204" pitchFamily="18" charset="0"/>
                    <a:ea typeface="Calibri" panose="020F0502020204030204" pitchFamily="34" charset="0"/>
                    <a:cs typeface="Times New Roman" panose="02020603050405020304" pitchFamily="18" charset="0"/>
                  </a:rPr>
                  <a:t> của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bất</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phương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trình</a:t>
                </a:r>
                <a:endParaRPr lang="en-US" sz="2400" dirty="0">
                  <a:effectLst/>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𝑥</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2</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𝑦</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4</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err="1">
                    <a:effectLst/>
                    <a:latin typeface="UTM Avo" panose="02040603050506020204" pitchFamily="18" charset="0"/>
                    <a:ea typeface="Calibri" panose="020F0502020204030204" pitchFamily="34" charset="0"/>
                    <a:cs typeface="Times New Roman" panose="02020603050405020304" pitchFamily="18" charset="0"/>
                  </a:rPr>
                  <a:t>là</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nửa</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mặt</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phẳng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không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bị</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gạch</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không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chứa</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điểm</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dirty="0">
                        <a:latin typeface="UTM Avo" panose="02040603050506020204" pitchFamily="18" charset="0"/>
                        <a:ea typeface="Calibri" panose="020F0502020204030204" pitchFamily="34" charset="0"/>
                        <a:cs typeface="Times New Roman" panose="02020603050405020304" pitchFamily="18" charset="0"/>
                      </a:rPr>
                      <m:t>O</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m:rPr>
                        <m:nor/>
                      </m:rPr>
                      <a:rPr lang="en-US" sz="24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400" i="0" dirty="0" smtClean="0">
                        <a:effectLst/>
                        <a:latin typeface="UTM Avo" panose="02040603050506020204" pitchFamily="18" charset="0"/>
                        <a:ea typeface="Calibri" panose="020F0502020204030204" pitchFamily="34" charset="0"/>
                        <a:cs typeface="Times New Roman" panose="02020603050405020304" pitchFamily="18" charset="0"/>
                      </a:rPr>
                      <m:t>0</m:t>
                    </m:r>
                    <m:r>
                      <a:rPr lang="en-US" sz="24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kể</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cả</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đường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r>
                  <a:rPr lang="en-US" sz="2400" dirty="0" err="1">
                    <a:effectLst/>
                    <a:latin typeface="UTM Avo" panose="02040603050506020204" pitchFamily="18" charset="0"/>
                    <a:ea typeface="Calibri" panose="020F0502020204030204" pitchFamily="34" charset="0"/>
                    <a:cs typeface="Times New Roman" panose="02020603050405020304" pitchFamily="18" charset="0"/>
                  </a:rPr>
                  <a:t>thẳng</a:t>
                </a:r>
                <a:r>
                  <a:rPr lang="en-US" sz="24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dirty="0">
                        <a:latin typeface="UTM Avo" panose="02040603050506020204" pitchFamily="18" charset="0"/>
                        <a:ea typeface="Calibri" panose="020F0502020204030204" pitchFamily="34" charset="0"/>
                        <a:cs typeface="Times New Roman" panose="02020603050405020304" pitchFamily="18" charset="0"/>
                      </a:rPr>
                      <m:t>d</m:t>
                    </m:r>
                  </m:oMath>
                </a14:m>
                <a:r>
                  <a:rPr lang="en-US" sz="2400" dirty="0">
                    <a:effectLst/>
                    <a:latin typeface="UTM Avo" panose="02040603050506020204" pitchFamily="18" charset="0"/>
                    <a:ea typeface="Calibri" panose="020F0502020204030204" pitchFamily="34" charset="0"/>
                    <a:cs typeface="Times New Roman" panose="02020603050405020304" pitchFamily="18" charset="0"/>
                  </a:rPr>
                  <a:t>.</a:t>
                </a:r>
              </a:p>
            </p:txBody>
          </p:sp>
        </mc:Choice>
        <mc:Fallback xmlns="">
          <p:sp>
            <p:nvSpPr>
              <p:cNvPr id="7" name="Hộp Văn bản 8">
                <a:extLst>
                  <a:ext uri="{FF2B5EF4-FFF2-40B4-BE49-F238E27FC236}">
                    <a16:creationId xmlns:a16="http://schemas.microsoft.com/office/drawing/2014/main" id="{8172B5AD-6CA1-F1E0-6EC0-910777F033D6}"/>
                  </a:ext>
                </a:extLst>
              </p:cNvPr>
              <p:cNvSpPr txBox="1">
                <a:spLocks noRot="1" noChangeAspect="1" noMove="1" noResize="1" noEditPoints="1" noAdjustHandles="1" noChangeArrowheads="1" noChangeShapeType="1" noTextEdit="1"/>
              </p:cNvSpPr>
              <p:nvPr/>
            </p:nvSpPr>
            <p:spPr>
              <a:xfrm>
                <a:off x="335557" y="2202414"/>
                <a:ext cx="6969915" cy="4207690"/>
              </a:xfrm>
              <a:prstGeom prst="rect">
                <a:avLst/>
              </a:prstGeom>
              <a:blipFill>
                <a:blip r:embed="rId4"/>
                <a:stretch>
                  <a:fillRect l="-1312" r="-1400" b="-2171"/>
                </a:stretch>
              </a:blipFill>
            </p:spPr>
            <p:txBody>
              <a:bodyPr/>
              <a:lstStyle/>
              <a:p>
                <a:r>
                  <a:rPr lang="en-US">
                    <a:noFill/>
                  </a:rPr>
                  <a:t> </a:t>
                </a:r>
              </a:p>
            </p:txBody>
          </p:sp>
        </mc:Fallback>
      </mc:AlternateContent>
      <p:pic>
        <p:nvPicPr>
          <p:cNvPr id="8" name="Picture 50">
            <a:extLst>
              <a:ext uri="{FF2B5EF4-FFF2-40B4-BE49-F238E27FC236}">
                <a16:creationId xmlns:a16="http://schemas.microsoft.com/office/drawing/2014/main" id="{A1AFA81C-ECE3-8329-418D-57E426D316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48567" y="2230674"/>
            <a:ext cx="4409757" cy="3649132"/>
          </a:xfrm>
          <a:prstGeom prst="rect">
            <a:avLst/>
          </a:prstGeom>
        </p:spPr>
      </p:pic>
    </p:spTree>
    <p:extLst>
      <p:ext uri="{BB962C8B-B14F-4D97-AF65-F5344CB8AC3E}">
        <p14:creationId xmlns:p14="http://schemas.microsoft.com/office/powerpoint/2010/main" val="613314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fade">
                                      <p:cBhvr>
                                        <p:cTn id="3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40419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400" b="1" kern="0" dirty="0">
                <a:solidFill>
                  <a:srgbClr val="000000"/>
                </a:solidFill>
                <a:latin typeface="UTM Avo" panose="02040603050506020204" pitchFamily="18" charset="0"/>
              </a:rPr>
              <a:t>01</a:t>
            </a:r>
          </a:p>
        </p:txBody>
      </p:sp>
      <mc:AlternateContent xmlns:mc="http://schemas.openxmlformats.org/markup-compatibility/2006" xmlns:a14="http://schemas.microsoft.com/office/drawing/2010/main">
        <mc:Choice Requires="a14">
          <p:sp>
            <p:nvSpPr>
              <p:cNvPr id="6" name="Hộp Văn bản 5">
                <a:extLst>
                  <a:ext uri="{FF2B5EF4-FFF2-40B4-BE49-F238E27FC236}">
                    <a16:creationId xmlns:a16="http://schemas.microsoft.com/office/drawing/2014/main" id="{098221B3-BDA9-9066-A8B8-CD9CCF3AE6DC}"/>
                  </a:ext>
                </a:extLst>
              </p:cNvPr>
              <p:cNvSpPr txBox="1"/>
              <p:nvPr/>
            </p:nvSpPr>
            <p:spPr>
              <a:xfrm>
                <a:off x="1174334" y="1577166"/>
                <a:ext cx="4822428" cy="574644"/>
              </a:xfrm>
              <a:prstGeom prst="rect">
                <a:avLst/>
              </a:prstGeom>
              <a:noFill/>
            </p:spPr>
            <p:txBody>
              <a:bodyPr wrap="square">
                <a:spAutoFit/>
              </a:bodyPr>
              <a:lstStyle/>
              <a:p>
                <a:pPr algn="just">
                  <a:lnSpc>
                    <a:spcPct val="150000"/>
                  </a:lnSpc>
                  <a:spcBef>
                    <a:spcPts val="600"/>
                  </a:spcBef>
                  <a:spcAft>
                    <a:spcPts val="800"/>
                  </a:spcAft>
                  <a:tabLst>
                    <a:tab pos="360045" algn="l"/>
                    <a:tab pos="720090" algn="l"/>
                  </a:tabLst>
                </a:pPr>
                <a:r>
                  <a:rPr lang="fr-FR" sz="2400" dirty="0">
                    <a:solidFill>
                      <a:srgbClr val="000000"/>
                    </a:solidFill>
                    <a:latin typeface="UTM Avo" panose="02040603050506020204" pitchFamily="18" charset="0"/>
                    <a:ea typeface="Calibri" panose="020F0502020204030204" pitchFamily="34" charset="0"/>
                    <a:cs typeface="Times New Roman" panose="02020603050405020304" pitchFamily="18" charset="0"/>
                  </a:rPr>
                  <a:t>c) </a:t>
                </a:r>
                <a14:m>
                  <m:oMath xmlns:m="http://schemas.openxmlformats.org/officeDocument/2006/math">
                    <m:r>
                      <a:rPr lang="fr-FR" sz="2400" i="1" dirty="0">
                        <a:solidFill>
                          <a:srgbClr val="000000"/>
                        </a:solidFill>
                        <a:latin typeface="Cambria Math" panose="02040503050406030204" pitchFamily="18" charset="0"/>
                        <a:ea typeface="Calibri" panose="020F0502020204030204" pitchFamily="34" charset="0"/>
                        <a:cs typeface="Times New Roman" panose="02020603050405020304" pitchFamily="18" charset="0"/>
                      </a:rPr>
                      <m:t>𝑦</m:t>
                    </m:r>
                    <m:r>
                      <a:rPr lang="fr-FR" sz="2400" i="1" dirty="0">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dirty="0">
                        <a:solidFill>
                          <a:srgbClr val="000000"/>
                        </a:solidFill>
                        <a:latin typeface="UTM Avo" panose="02040603050506020204" pitchFamily="18" charset="0"/>
                        <a:ea typeface="Calibri" panose="020F0502020204030204" pitchFamily="34" charset="0"/>
                        <a:cs typeface="Times New Roman" panose="02020603050405020304" pitchFamily="18" charset="0"/>
                      </a:rPr>
                      <m:t>2</m:t>
                    </m:r>
                    <m:r>
                      <a:rPr lang="fr-FR" sz="2400" i="1" dirty="0">
                        <a:solidFill>
                          <a:srgbClr val="000000"/>
                        </a:solidFill>
                        <a:latin typeface="Cambria Math" panose="02040503050406030204" pitchFamily="18" charset="0"/>
                        <a:ea typeface="Calibri" panose="020F0502020204030204" pitchFamily="34" charset="0"/>
                        <a:cs typeface="Times New Roman" panose="02020603050405020304" pitchFamily="18" charset="0"/>
                      </a:rPr>
                      <m:t>𝑥</m:t>
                    </m:r>
                    <m:r>
                      <a:rPr lang="fr-FR" sz="2400" i="1" dirty="0">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dirty="0">
                        <a:solidFill>
                          <a:srgbClr val="000000"/>
                        </a:solidFill>
                        <a:latin typeface="UTM Avo" panose="02040603050506020204" pitchFamily="18" charset="0"/>
                        <a:ea typeface="Calibri" panose="020F0502020204030204" pitchFamily="34" charset="0"/>
                        <a:cs typeface="Times New Roman" panose="02020603050405020304" pitchFamily="18" charset="0"/>
                      </a:rPr>
                      <m:t>5</m:t>
                    </m:r>
                    <m:r>
                      <a:rPr lang="fr-FR" sz="2400" i="1" dirty="0">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dirty="0">
                        <a:solidFill>
                          <a:srgbClr val="000000"/>
                        </a:solidFill>
                        <a:latin typeface="UTM Avo" panose="02040603050506020204" pitchFamily="18" charset="0"/>
                        <a:ea typeface="Calibri" panose="020F0502020204030204" pitchFamily="34" charset="0"/>
                        <a:cs typeface="Times New Roman" panose="02020603050405020304" pitchFamily="18" charset="0"/>
                      </a:rPr>
                      <m:t>2</m:t>
                    </m:r>
                    <m:r>
                      <a:rPr lang="fr-FR" sz="2400" i="1" dirty="0">
                        <a:solidFill>
                          <a:srgbClr val="000000"/>
                        </a:solidFill>
                        <a:latin typeface="Cambria Math" panose="02040503050406030204" pitchFamily="18" charset="0"/>
                        <a:ea typeface="Calibri" panose="020F0502020204030204" pitchFamily="34" charset="0"/>
                        <a:cs typeface="Times New Roman" panose="02020603050405020304" pitchFamily="18" charset="0"/>
                      </a:rPr>
                      <m:t>𝑥</m:t>
                    </m:r>
                    <m:r>
                      <a:rPr lang="fr-FR" sz="2400" i="1" dirty="0">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r>
                      <a:rPr lang="fr-FR" sz="2400" i="1" dirty="0">
                        <a:solidFill>
                          <a:srgbClr val="000000"/>
                        </a:solidFill>
                        <a:latin typeface="Cambria Math" panose="02040503050406030204" pitchFamily="18" charset="0"/>
                        <a:ea typeface="Calibri" panose="020F0502020204030204" pitchFamily="34" charset="0"/>
                        <a:cs typeface="Times New Roman" panose="02020603050405020304" pitchFamily="18" charset="0"/>
                      </a:rPr>
                      <m:t>𝑦</m:t>
                    </m:r>
                    <m:r>
                      <a:rPr lang="fr-FR" sz="2400" i="1" dirty="0">
                        <a:solidFill>
                          <a:srgbClr val="000000"/>
                        </a:solidFill>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dirty="0">
                        <a:solidFill>
                          <a:srgbClr val="000000"/>
                        </a:solidFill>
                        <a:latin typeface="UTM Avo" panose="02040603050506020204" pitchFamily="18" charset="0"/>
                        <a:ea typeface="Calibri" panose="020F0502020204030204" pitchFamily="34" charset="0"/>
                        <a:cs typeface="Times New Roman" panose="02020603050405020304" pitchFamily="18" charset="0"/>
                      </a:rPr>
                      <m:t>5</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6" name="Hộp Văn bản 5">
                <a:extLst>
                  <a:ext uri="{FF2B5EF4-FFF2-40B4-BE49-F238E27FC236}">
                    <a16:creationId xmlns:a16="http://schemas.microsoft.com/office/drawing/2014/main" id="{098221B3-BDA9-9066-A8B8-CD9CCF3AE6DC}"/>
                  </a:ext>
                </a:extLst>
              </p:cNvPr>
              <p:cNvSpPr txBox="1">
                <a:spLocks noRot="1" noChangeAspect="1" noMove="1" noResize="1" noEditPoints="1" noAdjustHandles="1" noChangeArrowheads="1" noChangeShapeType="1" noTextEdit="1"/>
              </p:cNvSpPr>
              <p:nvPr/>
            </p:nvSpPr>
            <p:spPr>
              <a:xfrm>
                <a:off x="1174334" y="1577166"/>
                <a:ext cx="4822428" cy="574644"/>
              </a:xfrm>
              <a:prstGeom prst="rect">
                <a:avLst/>
              </a:prstGeom>
              <a:blipFill>
                <a:blip r:embed="rId3"/>
                <a:stretch>
                  <a:fillRect l="-2023" b="-2340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Hộp Văn bản 8">
                <a:extLst>
                  <a:ext uri="{FF2B5EF4-FFF2-40B4-BE49-F238E27FC236}">
                    <a16:creationId xmlns:a16="http://schemas.microsoft.com/office/drawing/2014/main" id="{8172B5AD-6CA1-F1E0-6EC0-910777F033D6}"/>
                  </a:ext>
                </a:extLst>
              </p:cNvPr>
              <p:cNvSpPr txBox="1"/>
              <p:nvPr/>
            </p:nvSpPr>
            <p:spPr>
              <a:xfrm>
                <a:off x="335557" y="2117354"/>
                <a:ext cx="6681931" cy="4659096"/>
              </a:xfrm>
              <a:prstGeom prst="rect">
                <a:avLst/>
              </a:prstGeom>
              <a:noFill/>
            </p:spPr>
            <p:txBody>
              <a:bodyPr wrap="square">
                <a:spAutoFit/>
              </a:bodyPr>
              <a:lstStyle/>
              <a:p>
                <a:pPr algn="just">
                  <a:lnSpc>
                    <a:spcPct val="150000"/>
                  </a:lnSpc>
                  <a:spcAft>
                    <a:spcPts val="800"/>
                  </a:spcAft>
                </a:pPr>
                <a:r>
                  <a:rPr lang="en-US" sz="2400" dirty="0">
                    <a:latin typeface="UTM Avo" panose="02040603050506020204" pitchFamily="18" charset="0"/>
                    <a:ea typeface="Calibri" panose="020F0502020204030204" pitchFamily="34" charset="0"/>
                    <a:cs typeface="Times New Roman" panose="02020603050405020304" pitchFamily="18" charset="0"/>
                  </a:rPr>
                  <a:t>Vẽ </a:t>
                </a:r>
                <a:r>
                  <a:rPr lang="en-US" sz="2400" dirty="0" err="1">
                    <a:latin typeface="UTM Avo" panose="02040603050506020204" pitchFamily="18" charset="0"/>
                    <a:ea typeface="Calibri" panose="020F0502020204030204" pitchFamily="34" charset="0"/>
                    <a:cs typeface="Times New Roman" panose="02020603050405020304" pitchFamily="18" charset="0"/>
                  </a:rPr>
                  <a:t>đường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thẳng</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d</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2</m:t>
                    </m:r>
                    <m:r>
                      <a:rPr lang="en-US" sz="2400" i="1" dirty="0">
                        <a:latin typeface="Cambria Math" panose="02040503050406030204" pitchFamily="18" charset="0"/>
                        <a:ea typeface="Calibri" panose="020F0502020204030204" pitchFamily="34" charset="0"/>
                        <a:cs typeface="Times New Roman" panose="02020603050405020304" pitchFamily="18" charset="0"/>
                      </a:rPr>
                      <m:t>𝑥</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a:rPr lang="en-US" sz="2400" i="1" dirty="0">
                        <a:latin typeface="Cambria Math" panose="02040503050406030204" pitchFamily="18" charset="0"/>
                        <a:ea typeface="Calibri" panose="020F0502020204030204" pitchFamily="34" charset="0"/>
                        <a:cs typeface="Times New Roman" panose="02020603050405020304" pitchFamily="18" charset="0"/>
                      </a:rPr>
                      <m:t>𝑦</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5</m:t>
                    </m:r>
                  </m:oMath>
                </a14:m>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Đường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thẳng</a:t>
                </a:r>
                <a:r>
                  <a:rPr lang="en-US" sz="2400" dirty="0">
                    <a:latin typeface="UTM Avo" panose="02040603050506020204" pitchFamily="18" charset="0"/>
                    <a:ea typeface="Calibri" panose="020F0502020204030204" pitchFamily="34" charset="0"/>
                    <a:cs typeface="Times New Roman" panose="02020603050405020304" pitchFamily="18" charset="0"/>
                  </a:rPr>
                  <a:t> d </a:t>
                </a:r>
                <a:r>
                  <a:rPr lang="en-US" sz="2400" dirty="0" err="1">
                    <a:latin typeface="UTM Avo" panose="02040603050506020204" pitchFamily="18" charset="0"/>
                    <a:ea typeface="Calibri" panose="020F0502020204030204" pitchFamily="34" charset="0"/>
                    <a:cs typeface="Times New Roman" panose="02020603050405020304" pitchFamily="18" charset="0"/>
                  </a:rPr>
                  <a:t>đi</a:t>
                </a:r>
                <a:r>
                  <a:rPr lang="en-US" sz="2400" dirty="0">
                    <a:latin typeface="UTM Avo" panose="02040603050506020204" pitchFamily="18" charset="0"/>
                    <a:ea typeface="Calibri" panose="020F0502020204030204" pitchFamily="34" charset="0"/>
                    <a:cs typeface="Times New Roman" panose="02020603050405020304" pitchFamily="18" charset="0"/>
                  </a:rPr>
                  <a:t> qua 2 </a:t>
                </a:r>
                <a:r>
                  <a:rPr lang="en-US" sz="2400" dirty="0" err="1">
                    <a:latin typeface="UTM Avo" panose="02040603050506020204" pitchFamily="18" charset="0"/>
                    <a:ea typeface="Calibri" panose="020F0502020204030204" pitchFamily="34" charset="0"/>
                    <a:cs typeface="Times New Roman" panose="02020603050405020304" pitchFamily="18" charset="0"/>
                  </a:rPr>
                  <a:t>điểm</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0</m:t>
                    </m:r>
                    <m:r>
                      <m:rPr>
                        <m:nor/>
                      </m:rPr>
                      <a:rPr lang="en-US" sz="2400" b="0" i="0" dirty="0" smtClean="0">
                        <a:latin typeface="UTM Avo" panose="02040603050506020204" pitchFamily="18" charset="0"/>
                        <a:ea typeface="Calibri" panose="020F0502020204030204" pitchFamily="34" charset="0"/>
                        <a:cs typeface="Times New Roman" panose="02020603050405020304" pitchFamily="18" charset="0"/>
                      </a:rPr>
                      <m:t> </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5</m:t>
                    </m:r>
                    <m:r>
                      <a:rPr lang="en-US" sz="2400" i="1" dirty="0">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err="1">
                    <a:latin typeface="UTM Avo" panose="02040603050506020204" pitchFamily="18" charset="0"/>
                    <a:ea typeface="Calibri" panose="020F0502020204030204" pitchFamily="34" charset="0"/>
                    <a:cs typeface="Times New Roman" panose="02020603050405020304" pitchFamily="18" charset="0"/>
                  </a:rPr>
                  <a:t>và</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2,5</m:t>
                    </m:r>
                    <m:r>
                      <m:rPr>
                        <m:nor/>
                      </m:rPr>
                      <a:rPr lang="en-US" sz="2400" b="0" i="0" dirty="0" smtClean="0">
                        <a:latin typeface="UTM Avo" panose="02040603050506020204" pitchFamily="18" charset="0"/>
                        <a:ea typeface="Calibri" panose="020F0502020204030204" pitchFamily="34" charset="0"/>
                        <a:cs typeface="Times New Roman" panose="02020603050405020304" pitchFamily="18" charset="0"/>
                      </a:rPr>
                      <m:t> </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 0</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latin typeface="UTM Avo" panose="02040603050506020204" pitchFamily="18" charset="0"/>
                    <a:ea typeface="Calibri" panose="020F0502020204030204" pitchFamily="34" charset="0"/>
                    <a:cs typeface="Times New Roman" panose="02020603050405020304" pitchFamily="18" charset="0"/>
                  </a:rPr>
                  <a:t>.</a:t>
                </a:r>
              </a:p>
              <a:p>
                <a:pPr algn="just">
                  <a:lnSpc>
                    <a:spcPct val="150000"/>
                  </a:lnSpc>
                  <a:spcAft>
                    <a:spcPts val="800"/>
                  </a:spcAft>
                </a:pPr>
                <a:r>
                  <a:rPr lang="en-US" sz="2400" dirty="0" err="1">
                    <a:latin typeface="UTM Avo" panose="02040603050506020204" pitchFamily="18" charset="0"/>
                    <a:ea typeface="Calibri" panose="020F0502020204030204" pitchFamily="34" charset="0"/>
                    <a:cs typeface="Times New Roman" panose="02020603050405020304" pitchFamily="18" charset="0"/>
                  </a:rPr>
                  <a:t>Lấy</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điểm</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O</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0</m:t>
                    </m:r>
                    <m:r>
                      <m:rPr>
                        <m:nor/>
                      </m:rPr>
                      <a:rPr lang="en-US" sz="2400" b="0" i="0" dirty="0" smtClean="0">
                        <a:latin typeface="UTM Avo" panose="02040603050506020204" pitchFamily="18" charset="0"/>
                        <a:ea typeface="Calibri" panose="020F0502020204030204" pitchFamily="34" charset="0"/>
                        <a:cs typeface="Times New Roman" panose="02020603050405020304" pitchFamily="18" charset="0"/>
                      </a:rPr>
                      <m:t> </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 0</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latin typeface="UTM Avo" panose="02040603050506020204" pitchFamily="18" charset="0"/>
                    <a:ea typeface="Calibri" panose="020F0502020204030204" pitchFamily="34" charset="0"/>
                    <a:cs typeface="Times New Roman" panose="02020603050405020304" pitchFamily="18" charset="0"/>
                  </a:rPr>
                  <a:t>. Ta </a:t>
                </a:r>
                <a:r>
                  <a:rPr lang="en-US" sz="2400" dirty="0" err="1">
                    <a:latin typeface="UTM Avo" panose="02040603050506020204" pitchFamily="18" charset="0"/>
                    <a:ea typeface="Calibri" panose="020F0502020204030204" pitchFamily="34" charset="0"/>
                    <a:cs typeface="Times New Roman" panose="02020603050405020304" pitchFamily="18" charset="0"/>
                  </a:rPr>
                  <a:t>có</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2</m:t>
                    </m:r>
                    <m:r>
                      <a:rPr lang="en-US" sz="24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0</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0</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0</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5</m:t>
                    </m:r>
                    <m:r>
                      <a:rPr lang="en-US" sz="2400" i="1" dirty="0">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luôn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đúng</a:t>
                </a:r>
                <a:r>
                  <a:rPr lang="en-US" sz="2400" dirty="0">
                    <a:latin typeface="UTM Avo" panose="02040603050506020204" pitchFamily="18" charset="0"/>
                    <a:ea typeface="Calibri" panose="020F0502020204030204" pitchFamily="34" charset="0"/>
                    <a:cs typeface="Times New Roman" panose="02020603050405020304" pitchFamily="18" charset="0"/>
                  </a:rPr>
                  <a:t>)</a:t>
                </a:r>
              </a:p>
              <a:p>
                <a:pPr algn="just">
                  <a:lnSpc>
                    <a:spcPct val="150000"/>
                  </a:lnSpc>
                  <a:spcAft>
                    <a:spcPts val="800"/>
                  </a:spcAft>
                </a:pPr>
                <a:r>
                  <a:rPr lang="en-US" sz="2400" dirty="0" err="1">
                    <a:latin typeface="UTM Avo" panose="02040603050506020204" pitchFamily="18" charset="0"/>
                    <a:ea typeface="Calibri" panose="020F0502020204030204" pitchFamily="34" charset="0"/>
                    <a:cs typeface="Times New Roman" panose="02020603050405020304" pitchFamily="18" charset="0"/>
                  </a:rPr>
                  <a:t>Vậy</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miền</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nghiệm</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của</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bất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phương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trình</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2</m:t>
                    </m:r>
                    <m:r>
                      <a:rPr lang="en-US" sz="2400" i="1" dirty="0">
                        <a:latin typeface="Cambria Math" panose="02040503050406030204" pitchFamily="18" charset="0"/>
                        <a:ea typeface="Calibri" panose="020F0502020204030204" pitchFamily="34" charset="0"/>
                        <a:cs typeface="Times New Roman" panose="02020603050405020304" pitchFamily="18" charset="0"/>
                      </a:rPr>
                      <m:t>𝑥</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a:rPr lang="en-US" sz="2400" i="1" dirty="0">
                        <a:latin typeface="Cambria Math" panose="02040503050406030204" pitchFamily="18" charset="0"/>
                        <a:ea typeface="Calibri" panose="020F0502020204030204" pitchFamily="34" charset="0"/>
                        <a:cs typeface="Times New Roman" panose="02020603050405020304" pitchFamily="18" charset="0"/>
                      </a:rPr>
                      <m:t>𝑦</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5</m:t>
                    </m:r>
                    <m:r>
                      <a:rPr lang="en-US" sz="2400" i="1" dirty="0">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err="1">
                    <a:latin typeface="UTM Avo" panose="02040603050506020204" pitchFamily="18" charset="0"/>
                    <a:ea typeface="Calibri" panose="020F0502020204030204" pitchFamily="34" charset="0"/>
                    <a:cs typeface="Times New Roman" panose="02020603050405020304" pitchFamily="18" charset="0"/>
                  </a:rPr>
                  <a:t>là</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nửa</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mặt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phẳng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không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bị</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gạch</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chứa</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điểm</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O</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0</m:t>
                    </m:r>
                    <m:r>
                      <m:rPr>
                        <m:nor/>
                      </m:rPr>
                      <a:rPr lang="en-US" sz="2400" b="0" i="0" dirty="0" smtClean="0">
                        <a:latin typeface="UTM Avo" panose="02040603050506020204" pitchFamily="18" charset="0"/>
                        <a:ea typeface="Calibri" panose="020F0502020204030204" pitchFamily="34" charset="0"/>
                        <a:cs typeface="Times New Roman" panose="02020603050405020304" pitchFamily="18" charset="0"/>
                      </a:rPr>
                      <m:t> </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b="0" i="0" dirty="0" smtClean="0">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0</m:t>
                    </m:r>
                    <m:r>
                      <a:rPr lang="en-US" sz="2400" i="1" dirty="0">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err="1">
                    <a:latin typeface="UTM Avo" panose="02040603050506020204" pitchFamily="18" charset="0"/>
                    <a:ea typeface="Calibri" panose="020F0502020204030204" pitchFamily="34" charset="0"/>
                    <a:cs typeface="Times New Roman" panose="02020603050405020304" pitchFamily="18" charset="0"/>
                  </a:rPr>
                  <a:t>kể</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cả</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đường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thẳng</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d</m:t>
                    </m:r>
                  </m:oMath>
                </a14:m>
                <a:r>
                  <a:rPr lang="en-US" sz="2400" dirty="0">
                    <a:latin typeface="UTM Avo" panose="02040603050506020204" pitchFamily="18" charset="0"/>
                    <a:ea typeface="Calibri" panose="020F0502020204030204" pitchFamily="34" charset="0"/>
                    <a:cs typeface="Times New Roman" panose="02020603050405020304" pitchFamily="18" charset="0"/>
                  </a:rPr>
                  <a:t>.</a:t>
                </a:r>
              </a:p>
            </p:txBody>
          </p:sp>
        </mc:Choice>
        <mc:Fallback>
          <p:sp>
            <p:nvSpPr>
              <p:cNvPr id="7" name="Hộp Văn bản 8">
                <a:extLst>
                  <a:ext uri="{FF2B5EF4-FFF2-40B4-BE49-F238E27FC236}">
                    <a16:creationId xmlns:a16="http://schemas.microsoft.com/office/drawing/2014/main" id="{8172B5AD-6CA1-F1E0-6EC0-910777F033D6}"/>
                  </a:ext>
                </a:extLst>
              </p:cNvPr>
              <p:cNvSpPr txBox="1">
                <a:spLocks noRot="1" noChangeAspect="1" noMove="1" noResize="1" noEditPoints="1" noAdjustHandles="1" noChangeArrowheads="1" noChangeShapeType="1" noTextEdit="1"/>
              </p:cNvSpPr>
              <p:nvPr/>
            </p:nvSpPr>
            <p:spPr>
              <a:xfrm>
                <a:off x="335557" y="2117354"/>
                <a:ext cx="6681931" cy="4659096"/>
              </a:xfrm>
              <a:prstGeom prst="rect">
                <a:avLst/>
              </a:prstGeom>
              <a:blipFill>
                <a:blip r:embed="rId4"/>
                <a:stretch>
                  <a:fillRect l="-1369" r="-1460" b="-1830"/>
                </a:stretch>
              </a:blipFill>
            </p:spPr>
            <p:txBody>
              <a:bodyPr/>
              <a:lstStyle/>
              <a:p>
                <a:r>
                  <a:rPr lang="en-US">
                    <a:noFill/>
                  </a:rPr>
                  <a:t> </a:t>
                </a:r>
              </a:p>
            </p:txBody>
          </p:sp>
        </mc:Fallback>
      </mc:AlternateContent>
      <p:pic>
        <p:nvPicPr>
          <p:cNvPr id="2" name="Picture 51">
            <a:extLst>
              <a:ext uri="{FF2B5EF4-FFF2-40B4-BE49-F238E27FC236}">
                <a16:creationId xmlns:a16="http://schemas.microsoft.com/office/drawing/2014/main" id="{8EFB4D7C-70A4-059B-B51E-60F60557AC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04969" y="2273837"/>
            <a:ext cx="4364297" cy="3991259"/>
          </a:xfrm>
          <a:prstGeom prst="rect">
            <a:avLst/>
          </a:prstGeom>
        </p:spPr>
      </p:pic>
    </p:spTree>
    <p:extLst>
      <p:ext uri="{BB962C8B-B14F-4D97-AF65-F5344CB8AC3E}">
        <p14:creationId xmlns:p14="http://schemas.microsoft.com/office/powerpoint/2010/main" val="35152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fade">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8A7D5A1-2605-3205-04C6-4B886EEF6C71}"/>
                  </a:ext>
                </a:extLst>
              </p:cNvPr>
              <p:cNvSpPr/>
              <p:nvPr/>
            </p:nvSpPr>
            <p:spPr>
              <a:xfrm>
                <a:off x="1192840" y="1341439"/>
                <a:ext cx="10999160" cy="1334981"/>
              </a:xfrm>
              <a:prstGeom prst="rect">
                <a:avLst/>
              </a:prstGeom>
            </p:spPr>
            <p:txBody>
              <a:bodyPr wrap="square">
                <a:spAutoFit/>
              </a:bodyPr>
              <a:lstStyle/>
              <a:p>
                <a:pPr>
                  <a:lnSpc>
                    <a:spcPct val="130000"/>
                  </a:lnSpc>
                </a:pPr>
                <a:r>
                  <a:rPr lang="nl-NL" sz="2000" dirty="0">
                    <a:solidFill>
                      <a:schemeClr val="tx2">
                        <a:lumMod val="10000"/>
                      </a:schemeClr>
                    </a:solidFill>
                    <a:latin typeface="UTM Avo" panose="02040603050506020204" pitchFamily="18" charset="0"/>
                    <a:ea typeface="Calibri" panose="020F0502020204030204" pitchFamily="34" charset="0"/>
                    <a:cs typeface="Times New Roman" panose="02020603050405020304" pitchFamily="18" charset="0"/>
                  </a:rPr>
                  <a:t>Biểu diễn miền nghiệm của mỗi hệ bất phương trình sau: </a:t>
                </a:r>
                <a:r>
                  <a:rPr lang="en-US" sz="2000" dirty="0">
                    <a:latin typeface="UTM Avo" panose="02040603050506020204" pitchFamily="18" charset="0"/>
                    <a:ea typeface="Calibri" panose="020F0502020204030204" pitchFamily="34" charset="0"/>
                    <a:cs typeface="Times New Roman" panose="02020603050405020304" pitchFamily="18" charset="0"/>
                  </a:rPr>
                  <a:t>a) </a:t>
                </a:r>
                <a14:m>
                  <m:oMath xmlns:m="http://schemas.openxmlformats.org/officeDocument/2006/math">
                    <m:d>
                      <m:dPr>
                        <m:begChr m:val="{"/>
                        <m:endChr m:val=""/>
                        <m:ctrlPr>
                          <a:rPr lang="en-US" sz="2000" i="1">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en-US" sz="2000" i="1">
                                <a:latin typeface="Cambria Math" panose="02040503050406030204" pitchFamily="18" charset="0"/>
                                <a:ea typeface="Calibri" panose="020F0502020204030204" pitchFamily="34" charset="0"/>
                                <a:cs typeface="Times New Roman" panose="02020603050405020304" pitchFamily="18" charset="0"/>
                              </a:rPr>
                            </m:ctrlPr>
                          </m:eqArrPr>
                          <m:e>
                            <m:r>
                              <m:rPr>
                                <m:nor/>
                              </m:rPr>
                              <a:rPr lang="en-US" sz="2000" i="0">
                                <a:latin typeface="UTM Avo" panose="02040603050506020204" pitchFamily="18" charset="0"/>
                                <a:ea typeface="Calibri" panose="020F0502020204030204" pitchFamily="34" charset="0"/>
                                <a:cs typeface="Times New Roman" panose="02020603050405020304" pitchFamily="18" charset="0"/>
                              </a:rPr>
                              <m:t>2</m:t>
                            </m:r>
                            <m:r>
                              <a:rPr lang="en-US" sz="2000" i="1">
                                <a:latin typeface="Cambria Math" panose="02040503050406030204" pitchFamily="18" charset="0"/>
                                <a:ea typeface="Calibri" panose="020F0502020204030204" pitchFamily="34" charset="0"/>
                                <a:cs typeface="Times New Roman" panose="02020603050405020304" pitchFamily="18" charset="0"/>
                              </a:rPr>
                              <m:t>𝑥</m:t>
                            </m:r>
                            <m:r>
                              <a:rPr lang="en-US" sz="2000" i="1">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a:latin typeface="UTM Avo" panose="02040603050506020204" pitchFamily="18" charset="0"/>
                                <a:ea typeface="Calibri" panose="020F0502020204030204" pitchFamily="34" charset="0"/>
                                <a:cs typeface="Times New Roman" panose="02020603050405020304" pitchFamily="18" charset="0"/>
                              </a:rPr>
                              <m:t>3</m:t>
                            </m:r>
                            <m:r>
                              <a:rPr lang="en-US" sz="2000" i="1">
                                <a:latin typeface="Cambria Math" panose="02040503050406030204" pitchFamily="18" charset="0"/>
                                <a:ea typeface="Calibri" panose="020F0502020204030204" pitchFamily="34" charset="0"/>
                                <a:cs typeface="Times New Roman" panose="02020603050405020304" pitchFamily="18" charset="0"/>
                              </a:rPr>
                              <m:t>𝑦</m:t>
                            </m:r>
                            <m:r>
                              <a:rPr lang="en-US" sz="2000" i="1">
                                <a:latin typeface="Cambria Math" panose="02040503050406030204" pitchFamily="18" charset="0"/>
                                <a:ea typeface="Calibri" panose="020F0502020204030204" pitchFamily="34" charset="0"/>
                                <a:cs typeface="Times New Roman" panose="02020603050405020304" pitchFamily="18" charset="0"/>
                              </a:rPr>
                              <m:t>&lt;</m:t>
                            </m:r>
                            <m:r>
                              <m:rPr>
                                <m:nor/>
                              </m:rPr>
                              <a:rPr lang="en-US" sz="2000" i="0">
                                <a:latin typeface="UTM Avo" panose="02040603050506020204" pitchFamily="18" charset="0"/>
                                <a:ea typeface="Calibri" panose="020F0502020204030204" pitchFamily="34" charset="0"/>
                                <a:cs typeface="Times New Roman" panose="02020603050405020304" pitchFamily="18" charset="0"/>
                              </a:rPr>
                              <m:t>6</m:t>
                            </m:r>
                          </m:e>
                          <m:e>
                            <m:r>
                              <m:rPr>
                                <m:nor/>
                              </m:rPr>
                              <a:rPr lang="en-US" sz="2000" i="0">
                                <a:latin typeface="UTM Avo" panose="02040603050506020204" pitchFamily="18" charset="0"/>
                                <a:ea typeface="Calibri" panose="020F0502020204030204" pitchFamily="34" charset="0"/>
                                <a:cs typeface="Times New Roman" panose="02020603050405020304" pitchFamily="18" charset="0"/>
                              </a:rPr>
                              <m:t>2</m:t>
                            </m:r>
                            <m:r>
                              <a:rPr lang="en-US" sz="2000" i="1">
                                <a:latin typeface="Cambria Math" panose="02040503050406030204" pitchFamily="18" charset="0"/>
                                <a:ea typeface="Calibri" panose="020F0502020204030204" pitchFamily="34" charset="0"/>
                                <a:cs typeface="Times New Roman" panose="02020603050405020304" pitchFamily="18" charset="0"/>
                              </a:rPr>
                              <m:t>𝑥</m:t>
                            </m:r>
                            <m:r>
                              <a:rPr lang="en-US" sz="2000" i="1">
                                <a:latin typeface="Cambria Math" panose="02040503050406030204" pitchFamily="18" charset="0"/>
                                <a:ea typeface="Calibri" panose="020F0502020204030204" pitchFamily="34" charset="0"/>
                                <a:cs typeface="Times New Roman" panose="02020603050405020304" pitchFamily="18" charset="0"/>
                              </a:rPr>
                              <m:t>+</m:t>
                            </m:r>
                            <m:r>
                              <a:rPr lang="en-US" sz="2000" i="1">
                                <a:latin typeface="Cambria Math" panose="02040503050406030204" pitchFamily="18" charset="0"/>
                                <a:ea typeface="Calibri" panose="020F0502020204030204" pitchFamily="34" charset="0"/>
                                <a:cs typeface="Times New Roman" panose="02020603050405020304" pitchFamily="18" charset="0"/>
                              </a:rPr>
                              <m:t>𝑦</m:t>
                            </m:r>
                            <m:r>
                              <a:rPr lang="en-US" sz="2000" i="1">
                                <a:latin typeface="Cambria Math" panose="02040503050406030204" pitchFamily="18" charset="0"/>
                                <a:ea typeface="Calibri" panose="020F0502020204030204" pitchFamily="34" charset="0"/>
                                <a:cs typeface="Times New Roman" panose="02020603050405020304" pitchFamily="18" charset="0"/>
                              </a:rPr>
                              <m:t>&lt;</m:t>
                            </m:r>
                            <m:r>
                              <m:rPr>
                                <m:nor/>
                              </m:rPr>
                              <a:rPr lang="en-US" sz="2000" i="0">
                                <a:latin typeface="UTM Avo" panose="02040603050506020204" pitchFamily="18" charset="0"/>
                                <a:ea typeface="Calibri" panose="020F0502020204030204" pitchFamily="34" charset="0"/>
                                <a:cs typeface="Times New Roman" panose="02020603050405020304" pitchFamily="18" charset="0"/>
                              </a:rPr>
                              <m:t>2</m:t>
                            </m:r>
                          </m:e>
                        </m:eqArr>
                      </m:e>
                    </m:d>
                  </m:oMath>
                </a14:m>
                <a:endParaRPr lang="en-US" sz="2000" dirty="0">
                  <a:latin typeface="UTM Avo" panose="02040603050506020204" pitchFamily="18" charset="0"/>
                  <a:ea typeface="Calibri" panose="020F0502020204030204" pitchFamily="34" charset="0"/>
                  <a:cs typeface="Times New Roman" panose="02020603050405020304" pitchFamily="18" charset="0"/>
                </a:endParaRPr>
              </a:p>
              <a:p>
                <a:pPr>
                  <a:lnSpc>
                    <a:spcPct val="130000"/>
                  </a:lnSpc>
                </a:pPr>
                <a:endParaRPr lang="en-US" sz="2000" dirty="0">
                  <a:latin typeface="UTM Avo" panose="02040603050506020204" pitchFamily="18" charset="0"/>
                </a:endParaRPr>
              </a:p>
            </p:txBody>
          </p:sp>
        </mc:Choice>
        <mc:Fallback xmlns="">
          <p:sp>
            <p:nvSpPr>
              <p:cNvPr id="2" name="Rectangle 1">
                <a:extLst>
                  <a:ext uri="{FF2B5EF4-FFF2-40B4-BE49-F238E27FC236}">
                    <a16:creationId xmlns:a16="http://schemas.microsoft.com/office/drawing/2014/main" id="{48A7D5A1-2605-3205-04C6-4B886EEF6C71}"/>
                  </a:ext>
                </a:extLst>
              </p:cNvPr>
              <p:cNvSpPr>
                <a:spLocks noRot="1" noChangeAspect="1" noMove="1" noResize="1" noEditPoints="1" noAdjustHandles="1" noChangeArrowheads="1" noChangeShapeType="1" noTextEdit="1"/>
              </p:cNvSpPr>
              <p:nvPr/>
            </p:nvSpPr>
            <p:spPr>
              <a:xfrm>
                <a:off x="1192840" y="1341439"/>
                <a:ext cx="10999160" cy="1334981"/>
              </a:xfrm>
              <a:prstGeom prst="rect">
                <a:avLst/>
              </a:prstGeom>
              <a:blipFill>
                <a:blip r:embed="rId3"/>
                <a:stretch>
                  <a:fillRect l="-610"/>
                </a:stretch>
              </a:blipFill>
            </p:spPr>
            <p:txBody>
              <a:bodyPr/>
              <a:lstStyle/>
              <a:p>
                <a:r>
                  <a:rPr lang="en-US">
                    <a:noFill/>
                  </a:rPr>
                  <a:t> </a:t>
                </a:r>
              </a:p>
            </p:txBody>
          </p:sp>
        </mc:Fallback>
      </mc:AlternateContent>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33434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000" b="1" kern="0" dirty="0">
                <a:solidFill>
                  <a:srgbClr val="000000"/>
                </a:solidFill>
                <a:latin typeface="UTM Avo" panose="02040603050506020204" pitchFamily="18" charset="0"/>
              </a:rPr>
              <a:t>02</a:t>
            </a:r>
          </a:p>
        </p:txBody>
      </p:sp>
      <mc:AlternateContent xmlns:mc="http://schemas.openxmlformats.org/markup-compatibility/2006" xmlns:a14="http://schemas.microsoft.com/office/drawing/2010/main">
        <mc:Choice Requires="a14">
          <p:sp>
            <p:nvSpPr>
              <p:cNvPr id="4" name="Hộp Văn bản 18">
                <a:extLst>
                  <a:ext uri="{FF2B5EF4-FFF2-40B4-BE49-F238E27FC236}">
                    <a16:creationId xmlns:a16="http://schemas.microsoft.com/office/drawing/2014/main" id="{216AF908-3676-8E43-9FE6-9E3376D10491}"/>
                  </a:ext>
                </a:extLst>
              </p:cNvPr>
              <p:cNvSpPr txBox="1"/>
              <p:nvPr/>
            </p:nvSpPr>
            <p:spPr>
              <a:xfrm>
                <a:off x="356872" y="2160151"/>
                <a:ext cx="7341100" cy="2335319"/>
              </a:xfrm>
              <a:prstGeom prst="rect">
                <a:avLst/>
              </a:prstGeom>
              <a:noFill/>
            </p:spPr>
            <p:txBody>
              <a:bodyPr wrap="square">
                <a:spAutoFit/>
              </a:bodyPr>
              <a:lstStyle/>
              <a:p>
                <a:pPr marL="342900" marR="0" lvl="0" indent="-342900" algn="just">
                  <a:lnSpc>
                    <a:spcPct val="150000"/>
                  </a:lnSpc>
                  <a:spcBef>
                    <a:spcPts val="0"/>
                  </a:spcBef>
                  <a:spcAft>
                    <a:spcPts val="0"/>
                  </a:spcAft>
                  <a:buFont typeface="Symbol" panose="05050102010706020507" pitchFamily="18" charset="2"/>
                  <a:buChar char=""/>
                </a:pPr>
                <a:r>
                  <a:rPr lang="en-US" sz="2000" dirty="0">
                    <a:latin typeface="UTM Avo" panose="02040603050506020204" pitchFamily="18" charset="0"/>
                    <a:ea typeface="Calibri" panose="020F0502020204030204" pitchFamily="34" charset="0"/>
                    <a:cs typeface="Times New Roman" panose="02020603050405020304" pitchFamily="18" charset="0"/>
                  </a:rPr>
                  <a:t>Trong </a:t>
                </a:r>
                <a:r>
                  <a:rPr lang="en-US" sz="2000" dirty="0" err="1">
                    <a:latin typeface="UTM Avo" panose="02040603050506020204" pitchFamily="18" charset="0"/>
                    <a:ea typeface="Calibri" panose="020F0502020204030204" pitchFamily="34" charset="0"/>
                    <a:cs typeface="Times New Roman" panose="02020603050405020304" pitchFamily="18" charset="0"/>
                  </a:rPr>
                  <a:t>cùng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mặt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phẳng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tọa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độ</a:t>
                </a:r>
                <a:r>
                  <a:rPr lang="en-US" sz="20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dirty="0">
                        <a:latin typeface="Cambria Math" panose="02040503050406030204" pitchFamily="18" charset="0"/>
                        <a:ea typeface="Calibri" panose="020F0502020204030204" pitchFamily="34" charset="0"/>
                        <a:cs typeface="Times New Roman" panose="02020603050405020304" pitchFamily="18" charset="0"/>
                      </a:rPr>
                      <m:t>𝑂𝑥𝑦</m:t>
                    </m:r>
                  </m:oMath>
                </a14:m>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vẽ</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đường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thẳng</a:t>
                </a:r>
                <a:r>
                  <a:rPr lang="en-US" sz="2000" dirty="0">
                    <a:latin typeface="UTM Avo" panose="02040603050506020204" pitchFamily="18" charset="0"/>
                    <a:ea typeface="Calibri" panose="020F0502020204030204" pitchFamily="34" charset="0"/>
                    <a:cs typeface="Times New Roman" panose="02020603050405020304" pitchFamily="18" charset="0"/>
                  </a:rPr>
                  <a:t>: </a:t>
                </a:r>
              </a:p>
              <a:p>
                <a:pPr marL="228600" marR="0" algn="just">
                  <a:lnSpc>
                    <a:spcPct val="150000"/>
                  </a:lnSpc>
                  <a:spcBef>
                    <a:spcPts val="0"/>
                  </a:spcBef>
                  <a:spcAft>
                    <a:spcPts val="0"/>
                  </a:spcAft>
                </a:pPr>
                <a14:m>
                  <m:oMath xmlns:m="http://schemas.openxmlformats.org/officeDocument/2006/math">
                    <m:r>
                      <a:rPr lang="en-US" sz="2000" i="1" dirty="0">
                        <a:latin typeface="Cambria Math" panose="02040503050406030204" pitchFamily="18" charset="0"/>
                        <a:ea typeface="Calibri" panose="020F0502020204030204" pitchFamily="34" charset="0"/>
                        <a:cs typeface="Times New Roman" panose="02020603050405020304" pitchFamily="18" charset="0"/>
                      </a:rPr>
                      <m:t>𝑑</m:t>
                    </m:r>
                    <m:r>
                      <a:rPr lang="en-US" sz="2000" i="1" baseline="-25000" dirty="0">
                        <a:latin typeface="Cambria Math" panose="02040503050406030204" pitchFamily="18" charset="0"/>
                        <a:ea typeface="Calibri" panose="020F0502020204030204" pitchFamily="34" charset="0"/>
                        <a:cs typeface="Times New Roman" panose="02020603050405020304" pitchFamily="18" charset="0"/>
                      </a:rPr>
                      <m:t>1</m:t>
                    </m:r>
                    <m:r>
                      <a:rPr lang="en-US" sz="20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2</m:t>
                    </m:r>
                    <m:r>
                      <a:rPr lang="en-US" sz="2000" i="1" dirty="0">
                        <a:latin typeface="Cambria Math" panose="02040503050406030204" pitchFamily="18" charset="0"/>
                        <a:ea typeface="Calibri" panose="020F0502020204030204" pitchFamily="34" charset="0"/>
                        <a:cs typeface="Times New Roman" panose="02020603050405020304" pitchFamily="18" charset="0"/>
                      </a:rPr>
                      <m:t>𝑥</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3</m:t>
                    </m:r>
                    <m:r>
                      <a:rPr lang="en-US" sz="2000" i="1" dirty="0">
                        <a:latin typeface="Cambria Math" panose="02040503050406030204" pitchFamily="18" charset="0"/>
                        <a:ea typeface="Calibri" panose="020F0502020204030204" pitchFamily="34" charset="0"/>
                        <a:cs typeface="Times New Roman" panose="02020603050405020304" pitchFamily="18" charset="0"/>
                      </a:rPr>
                      <m:t>𝑦</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6</m:t>
                    </m:r>
                  </m:oMath>
                </a14:m>
                <a:r>
                  <a:rPr lang="en-US" sz="2000" dirty="0">
                    <a:latin typeface="UTM Avo" panose="02040603050506020204" pitchFamily="18" charset="0"/>
                    <a:ea typeface="Calibri" panose="020F0502020204030204" pitchFamily="34" charset="0"/>
                    <a:cs typeface="Times New Roman" panose="02020603050405020304" pitchFamily="18" charset="0"/>
                  </a:rPr>
                  <a:t>; </a:t>
                </a:r>
              </a:p>
              <a:p>
                <a:pPr marL="228600" marR="0" algn="just">
                  <a:lnSpc>
                    <a:spcPct val="150000"/>
                  </a:lnSpc>
                  <a:spcBef>
                    <a:spcPts val="0"/>
                  </a:spcBef>
                  <a:spcAft>
                    <a:spcPts val="0"/>
                  </a:spcAft>
                </a:pPr>
                <a14:m>
                  <m:oMath xmlns:m="http://schemas.openxmlformats.org/officeDocument/2006/math">
                    <m:r>
                      <a:rPr lang="en-US" sz="2000" i="1" dirty="0">
                        <a:latin typeface="Cambria Math" panose="02040503050406030204" pitchFamily="18" charset="0"/>
                        <a:ea typeface="Calibri" panose="020F0502020204030204" pitchFamily="34" charset="0"/>
                        <a:cs typeface="Times New Roman" panose="02020603050405020304" pitchFamily="18" charset="0"/>
                      </a:rPr>
                      <m:t>𝑑</m:t>
                    </m:r>
                    <m:r>
                      <a:rPr lang="en-US" sz="2000" i="1" baseline="-25000" dirty="0">
                        <a:latin typeface="Cambria Math" panose="02040503050406030204" pitchFamily="18" charset="0"/>
                        <a:ea typeface="Calibri" panose="020F0502020204030204" pitchFamily="34" charset="0"/>
                        <a:cs typeface="Times New Roman" panose="02020603050405020304" pitchFamily="18" charset="0"/>
                      </a:rPr>
                      <m:t>2</m:t>
                    </m:r>
                    <m:r>
                      <a:rPr lang="en-US" sz="20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2</m:t>
                    </m:r>
                    <m:r>
                      <a:rPr lang="en-US" sz="2000" i="1" dirty="0">
                        <a:latin typeface="Cambria Math" panose="02040503050406030204" pitchFamily="18" charset="0"/>
                        <a:ea typeface="Calibri" panose="020F0502020204030204" pitchFamily="34" charset="0"/>
                        <a:cs typeface="Times New Roman" panose="02020603050405020304" pitchFamily="18" charset="0"/>
                      </a:rPr>
                      <m:t>𝑥</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a:rPr lang="en-US" sz="2000" i="1" dirty="0">
                        <a:latin typeface="Cambria Math" panose="02040503050406030204" pitchFamily="18" charset="0"/>
                        <a:ea typeface="Calibri" panose="020F0502020204030204" pitchFamily="34" charset="0"/>
                        <a:cs typeface="Times New Roman" panose="02020603050405020304" pitchFamily="18" charset="0"/>
                      </a:rPr>
                      <m:t>𝑦</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2</m:t>
                    </m:r>
                  </m:oMath>
                </a14:m>
                <a:r>
                  <a:rPr lang="en-US" sz="2000" dirty="0">
                    <a:latin typeface="UTM Avo" panose="02040603050506020204" pitchFamily="18" charset="0"/>
                    <a:ea typeface="Calibri" panose="020F0502020204030204" pitchFamily="34" charset="0"/>
                    <a:cs typeface="Times New Roman" panose="02020603050405020304" pitchFamily="18" charset="0"/>
                  </a:rPr>
                  <a:t>.</a:t>
                </a:r>
              </a:p>
              <a:p>
                <a:pPr marL="342900" marR="0" lvl="0" indent="-342900" algn="just">
                  <a:lnSpc>
                    <a:spcPct val="150000"/>
                  </a:lnSpc>
                  <a:spcBef>
                    <a:spcPts val="0"/>
                  </a:spcBef>
                  <a:spcAft>
                    <a:spcPts val="600"/>
                  </a:spcAft>
                  <a:buFont typeface="Symbol" panose="05050102010706020507" pitchFamily="18" charset="2"/>
                  <a:buChar char=""/>
                </a:pPr>
                <a:r>
                  <a:rPr lang="en-US" sz="2000" dirty="0" err="1">
                    <a:latin typeface="UTM Avo" panose="02040603050506020204" pitchFamily="18" charset="0"/>
                    <a:ea typeface="Calibri" panose="020F0502020204030204" pitchFamily="34" charset="0"/>
                    <a:cs typeface="Times New Roman" panose="02020603050405020304" pitchFamily="18" charset="0"/>
                  </a:rPr>
                  <a:t>Gạch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các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phần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không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thuộc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miền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nghiệm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của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mỗi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bất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phương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trình</a:t>
                </a:r>
                <a:r>
                  <a:rPr lang="en-US" sz="2000" dirty="0">
                    <a:latin typeface="UTM Avo" panose="02040603050506020204" pitchFamily="18" charset="0"/>
                    <a:ea typeface="Calibri" panose="020F0502020204030204" pitchFamily="34" charset="0"/>
                    <a:cs typeface="Times New Roman" panose="02020603050405020304" pitchFamily="18" charset="0"/>
                  </a:rPr>
                  <a:t>. </a:t>
                </a:r>
              </a:p>
            </p:txBody>
          </p:sp>
        </mc:Choice>
        <mc:Fallback xmlns="">
          <p:sp>
            <p:nvSpPr>
              <p:cNvPr id="4" name="Hộp Văn bản 18">
                <a:extLst>
                  <a:ext uri="{FF2B5EF4-FFF2-40B4-BE49-F238E27FC236}">
                    <a16:creationId xmlns:a16="http://schemas.microsoft.com/office/drawing/2014/main" id="{216AF908-3676-8E43-9FE6-9E3376D10491}"/>
                  </a:ext>
                </a:extLst>
              </p:cNvPr>
              <p:cNvSpPr txBox="1">
                <a:spLocks noRot="1" noChangeAspect="1" noMove="1" noResize="1" noEditPoints="1" noAdjustHandles="1" noChangeArrowheads="1" noChangeShapeType="1" noTextEdit="1"/>
              </p:cNvSpPr>
              <p:nvPr/>
            </p:nvSpPr>
            <p:spPr>
              <a:xfrm>
                <a:off x="356872" y="2160151"/>
                <a:ext cx="7341100" cy="2335319"/>
              </a:xfrm>
              <a:prstGeom prst="rect">
                <a:avLst/>
              </a:prstGeom>
              <a:blipFill>
                <a:blip r:embed="rId4"/>
                <a:stretch>
                  <a:fillRect l="-914" r="-831" b="-3655"/>
                </a:stretch>
              </a:blipFill>
            </p:spPr>
            <p:txBody>
              <a:bodyPr/>
              <a:lstStyle/>
              <a:p>
                <a:r>
                  <a:rPr lang="en-US">
                    <a:noFill/>
                  </a:rPr>
                  <a:t> </a:t>
                </a:r>
              </a:p>
            </p:txBody>
          </p:sp>
        </mc:Fallback>
      </mc:AlternateContent>
      <p:pic>
        <p:nvPicPr>
          <p:cNvPr id="6" name="Picture 52">
            <a:extLst>
              <a:ext uri="{FF2B5EF4-FFF2-40B4-BE49-F238E27FC236}">
                <a16:creationId xmlns:a16="http://schemas.microsoft.com/office/drawing/2014/main" id="{1D3191E1-BE40-7387-396D-5160F87DB2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3665" y="2477601"/>
            <a:ext cx="3843836" cy="3159218"/>
          </a:xfrm>
          <a:prstGeom prst="rect">
            <a:avLst/>
          </a:prstGeom>
        </p:spPr>
      </p:pic>
      <mc:AlternateContent xmlns:mc="http://schemas.openxmlformats.org/markup-compatibility/2006" xmlns:a14="http://schemas.microsoft.com/office/drawing/2010/main">
        <mc:Choice Requires="a14">
          <p:sp>
            <p:nvSpPr>
              <p:cNvPr id="7" name="Hộp Văn bản 18">
                <a:extLst>
                  <a:ext uri="{FF2B5EF4-FFF2-40B4-BE49-F238E27FC236}">
                    <a16:creationId xmlns:a16="http://schemas.microsoft.com/office/drawing/2014/main" id="{ECE2FA24-0CE5-10D9-0BEA-960C2F5F1F08}"/>
                  </a:ext>
                </a:extLst>
              </p:cNvPr>
              <p:cNvSpPr txBox="1"/>
              <p:nvPr/>
            </p:nvSpPr>
            <p:spPr>
              <a:xfrm>
                <a:off x="356872" y="4584375"/>
                <a:ext cx="7341100" cy="1873654"/>
              </a:xfrm>
              <a:prstGeom prst="rect">
                <a:avLst/>
              </a:prstGeom>
              <a:noFill/>
            </p:spPr>
            <p:txBody>
              <a:bodyPr wrap="square">
                <a:spAutoFit/>
              </a:bodyPr>
              <a:lstStyle/>
              <a:p>
                <a:pPr algn="just">
                  <a:lnSpc>
                    <a:spcPct val="150000"/>
                  </a:lnSpc>
                </a:pP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Miền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nghiệm</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của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hệ</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bất</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phương</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trình</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là</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phần</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không</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bị</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gạch</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chứa</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điểm</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14:m>
                  <m:oMath xmlns:m="http://schemas.openxmlformats.org/officeDocument/2006/math">
                    <m:r>
                      <a:rPr lang="en-US" sz="2000" i="1" kern="0" dirty="0">
                        <a:solidFill>
                          <a:srgbClr val="000000"/>
                        </a:solidFill>
                        <a:latin typeface="Cambria Math" panose="02040503050406030204" pitchFamily="18" charset="0"/>
                        <a:ea typeface="Calibri" panose="020F0502020204030204" pitchFamily="34" charset="0"/>
                        <a:cs typeface="Times New Roman" panose="02020603050405020304" pitchFamily="18" charset="0"/>
                        <a:sym typeface="Arial"/>
                      </a:rPr>
                      <m:t>𝑂</m:t>
                    </m:r>
                    <m:r>
                      <a:rPr lang="en-US" sz="2000" i="1" kern="0" dirty="0">
                        <a:solidFill>
                          <a:srgbClr val="000000"/>
                        </a:solidFill>
                        <a:latin typeface="Cambria Math" panose="02040503050406030204" pitchFamily="18" charset="0"/>
                        <a:ea typeface="Calibri" panose="020F0502020204030204" pitchFamily="34" charset="0"/>
                        <a:cs typeface="Times New Roman" panose="02020603050405020304" pitchFamily="18" charset="0"/>
                        <a:sym typeface="Arial"/>
                      </a:rPr>
                      <m:t>(</m:t>
                    </m:r>
                    <m:r>
                      <m:rPr>
                        <m:nor/>
                      </m:rPr>
                      <a:rPr lang="en-US" sz="2000" i="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m:t>0;</m:t>
                    </m:r>
                    <m:r>
                      <m:rPr>
                        <m:nor/>
                      </m:rPr>
                      <a:rPr lang="en-US" sz="2000" b="0" i="0" kern="0" dirty="0" smtClean="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m:t> </m:t>
                    </m:r>
                    <m:r>
                      <m:rPr>
                        <m:nor/>
                      </m:rPr>
                      <a:rPr lang="en-US" sz="2000" i="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m:t>0</m:t>
                    </m:r>
                    <m:r>
                      <a:rPr lang="en-US" sz="2000" i="1" kern="0" dirty="0">
                        <a:solidFill>
                          <a:srgbClr val="000000"/>
                        </a:solidFill>
                        <a:latin typeface="Cambria Math" panose="02040503050406030204" pitchFamily="18" charset="0"/>
                        <a:ea typeface="Calibri" panose="020F0502020204030204" pitchFamily="34" charset="0"/>
                        <a:cs typeface="Times New Roman" panose="02020603050405020304" pitchFamily="18" charset="0"/>
                        <a:sym typeface="Arial"/>
                      </a:rPr>
                      <m:t>)</m:t>
                    </m:r>
                  </m:oMath>
                </a14:m>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không</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kể</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các</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đường</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thẳng</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tương</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ứng</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do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tọa</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độ</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điểm</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14:m>
                  <m:oMath xmlns:m="http://schemas.openxmlformats.org/officeDocument/2006/math">
                    <m:r>
                      <a:rPr lang="en-US" sz="2000" i="1" kern="0" dirty="0">
                        <a:solidFill>
                          <a:srgbClr val="000000"/>
                        </a:solidFill>
                        <a:latin typeface="Cambria Math" panose="02040503050406030204" pitchFamily="18" charset="0"/>
                        <a:ea typeface="Calibri" panose="020F0502020204030204" pitchFamily="34" charset="0"/>
                        <a:cs typeface="Times New Roman" panose="02020603050405020304" pitchFamily="18" charset="0"/>
                        <a:sym typeface="Arial"/>
                      </a:rPr>
                      <m:t>𝑂</m:t>
                    </m:r>
                    <m:r>
                      <a:rPr lang="en-US" sz="2000" i="1" kern="0" dirty="0">
                        <a:solidFill>
                          <a:srgbClr val="000000"/>
                        </a:solidFill>
                        <a:latin typeface="Cambria Math" panose="02040503050406030204" pitchFamily="18" charset="0"/>
                        <a:ea typeface="Calibri" panose="020F0502020204030204" pitchFamily="34" charset="0"/>
                        <a:cs typeface="Times New Roman" panose="02020603050405020304" pitchFamily="18" charset="0"/>
                        <a:sym typeface="Arial"/>
                      </a:rPr>
                      <m:t>(</m:t>
                    </m:r>
                    <m:r>
                      <m:rPr>
                        <m:nor/>
                      </m:rPr>
                      <a:rPr lang="en-US" sz="2000" i="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m:t>0;</m:t>
                    </m:r>
                    <m:r>
                      <m:rPr>
                        <m:nor/>
                      </m:rPr>
                      <a:rPr lang="en-US" sz="2000" b="0" i="0" kern="0" dirty="0" smtClean="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m:t> </m:t>
                    </m:r>
                    <m:r>
                      <m:rPr>
                        <m:nor/>
                      </m:rPr>
                      <a:rPr lang="en-US" sz="2000" i="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m:t>0</m:t>
                    </m:r>
                    <m:r>
                      <a:rPr lang="en-US" sz="2000" i="1" kern="0" dirty="0">
                        <a:solidFill>
                          <a:srgbClr val="000000"/>
                        </a:solidFill>
                        <a:latin typeface="Cambria Math" panose="02040503050406030204" pitchFamily="18" charset="0"/>
                        <a:ea typeface="Calibri" panose="020F0502020204030204" pitchFamily="34" charset="0"/>
                        <a:cs typeface="Times New Roman" panose="02020603050405020304" pitchFamily="18" charset="0"/>
                        <a:sym typeface="Arial"/>
                      </a:rPr>
                      <m:t>) </m:t>
                    </m:r>
                  </m:oMath>
                </a14:m>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thỏa</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mãn</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các</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bất</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phương</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trình</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trong</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0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hệ</a:t>
                </a:r>
                <a:r>
                  <a:rPr lang="en-US" sz="20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a:t>
                </a:r>
                <a:endParaRPr lang="en-US" sz="2000" dirty="0">
                  <a:latin typeface="UTM Avo" panose="02040603050506020204" pitchFamily="18" charset="0"/>
                </a:endParaRPr>
              </a:p>
            </p:txBody>
          </p:sp>
        </mc:Choice>
        <mc:Fallback xmlns="">
          <p:sp>
            <p:nvSpPr>
              <p:cNvPr id="7" name="Hộp Văn bản 18">
                <a:extLst>
                  <a:ext uri="{FF2B5EF4-FFF2-40B4-BE49-F238E27FC236}">
                    <a16:creationId xmlns:a16="http://schemas.microsoft.com/office/drawing/2014/main" id="{ECE2FA24-0CE5-10D9-0BEA-960C2F5F1F08}"/>
                  </a:ext>
                </a:extLst>
              </p:cNvPr>
              <p:cNvSpPr txBox="1">
                <a:spLocks noRot="1" noChangeAspect="1" noMove="1" noResize="1" noEditPoints="1" noAdjustHandles="1" noChangeArrowheads="1" noChangeShapeType="1" noTextEdit="1"/>
              </p:cNvSpPr>
              <p:nvPr/>
            </p:nvSpPr>
            <p:spPr>
              <a:xfrm>
                <a:off x="356872" y="4584375"/>
                <a:ext cx="7341100" cy="1873654"/>
              </a:xfrm>
              <a:prstGeom prst="rect">
                <a:avLst/>
              </a:prstGeom>
              <a:blipFill>
                <a:blip r:embed="rId6"/>
                <a:stretch>
                  <a:fillRect l="-914" r="-831" b="-4886"/>
                </a:stretch>
              </a:blipFill>
            </p:spPr>
            <p:txBody>
              <a:bodyPr/>
              <a:lstStyle/>
              <a:p>
                <a:r>
                  <a:rPr lang="en-US">
                    <a:noFill/>
                  </a:rPr>
                  <a:t> </a:t>
                </a:r>
              </a:p>
            </p:txBody>
          </p:sp>
        </mc:Fallback>
      </mc:AlternateContent>
    </p:spTree>
    <p:extLst>
      <p:ext uri="{BB962C8B-B14F-4D97-AF65-F5344CB8AC3E}">
        <p14:creationId xmlns:p14="http://schemas.microsoft.com/office/powerpoint/2010/main" val="351907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5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7">
                                            <p:txEl>
                                              <p:pRg st="0" end="0"/>
                                            </p:txEl>
                                          </p:spTgt>
                                        </p:tgtEl>
                                        <p:attrNameLst>
                                          <p:attrName>style.visibility</p:attrName>
                                        </p:attrNameLst>
                                      </p:cBhvr>
                                      <p:to>
                                        <p:strVal val="visible"/>
                                      </p:to>
                                    </p:set>
                                    <p:animEffect transition="in" filter="fade">
                                      <p:cBhvr>
                                        <p:cTn id="4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8A7D5A1-2605-3205-04C6-4B886EEF6C71}"/>
                  </a:ext>
                </a:extLst>
              </p:cNvPr>
              <p:cNvSpPr/>
              <p:nvPr/>
            </p:nvSpPr>
            <p:spPr>
              <a:xfrm>
                <a:off x="1373593" y="1734844"/>
                <a:ext cx="3400426" cy="1074910"/>
              </a:xfrm>
              <a:prstGeom prst="rect">
                <a:avLst/>
              </a:prstGeom>
            </p:spPr>
            <p:txBody>
              <a:bodyPr wrap="square">
                <a:spAutoFit/>
              </a:bodyPr>
              <a:lstStyle/>
              <a:p>
                <a:pPr algn="just">
                  <a:spcAft>
                    <a:spcPts val="800"/>
                  </a:spcAft>
                </a:pPr>
                <a:r>
                  <a:rPr lang="en-US" sz="2000" dirty="0">
                    <a:latin typeface="UTM Avo" panose="02040603050506020204" pitchFamily="18" charset="0"/>
                    <a:ea typeface="Yu Mincho" panose="02020400000000000000" pitchFamily="18" charset="-128"/>
                    <a:cs typeface="Times New Roman" panose="02020603050405020304" pitchFamily="18" charset="0"/>
                  </a:rPr>
                  <a:t>b) </a:t>
                </a:r>
                <a14:m>
                  <m:oMath xmlns:m="http://schemas.openxmlformats.org/officeDocument/2006/math">
                    <m:d>
                      <m:dPr>
                        <m:begChr m:val="{"/>
                        <m:endChr m:val=""/>
                        <m:ctrlPr>
                          <a:rPr lang="en-US" sz="2000" i="1">
                            <a:latin typeface="Cambria Math" panose="02040503050406030204" pitchFamily="18" charset="0"/>
                            <a:ea typeface="Yu Mincho" panose="02020400000000000000" pitchFamily="18" charset="-128"/>
                            <a:cs typeface="Times New Roman" panose="02020603050405020304" pitchFamily="18" charset="0"/>
                          </a:rPr>
                        </m:ctrlPr>
                      </m:dPr>
                      <m:e>
                        <m:eqArr>
                          <m:eqArrPr>
                            <m:ctrlPr>
                              <a:rPr lang="en-US" sz="2000" i="1">
                                <a:latin typeface="Cambria Math" panose="02040503050406030204" pitchFamily="18" charset="0"/>
                                <a:ea typeface="Yu Mincho" panose="02020400000000000000" pitchFamily="18" charset="-128"/>
                                <a:cs typeface="Times New Roman" panose="02020603050405020304" pitchFamily="18" charset="0"/>
                              </a:rPr>
                            </m:ctrlPr>
                          </m:eqArrPr>
                          <m:e>
                            <m:r>
                              <m:rPr>
                                <m:nor/>
                              </m:rPr>
                              <a:rPr lang="en-US" sz="2000" i="0">
                                <a:latin typeface="UTM Avo" panose="02040603050506020204" pitchFamily="18" charset="0"/>
                                <a:ea typeface="Yu Mincho" panose="02020400000000000000" pitchFamily="18" charset="-128"/>
                                <a:cs typeface="Times New Roman" panose="02020603050405020304" pitchFamily="18" charset="0"/>
                              </a:rPr>
                              <m:t>2</m:t>
                            </m:r>
                            <m:r>
                              <a:rPr lang="en-US" sz="2000" i="1">
                                <a:latin typeface="Cambria Math" panose="02040503050406030204" pitchFamily="18" charset="0"/>
                                <a:ea typeface="Yu Mincho" panose="02020400000000000000" pitchFamily="18" charset="-128"/>
                                <a:cs typeface="Times New Roman" panose="02020603050405020304" pitchFamily="18" charset="0"/>
                              </a:rPr>
                              <m:t>𝑥</m:t>
                            </m:r>
                            <m:r>
                              <a:rPr lang="en-US" sz="2000" i="1">
                                <a:latin typeface="Cambria Math" panose="02040503050406030204" pitchFamily="18" charset="0"/>
                                <a:ea typeface="Yu Mincho" panose="02020400000000000000" pitchFamily="18" charset="-128"/>
                                <a:cs typeface="Times New Roman" panose="02020603050405020304" pitchFamily="18" charset="0"/>
                              </a:rPr>
                              <m:t>+</m:t>
                            </m:r>
                            <m:r>
                              <m:rPr>
                                <m:nor/>
                              </m:rPr>
                              <a:rPr lang="en-US" sz="2000" i="0">
                                <a:latin typeface="UTM Avo" panose="02040603050506020204" pitchFamily="18" charset="0"/>
                                <a:ea typeface="Yu Mincho" panose="02020400000000000000" pitchFamily="18" charset="-128"/>
                                <a:cs typeface="Times New Roman" panose="02020603050405020304" pitchFamily="18" charset="0"/>
                              </a:rPr>
                              <m:t>5</m:t>
                            </m:r>
                            <m:r>
                              <a:rPr lang="en-US" sz="2000" i="1">
                                <a:latin typeface="Cambria Math" panose="02040503050406030204" pitchFamily="18" charset="0"/>
                                <a:ea typeface="Yu Mincho" panose="02020400000000000000" pitchFamily="18" charset="-128"/>
                                <a:cs typeface="Times New Roman" panose="02020603050405020304" pitchFamily="18" charset="0"/>
                              </a:rPr>
                              <m:t>𝑦</m:t>
                            </m:r>
                            <m:r>
                              <a:rPr lang="en-US" sz="2000" i="1">
                                <a:latin typeface="Cambria Math" panose="02040503050406030204" pitchFamily="18" charset="0"/>
                                <a:ea typeface="Yu Mincho" panose="02020400000000000000" pitchFamily="18" charset="-128"/>
                                <a:cs typeface="Times New Roman" panose="02020603050405020304" pitchFamily="18" charset="0"/>
                              </a:rPr>
                              <m:t> ≤</m:t>
                            </m:r>
                            <m:r>
                              <m:rPr>
                                <m:nor/>
                              </m:rPr>
                              <a:rPr lang="en-US" sz="2000" i="0">
                                <a:latin typeface="UTM Avo" panose="02040603050506020204" pitchFamily="18" charset="0"/>
                                <a:ea typeface="Yu Mincho" panose="02020400000000000000" pitchFamily="18" charset="-128"/>
                                <a:cs typeface="Times New Roman" panose="02020603050405020304" pitchFamily="18" charset="0"/>
                              </a:rPr>
                              <m:t>10</m:t>
                            </m:r>
                          </m:e>
                          <m:e>
                            <m:r>
                              <a:rPr lang="en-US" sz="2000" i="1">
                                <a:latin typeface="Cambria Math" panose="02040503050406030204" pitchFamily="18" charset="0"/>
                                <a:ea typeface="Yu Mincho" panose="02020400000000000000" pitchFamily="18" charset="-128"/>
                                <a:cs typeface="Times New Roman" panose="02020603050405020304" pitchFamily="18" charset="0"/>
                              </a:rPr>
                              <m:t>𝑥</m:t>
                            </m:r>
                            <m:r>
                              <a:rPr lang="en-US" sz="2000" i="1">
                                <a:latin typeface="Cambria Math" panose="02040503050406030204" pitchFamily="18" charset="0"/>
                                <a:ea typeface="Yu Mincho" panose="02020400000000000000" pitchFamily="18" charset="-128"/>
                                <a:cs typeface="Times New Roman" panose="02020603050405020304" pitchFamily="18" charset="0"/>
                              </a:rPr>
                              <m:t>−</m:t>
                            </m:r>
                            <m:r>
                              <a:rPr lang="en-US" sz="2000" i="1">
                                <a:latin typeface="Cambria Math" panose="02040503050406030204" pitchFamily="18" charset="0"/>
                                <a:ea typeface="Yu Mincho" panose="02020400000000000000" pitchFamily="18" charset="-128"/>
                                <a:cs typeface="Times New Roman" panose="02020603050405020304" pitchFamily="18" charset="0"/>
                              </a:rPr>
                              <m:t>𝑦</m:t>
                            </m:r>
                            <m:r>
                              <a:rPr lang="en-US" sz="2000" i="1">
                                <a:latin typeface="Cambria Math" panose="02040503050406030204" pitchFamily="18" charset="0"/>
                                <a:ea typeface="Yu Mincho" panose="02020400000000000000" pitchFamily="18" charset="-128"/>
                                <a:cs typeface="Times New Roman" panose="02020603050405020304" pitchFamily="18" charset="0"/>
                              </a:rPr>
                              <m:t> ≤</m:t>
                            </m:r>
                            <m:r>
                              <m:rPr>
                                <m:nor/>
                              </m:rPr>
                              <a:rPr lang="en-US" sz="2000" i="0">
                                <a:latin typeface="UTM Avo" panose="02040603050506020204" pitchFamily="18" charset="0"/>
                                <a:ea typeface="Yu Mincho" panose="02020400000000000000" pitchFamily="18" charset="-128"/>
                                <a:cs typeface="Times New Roman" panose="02020603050405020304" pitchFamily="18" charset="0"/>
                              </a:rPr>
                              <m:t>4</m:t>
                            </m:r>
                          </m:e>
                          <m:e>
                            <m:r>
                              <a:rPr lang="en-US" sz="2000" i="1">
                                <a:latin typeface="Cambria Math" panose="02040503050406030204" pitchFamily="18" charset="0"/>
                                <a:ea typeface="Yu Mincho" panose="02020400000000000000" pitchFamily="18" charset="-128"/>
                                <a:cs typeface="Times New Roman" panose="02020603050405020304" pitchFamily="18" charset="0"/>
                              </a:rPr>
                              <m:t>𝑥</m:t>
                            </m:r>
                            <m:r>
                              <a:rPr lang="en-US" sz="2000" i="1">
                                <a:latin typeface="Cambria Math" panose="02040503050406030204" pitchFamily="18" charset="0"/>
                                <a:ea typeface="Yu Mincho" panose="02020400000000000000" pitchFamily="18" charset="-128"/>
                                <a:cs typeface="Times New Roman" panose="02020603050405020304" pitchFamily="18" charset="0"/>
                              </a:rPr>
                              <m:t> ≥ −</m:t>
                            </m:r>
                            <m:r>
                              <m:rPr>
                                <m:nor/>
                              </m:rPr>
                              <a:rPr lang="en-US" sz="2000" i="0">
                                <a:latin typeface="UTM Avo" panose="02040603050506020204" pitchFamily="18" charset="0"/>
                                <a:ea typeface="Yu Mincho" panose="02020400000000000000" pitchFamily="18" charset="-128"/>
                                <a:cs typeface="Times New Roman" panose="02020603050405020304" pitchFamily="18" charset="0"/>
                              </a:rPr>
                              <m:t>2</m:t>
                            </m:r>
                          </m:e>
                        </m:eqArr>
                      </m:e>
                    </m:d>
                  </m:oMath>
                </a14:m>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p:txBody>
          </p:sp>
        </mc:Choice>
        <mc:Fallback xmlns="">
          <p:sp>
            <p:nvSpPr>
              <p:cNvPr id="2" name="Rectangle 1">
                <a:extLst>
                  <a:ext uri="{FF2B5EF4-FFF2-40B4-BE49-F238E27FC236}">
                    <a16:creationId xmlns:a16="http://schemas.microsoft.com/office/drawing/2014/main" id="{48A7D5A1-2605-3205-04C6-4B886EEF6C71}"/>
                  </a:ext>
                </a:extLst>
              </p:cNvPr>
              <p:cNvSpPr>
                <a:spLocks noRot="1" noChangeAspect="1" noMove="1" noResize="1" noEditPoints="1" noAdjustHandles="1" noChangeArrowheads="1" noChangeShapeType="1" noTextEdit="1"/>
              </p:cNvSpPr>
              <p:nvPr/>
            </p:nvSpPr>
            <p:spPr>
              <a:xfrm>
                <a:off x="1373593" y="1734844"/>
                <a:ext cx="3400426" cy="1074910"/>
              </a:xfrm>
              <a:prstGeom prst="rect">
                <a:avLst/>
              </a:prstGeom>
              <a:blipFill>
                <a:blip r:embed="rId3"/>
                <a:stretch>
                  <a:fillRect l="-1792"/>
                </a:stretch>
              </a:blipFill>
            </p:spPr>
            <p:txBody>
              <a:bodyPr/>
              <a:lstStyle/>
              <a:p>
                <a:r>
                  <a:rPr lang="en-US">
                    <a:noFill/>
                  </a:rPr>
                  <a:t> </a:t>
                </a:r>
              </a:p>
            </p:txBody>
          </p:sp>
        </mc:Fallback>
      </mc:AlternateContent>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33434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000" b="1" kern="0" dirty="0">
                <a:solidFill>
                  <a:srgbClr val="000000"/>
                </a:solidFill>
                <a:latin typeface="UTM Avo" panose="02040603050506020204" pitchFamily="18" charset="0"/>
              </a:rPr>
              <a:t>02</a:t>
            </a:r>
          </a:p>
        </p:txBody>
      </p:sp>
      <mc:AlternateContent xmlns:mc="http://schemas.openxmlformats.org/markup-compatibility/2006" xmlns:a14="http://schemas.microsoft.com/office/drawing/2010/main">
        <mc:Choice Requires="a14">
          <p:sp>
            <p:nvSpPr>
              <p:cNvPr id="4" name="Hộp Văn bản 18">
                <a:extLst>
                  <a:ext uri="{FF2B5EF4-FFF2-40B4-BE49-F238E27FC236}">
                    <a16:creationId xmlns:a16="http://schemas.microsoft.com/office/drawing/2014/main" id="{216AF908-3676-8E43-9FE6-9E3376D10491}"/>
                  </a:ext>
                </a:extLst>
              </p:cNvPr>
              <p:cNvSpPr txBox="1"/>
              <p:nvPr/>
            </p:nvSpPr>
            <p:spPr>
              <a:xfrm>
                <a:off x="356872" y="2766206"/>
                <a:ext cx="5831277" cy="3341236"/>
              </a:xfrm>
              <a:prstGeom prst="rect">
                <a:avLst/>
              </a:prstGeom>
              <a:noFill/>
            </p:spPr>
            <p:txBody>
              <a:bodyPr wrap="square">
                <a:spAutoFit/>
              </a:bodyPr>
              <a:lstStyle/>
              <a:p>
                <a:pPr marL="342900" marR="0" lvl="0" indent="-342900" algn="just">
                  <a:lnSpc>
                    <a:spcPct val="150000"/>
                  </a:lnSpc>
                  <a:spcBef>
                    <a:spcPts val="0"/>
                  </a:spcBef>
                  <a:spcAft>
                    <a:spcPts val="0"/>
                  </a:spcAft>
                  <a:buFont typeface="Symbol" panose="05050102010706020507" pitchFamily="18" charset="2"/>
                  <a:buChar char=""/>
                </a:pPr>
                <a:r>
                  <a:rPr lang="en-US" sz="2000" dirty="0">
                    <a:latin typeface="UTM Avo" panose="02040603050506020204" pitchFamily="18" charset="0"/>
                    <a:ea typeface="Calibri" panose="020F0502020204030204" pitchFamily="34" charset="0"/>
                    <a:cs typeface="Times New Roman" panose="02020603050405020304" pitchFamily="18" charset="0"/>
                  </a:rPr>
                  <a:t>Trong </a:t>
                </a:r>
                <a:r>
                  <a:rPr lang="en-US" sz="2000" dirty="0" err="1">
                    <a:latin typeface="UTM Avo" panose="02040603050506020204" pitchFamily="18" charset="0"/>
                    <a:ea typeface="Calibri" panose="020F0502020204030204" pitchFamily="34" charset="0"/>
                    <a:cs typeface="Times New Roman" panose="02020603050405020304" pitchFamily="18" charset="0"/>
                  </a:rPr>
                  <a:t>cùng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mặt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phẳng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tọa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độ</a:t>
                </a:r>
                <a:r>
                  <a:rPr lang="en-US" sz="20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dirty="0">
                        <a:latin typeface="Cambria Math" panose="02040503050406030204" pitchFamily="18" charset="0"/>
                        <a:ea typeface="Calibri" panose="020F0502020204030204" pitchFamily="34" charset="0"/>
                        <a:cs typeface="Times New Roman" panose="02020603050405020304" pitchFamily="18" charset="0"/>
                      </a:rPr>
                      <m:t>𝑂𝑥𝑦</m:t>
                    </m:r>
                  </m:oMath>
                </a14:m>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vẽ</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đường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thẳng</a:t>
                </a:r>
                <a:r>
                  <a:rPr lang="en-US" sz="20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i="0" dirty="0">
                        <a:latin typeface="UTM Avo" panose="02040603050506020204" pitchFamily="18" charset="0"/>
                        <a:ea typeface="Calibri" panose="020F0502020204030204" pitchFamily="34" charset="0"/>
                        <a:cs typeface="Times New Roman" panose="02020603050405020304" pitchFamily="18" charset="0"/>
                      </a:rPr>
                      <m:t>d</m:t>
                    </m:r>
                    <m:r>
                      <a:rPr lang="en-US" sz="2000" i="1" baseline="-25000" dirty="0">
                        <a:latin typeface="Cambria Math" panose="02040503050406030204" pitchFamily="18" charset="0"/>
                        <a:ea typeface="Calibri" panose="020F0502020204030204" pitchFamily="34" charset="0"/>
                        <a:cs typeface="Times New Roman" panose="02020603050405020304" pitchFamily="18" charset="0"/>
                      </a:rPr>
                      <m:t>1</m:t>
                    </m:r>
                    <m:r>
                      <a:rPr lang="en-US" sz="20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2</m:t>
                    </m:r>
                    <m:r>
                      <a:rPr lang="en-US" sz="2000" i="1" dirty="0">
                        <a:latin typeface="Cambria Math" panose="02040503050406030204" pitchFamily="18" charset="0"/>
                        <a:ea typeface="Calibri" panose="020F0502020204030204" pitchFamily="34" charset="0"/>
                        <a:cs typeface="Times New Roman" panose="02020603050405020304" pitchFamily="18" charset="0"/>
                      </a:rPr>
                      <m:t>𝑥</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5</m:t>
                    </m:r>
                    <m:r>
                      <a:rPr lang="en-US" sz="2000" i="1" dirty="0">
                        <a:latin typeface="Cambria Math" panose="02040503050406030204" pitchFamily="18" charset="0"/>
                        <a:ea typeface="Calibri" panose="020F0502020204030204" pitchFamily="34" charset="0"/>
                        <a:cs typeface="Times New Roman" panose="02020603050405020304" pitchFamily="18" charset="0"/>
                      </a:rPr>
                      <m:t>𝑦</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10</m:t>
                    </m:r>
                  </m:oMath>
                </a14:m>
                <a:r>
                  <a:rPr lang="en-US" sz="2000" dirty="0">
                    <a:latin typeface="UTM Avo" panose="02040603050506020204" pitchFamily="18" charset="0"/>
                    <a:ea typeface="Calibri" panose="020F0502020204030204" pitchFamily="34" charset="0"/>
                    <a:cs typeface="Times New Roman" panose="02020603050405020304" pitchFamily="18" charset="0"/>
                  </a:rPr>
                  <a:t>; </a:t>
                </a:r>
              </a:p>
              <a:p>
                <a:pPr marL="228600" marR="0" algn="just">
                  <a:lnSpc>
                    <a:spcPct val="150000"/>
                  </a:lnSpc>
                  <a:spcBef>
                    <a:spcPts val="0"/>
                  </a:spcBef>
                  <a:spcAft>
                    <a:spcPts val="0"/>
                  </a:spcAft>
                </a:pPr>
                <a14:m>
                  <m:oMath xmlns:m="http://schemas.openxmlformats.org/officeDocument/2006/math">
                    <m:r>
                      <m:rPr>
                        <m:nor/>
                      </m:rPr>
                      <a:rPr lang="en-US" sz="2000" i="0" dirty="0">
                        <a:latin typeface="UTM Avo" panose="02040603050506020204" pitchFamily="18" charset="0"/>
                        <a:ea typeface="Calibri" panose="020F0502020204030204" pitchFamily="34" charset="0"/>
                        <a:cs typeface="Times New Roman" panose="02020603050405020304" pitchFamily="18" charset="0"/>
                      </a:rPr>
                      <m:t>d</m:t>
                    </m:r>
                    <m:r>
                      <a:rPr lang="en-US" sz="2000" i="1" baseline="-25000" dirty="0">
                        <a:latin typeface="Cambria Math" panose="02040503050406030204" pitchFamily="18" charset="0"/>
                        <a:ea typeface="Calibri" panose="020F0502020204030204" pitchFamily="34" charset="0"/>
                        <a:cs typeface="Times New Roman" panose="02020603050405020304" pitchFamily="18" charset="0"/>
                      </a:rPr>
                      <m:t>2</m:t>
                    </m:r>
                    <m:r>
                      <a:rPr lang="en-US" sz="2000" i="1" dirty="0">
                        <a:latin typeface="Cambria Math" panose="02040503050406030204" pitchFamily="18" charset="0"/>
                        <a:ea typeface="Calibri" panose="020F0502020204030204" pitchFamily="34" charset="0"/>
                        <a:cs typeface="Times New Roman" panose="02020603050405020304" pitchFamily="18" charset="0"/>
                      </a:rPr>
                      <m:t>: </m:t>
                    </m:r>
                    <m:r>
                      <a:rPr lang="en-US" sz="2000" i="1" dirty="0">
                        <a:latin typeface="Cambria Math" panose="02040503050406030204" pitchFamily="18" charset="0"/>
                        <a:ea typeface="Calibri" panose="020F0502020204030204" pitchFamily="34" charset="0"/>
                        <a:cs typeface="Times New Roman" panose="02020603050405020304" pitchFamily="18" charset="0"/>
                      </a:rPr>
                      <m:t>𝑥</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a:rPr lang="en-US" sz="2000" i="1" dirty="0">
                        <a:latin typeface="Cambria Math" panose="02040503050406030204" pitchFamily="18" charset="0"/>
                        <a:ea typeface="Calibri" panose="020F0502020204030204" pitchFamily="34" charset="0"/>
                        <a:cs typeface="Times New Roman" panose="02020603050405020304" pitchFamily="18" charset="0"/>
                      </a:rPr>
                      <m:t>𝑦</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4</m:t>
                    </m:r>
                  </m:oMath>
                </a14:m>
                <a:r>
                  <a:rPr lang="en-US" sz="20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dirty="0">
                        <a:latin typeface="UTM Avo" panose="02040603050506020204" pitchFamily="18" charset="0"/>
                        <a:ea typeface="Calibri" panose="020F0502020204030204" pitchFamily="34" charset="0"/>
                        <a:cs typeface="Times New Roman" panose="02020603050405020304" pitchFamily="18" charset="0"/>
                      </a:rPr>
                      <m:t>d</m:t>
                    </m:r>
                    <m:r>
                      <a:rPr lang="en-US" sz="2000" i="1" baseline="-25000" dirty="0">
                        <a:latin typeface="Cambria Math" panose="02040503050406030204" pitchFamily="18" charset="0"/>
                        <a:ea typeface="Calibri" panose="020F0502020204030204" pitchFamily="34" charset="0"/>
                        <a:cs typeface="Times New Roman" panose="02020603050405020304" pitchFamily="18" charset="0"/>
                      </a:rPr>
                      <m:t>3</m:t>
                    </m:r>
                    <m:r>
                      <a:rPr lang="en-US" sz="2000" i="1" dirty="0">
                        <a:latin typeface="Cambria Math" panose="02040503050406030204" pitchFamily="18" charset="0"/>
                        <a:ea typeface="Calibri" panose="020F0502020204030204" pitchFamily="34" charset="0"/>
                        <a:cs typeface="Times New Roman" panose="02020603050405020304" pitchFamily="18" charset="0"/>
                      </a:rPr>
                      <m:t>: </m:t>
                    </m:r>
                    <m:r>
                      <a:rPr lang="en-US" sz="2000" i="1" dirty="0">
                        <a:latin typeface="Cambria Math" panose="02040503050406030204" pitchFamily="18" charset="0"/>
                        <a:ea typeface="Calibri" panose="020F0502020204030204" pitchFamily="34" charset="0"/>
                        <a:cs typeface="Times New Roman" panose="02020603050405020304" pitchFamily="18" charset="0"/>
                      </a:rPr>
                      <m:t>𝑥</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2</m:t>
                    </m:r>
                  </m:oMath>
                </a14:m>
                <a:r>
                  <a:rPr lang="en-US" sz="2000" dirty="0">
                    <a:latin typeface="UTM Avo" panose="02040603050506020204" pitchFamily="18" charset="0"/>
                    <a:ea typeface="Calibri" panose="020F0502020204030204" pitchFamily="34" charset="0"/>
                    <a:cs typeface="Times New Roman" panose="02020603050405020304" pitchFamily="18" charset="0"/>
                  </a:rPr>
                  <a:t>.</a:t>
                </a:r>
              </a:p>
              <a:p>
                <a:pPr marL="342900" marR="0" lvl="0" indent="-342900" algn="just">
                  <a:lnSpc>
                    <a:spcPct val="150000"/>
                  </a:lnSpc>
                  <a:spcBef>
                    <a:spcPts val="0"/>
                  </a:spcBef>
                  <a:spcAft>
                    <a:spcPts val="600"/>
                  </a:spcAft>
                  <a:buFont typeface="Symbol" panose="05050102010706020507" pitchFamily="18" charset="2"/>
                  <a:buChar char=""/>
                </a:pPr>
                <a:r>
                  <a:rPr lang="en-US" sz="2000" dirty="0" err="1">
                    <a:latin typeface="UTM Avo" panose="02040603050506020204" pitchFamily="18" charset="0"/>
                    <a:ea typeface="Calibri" panose="020F0502020204030204" pitchFamily="34" charset="0"/>
                    <a:cs typeface="Times New Roman" panose="02020603050405020304" pitchFamily="18" charset="0"/>
                  </a:rPr>
                  <a:t>Gạch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các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phần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không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thuộc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miền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nghiệm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của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mỗi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bất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phương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trình</a:t>
                </a:r>
                <a:r>
                  <a:rPr lang="en-US" sz="2000" dirty="0">
                    <a:latin typeface="UTM Avo" panose="02040603050506020204" pitchFamily="18" charset="0"/>
                    <a:ea typeface="Calibri" panose="020F0502020204030204" pitchFamily="34" charset="0"/>
                    <a:cs typeface="Times New Roman" panose="02020603050405020304" pitchFamily="18" charset="0"/>
                  </a:rPr>
                  <a:t>. </a:t>
                </a:r>
              </a:p>
              <a:p>
                <a:pPr marL="342900" marR="0" lvl="0" indent="-342900" algn="just">
                  <a:lnSpc>
                    <a:spcPct val="150000"/>
                  </a:lnSpc>
                  <a:spcBef>
                    <a:spcPts val="0"/>
                  </a:spcBef>
                  <a:spcAft>
                    <a:spcPts val="600"/>
                  </a:spcAft>
                  <a:buFont typeface="Symbol" panose="05050102010706020507" pitchFamily="18" charset="2"/>
                  <a:buChar char=""/>
                </a:pPr>
                <a:r>
                  <a:rPr lang="en-US" sz="2000" dirty="0" err="1">
                    <a:latin typeface="UTM Avo" panose="02040603050506020204" pitchFamily="18" charset="0"/>
                    <a:ea typeface="Calibri" panose="020F0502020204030204" pitchFamily="34" charset="0"/>
                    <a:cs typeface="Times New Roman" panose="02020603050405020304" pitchFamily="18" charset="0"/>
                  </a:rPr>
                  <a:t>Miền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nghiệm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của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hệ</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bất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phương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trình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là</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miền</a:t>
                </a:r>
                <a:r>
                  <a:rPr lang="en-US" sz="2000" dirty="0">
                    <a:latin typeface="UTM Avo" panose="02040603050506020204" pitchFamily="18" charset="0"/>
                    <a:ea typeface="Calibri" panose="020F0502020204030204" pitchFamily="34" charset="0"/>
                    <a:cs typeface="Times New Roman" panose="02020603050405020304" pitchFamily="18" charset="0"/>
                  </a:rPr>
                  <a:t> tam </a:t>
                </a:r>
                <a:r>
                  <a:rPr lang="en-US" sz="2000" dirty="0" err="1">
                    <a:latin typeface="UTM Avo" panose="02040603050506020204" pitchFamily="18" charset="0"/>
                    <a:ea typeface="Calibri" panose="020F0502020204030204" pitchFamily="34" charset="0"/>
                    <a:cs typeface="Times New Roman" panose="02020603050405020304" pitchFamily="18" charset="0"/>
                  </a:rPr>
                  <a:t>giác</a:t>
                </a:r>
                <a:r>
                  <a:rPr lang="en-US" sz="20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i="0" dirty="0">
                        <a:latin typeface="UTM Avo" panose="02040603050506020204" pitchFamily="18" charset="0"/>
                        <a:ea typeface="Calibri" panose="020F0502020204030204" pitchFamily="34" charset="0"/>
                        <a:cs typeface="Times New Roman" panose="02020603050405020304" pitchFamily="18" charset="0"/>
                      </a:rPr>
                      <m:t>ABC</m:t>
                    </m:r>
                  </m:oMath>
                </a14:m>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kể</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cả</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biên</a:t>
                </a:r>
                <a:r>
                  <a:rPr lang="en-US" sz="2000" dirty="0">
                    <a:latin typeface="UTM Avo" panose="02040603050506020204" pitchFamily="18" charset="0"/>
                    <a:ea typeface="Calibri" panose="020F0502020204030204" pitchFamily="34" charset="0"/>
                    <a:cs typeface="Times New Roman" panose="02020603050405020304" pitchFamily="18" charset="0"/>
                  </a:rPr>
                  <a:t>.</a:t>
                </a:r>
              </a:p>
            </p:txBody>
          </p:sp>
        </mc:Choice>
        <mc:Fallback xmlns="">
          <p:sp>
            <p:nvSpPr>
              <p:cNvPr id="4" name="Hộp Văn bản 18">
                <a:extLst>
                  <a:ext uri="{FF2B5EF4-FFF2-40B4-BE49-F238E27FC236}">
                    <a16:creationId xmlns:a16="http://schemas.microsoft.com/office/drawing/2014/main" id="{216AF908-3676-8E43-9FE6-9E3376D10491}"/>
                  </a:ext>
                </a:extLst>
              </p:cNvPr>
              <p:cNvSpPr txBox="1">
                <a:spLocks noRot="1" noChangeAspect="1" noMove="1" noResize="1" noEditPoints="1" noAdjustHandles="1" noChangeArrowheads="1" noChangeShapeType="1" noTextEdit="1"/>
              </p:cNvSpPr>
              <p:nvPr/>
            </p:nvSpPr>
            <p:spPr>
              <a:xfrm>
                <a:off x="356872" y="2766206"/>
                <a:ext cx="5831277" cy="3341236"/>
              </a:xfrm>
              <a:prstGeom prst="rect">
                <a:avLst/>
              </a:prstGeom>
              <a:blipFill>
                <a:blip r:embed="rId4"/>
                <a:stretch>
                  <a:fillRect l="-1151" r="-1151" b="-2190"/>
                </a:stretch>
              </a:blipFill>
            </p:spPr>
            <p:txBody>
              <a:bodyPr/>
              <a:lstStyle/>
              <a:p>
                <a:r>
                  <a:rPr lang="en-US">
                    <a:noFill/>
                  </a:rPr>
                  <a:t> </a:t>
                </a:r>
              </a:p>
            </p:txBody>
          </p:sp>
        </mc:Fallback>
      </mc:AlternateContent>
      <p:pic>
        <p:nvPicPr>
          <p:cNvPr id="5" name="Picture 53">
            <a:extLst>
              <a:ext uri="{FF2B5EF4-FFF2-40B4-BE49-F238E27FC236}">
                <a16:creationId xmlns:a16="http://schemas.microsoft.com/office/drawing/2014/main" id="{A86F46D3-90FA-1920-BEA6-1973E289D20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94205" y="1307831"/>
            <a:ext cx="4976037" cy="4807302"/>
          </a:xfrm>
          <a:prstGeom prst="rect">
            <a:avLst/>
          </a:prstGeom>
        </p:spPr>
      </p:pic>
    </p:spTree>
    <p:extLst>
      <p:ext uri="{BB962C8B-B14F-4D97-AF65-F5344CB8AC3E}">
        <p14:creationId xmlns:p14="http://schemas.microsoft.com/office/powerpoint/2010/main" val="17759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8A7D5A1-2605-3205-04C6-4B886EEF6C71}"/>
                  </a:ext>
                </a:extLst>
              </p:cNvPr>
              <p:cNvSpPr/>
              <p:nvPr/>
            </p:nvSpPr>
            <p:spPr>
              <a:xfrm>
                <a:off x="1373593" y="1617886"/>
                <a:ext cx="3400426" cy="1479764"/>
              </a:xfrm>
              <a:prstGeom prst="rect">
                <a:avLst/>
              </a:prstGeom>
            </p:spPr>
            <p:txBody>
              <a:bodyPr wrap="square">
                <a:spAutoFit/>
              </a:bodyPr>
              <a:lstStyle/>
              <a:p>
                <a:pPr algn="just">
                  <a:spcAft>
                    <a:spcPts val="800"/>
                  </a:spcAft>
                </a:pPr>
                <a:r>
                  <a:rPr lang="en-US" sz="2000" dirty="0">
                    <a:latin typeface="UTM Avo" panose="02040603050506020204" pitchFamily="18" charset="0"/>
                    <a:ea typeface="Yu Mincho" panose="02020400000000000000" pitchFamily="18" charset="-128"/>
                    <a:cs typeface="Times New Roman" panose="02020603050405020304" pitchFamily="18" charset="0"/>
                  </a:rPr>
                  <a:t>c) </a:t>
                </a:r>
                <a14:m>
                  <m:oMath xmlns:m="http://schemas.openxmlformats.org/officeDocument/2006/math">
                    <m:d>
                      <m:dPr>
                        <m:begChr m:val="{"/>
                        <m:endChr m:val=""/>
                        <m:ctrlPr>
                          <a:rPr lang="en-US" sz="2000" i="1">
                            <a:latin typeface="Cambria Math" panose="02040503050406030204" pitchFamily="18" charset="0"/>
                            <a:ea typeface="Yu Mincho" panose="02020400000000000000" pitchFamily="18" charset="-128"/>
                            <a:cs typeface="Times New Roman" panose="02020603050405020304" pitchFamily="18" charset="0"/>
                          </a:rPr>
                        </m:ctrlPr>
                      </m:dPr>
                      <m:e>
                        <m:eqArr>
                          <m:eqArrPr>
                            <m:ctrlPr>
                              <a:rPr lang="en-US" sz="2000" i="1">
                                <a:latin typeface="Cambria Math" panose="02040503050406030204" pitchFamily="18" charset="0"/>
                                <a:ea typeface="Yu Mincho" panose="02020400000000000000" pitchFamily="18" charset="-128"/>
                                <a:cs typeface="Times New Roman" panose="02020603050405020304" pitchFamily="18" charset="0"/>
                              </a:rPr>
                            </m:ctrlPr>
                          </m:eqArrPr>
                          <m:e>
                            <m:r>
                              <a:rPr lang="en-US" sz="2000" i="1">
                                <a:latin typeface="Cambria Math" panose="02040503050406030204" pitchFamily="18" charset="0"/>
                                <a:ea typeface="Yu Mincho" panose="02020400000000000000" pitchFamily="18" charset="-128"/>
                                <a:cs typeface="Times New Roman" panose="02020603050405020304" pitchFamily="18" charset="0"/>
                              </a:rPr>
                              <m:t>𝑥</m:t>
                            </m:r>
                            <m:r>
                              <a:rPr lang="en-US" sz="2000" i="1">
                                <a:latin typeface="Cambria Math" panose="02040503050406030204" pitchFamily="18" charset="0"/>
                                <a:ea typeface="Yu Mincho" panose="02020400000000000000" pitchFamily="18" charset="-128"/>
                                <a:cs typeface="Times New Roman" panose="02020603050405020304" pitchFamily="18" charset="0"/>
                              </a:rPr>
                              <m:t>−</m:t>
                            </m:r>
                            <m:r>
                              <m:rPr>
                                <m:nor/>
                              </m:rPr>
                              <a:rPr lang="en-US" sz="2000" i="0">
                                <a:latin typeface="UTM Avo" panose="02040603050506020204" pitchFamily="18" charset="0"/>
                                <a:ea typeface="Yu Mincho" panose="02020400000000000000" pitchFamily="18" charset="-128"/>
                                <a:cs typeface="Times New Roman" panose="02020603050405020304" pitchFamily="18" charset="0"/>
                              </a:rPr>
                              <m:t>2</m:t>
                            </m:r>
                            <m:r>
                              <a:rPr lang="en-US" sz="2000" i="1">
                                <a:latin typeface="Cambria Math" panose="02040503050406030204" pitchFamily="18" charset="0"/>
                                <a:ea typeface="Yu Mincho" panose="02020400000000000000" pitchFamily="18" charset="-128"/>
                                <a:cs typeface="Times New Roman" panose="02020603050405020304" pitchFamily="18" charset="0"/>
                              </a:rPr>
                              <m:t>𝑦</m:t>
                            </m:r>
                            <m:r>
                              <a:rPr lang="en-US" sz="2000" i="1">
                                <a:latin typeface="Cambria Math" panose="02040503050406030204" pitchFamily="18" charset="0"/>
                                <a:ea typeface="Yu Mincho" panose="02020400000000000000" pitchFamily="18" charset="-128"/>
                                <a:cs typeface="Times New Roman" panose="02020603050405020304" pitchFamily="18" charset="0"/>
                              </a:rPr>
                              <m:t> ≤</m:t>
                            </m:r>
                            <m:r>
                              <m:rPr>
                                <m:nor/>
                              </m:rPr>
                              <a:rPr lang="en-US" sz="2000" i="0">
                                <a:latin typeface="UTM Avo" panose="02040603050506020204" pitchFamily="18" charset="0"/>
                                <a:ea typeface="Yu Mincho" panose="02020400000000000000" pitchFamily="18" charset="-128"/>
                                <a:cs typeface="Times New Roman" panose="02020603050405020304" pitchFamily="18" charset="0"/>
                              </a:rPr>
                              <m:t>5</m:t>
                            </m:r>
                          </m:e>
                          <m:e>
                            <m:r>
                              <a:rPr lang="en-US" sz="2000" i="1">
                                <a:latin typeface="Cambria Math" panose="02040503050406030204" pitchFamily="18" charset="0"/>
                                <a:ea typeface="Yu Mincho" panose="02020400000000000000" pitchFamily="18" charset="-128"/>
                                <a:cs typeface="Times New Roman" panose="02020603050405020304" pitchFamily="18" charset="0"/>
                              </a:rPr>
                              <m:t>𝑥</m:t>
                            </m:r>
                            <m:r>
                              <a:rPr lang="en-US" sz="2000" i="1">
                                <a:latin typeface="Cambria Math" panose="02040503050406030204" pitchFamily="18" charset="0"/>
                                <a:ea typeface="Yu Mincho" panose="02020400000000000000" pitchFamily="18" charset="-128"/>
                                <a:cs typeface="Times New Roman" panose="02020603050405020304" pitchFamily="18" charset="0"/>
                              </a:rPr>
                              <m:t>+</m:t>
                            </m:r>
                            <m:r>
                              <a:rPr lang="en-US" sz="2000" i="1">
                                <a:latin typeface="Cambria Math" panose="02040503050406030204" pitchFamily="18" charset="0"/>
                                <a:ea typeface="Yu Mincho" panose="02020400000000000000" pitchFamily="18" charset="-128"/>
                                <a:cs typeface="Times New Roman" panose="02020603050405020304" pitchFamily="18" charset="0"/>
                              </a:rPr>
                              <m:t>𝑦</m:t>
                            </m:r>
                            <m:r>
                              <a:rPr lang="en-US" sz="2000" i="1">
                                <a:latin typeface="Cambria Math" panose="02040503050406030204" pitchFamily="18" charset="0"/>
                                <a:ea typeface="Yu Mincho" panose="02020400000000000000" pitchFamily="18" charset="-128"/>
                                <a:cs typeface="Times New Roman" panose="02020603050405020304" pitchFamily="18" charset="0"/>
                              </a:rPr>
                              <m:t> ≥</m:t>
                            </m:r>
                            <m:r>
                              <m:rPr>
                                <m:nor/>
                              </m:rPr>
                              <a:rPr lang="en-US" sz="2000" i="0">
                                <a:latin typeface="UTM Avo" panose="02040603050506020204" pitchFamily="18" charset="0"/>
                                <a:ea typeface="Yu Mincho" panose="02020400000000000000" pitchFamily="18" charset="-128"/>
                                <a:cs typeface="Times New Roman" panose="02020603050405020304" pitchFamily="18" charset="0"/>
                              </a:rPr>
                              <m:t>2</m:t>
                            </m:r>
                          </m:e>
                          <m:e>
                            <m:r>
                              <a:rPr lang="en-US" sz="2000" i="1">
                                <a:latin typeface="Cambria Math" panose="02040503050406030204" pitchFamily="18" charset="0"/>
                                <a:ea typeface="Yu Mincho" panose="02020400000000000000" pitchFamily="18" charset="-128"/>
                                <a:cs typeface="Times New Roman" panose="02020603050405020304" pitchFamily="18" charset="0"/>
                              </a:rPr>
                              <m:t>𝑥</m:t>
                            </m:r>
                            <m:r>
                              <a:rPr lang="en-US" sz="2000" i="1">
                                <a:latin typeface="Cambria Math" panose="02040503050406030204" pitchFamily="18" charset="0"/>
                                <a:ea typeface="Yu Mincho" panose="02020400000000000000" pitchFamily="18" charset="-128"/>
                                <a:cs typeface="Times New Roman" panose="02020603050405020304" pitchFamily="18" charset="0"/>
                              </a:rPr>
                              <m:t> ≥</m:t>
                            </m:r>
                            <m:r>
                              <m:rPr>
                                <m:nor/>
                              </m:rPr>
                              <a:rPr lang="en-US" sz="2000" i="0">
                                <a:latin typeface="UTM Avo" panose="02040603050506020204" pitchFamily="18" charset="0"/>
                                <a:ea typeface="Yu Mincho" panose="02020400000000000000" pitchFamily="18" charset="-128"/>
                                <a:cs typeface="Times New Roman" panose="02020603050405020304" pitchFamily="18" charset="0"/>
                              </a:rPr>
                              <m:t>0</m:t>
                            </m:r>
                          </m:e>
                          <m:e>
                            <m:r>
                              <a:rPr lang="en-US" sz="2000" i="1">
                                <a:latin typeface="Cambria Math" panose="02040503050406030204" pitchFamily="18" charset="0"/>
                                <a:ea typeface="Cambria Math" panose="02040503050406030204" pitchFamily="18" charset="0"/>
                                <a:cs typeface="Times New Roman" panose="02020603050405020304" pitchFamily="18" charset="0"/>
                              </a:rPr>
                              <m:t>𝑦</m:t>
                            </m:r>
                            <m:r>
                              <a:rPr lang="en-US" sz="2000" i="1">
                                <a:latin typeface="Cambria Math" panose="02040503050406030204" pitchFamily="18" charset="0"/>
                                <a:ea typeface="Cambria Math" panose="02040503050406030204" pitchFamily="18" charset="0"/>
                                <a:cs typeface="Times New Roman" panose="02020603050405020304" pitchFamily="18" charset="0"/>
                              </a:rPr>
                              <m:t> ≤</m:t>
                            </m:r>
                            <m:r>
                              <m:rPr>
                                <m:nor/>
                              </m:rPr>
                              <a:rPr lang="en-US" sz="2000" i="0">
                                <a:latin typeface="UTM Avo" panose="02040603050506020204" pitchFamily="18" charset="0"/>
                                <a:ea typeface="Cambria Math" panose="02040503050406030204" pitchFamily="18" charset="0"/>
                                <a:cs typeface="Times New Roman" panose="02020603050405020304" pitchFamily="18" charset="0"/>
                              </a:rPr>
                              <m:t>3</m:t>
                            </m:r>
                          </m:e>
                        </m:eqArr>
                      </m:e>
                    </m:d>
                  </m:oMath>
                </a14:m>
                <a:endParaRPr lang="en-US" sz="20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2" name="Rectangle 1">
                <a:extLst>
                  <a:ext uri="{FF2B5EF4-FFF2-40B4-BE49-F238E27FC236}">
                    <a16:creationId xmlns:a16="http://schemas.microsoft.com/office/drawing/2014/main" id="{48A7D5A1-2605-3205-04C6-4B886EEF6C71}"/>
                  </a:ext>
                </a:extLst>
              </p:cNvPr>
              <p:cNvSpPr>
                <a:spLocks noRot="1" noChangeAspect="1" noMove="1" noResize="1" noEditPoints="1" noAdjustHandles="1" noChangeArrowheads="1" noChangeShapeType="1" noTextEdit="1"/>
              </p:cNvSpPr>
              <p:nvPr/>
            </p:nvSpPr>
            <p:spPr>
              <a:xfrm>
                <a:off x="1373593" y="1617886"/>
                <a:ext cx="3400426" cy="1479764"/>
              </a:xfrm>
              <a:prstGeom prst="rect">
                <a:avLst/>
              </a:prstGeom>
              <a:blipFill>
                <a:blip r:embed="rId3"/>
                <a:stretch>
                  <a:fillRect l="-1792"/>
                </a:stretch>
              </a:blipFill>
            </p:spPr>
            <p:txBody>
              <a:bodyPr/>
              <a:lstStyle/>
              <a:p>
                <a:r>
                  <a:rPr lang="en-US">
                    <a:noFill/>
                  </a:rPr>
                  <a:t> </a:t>
                </a:r>
              </a:p>
            </p:txBody>
          </p:sp>
        </mc:Fallback>
      </mc:AlternateContent>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33434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000" b="1" kern="0" dirty="0">
                <a:solidFill>
                  <a:srgbClr val="000000"/>
                </a:solidFill>
                <a:latin typeface="UTM Avo" panose="02040603050506020204" pitchFamily="18" charset="0"/>
              </a:rPr>
              <a:t>02</a:t>
            </a:r>
          </a:p>
        </p:txBody>
      </p:sp>
      <mc:AlternateContent xmlns:mc="http://schemas.openxmlformats.org/markup-compatibility/2006">
        <mc:Choice xmlns:a14="http://schemas.microsoft.com/office/drawing/2010/main" Requires="a14">
          <p:sp>
            <p:nvSpPr>
              <p:cNvPr id="4" name="Hộp Văn bản 18">
                <a:extLst>
                  <a:ext uri="{FF2B5EF4-FFF2-40B4-BE49-F238E27FC236}">
                    <a16:creationId xmlns:a16="http://schemas.microsoft.com/office/drawing/2014/main" id="{216AF908-3676-8E43-9FE6-9E3376D10491}"/>
                  </a:ext>
                </a:extLst>
              </p:cNvPr>
              <p:cNvSpPr txBox="1"/>
              <p:nvPr/>
            </p:nvSpPr>
            <p:spPr>
              <a:xfrm>
                <a:off x="356871" y="2957592"/>
                <a:ext cx="6180115" cy="3258649"/>
              </a:xfrm>
              <a:prstGeom prst="rect">
                <a:avLst/>
              </a:prstGeom>
              <a:noFill/>
            </p:spPr>
            <p:txBody>
              <a:bodyPr wrap="square">
                <a:spAutoFit/>
              </a:bodyPr>
              <a:lstStyle/>
              <a:p>
                <a:pPr marL="342900" marR="0" lvl="0" indent="-342900" algn="just">
                  <a:lnSpc>
                    <a:spcPct val="150000"/>
                  </a:lnSpc>
                  <a:spcBef>
                    <a:spcPts val="0"/>
                  </a:spcBef>
                  <a:spcAft>
                    <a:spcPts val="0"/>
                  </a:spcAft>
                  <a:buFont typeface="Symbol" panose="05050102010706020507" pitchFamily="18" charset="2"/>
                  <a:buChar char=""/>
                </a:pPr>
                <a:r>
                  <a:rPr lang="en-US" sz="2000" dirty="0">
                    <a:latin typeface="UTM Avo" panose="02040603050506020204" pitchFamily="18" charset="0"/>
                    <a:ea typeface="Calibri" panose="020F0502020204030204" pitchFamily="34" charset="0"/>
                    <a:cs typeface="Times New Roman" panose="02020603050405020304" pitchFamily="18" charset="0"/>
                  </a:rPr>
                  <a:t>Trong </a:t>
                </a:r>
                <a:r>
                  <a:rPr lang="en-US" sz="2000" dirty="0" err="1">
                    <a:latin typeface="UTM Avo" panose="02040603050506020204" pitchFamily="18" charset="0"/>
                    <a:ea typeface="Calibri" panose="020F0502020204030204" pitchFamily="34" charset="0"/>
                    <a:cs typeface="Times New Roman" panose="02020603050405020304" pitchFamily="18" charset="0"/>
                  </a:rPr>
                  <a:t>cùng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mặt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phẳng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tọa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độ</a:t>
                </a:r>
                <a:r>
                  <a:rPr lang="en-US" sz="20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dirty="0">
                        <a:latin typeface="Cambria Math" panose="02040503050406030204" pitchFamily="18" charset="0"/>
                        <a:ea typeface="Calibri" panose="020F0502020204030204" pitchFamily="34" charset="0"/>
                        <a:cs typeface="Times New Roman" panose="02020603050405020304" pitchFamily="18" charset="0"/>
                      </a:rPr>
                      <m:t>𝑂𝑥𝑦</m:t>
                    </m:r>
                  </m:oMath>
                </a14:m>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vẽ</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đường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thẳng</a:t>
                </a:r>
                <a:r>
                  <a:rPr lang="en-US" sz="2000" dirty="0">
                    <a:latin typeface="UTM Avo" panose="02040603050506020204" pitchFamily="18" charset="0"/>
                    <a:ea typeface="Calibri" panose="020F0502020204030204" pitchFamily="34" charset="0"/>
                    <a:cs typeface="Times New Roman" panose="02020603050405020304" pitchFamily="18" charset="0"/>
                  </a:rPr>
                  <a:t>:</a:t>
                </a:r>
              </a:p>
              <a:p>
                <a:pPr marL="228600" marR="0" algn="just">
                  <a:lnSpc>
                    <a:spcPct val="150000"/>
                  </a:lnSpc>
                  <a:spcBef>
                    <a:spcPts val="0"/>
                  </a:spcBef>
                  <a:spcAft>
                    <a:spcPts val="0"/>
                  </a:spcAft>
                </a:pPr>
                <a14:m>
                  <m:oMath xmlns:m="http://schemas.openxmlformats.org/officeDocument/2006/math">
                    <m:r>
                      <m:rPr>
                        <m:nor/>
                      </m:rPr>
                      <a:rPr lang="en-US" sz="2000" dirty="0">
                        <a:latin typeface="UTM Avo" panose="02040603050506020204" pitchFamily="18" charset="0"/>
                        <a:ea typeface="Calibri" panose="020F0502020204030204" pitchFamily="34" charset="0"/>
                        <a:cs typeface="Times New Roman" panose="02020603050405020304" pitchFamily="18" charset="0"/>
                      </a:rPr>
                      <m:t>d</m:t>
                    </m:r>
                    <m:r>
                      <a:rPr lang="en-US" sz="2000" i="1" baseline="-25000" dirty="0">
                        <a:latin typeface="Cambria Math" panose="02040503050406030204" pitchFamily="18" charset="0"/>
                        <a:ea typeface="Calibri" panose="020F0502020204030204" pitchFamily="34" charset="0"/>
                        <a:cs typeface="Times New Roman" panose="02020603050405020304" pitchFamily="18" charset="0"/>
                      </a:rPr>
                      <m:t>1</m:t>
                    </m:r>
                    <m:r>
                      <a:rPr lang="en-US" sz="2000" i="1" dirty="0">
                        <a:latin typeface="Cambria Math" panose="02040503050406030204" pitchFamily="18" charset="0"/>
                        <a:ea typeface="Calibri" panose="020F0502020204030204" pitchFamily="34" charset="0"/>
                        <a:cs typeface="Times New Roman" panose="02020603050405020304" pitchFamily="18" charset="0"/>
                      </a:rPr>
                      <m:t>: </m:t>
                    </m:r>
                    <m:r>
                      <a:rPr lang="en-US" sz="2000" i="1" dirty="0">
                        <a:latin typeface="Cambria Math" panose="02040503050406030204" pitchFamily="18" charset="0"/>
                        <a:ea typeface="Calibri" panose="020F0502020204030204" pitchFamily="34" charset="0"/>
                        <a:cs typeface="Times New Roman" panose="02020603050405020304" pitchFamily="18" charset="0"/>
                      </a:rPr>
                      <m:t>𝑥</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2</m:t>
                    </m:r>
                    <m:r>
                      <a:rPr lang="en-US" sz="2000" i="1" dirty="0">
                        <a:latin typeface="Cambria Math" panose="02040503050406030204" pitchFamily="18" charset="0"/>
                        <a:ea typeface="Calibri" panose="020F0502020204030204" pitchFamily="34" charset="0"/>
                        <a:cs typeface="Times New Roman" panose="02020603050405020304" pitchFamily="18" charset="0"/>
                      </a:rPr>
                      <m:t>𝑦</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5</m:t>
                    </m:r>
                  </m:oMath>
                </a14:m>
                <a:r>
                  <a:rPr lang="en-US" sz="20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dirty="0">
                        <a:latin typeface="UTM Avo" panose="02040603050506020204" pitchFamily="18" charset="0"/>
                        <a:ea typeface="Calibri" panose="020F0502020204030204" pitchFamily="34" charset="0"/>
                        <a:cs typeface="Times New Roman" panose="02020603050405020304" pitchFamily="18" charset="0"/>
                      </a:rPr>
                      <m:t>d</m:t>
                    </m:r>
                    <m:r>
                      <a:rPr lang="en-US" sz="2000" i="1" baseline="-25000" dirty="0">
                        <a:latin typeface="Cambria Math" panose="02040503050406030204" pitchFamily="18" charset="0"/>
                        <a:ea typeface="Calibri" panose="020F0502020204030204" pitchFamily="34" charset="0"/>
                        <a:cs typeface="Times New Roman" panose="02020603050405020304" pitchFamily="18" charset="0"/>
                      </a:rPr>
                      <m:t>2</m:t>
                    </m:r>
                    <m:r>
                      <a:rPr lang="en-US" sz="2000" i="1" dirty="0">
                        <a:latin typeface="Cambria Math" panose="02040503050406030204" pitchFamily="18" charset="0"/>
                        <a:ea typeface="Calibri" panose="020F0502020204030204" pitchFamily="34" charset="0"/>
                        <a:cs typeface="Times New Roman" panose="02020603050405020304" pitchFamily="18" charset="0"/>
                      </a:rPr>
                      <m:t>: </m:t>
                    </m:r>
                    <m:r>
                      <a:rPr lang="en-US" sz="2000" i="1" dirty="0">
                        <a:latin typeface="Cambria Math" panose="02040503050406030204" pitchFamily="18" charset="0"/>
                        <a:ea typeface="Calibri" panose="020F0502020204030204" pitchFamily="34" charset="0"/>
                        <a:cs typeface="Times New Roman" panose="02020603050405020304" pitchFamily="18" charset="0"/>
                      </a:rPr>
                      <m:t>𝑥</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a:rPr lang="en-US" sz="2000" i="1" dirty="0">
                        <a:latin typeface="Cambria Math" panose="02040503050406030204" pitchFamily="18" charset="0"/>
                        <a:ea typeface="Calibri" panose="020F0502020204030204" pitchFamily="34" charset="0"/>
                        <a:cs typeface="Times New Roman" panose="02020603050405020304" pitchFamily="18" charset="0"/>
                      </a:rPr>
                      <m:t>𝑦</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2</m:t>
                    </m:r>
                  </m:oMath>
                </a14:m>
                <a:r>
                  <a:rPr lang="en-US" sz="20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dirty="0">
                        <a:latin typeface="UTM Avo" panose="02040603050506020204" pitchFamily="18" charset="0"/>
                        <a:ea typeface="Calibri" panose="020F0502020204030204" pitchFamily="34" charset="0"/>
                        <a:cs typeface="Times New Roman" panose="02020603050405020304" pitchFamily="18" charset="0"/>
                      </a:rPr>
                      <m:t>d</m:t>
                    </m:r>
                    <m:r>
                      <a:rPr lang="en-US" sz="2000" i="1" baseline="-25000" dirty="0">
                        <a:latin typeface="Cambria Math" panose="02040503050406030204" pitchFamily="18" charset="0"/>
                        <a:ea typeface="Calibri" panose="020F0502020204030204" pitchFamily="34" charset="0"/>
                        <a:cs typeface="Times New Roman" panose="02020603050405020304" pitchFamily="18" charset="0"/>
                      </a:rPr>
                      <m:t>3</m:t>
                    </m:r>
                    <m:r>
                      <a:rPr lang="en-US" sz="2000" i="1" dirty="0">
                        <a:latin typeface="Cambria Math" panose="02040503050406030204" pitchFamily="18" charset="0"/>
                        <a:ea typeface="Calibri" panose="020F0502020204030204" pitchFamily="34" charset="0"/>
                        <a:cs typeface="Times New Roman" panose="02020603050405020304" pitchFamily="18" charset="0"/>
                      </a:rPr>
                      <m:t>: </m:t>
                    </m:r>
                    <m:r>
                      <a:rPr lang="en-US" sz="2000" i="1" dirty="0">
                        <a:latin typeface="Cambria Math" panose="02040503050406030204" pitchFamily="18" charset="0"/>
                        <a:ea typeface="Calibri" panose="020F0502020204030204" pitchFamily="34" charset="0"/>
                        <a:cs typeface="Times New Roman" panose="02020603050405020304" pitchFamily="18" charset="0"/>
                      </a:rPr>
                      <m:t>𝑥</m:t>
                    </m:r>
                    <m:r>
                      <a:rPr lang="en-US" sz="20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0</m:t>
                    </m:r>
                  </m:oMath>
                </a14:m>
                <a:r>
                  <a:rPr lang="en-US" sz="20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dirty="0">
                        <a:latin typeface="UTM Avo" panose="02040603050506020204" pitchFamily="18" charset="0"/>
                        <a:ea typeface="Calibri" panose="020F0502020204030204" pitchFamily="34" charset="0"/>
                        <a:cs typeface="Times New Roman" panose="02020603050405020304" pitchFamily="18" charset="0"/>
                      </a:rPr>
                      <m:t>d</m:t>
                    </m:r>
                    <m:r>
                      <a:rPr lang="en-US" sz="2000" i="1" baseline="-25000" dirty="0">
                        <a:latin typeface="Cambria Math" panose="02040503050406030204" pitchFamily="18" charset="0"/>
                        <a:ea typeface="Calibri" panose="020F0502020204030204" pitchFamily="34" charset="0"/>
                        <a:cs typeface="Times New Roman" panose="02020603050405020304" pitchFamily="18" charset="0"/>
                      </a:rPr>
                      <m:t>4</m:t>
                    </m:r>
                    <m:r>
                      <a:rPr lang="en-US" sz="2000" i="1" dirty="0">
                        <a:latin typeface="Cambria Math" panose="02040503050406030204" pitchFamily="18" charset="0"/>
                        <a:ea typeface="Calibri" panose="020F0502020204030204" pitchFamily="34" charset="0"/>
                        <a:cs typeface="Times New Roman" panose="02020603050405020304" pitchFamily="18" charset="0"/>
                      </a:rPr>
                      <m:t>: </m:t>
                    </m:r>
                    <m:r>
                      <a:rPr lang="en-US" sz="2000" i="1" dirty="0">
                        <a:latin typeface="Cambria Math" panose="02040503050406030204" pitchFamily="18" charset="0"/>
                        <a:ea typeface="Calibri" panose="020F0502020204030204" pitchFamily="34" charset="0"/>
                        <a:cs typeface="Times New Roman" panose="02020603050405020304" pitchFamily="18" charset="0"/>
                      </a:rPr>
                      <m:t>𝑦</m:t>
                    </m:r>
                    <m:r>
                      <a:rPr lang="en-US" sz="2000" i="1" dirty="0">
                        <a:latin typeface="Cambria Math" panose="02040503050406030204" pitchFamily="18" charset="0"/>
                        <a:ea typeface="Calibri" panose="020F0502020204030204" pitchFamily="34" charset="0"/>
                        <a:cs typeface="Times New Roman" panose="02020603050405020304" pitchFamily="18" charset="0"/>
                      </a:rPr>
                      <m:t> = </m:t>
                    </m:r>
                    <m:r>
                      <m:rPr>
                        <m:nor/>
                      </m:rPr>
                      <a:rPr lang="en-US" sz="2000" i="0" dirty="0">
                        <a:latin typeface="UTM Avo" panose="02040603050506020204" pitchFamily="18" charset="0"/>
                        <a:ea typeface="Calibri" panose="020F0502020204030204" pitchFamily="34" charset="0"/>
                        <a:cs typeface="Times New Roman" panose="02020603050405020304" pitchFamily="18" charset="0"/>
                      </a:rPr>
                      <m:t>3</m:t>
                    </m:r>
                  </m:oMath>
                </a14:m>
                <a:endParaRPr lang="en-US" sz="2000" dirty="0">
                  <a:latin typeface="UTM Avo" panose="02040603050506020204" pitchFamily="18" charset="0"/>
                  <a:ea typeface="Calibri" panose="020F0502020204030204" pitchFamily="34" charset="0"/>
                  <a:cs typeface="Times New Roman" panose="02020603050405020304" pitchFamily="18" charset="0"/>
                </a:endParaRPr>
              </a:p>
              <a:p>
                <a:pPr marL="342900" marR="0" lvl="0" indent="-342900" algn="just">
                  <a:lnSpc>
                    <a:spcPct val="150000"/>
                  </a:lnSpc>
                  <a:spcBef>
                    <a:spcPts val="0"/>
                  </a:spcBef>
                  <a:spcAft>
                    <a:spcPts val="600"/>
                  </a:spcAft>
                  <a:buFont typeface="Symbol" panose="05050102010706020507" pitchFamily="18" charset="2"/>
                  <a:buChar char=""/>
                </a:pPr>
                <a:r>
                  <a:rPr lang="en-US" sz="2000" dirty="0" err="1">
                    <a:latin typeface="UTM Avo" panose="02040603050506020204" pitchFamily="18" charset="0"/>
                    <a:ea typeface="Calibri" panose="020F0502020204030204" pitchFamily="34" charset="0"/>
                    <a:cs typeface="Times New Roman" panose="02020603050405020304" pitchFamily="18" charset="0"/>
                  </a:rPr>
                  <a:t>Gạch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đi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các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phần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không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thuộc</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miền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nghiệm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của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mỗi</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bất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phương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trình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Miền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nghiệm</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của</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hệ</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bất</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phương</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trình</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là</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miền</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tứ</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giác</a:t>
                </a:r>
                <a:r>
                  <a:rPr lang="en-US" sz="20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i="0" dirty="0">
                        <a:latin typeface="UTM Avo" panose="02040603050506020204" pitchFamily="18" charset="0"/>
                        <a:ea typeface="Calibri" panose="020F0502020204030204" pitchFamily="34" charset="0"/>
                        <a:cs typeface="Times New Roman" panose="02020603050405020304" pitchFamily="18" charset="0"/>
                      </a:rPr>
                      <m:t>ABCD</m:t>
                    </m:r>
                  </m:oMath>
                </a14:m>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kể</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cả</a:t>
                </a:r>
                <a:r>
                  <a:rPr lang="en-US" sz="2000" dirty="0">
                    <a:latin typeface="UTM Avo" panose="02040603050506020204" pitchFamily="18" charset="0"/>
                    <a:ea typeface="Calibri" panose="020F0502020204030204" pitchFamily="34" charset="0"/>
                    <a:cs typeface="Times New Roman" panose="02020603050405020304" pitchFamily="18" charset="0"/>
                  </a:rPr>
                  <a:t> </a:t>
                </a:r>
                <a:r>
                  <a:rPr lang="en-US" sz="2000" dirty="0" err="1">
                    <a:latin typeface="UTM Avo" panose="02040603050506020204" pitchFamily="18" charset="0"/>
                    <a:ea typeface="Calibri" panose="020F0502020204030204" pitchFamily="34" charset="0"/>
                    <a:cs typeface="Times New Roman" panose="02020603050405020304" pitchFamily="18" charset="0"/>
                  </a:rPr>
                  <a:t>biên</a:t>
                </a:r>
                <a:r>
                  <a:rPr lang="en-US" sz="2000" dirty="0">
                    <a:latin typeface="UTM Avo" panose="02040603050506020204" pitchFamily="18" charset="0"/>
                    <a:ea typeface="Calibri" panose="020F0502020204030204" pitchFamily="34" charset="0"/>
                    <a:cs typeface="Times New Roman" panose="02020603050405020304" pitchFamily="18" charset="0"/>
                  </a:rPr>
                  <a:t>.</a:t>
                </a:r>
              </a:p>
            </p:txBody>
          </p:sp>
        </mc:Choice>
        <mc:Fallback>
          <p:sp>
            <p:nvSpPr>
              <p:cNvPr id="4" name="Hộp Văn bản 18">
                <a:extLst>
                  <a:ext uri="{FF2B5EF4-FFF2-40B4-BE49-F238E27FC236}">
                    <a16:creationId xmlns:a16="http://schemas.microsoft.com/office/drawing/2014/main" id="{216AF908-3676-8E43-9FE6-9E3376D10491}"/>
                  </a:ext>
                </a:extLst>
              </p:cNvPr>
              <p:cNvSpPr txBox="1">
                <a:spLocks noRot="1" noChangeAspect="1" noMove="1" noResize="1" noEditPoints="1" noAdjustHandles="1" noChangeArrowheads="1" noChangeShapeType="1" noTextEdit="1"/>
              </p:cNvSpPr>
              <p:nvPr/>
            </p:nvSpPr>
            <p:spPr>
              <a:xfrm>
                <a:off x="356871" y="2957592"/>
                <a:ext cx="6180115" cy="3258649"/>
              </a:xfrm>
              <a:prstGeom prst="rect">
                <a:avLst/>
              </a:prstGeom>
              <a:blipFill>
                <a:blip r:embed="rId4"/>
                <a:stretch>
                  <a:fillRect l="-1086" r="-1086" b="-2243"/>
                </a:stretch>
              </a:blipFill>
            </p:spPr>
            <p:txBody>
              <a:bodyPr/>
              <a:lstStyle/>
              <a:p>
                <a:r>
                  <a:rPr lang="en-US">
                    <a:noFill/>
                  </a:rPr>
                  <a:t> </a:t>
                </a:r>
              </a:p>
            </p:txBody>
          </p:sp>
        </mc:Fallback>
      </mc:AlternateContent>
      <p:pic>
        <p:nvPicPr>
          <p:cNvPr id="6" name="Picture 54">
            <a:extLst>
              <a:ext uri="{FF2B5EF4-FFF2-40B4-BE49-F238E27FC236}">
                <a16:creationId xmlns:a16="http://schemas.microsoft.com/office/drawing/2014/main" id="{5633AD8D-08CC-B8D7-4A5A-CDCD77F258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86988" y="1942096"/>
            <a:ext cx="5040724" cy="4209835"/>
          </a:xfrm>
          <a:prstGeom prst="rect">
            <a:avLst/>
          </a:prstGeom>
        </p:spPr>
      </p:pic>
    </p:spTree>
    <p:extLst>
      <p:ext uri="{BB962C8B-B14F-4D97-AF65-F5344CB8AC3E}">
        <p14:creationId xmlns:p14="http://schemas.microsoft.com/office/powerpoint/2010/main" val="1925770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Rectangle 1">
                <a:extLst>
                  <a:ext uri="{FF2B5EF4-FFF2-40B4-BE49-F238E27FC236}">
                    <a16:creationId xmlns:a16="http://schemas.microsoft.com/office/drawing/2014/main" id="{48A7D5A1-2605-3205-04C6-4B886EEF6C71}"/>
                  </a:ext>
                </a:extLst>
              </p:cNvPr>
              <p:cNvSpPr/>
              <p:nvPr/>
            </p:nvSpPr>
            <p:spPr>
              <a:xfrm>
                <a:off x="311310" y="1616880"/>
                <a:ext cx="11469564" cy="4452629"/>
              </a:xfrm>
              <a:prstGeom prst="rect">
                <a:avLst/>
              </a:prstGeom>
            </p:spPr>
            <p:txBody>
              <a:bodyPr wrap="square">
                <a:spAutoFit/>
              </a:bodyPr>
              <a:lstStyle/>
              <a:p>
                <a:pPr algn="just">
                  <a:lnSpc>
                    <a:spcPct val="150000"/>
                  </a:lnSpc>
                </a:pPr>
                <a:r>
                  <a:rPr lang="en-US" sz="2400" dirty="0">
                    <a:latin typeface="UTM Avo" panose="02040603050506020204" pitchFamily="18" charset="0"/>
                  </a:rPr>
                  <a:t>	Nhu </a:t>
                </a:r>
                <a:r>
                  <a:rPr lang="en-US" sz="2400" dirty="0" err="1">
                    <a:latin typeface="UTM Avo" panose="02040603050506020204" pitchFamily="18" charset="0"/>
                  </a:rPr>
                  <a:t>cầu</a:t>
                </a:r>
                <a:r>
                  <a:rPr lang="en-US" sz="2400" dirty="0">
                    <a:latin typeface="UTM Avo" panose="02040603050506020204" pitchFamily="18" charset="0"/>
                  </a:rPr>
                  <a:t> </a:t>
                </a:r>
                <a:r>
                  <a:rPr lang="en-US" sz="2400" dirty="0" err="1">
                    <a:latin typeface="UTM Avo" panose="02040603050506020204" pitchFamily="18" charset="0"/>
                  </a:rPr>
                  <a:t>canxi</a:t>
                </a:r>
                <a:r>
                  <a:rPr lang="en-US" sz="2400" dirty="0">
                    <a:latin typeface="UTM Avo" panose="02040603050506020204" pitchFamily="18" charset="0"/>
                  </a:rPr>
                  <a:t> </a:t>
                </a:r>
                <a:r>
                  <a:rPr lang="en-US" sz="2400" dirty="0" err="1">
                    <a:latin typeface="UTM Avo" panose="02040603050506020204" pitchFamily="18" charset="0"/>
                  </a:rPr>
                  <a:t>tối</a:t>
                </a:r>
                <a:r>
                  <a:rPr lang="en-US" sz="2400" dirty="0">
                    <a:latin typeface="UTM Avo" panose="02040603050506020204" pitchFamily="18" charset="0"/>
                  </a:rPr>
                  <a:t> </a:t>
                </a:r>
                <a:r>
                  <a:rPr lang="en-US" sz="2400" dirty="0" err="1">
                    <a:latin typeface="UTM Avo" panose="02040603050506020204" pitchFamily="18" charset="0"/>
                  </a:rPr>
                  <a:t>thiểu</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đang</a:t>
                </a:r>
                <a:r>
                  <a:rPr lang="en-US" sz="2400" dirty="0">
                    <a:latin typeface="UTM Avo" panose="02040603050506020204" pitchFamily="18" charset="0"/>
                  </a:rPr>
                  <a:t> </a:t>
                </a:r>
                <a:r>
                  <a:rPr lang="en-US" sz="2400" dirty="0" err="1">
                    <a:latin typeface="UTM Avo" panose="02040603050506020204" pitchFamily="18" charset="0"/>
                  </a:rPr>
                  <a:t>tuổi</a:t>
                </a:r>
                <a:r>
                  <a:rPr lang="en-US" sz="2400" dirty="0">
                    <a:latin typeface="UTM Avo" panose="02040603050506020204" pitchFamily="18" charset="0"/>
                  </a:rPr>
                  <a:t> </a:t>
                </a:r>
                <a:r>
                  <a:rPr lang="en-US" sz="2400" dirty="0" err="1">
                    <a:latin typeface="UTM Avo" panose="02040603050506020204" pitchFamily="18" charset="0"/>
                  </a:rPr>
                  <a:t>trưởng</a:t>
                </a:r>
                <a:r>
                  <a:rPr lang="en-US" sz="2400" dirty="0">
                    <a:latin typeface="UTM Avo" panose="02040603050506020204" pitchFamily="18" charset="0"/>
                  </a:rPr>
                  <a:t> </a:t>
                </a:r>
                <a:r>
                  <a:rPr lang="en-US" sz="2400" dirty="0" err="1">
                    <a:latin typeface="UTM Avo" panose="02040603050506020204" pitchFamily="18" charset="0"/>
                  </a:rPr>
                  <a:t>thành</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ngày</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14:m>
                  <m:oMath xmlns:m="http://schemas.openxmlformats.org/officeDocument/2006/math">
                    <m:r>
                      <m:rPr>
                        <m:nor/>
                      </m:rPr>
                      <a:rPr lang="en-US" sz="2400" i="0" dirty="0">
                        <a:latin typeface="UTM Avo" panose="02040603050506020204" pitchFamily="18" charset="0"/>
                      </a:rPr>
                      <m:t>1 300 </m:t>
                    </m:r>
                    <m:r>
                      <m:rPr>
                        <m:nor/>
                      </m:rPr>
                      <a:rPr lang="en-US" sz="2400" i="0" dirty="0">
                        <a:latin typeface="UTM Avo" panose="02040603050506020204" pitchFamily="18" charset="0"/>
                      </a:rPr>
                      <m:t>mg</m:t>
                    </m:r>
                  </m:oMath>
                </a14:m>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1 </a:t>
                </a:r>
                <a:r>
                  <a:rPr lang="en-US" sz="2400" dirty="0" err="1">
                    <a:latin typeface="UTM Avo" panose="02040603050506020204" pitchFamily="18" charset="0"/>
                  </a:rPr>
                  <a:t>lạng</a:t>
                </a:r>
                <a:r>
                  <a:rPr lang="en-US" sz="2400" dirty="0">
                    <a:latin typeface="UTM Avo" panose="02040603050506020204" pitchFamily="18" charset="0"/>
                  </a:rPr>
                  <a:t> </a:t>
                </a:r>
                <a:r>
                  <a:rPr lang="en-US" sz="2400" dirty="0" err="1">
                    <a:latin typeface="UTM Avo" panose="02040603050506020204" pitchFamily="18" charset="0"/>
                  </a:rPr>
                  <a:t>đậu</a:t>
                </a:r>
                <a:r>
                  <a:rPr lang="en-US" sz="2400" dirty="0">
                    <a:latin typeface="UTM Avo" panose="02040603050506020204" pitchFamily="18" charset="0"/>
                  </a:rPr>
                  <a:t> </a:t>
                </a:r>
                <a:r>
                  <a:rPr lang="en-US" sz="2400" dirty="0" err="1">
                    <a:latin typeface="UTM Avo" panose="02040603050506020204" pitchFamily="18" charset="0"/>
                  </a:rPr>
                  <a:t>nành</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14:m>
                  <m:oMath xmlns:m="http://schemas.openxmlformats.org/officeDocument/2006/math">
                    <m:r>
                      <m:rPr>
                        <m:nor/>
                      </m:rPr>
                      <a:rPr lang="en-US" sz="2400" i="0" dirty="0">
                        <a:latin typeface="UTM Avo" panose="02040603050506020204" pitchFamily="18" charset="0"/>
                      </a:rPr>
                      <m:t>165 </m:t>
                    </m:r>
                    <m:r>
                      <m:rPr>
                        <m:nor/>
                      </m:rPr>
                      <a:rPr lang="en-US" sz="2400" i="0" dirty="0">
                        <a:latin typeface="UTM Avo" panose="02040603050506020204" pitchFamily="18" charset="0"/>
                      </a:rPr>
                      <m:t>mg</m:t>
                    </m:r>
                  </m:oMath>
                </a14:m>
                <a:r>
                  <a:rPr lang="en-US" sz="2400" dirty="0">
                    <a:latin typeface="UTM Avo" panose="02040603050506020204" pitchFamily="18" charset="0"/>
                  </a:rPr>
                  <a:t> canxi, 1 </a:t>
                </a:r>
                <a:r>
                  <a:rPr lang="en-US" sz="2400" dirty="0" err="1">
                    <a:latin typeface="UTM Avo" panose="02040603050506020204" pitchFamily="18" charset="0"/>
                  </a:rPr>
                  <a:t>lạng</a:t>
                </a:r>
                <a:r>
                  <a:rPr lang="en-US" sz="2400" dirty="0">
                    <a:latin typeface="UTM Avo" panose="02040603050506020204" pitchFamily="18" charset="0"/>
                  </a:rPr>
                  <a:t> </a:t>
                </a:r>
                <a:r>
                  <a:rPr lang="en-US" sz="2400" dirty="0" err="1">
                    <a:latin typeface="UTM Avo" panose="02040603050506020204" pitchFamily="18" charset="0"/>
                  </a:rPr>
                  <a:t>thịt</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14:m>
                  <m:oMath xmlns:m="http://schemas.openxmlformats.org/officeDocument/2006/math">
                    <m:r>
                      <m:rPr>
                        <m:nor/>
                      </m:rPr>
                      <a:rPr lang="en-US" sz="2400" i="0" dirty="0">
                        <a:latin typeface="UTM Avo" panose="02040603050506020204" pitchFamily="18" charset="0"/>
                      </a:rPr>
                      <m:t>15 </m:t>
                    </m:r>
                    <m:r>
                      <m:rPr>
                        <m:nor/>
                      </m:rPr>
                      <a:rPr lang="en-US" sz="2400" i="0" dirty="0">
                        <a:latin typeface="UTM Avo" panose="02040603050506020204" pitchFamily="18" charset="0"/>
                      </a:rPr>
                      <m:t>mg</m:t>
                    </m:r>
                    <m:r>
                      <m:rPr>
                        <m:nor/>
                      </m:rPr>
                      <a:rPr lang="en-US" sz="2400" i="0" dirty="0">
                        <a:latin typeface="Cambria Math" panose="02040503050406030204" pitchFamily="18" charset="0"/>
                      </a:rPr>
                      <m:t> </m:t>
                    </m:r>
                  </m:oMath>
                </a14:m>
                <a:r>
                  <a:rPr lang="en-US" sz="2400" dirty="0" err="1">
                    <a:latin typeface="UTM Avo" panose="02040603050506020204" pitchFamily="18" charset="0"/>
                  </a:rPr>
                  <a:t>canxi</a:t>
                </a:r>
                <a:r>
                  <a:rPr lang="en-US" sz="2400" dirty="0">
                    <a:latin typeface="UTM Avo" panose="02040603050506020204" pitchFamily="18" charset="0"/>
                  </a:rPr>
                  <a:t>.</a:t>
                </a:r>
              </a:p>
              <a:p>
                <a:pPr algn="just">
                  <a:lnSpc>
                    <a:spcPct val="150000"/>
                  </a:lnSpc>
                </a:pPr>
                <a:r>
                  <a:rPr lang="en-US" sz="2400" dirty="0" err="1">
                    <a:latin typeface="UTM Avo" panose="02040603050506020204" pitchFamily="18" charset="0"/>
                  </a:rPr>
                  <a:t>Gọi</a:t>
                </a:r>
                <a:r>
                  <a:rPr lang="en-US" sz="2400" dirty="0">
                    <a:latin typeface="UTM Avo" panose="02040603050506020204" pitchFamily="18" charset="0"/>
                  </a:rPr>
                  <a:t> </a:t>
                </a:r>
                <a14:m>
                  <m:oMath xmlns:m="http://schemas.openxmlformats.org/officeDocument/2006/math">
                    <m:r>
                      <a:rPr lang="en-US" sz="2400" i="1" dirty="0">
                        <a:latin typeface="Cambria Math" panose="02040503050406030204" pitchFamily="18" charset="0"/>
                      </a:rPr>
                      <m:t>𝑥</m:t>
                    </m:r>
                    <m:r>
                      <a:rPr lang="en-US" sz="2400" i="1" dirty="0">
                        <a:latin typeface="Cambria Math" panose="02040503050406030204" pitchFamily="18" charset="0"/>
                      </a:rPr>
                      <m:t>, </m:t>
                    </m:r>
                    <m:r>
                      <a:rPr lang="en-US" sz="2400" i="1" dirty="0">
                        <a:latin typeface="Cambria Math" panose="02040503050406030204" pitchFamily="18" charset="0"/>
                      </a:rPr>
                      <m:t>𝑦</m:t>
                    </m:r>
                    <m:r>
                      <a:rPr lang="en-US" sz="2400" i="1" dirty="0">
                        <a:latin typeface="Cambria Math" panose="02040503050406030204" pitchFamily="18" charset="0"/>
                      </a:rPr>
                      <m:t> </m:t>
                    </m:r>
                  </m:oMath>
                </a14:m>
                <a:r>
                  <a:rPr lang="en-US" sz="2400" dirty="0" err="1">
                    <a:latin typeface="UTM Avo" panose="02040603050506020204" pitchFamily="18" charset="0"/>
                  </a:rPr>
                  <a:t>lần</a:t>
                </a:r>
                <a:r>
                  <a:rPr lang="en-US" sz="2400" dirty="0">
                    <a:latin typeface="UTM Avo" panose="02040603050506020204" pitchFamily="18" charset="0"/>
                  </a:rPr>
                  <a:t> </a:t>
                </a:r>
                <a:r>
                  <a:rPr lang="en-US" sz="2400" dirty="0" err="1">
                    <a:latin typeface="UTM Avo" panose="02040603050506020204" pitchFamily="18" charset="0"/>
                  </a:rPr>
                  <a:t>lượt</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lạng</a:t>
                </a:r>
                <a:r>
                  <a:rPr lang="en-US" sz="2400" dirty="0">
                    <a:latin typeface="UTM Avo" panose="02040603050506020204" pitchFamily="18" charset="0"/>
                  </a:rPr>
                  <a:t> </a:t>
                </a:r>
                <a:r>
                  <a:rPr lang="en-US" sz="2400" dirty="0" err="1">
                    <a:latin typeface="UTM Avo" panose="02040603050506020204" pitchFamily="18" charset="0"/>
                  </a:rPr>
                  <a:t>đậu</a:t>
                </a:r>
                <a:r>
                  <a:rPr lang="en-US" sz="2400" dirty="0">
                    <a:latin typeface="UTM Avo" panose="02040603050506020204" pitchFamily="18" charset="0"/>
                  </a:rPr>
                  <a:t> </a:t>
                </a:r>
                <a:r>
                  <a:rPr lang="en-US" sz="2400" dirty="0" err="1">
                    <a:latin typeface="UTM Avo" panose="02040603050506020204" pitchFamily="18" charset="0"/>
                  </a:rPr>
                  <a:t>nành</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lạng</a:t>
                </a:r>
                <a:r>
                  <a:rPr lang="en-US" sz="2400" dirty="0">
                    <a:latin typeface="UTM Avo" panose="02040603050506020204" pitchFamily="18" charset="0"/>
                  </a:rPr>
                  <a:t> </a:t>
                </a:r>
                <a:r>
                  <a:rPr lang="en-US" sz="2400" dirty="0" err="1">
                    <a:latin typeface="UTM Avo" panose="02040603050506020204" pitchFamily="18" charset="0"/>
                  </a:rPr>
                  <a:t>thịt</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đang</a:t>
                </a:r>
                <a:r>
                  <a:rPr lang="en-US" sz="2400" dirty="0">
                    <a:latin typeface="UTM Avo" panose="02040603050506020204" pitchFamily="18" charset="0"/>
                  </a:rPr>
                  <a:t>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tuổi</a:t>
                </a:r>
                <a:r>
                  <a:rPr lang="en-US" sz="2400" dirty="0">
                    <a:latin typeface="UTM Avo" panose="02040603050506020204" pitchFamily="18" charset="0"/>
                  </a:rPr>
                  <a:t> </a:t>
                </a:r>
                <a:r>
                  <a:rPr lang="en-US" sz="2400" dirty="0" err="1">
                    <a:latin typeface="UTM Avo" panose="02040603050506020204" pitchFamily="18" charset="0"/>
                  </a:rPr>
                  <a:t>trưởng</a:t>
                </a:r>
                <a:r>
                  <a:rPr lang="en-US" sz="2400" dirty="0">
                    <a:latin typeface="UTM Avo" panose="02040603050506020204" pitchFamily="18" charset="0"/>
                  </a:rPr>
                  <a:t> </a:t>
                </a:r>
                <a:r>
                  <a:rPr lang="en-US" sz="2400" dirty="0" err="1">
                    <a:latin typeface="UTM Avo" panose="02040603050506020204" pitchFamily="18" charset="0"/>
                  </a:rPr>
                  <a:t>thành</a:t>
                </a:r>
                <a:r>
                  <a:rPr lang="en-US" sz="2400" dirty="0">
                    <a:latin typeface="UTM Avo" panose="02040603050506020204" pitchFamily="18" charset="0"/>
                  </a:rPr>
                  <a:t> </a:t>
                </a:r>
                <a:r>
                  <a:rPr lang="en-US" sz="2400" dirty="0" err="1">
                    <a:latin typeface="UTM Avo" panose="02040603050506020204" pitchFamily="18" charset="0"/>
                  </a:rPr>
                  <a:t>ăn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1 </a:t>
                </a:r>
                <a:r>
                  <a:rPr lang="en-US" sz="2400" dirty="0" err="1">
                    <a:latin typeface="UTM Avo" panose="02040603050506020204" pitchFamily="18" charset="0"/>
                  </a:rPr>
                  <a:t>ngày</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14:m>
                  <m:oMath xmlns:m="http://schemas.openxmlformats.org/officeDocument/2006/math">
                    <m:r>
                      <a:rPr lang="en-US" sz="2400" i="1" dirty="0">
                        <a:latin typeface="Cambria Math" panose="02040503050406030204" pitchFamily="18" charset="0"/>
                      </a:rPr>
                      <m:t>𝑥</m:t>
                    </m:r>
                    <m:r>
                      <a:rPr lang="en-US" sz="2400" i="1" dirty="0">
                        <a:latin typeface="Cambria Math" panose="02040503050406030204" pitchFamily="18" charset="0"/>
                      </a:rPr>
                      <m:t>&gt;</m:t>
                    </m:r>
                    <m:r>
                      <m:rPr>
                        <m:nor/>
                      </m:rPr>
                      <a:rPr lang="en-US" sz="2400" i="0" dirty="0">
                        <a:latin typeface="UTM Avo" panose="02040603050506020204" pitchFamily="18" charset="0"/>
                      </a:rPr>
                      <m:t>0</m:t>
                    </m:r>
                    <m:r>
                      <a:rPr lang="en-US" sz="2400" i="1" dirty="0">
                        <a:latin typeface="Cambria Math" panose="02040503050406030204" pitchFamily="18" charset="0"/>
                      </a:rPr>
                      <m:t>, </m:t>
                    </m:r>
                    <m:r>
                      <a:rPr lang="en-US" sz="2400" i="1" dirty="0">
                        <a:latin typeface="Cambria Math" panose="02040503050406030204" pitchFamily="18" charset="0"/>
                      </a:rPr>
                      <m:t>𝑦</m:t>
                    </m:r>
                    <m:r>
                      <a:rPr lang="en-US" sz="2400" i="1" dirty="0">
                        <a:latin typeface="Cambria Math" panose="02040503050406030204" pitchFamily="18" charset="0"/>
                      </a:rPr>
                      <m:t>&gt;</m:t>
                    </m:r>
                    <m:r>
                      <m:rPr>
                        <m:nor/>
                      </m:rPr>
                      <a:rPr lang="en-US" sz="2400" i="0" dirty="0">
                        <a:latin typeface="UTM Avo" panose="02040603050506020204" pitchFamily="18" charset="0"/>
                      </a:rPr>
                      <m:t>0</m:t>
                    </m:r>
                  </m:oMath>
                </a14:m>
                <a:r>
                  <a:rPr lang="en-US" sz="2400" dirty="0">
                    <a:latin typeface="UTM Avo" panose="02040603050506020204" pitchFamily="18" charset="0"/>
                  </a:rPr>
                  <a:t>).</a:t>
                </a:r>
              </a:p>
              <a:p>
                <a:pPr algn="just">
                  <a:lnSpc>
                    <a:spcPct val="150000"/>
                  </a:lnSpc>
                </a:pPr>
                <a:r>
                  <a:rPr lang="en-US" sz="2400" dirty="0">
                    <a:latin typeface="UTM Avo" panose="02040603050506020204" pitchFamily="18" charset="0"/>
                  </a:rPr>
                  <a:t>a) </a:t>
                </a:r>
                <a:r>
                  <a:rPr lang="en-US" sz="2400" dirty="0" err="1">
                    <a:latin typeface="UTM Avo" panose="02040603050506020204" pitchFamily="18" charset="0"/>
                  </a:rPr>
                  <a:t>Viết</a:t>
                </a:r>
                <a:r>
                  <a:rPr lang="en-US" sz="2400" dirty="0">
                    <a:latin typeface="UTM Avo" panose="02040603050506020204" pitchFamily="18" charset="0"/>
                  </a:rPr>
                  <a:t> </a:t>
                </a:r>
                <a:r>
                  <a:rPr lang="en-US" sz="2400" dirty="0" err="1">
                    <a:latin typeface="UTM Avo" panose="02040603050506020204" pitchFamily="18" charset="0"/>
                  </a:rPr>
                  <a:t>bất</a:t>
                </a:r>
                <a:r>
                  <a:rPr lang="en-US" sz="2400" dirty="0">
                    <a:latin typeface="UTM Avo" panose="02040603050506020204" pitchFamily="18" charset="0"/>
                  </a:rPr>
                  <a:t> </a:t>
                </a:r>
                <a:r>
                  <a:rPr lang="en-US" sz="2400" dirty="0" err="1">
                    <a:latin typeface="UTM Avo" panose="02040603050506020204" pitchFamily="18" charset="0"/>
                  </a:rPr>
                  <a:t>phương</a:t>
                </a:r>
                <a:r>
                  <a:rPr lang="en-US" sz="2400" dirty="0">
                    <a:latin typeface="UTM Avo" panose="02040603050506020204" pitchFamily="18" charset="0"/>
                  </a:rPr>
                  <a:t> </a:t>
                </a:r>
                <a:r>
                  <a:rPr lang="en-US" sz="2400" dirty="0" err="1">
                    <a:latin typeface="UTM Avo" panose="02040603050506020204" pitchFamily="18" charset="0"/>
                  </a:rPr>
                  <a:t>trình</a:t>
                </a:r>
                <a:r>
                  <a:rPr lang="en-US" sz="2400" dirty="0">
                    <a:latin typeface="UTM Avo" panose="02040603050506020204" pitchFamily="18" charset="0"/>
                  </a:rPr>
                  <a:t> </a:t>
                </a:r>
                <a:r>
                  <a:rPr lang="en-US" sz="2400" dirty="0" err="1">
                    <a:latin typeface="UTM Avo" panose="02040603050506020204" pitchFamily="18" charset="0"/>
                  </a:rPr>
                  <a:t>bậc</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 </a:t>
                </a:r>
                <a:r>
                  <a:rPr lang="en-US" sz="2400" dirty="0" err="1">
                    <a:latin typeface="UTM Avo" panose="02040603050506020204" pitchFamily="18" charset="0"/>
                  </a:rPr>
                  <a:t>hai</a:t>
                </a:r>
                <a:r>
                  <a:rPr lang="en-US" sz="2400" dirty="0">
                    <a:latin typeface="UTM Avo" panose="02040603050506020204" pitchFamily="18" charset="0"/>
                  </a:rPr>
                  <a:t> </a:t>
                </a:r>
                <a:r>
                  <a:rPr lang="en-US" sz="2400" dirty="0" err="1">
                    <a:latin typeface="UTM Avo" panose="02040603050506020204" pitchFamily="18" charset="0"/>
                  </a:rPr>
                  <a:t>ẩn</a:t>
                </a:r>
                <a:r>
                  <a:rPr lang="en-US" sz="2400" dirty="0">
                    <a:latin typeface="UTM Avo" panose="02040603050506020204" pitchFamily="18" charset="0"/>
                  </a:rPr>
                  <a:t> </a:t>
                </a:r>
                <a14:m>
                  <m:oMath xmlns:m="http://schemas.openxmlformats.org/officeDocument/2006/math">
                    <m:r>
                      <a:rPr lang="en-US" sz="2400" i="1" dirty="0">
                        <a:latin typeface="Cambria Math" panose="02040503050406030204" pitchFamily="18" charset="0"/>
                      </a:rPr>
                      <m:t>𝑥</m:t>
                    </m:r>
                    <m:r>
                      <a:rPr lang="en-US" sz="2400" i="1" dirty="0">
                        <a:latin typeface="Cambria Math" panose="02040503050406030204" pitchFamily="18" charset="0"/>
                      </a:rPr>
                      <m:t>, </m:t>
                    </m:r>
                    <m:r>
                      <a:rPr lang="en-US" sz="2400" i="1" dirty="0">
                        <a:latin typeface="Cambria Math" panose="02040503050406030204" pitchFamily="18" charset="0"/>
                      </a:rPr>
                      <m:t>𝑦</m:t>
                    </m:r>
                  </m:oMath>
                </a14:m>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biểu</a:t>
                </a:r>
                <a:r>
                  <a:rPr lang="en-US" sz="2400" dirty="0">
                    <a:latin typeface="UTM Avo" panose="02040603050506020204" pitchFamily="18" charset="0"/>
                  </a:rPr>
                  <a:t> </a:t>
                </a:r>
                <a:r>
                  <a:rPr lang="en-US" sz="2400" dirty="0" err="1">
                    <a:latin typeface="UTM Avo" panose="02040603050506020204" pitchFamily="18" charset="0"/>
                  </a:rPr>
                  <a:t>dễn</a:t>
                </a:r>
                <a:r>
                  <a:rPr lang="en-US" sz="2400" dirty="0">
                    <a:latin typeface="UTM Avo" panose="02040603050506020204" pitchFamily="18" charset="0"/>
                  </a:rPr>
                  <a:t> </a:t>
                </a:r>
                <a:r>
                  <a:rPr lang="en-US" sz="2400" dirty="0" err="1">
                    <a:latin typeface="UTM Avo" panose="02040603050506020204" pitchFamily="18" charset="0"/>
                  </a:rPr>
                  <a:t>lượng</a:t>
                </a:r>
                <a:r>
                  <a:rPr lang="en-US" sz="2400" dirty="0">
                    <a:latin typeface="UTM Avo" panose="02040603050506020204" pitchFamily="18" charset="0"/>
                  </a:rPr>
                  <a:t> </a:t>
                </a:r>
                <a:r>
                  <a:rPr lang="en-US" sz="2400" dirty="0" err="1">
                    <a:latin typeface="UTM Avo" panose="02040603050506020204" pitchFamily="18" charset="0"/>
                  </a:rPr>
                  <a:t>canxi</a:t>
                </a:r>
                <a:r>
                  <a:rPr lang="en-US" sz="2400" dirty="0">
                    <a:latin typeface="UTM Avo" panose="02040603050506020204" pitchFamily="18" charset="0"/>
                  </a:rPr>
                  <a:t> </a:t>
                </a:r>
                <a:r>
                  <a:rPr lang="en-US" sz="2400" dirty="0" err="1">
                    <a:latin typeface="UTM Avo" panose="02040603050506020204" pitchFamily="18" charset="0"/>
                  </a:rPr>
                  <a:t>cần</a:t>
                </a:r>
                <a:r>
                  <a:rPr lang="en-US" sz="2400" dirty="0">
                    <a:latin typeface="UTM Avo" panose="02040603050506020204" pitchFamily="18" charset="0"/>
                  </a:rPr>
                  <a:t> </a:t>
                </a:r>
                <a:r>
                  <a:rPr lang="en-US" sz="2400" dirty="0" err="1">
                    <a:latin typeface="UTM Avo" panose="02040603050506020204" pitchFamily="18" charset="0"/>
                  </a:rPr>
                  <a:t>thiết</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ngày</a:t>
                </a:r>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người</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tuổi</a:t>
                </a:r>
                <a:r>
                  <a:rPr lang="en-US" sz="2400" dirty="0">
                    <a:latin typeface="UTM Avo" panose="02040603050506020204" pitchFamily="18" charset="0"/>
                  </a:rPr>
                  <a:t> </a:t>
                </a:r>
                <a:r>
                  <a:rPr lang="en-US" sz="2400" dirty="0" err="1">
                    <a:latin typeface="UTM Avo" panose="02040603050506020204" pitchFamily="18" charset="0"/>
                  </a:rPr>
                  <a:t>trưởng</a:t>
                </a:r>
                <a:r>
                  <a:rPr lang="en-US" sz="2400" dirty="0">
                    <a:latin typeface="UTM Avo" panose="02040603050506020204" pitchFamily="18" charset="0"/>
                  </a:rPr>
                  <a:t> </a:t>
                </a:r>
                <a:r>
                  <a:rPr lang="en-US" sz="2400" dirty="0" err="1">
                    <a:latin typeface="UTM Avo" panose="02040603050506020204" pitchFamily="18" charset="0"/>
                  </a:rPr>
                  <a:t>thành</a:t>
                </a:r>
                <a:r>
                  <a:rPr lang="en-US" sz="2400" dirty="0">
                    <a:latin typeface="UTM Avo" panose="02040603050506020204" pitchFamily="18" charset="0"/>
                  </a:rPr>
                  <a:t>.</a:t>
                </a:r>
              </a:p>
              <a:p>
                <a:pPr algn="just">
                  <a:lnSpc>
                    <a:spcPct val="150000"/>
                  </a:lnSpc>
                </a:pPr>
                <a:r>
                  <a:rPr lang="en-US" sz="2400" dirty="0">
                    <a:latin typeface="UTM Avo" panose="02040603050506020204" pitchFamily="18" charset="0"/>
                  </a:rPr>
                  <a:t>b) </a:t>
                </a:r>
                <a:r>
                  <a:rPr lang="en-US" sz="2400" dirty="0" err="1">
                    <a:latin typeface="UTM Avo" panose="02040603050506020204" pitchFamily="18" charset="0"/>
                  </a:rPr>
                  <a:t>Chỉ</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nghiệm</a:t>
                </a:r>
                <a:r>
                  <a:rPr lang="en-US" sz="2400" dirty="0">
                    <a:latin typeface="UTM Avo" panose="02040603050506020204" pitchFamily="18" charset="0"/>
                  </a:rPr>
                  <a:t> </a:t>
                </a:r>
                <a14:m>
                  <m:oMath xmlns:m="http://schemas.openxmlformats.org/officeDocument/2006/math">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0</m:t>
                            </m:r>
                            <m:r>
                              <a:rPr lang="en-US" sz="2400" b="0" i="1" smtClean="0">
                                <a:latin typeface="Cambria Math" panose="02040503050406030204" pitchFamily="18" charset="0"/>
                              </a:rPr>
                              <m:t> </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𝑦</m:t>
                            </m:r>
                          </m:e>
                          <m:sub>
                            <m:r>
                              <a:rPr lang="en-US" sz="2400" i="1">
                                <a:latin typeface="Cambria Math" panose="02040503050406030204" pitchFamily="18" charset="0"/>
                              </a:rPr>
                              <m:t>0</m:t>
                            </m:r>
                          </m:sub>
                        </m:sSub>
                      </m:e>
                    </m:d>
                  </m:oMath>
                </a14:m>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𝑥</m:t>
                        </m:r>
                      </m:e>
                      <m:sub>
                        <m:r>
                          <a:rPr lang="en-US" sz="2400" i="1">
                            <a:latin typeface="Cambria Math" panose="02040503050406030204" pitchFamily="18" charset="0"/>
                          </a:rPr>
                          <m:t>0</m:t>
                        </m:r>
                      </m:sub>
                    </m:sSub>
                    <m:r>
                      <a:rPr lang="en-US" sz="2400" i="1">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𝑦</m:t>
                        </m:r>
                      </m:e>
                      <m:sub>
                        <m:r>
                          <a:rPr lang="en-US" sz="2400" i="1">
                            <a:latin typeface="Cambria Math" panose="02040503050406030204" pitchFamily="18" charset="0"/>
                          </a:rPr>
                          <m:t>0</m:t>
                        </m:r>
                      </m:sub>
                    </m:sSub>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ℕ</m:t>
                    </m:r>
                  </m:oMath>
                </a14:m>
                <a:r>
                  <a:rPr lang="en-US" sz="2400" dirty="0">
                    <a:latin typeface="UTM Avo" panose="02040603050506020204" pitchFamily="18" charset="0"/>
                  </a:rPr>
                  <a:t> </a:t>
                </a:r>
                <a:r>
                  <a:rPr lang="en-US" sz="2400" dirty="0" err="1">
                    <a:latin typeface="UTM Avo" panose="02040603050506020204" pitchFamily="18" charset="0"/>
                  </a:rPr>
                  <a:t>của</a:t>
                </a:r>
                <a:r>
                  <a:rPr lang="en-US" sz="2400" dirty="0">
                    <a:latin typeface="UTM Avo" panose="02040603050506020204" pitchFamily="18" charset="0"/>
                  </a:rPr>
                  <a:t> </a:t>
                </a:r>
                <a:r>
                  <a:rPr lang="en-US" sz="2400" dirty="0" err="1">
                    <a:latin typeface="UTM Avo" panose="02040603050506020204" pitchFamily="18" charset="0"/>
                  </a:rPr>
                  <a:t>bất</a:t>
                </a:r>
                <a:r>
                  <a:rPr lang="en-US" sz="2400" dirty="0">
                    <a:latin typeface="UTM Avo" panose="02040603050506020204" pitchFamily="18" charset="0"/>
                  </a:rPr>
                  <a:t> </a:t>
                </a:r>
                <a:r>
                  <a:rPr lang="en-US" sz="2400" dirty="0" err="1">
                    <a:latin typeface="UTM Avo" panose="02040603050506020204" pitchFamily="18" charset="0"/>
                  </a:rPr>
                  <a:t>phương</a:t>
                </a:r>
                <a:r>
                  <a:rPr lang="en-US" sz="2400" dirty="0">
                    <a:latin typeface="UTM Avo" panose="02040603050506020204" pitchFamily="18" charset="0"/>
                  </a:rPr>
                  <a:t> </a:t>
                </a:r>
                <a:r>
                  <a:rPr lang="en-US" sz="2400" dirty="0" err="1">
                    <a:latin typeface="UTM Avo" panose="02040603050506020204" pitchFamily="18" charset="0"/>
                  </a:rPr>
                  <a:t>trình</a:t>
                </a:r>
                <a:r>
                  <a:rPr lang="en-US" sz="2400" dirty="0">
                    <a:latin typeface="UTM Avo" panose="02040603050506020204" pitchFamily="18" charset="0"/>
                  </a:rPr>
                  <a:t> </a:t>
                </a:r>
                <a:r>
                  <a:rPr lang="en-US" sz="2400" dirty="0" err="1">
                    <a:latin typeface="UTM Avo" panose="02040603050506020204" pitchFamily="18" charset="0"/>
                  </a:rPr>
                  <a:t>đó</a:t>
                </a:r>
                <a:r>
                  <a:rPr lang="en-US" sz="2400" dirty="0">
                    <a:latin typeface="UTM Avo" panose="02040603050506020204" pitchFamily="18" charset="0"/>
                  </a:rPr>
                  <a:t>.</a:t>
                </a:r>
              </a:p>
            </p:txBody>
          </p:sp>
        </mc:Choice>
        <mc:Fallback>
          <p:sp>
            <p:nvSpPr>
              <p:cNvPr id="2" name="Rectangle 1">
                <a:extLst>
                  <a:ext uri="{FF2B5EF4-FFF2-40B4-BE49-F238E27FC236}">
                    <a16:creationId xmlns:a16="http://schemas.microsoft.com/office/drawing/2014/main" id="{48A7D5A1-2605-3205-04C6-4B886EEF6C71}"/>
                  </a:ext>
                </a:extLst>
              </p:cNvPr>
              <p:cNvSpPr>
                <a:spLocks noRot="1" noChangeAspect="1" noMove="1" noResize="1" noEditPoints="1" noAdjustHandles="1" noChangeArrowheads="1" noChangeShapeType="1" noTextEdit="1"/>
              </p:cNvSpPr>
              <p:nvPr/>
            </p:nvSpPr>
            <p:spPr>
              <a:xfrm>
                <a:off x="311310" y="1616880"/>
                <a:ext cx="11469564" cy="4452629"/>
              </a:xfrm>
              <a:prstGeom prst="rect">
                <a:avLst/>
              </a:prstGeom>
              <a:blipFill>
                <a:blip r:embed="rId3"/>
                <a:stretch>
                  <a:fillRect l="-797" r="-797" b="-2052"/>
                </a:stretch>
              </a:blipFill>
            </p:spPr>
            <p:txBody>
              <a:bodyPr/>
              <a:lstStyle/>
              <a:p>
                <a:r>
                  <a:rPr lang="en-US">
                    <a:noFill/>
                  </a:rPr>
                  <a:t> </a:t>
                </a:r>
              </a:p>
            </p:txBody>
          </p:sp>
        </mc:Fallback>
      </mc:AlternateContent>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40419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400" b="1" kern="0" dirty="0">
                <a:solidFill>
                  <a:srgbClr val="000000"/>
                </a:solidFill>
                <a:latin typeface="UTM Avo" panose="02040603050506020204" pitchFamily="18" charset="0"/>
              </a:rPr>
              <a:t>03</a:t>
            </a:r>
          </a:p>
        </p:txBody>
      </p:sp>
    </p:spTree>
    <p:extLst>
      <p:ext uri="{BB962C8B-B14F-4D97-AF65-F5344CB8AC3E}">
        <p14:creationId xmlns:p14="http://schemas.microsoft.com/office/powerpoint/2010/main" val="3039462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40419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400" b="1" kern="0" dirty="0">
                <a:solidFill>
                  <a:srgbClr val="000000"/>
                </a:solidFill>
                <a:latin typeface="UTM Avo" panose="02040603050506020204" pitchFamily="18" charset="0"/>
              </a:rPr>
              <a:t>03</a:t>
            </a:r>
          </a:p>
        </p:txBody>
      </p:sp>
      <p:sp>
        <p:nvSpPr>
          <p:cNvPr id="4" name="Hộp Văn bản 6">
            <a:extLst>
              <a:ext uri="{FF2B5EF4-FFF2-40B4-BE49-F238E27FC236}">
                <a16:creationId xmlns:a16="http://schemas.microsoft.com/office/drawing/2014/main" id="{57C1E2D0-4F49-89AD-82A0-4699D7B6CC6A}"/>
              </a:ext>
            </a:extLst>
          </p:cNvPr>
          <p:cNvSpPr txBox="1"/>
          <p:nvPr/>
        </p:nvSpPr>
        <p:spPr>
          <a:xfrm>
            <a:off x="353140" y="2254523"/>
            <a:ext cx="1031081" cy="461665"/>
          </a:xfrm>
          <a:prstGeom prst="rect">
            <a:avLst/>
          </a:prstGeom>
          <a:noFill/>
        </p:spPr>
        <p:txBody>
          <a:bodyPr wrap="square">
            <a:spAutoFit/>
          </a:bodyPr>
          <a:lstStyle/>
          <a:p>
            <a:r>
              <a:rPr lang="en-US" sz="2400" b="1" dirty="0" err="1">
                <a:solidFill>
                  <a:srgbClr val="FF0000"/>
                </a:solidFill>
                <a:latin typeface="UTM Avo" panose="02040603050506020204" pitchFamily="18" charset="0"/>
                <a:cs typeface="Arial" panose="020B0604020202020204" pitchFamily="34" charset="0"/>
              </a:rPr>
              <a:t>Giải</a:t>
            </a:r>
            <a:endParaRPr lang="en-US" sz="2400" b="1" dirty="0">
              <a:solidFill>
                <a:srgbClr val="FF0000"/>
              </a:solidFill>
              <a:latin typeface="UTM Avo" panose="02040603050506020204" pitchFamily="18" charset="0"/>
              <a:cs typeface="Arial" panose="020B0604020202020204" pitchFamily="34" charset="0"/>
            </a:endParaRPr>
          </a:p>
        </p:txBody>
      </p:sp>
      <mc:AlternateContent xmlns:mc="http://schemas.openxmlformats.org/markup-compatibility/2006">
        <mc:Choice xmlns:a14="http://schemas.microsoft.com/office/drawing/2010/main" Requires="a14">
          <p:sp>
            <p:nvSpPr>
              <p:cNvPr id="7" name="Hộp Văn bản 4">
                <a:extLst>
                  <a:ext uri="{FF2B5EF4-FFF2-40B4-BE49-F238E27FC236}">
                    <a16:creationId xmlns:a16="http://schemas.microsoft.com/office/drawing/2014/main" id="{C5D98FE4-D0E4-64A0-D5B0-EC5D7B513EB0}"/>
                  </a:ext>
                </a:extLst>
              </p:cNvPr>
              <p:cNvSpPr txBox="1"/>
              <p:nvPr/>
            </p:nvSpPr>
            <p:spPr>
              <a:xfrm>
                <a:off x="357309" y="2596732"/>
                <a:ext cx="11466096" cy="2545697"/>
              </a:xfrm>
              <a:prstGeom prst="rect">
                <a:avLst/>
              </a:prstGeom>
              <a:noFill/>
            </p:spPr>
            <p:txBody>
              <a:bodyPr wrap="square">
                <a:spAutoFit/>
              </a:bodyPr>
              <a:lstStyle/>
              <a:p>
                <a:pPr algn="just">
                  <a:lnSpc>
                    <a:spcPct val="150000"/>
                  </a:lnSpc>
                  <a:spcAft>
                    <a:spcPts val="800"/>
                  </a:spcAft>
                </a:pPr>
                <a:r>
                  <a:rPr lang="en-US" sz="2400" dirty="0">
                    <a:latin typeface="UTM Avo" panose="02040603050506020204" pitchFamily="18" charset="0"/>
                    <a:ea typeface="Calibri" panose="020F0502020204030204" pitchFamily="34" charset="0"/>
                    <a:cs typeface="Times New Roman" panose="02020603050405020304" pitchFamily="18" charset="0"/>
                  </a:rPr>
                  <a:t>a) </a:t>
                </a:r>
                <a:r>
                  <a:rPr lang="en-US" sz="2400" dirty="0" err="1">
                    <a:latin typeface="UTM Avo" panose="02040603050506020204" pitchFamily="18" charset="0"/>
                    <a:ea typeface="Calibri" panose="020F0502020204030204" pitchFamily="34" charset="0"/>
                    <a:cs typeface="Times New Roman" panose="02020603050405020304" pitchFamily="18" charset="0"/>
                  </a:rPr>
                  <a:t>Lượng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canxi</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có</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trong</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a:latin typeface="Cambria Math" panose="02040503050406030204" pitchFamily="18" charset="0"/>
                        <a:ea typeface="Calibri" panose="020F0502020204030204" pitchFamily="34" charset="0"/>
                        <a:cs typeface="Times New Roman" panose="02020603050405020304" pitchFamily="18" charset="0"/>
                      </a:rPr>
                      <m:t>𝑥</m:t>
                    </m:r>
                  </m:oMath>
                </a14:m>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lạng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đậu</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nành</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là</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165</m:t>
                    </m:r>
                    <m:r>
                      <a:rPr lang="en-US" sz="2400" i="1" dirty="0">
                        <a:latin typeface="Cambria Math" panose="02040503050406030204" pitchFamily="18" charset="0"/>
                        <a:ea typeface="Calibri" panose="020F0502020204030204" pitchFamily="34" charset="0"/>
                        <a:cs typeface="Times New Roman" panose="02020603050405020304" pitchFamily="18" charset="0"/>
                      </a:rPr>
                      <m:t>𝑥</m:t>
                    </m:r>
                  </m:oMath>
                </a14:m>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mg</m:t>
                    </m:r>
                  </m:oMath>
                </a14:m>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a:latin typeface="Cambria Math" panose="02040503050406030204" pitchFamily="18" charset="0"/>
                        <a:ea typeface="Calibri" panose="020F0502020204030204" pitchFamily="34" charset="0"/>
                        <a:cs typeface="Times New Roman" panose="02020603050405020304" pitchFamily="18" charset="0"/>
                      </a:rPr>
                      <m:t>𝑦</m:t>
                    </m:r>
                  </m:oMath>
                </a14:m>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lạng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thịt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là</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15</m:t>
                    </m:r>
                    <m:r>
                      <a:rPr lang="en-US" sz="2400" i="1" dirty="0">
                        <a:latin typeface="Cambria Math" panose="02040503050406030204" pitchFamily="18" charset="0"/>
                        <a:ea typeface="Calibri" panose="020F0502020204030204" pitchFamily="34" charset="0"/>
                        <a:cs typeface="Times New Roman" panose="02020603050405020304" pitchFamily="18" charset="0"/>
                      </a:rPr>
                      <m:t>𝑦</m:t>
                    </m:r>
                  </m:oMath>
                </a14:m>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mg</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dirty="0">
                    <a:latin typeface="UTM Avo" panose="02040603050506020204" pitchFamily="18" charset="0"/>
                    <a:ea typeface="Calibri" panose="020F0502020204030204" pitchFamily="34" charset="0"/>
                    <a:cs typeface="Times New Roman" panose="02020603050405020304" pitchFamily="18" charset="0"/>
                  </a:rPr>
                  <a:t>Theo </a:t>
                </a:r>
                <a:r>
                  <a:rPr lang="en-US" sz="2400" dirty="0" err="1">
                    <a:latin typeface="UTM Avo" panose="02040603050506020204" pitchFamily="18" charset="0"/>
                    <a:ea typeface="Calibri" panose="020F0502020204030204" pitchFamily="34" charset="0"/>
                    <a:cs typeface="Times New Roman" panose="02020603050405020304" pitchFamily="18" charset="0"/>
                  </a:rPr>
                  <a:t>đề</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bài</a:t>
                </a:r>
                <a:r>
                  <a:rPr lang="en-US" sz="2400" dirty="0">
                    <a:latin typeface="UTM Avo" panose="02040603050506020204" pitchFamily="18" charset="0"/>
                    <a:ea typeface="Calibri" panose="020F0502020204030204" pitchFamily="34" charset="0"/>
                    <a:cs typeface="Times New Roman" panose="02020603050405020304" pitchFamily="18" charset="0"/>
                  </a:rPr>
                  <a:t>, ta </a:t>
                </a:r>
                <a:r>
                  <a:rPr lang="en-US" sz="2400" dirty="0" err="1">
                    <a:latin typeface="UTM Avo" panose="02040603050506020204" pitchFamily="18" charset="0"/>
                    <a:ea typeface="Calibri" panose="020F0502020204030204" pitchFamily="34" charset="0"/>
                    <a:cs typeface="Times New Roman" panose="02020603050405020304" pitchFamily="18" charset="0"/>
                  </a:rPr>
                  <a:t>có</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bất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phương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trình</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165</m:t>
                    </m:r>
                    <m:r>
                      <a:rPr lang="en-US" sz="2400" i="1" dirty="0">
                        <a:latin typeface="Cambria Math" panose="02040503050406030204" pitchFamily="18" charset="0"/>
                        <a:ea typeface="Calibri" panose="020F0502020204030204" pitchFamily="34" charset="0"/>
                        <a:cs typeface="Times New Roman" panose="02020603050405020304" pitchFamily="18" charset="0"/>
                      </a:rPr>
                      <m:t>𝑥</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15</m:t>
                    </m:r>
                    <m:r>
                      <a:rPr lang="en-US" sz="2400" i="1" dirty="0">
                        <a:latin typeface="Cambria Math" panose="02040503050406030204" pitchFamily="18" charset="0"/>
                        <a:ea typeface="Calibri" panose="020F0502020204030204" pitchFamily="34" charset="0"/>
                        <a:cs typeface="Times New Roman" panose="02020603050405020304" pitchFamily="18" charset="0"/>
                      </a:rPr>
                      <m:t>𝑦</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1</m:t>
                    </m:r>
                    <m:r>
                      <a:rPr lang="en-US" sz="24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300</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dirty="0">
                    <a:latin typeface="UTM Avo" panose="02040603050506020204" pitchFamily="18" charset="0"/>
                    <a:ea typeface="Calibri" panose="020F0502020204030204" pitchFamily="34" charset="0"/>
                    <a:cs typeface="Times New Roman" panose="02020603050405020304" pitchFamily="18" charset="0"/>
                  </a:rPr>
                  <a:t>b) </a:t>
                </a:r>
                <a:r>
                  <a:rPr lang="en-US" sz="2400" dirty="0" err="1">
                    <a:latin typeface="UTM Avo" panose="02040603050506020204" pitchFamily="18" charset="0"/>
                    <a:ea typeface="Calibri" panose="020F0502020204030204" pitchFamily="34" charset="0"/>
                    <a:cs typeface="Times New Roman" panose="02020603050405020304" pitchFamily="18" charset="0"/>
                  </a:rPr>
                  <a:t>Chọn</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a:latin typeface="Cambria Math" panose="02040503050406030204" pitchFamily="18" charset="0"/>
                        <a:ea typeface="Calibri" panose="020F0502020204030204" pitchFamily="34" charset="0"/>
                        <a:cs typeface="Times New Roman" panose="02020603050405020304" pitchFamily="18" charset="0"/>
                      </a:rPr>
                      <m:t>𝑥</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10</m:t>
                    </m:r>
                  </m:oMath>
                </a14:m>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i="1" dirty="0">
                        <a:latin typeface="Cambria Math" panose="02040503050406030204" pitchFamily="18" charset="0"/>
                        <a:ea typeface="Calibri" panose="020F0502020204030204" pitchFamily="34" charset="0"/>
                        <a:cs typeface="Times New Roman" panose="02020603050405020304" pitchFamily="18" charset="0"/>
                      </a:rPr>
                      <m:t>𝑦</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1</m:t>
                    </m:r>
                    <m:r>
                      <a:rPr lang="en-US" sz="2400" i="1" dirty="0">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a:latin typeface="UTM Avo" panose="02040603050506020204" pitchFamily="18" charset="0"/>
                    <a:ea typeface="Calibri" panose="020F0502020204030204" pitchFamily="34" charset="0"/>
                    <a:cs typeface="Times New Roman" panose="02020603050405020304" pitchFamily="18" charset="0"/>
                  </a:rPr>
                  <a:t>ta </a:t>
                </a:r>
                <a:r>
                  <a:rPr lang="en-US" sz="2400" dirty="0" err="1">
                    <a:latin typeface="UTM Avo" panose="02040603050506020204" pitchFamily="18" charset="0"/>
                    <a:ea typeface="Calibri" panose="020F0502020204030204" pitchFamily="34" charset="0"/>
                    <a:cs typeface="Times New Roman" panose="02020603050405020304" pitchFamily="18" charset="0"/>
                  </a:rPr>
                  <a:t>có</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165</m:t>
                    </m:r>
                    <m:r>
                      <m:rPr>
                        <m:nor/>
                      </m:rPr>
                      <a:rPr lang="en-US" sz="2400" b="0" i="0" dirty="0" smtClean="0">
                        <a:latin typeface="UTM Avo" panose="02040603050506020204" pitchFamily="18" charset="0"/>
                        <a:ea typeface="Calibri" panose="020F0502020204030204" pitchFamily="34" charset="0"/>
                        <a:cs typeface="Times New Roman" panose="02020603050405020304" pitchFamily="18" charset="0"/>
                      </a:rPr>
                      <m:t> </m:t>
                    </m:r>
                    <m:r>
                      <a:rPr lang="en-US" sz="24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10</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15</m:t>
                    </m:r>
                    <m:r>
                      <m:rPr>
                        <m:nor/>
                      </m:rPr>
                      <a:rPr lang="en-US" sz="2400" b="0" i="0" dirty="0" smtClean="0">
                        <a:latin typeface="UTM Avo" panose="02040603050506020204" pitchFamily="18" charset="0"/>
                        <a:ea typeface="Calibri" panose="020F0502020204030204" pitchFamily="34" charset="0"/>
                        <a:cs typeface="Times New Roman" panose="02020603050405020304" pitchFamily="18" charset="0"/>
                      </a:rPr>
                      <m:t> </m:t>
                    </m:r>
                    <m:r>
                      <a:rPr lang="en-US" sz="24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1</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1</m:t>
                    </m:r>
                    <m:r>
                      <a:rPr lang="en-US" sz="24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665</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1</m:t>
                    </m:r>
                    <m:r>
                      <a:rPr lang="en-US" sz="24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300</m:t>
                    </m:r>
                    <m:r>
                      <a:rPr lang="en-US" sz="2400" i="1" dirty="0">
                        <a:latin typeface="Cambria Math" panose="02040503050406030204" pitchFamily="18" charset="0"/>
                        <a:ea typeface="Calibri" panose="020F0502020204030204" pitchFamily="34" charset="0"/>
                        <a:cs typeface="Times New Roman" panose="02020603050405020304" pitchFamily="18" charset="0"/>
                      </a:rPr>
                      <m:t> </m:t>
                    </m:r>
                  </m:oMath>
                </a14:m>
                <a:r>
                  <a:rPr lang="en-US" sz="2400" dirty="0" err="1">
                    <a:latin typeface="UTM Avo" panose="02040603050506020204" pitchFamily="18" charset="0"/>
                    <a:ea typeface="Calibri" panose="020F0502020204030204" pitchFamily="34" charset="0"/>
                    <a:cs typeface="Times New Roman" panose="02020603050405020304" pitchFamily="18" charset="0"/>
                  </a:rPr>
                  <a:t>là</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mệnh</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đề</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đúng</a:t>
                </a:r>
                <a:r>
                  <a:rPr lang="en-US" sz="2400" dirty="0">
                    <a:latin typeface="UTM Avo" panose="02040603050506020204" pitchFamily="18" charset="0"/>
                    <a:ea typeface="Calibri" panose="020F0502020204030204" pitchFamily="34" charset="0"/>
                    <a:cs typeface="Times New Roman" panose="02020603050405020304" pitchFamily="18" charset="0"/>
                  </a:rPr>
                  <a:t>. </a:t>
                </a:r>
              </a:p>
              <a:p>
                <a:pPr algn="just">
                  <a:lnSpc>
                    <a:spcPct val="150000"/>
                  </a:lnSpc>
                  <a:spcAft>
                    <a:spcPts val="800"/>
                  </a:spcAft>
                </a:pPr>
                <a:r>
                  <a:rPr lang="en-US" sz="2400" dirty="0" err="1">
                    <a:latin typeface="UTM Avo" panose="02040603050506020204" pitchFamily="18" charset="0"/>
                    <a:ea typeface="Calibri" panose="020F0502020204030204" pitchFamily="34" charset="0"/>
                    <a:cs typeface="Times New Roman" panose="02020603050405020304" pitchFamily="18" charset="0"/>
                  </a:rPr>
                  <a:t>Vậy</a:t>
                </a:r>
                <a:r>
                  <a:rPr lang="en-US" sz="2400" dirty="0">
                    <a:latin typeface="UTM Avo" panose="02040603050506020204" pitchFamily="18" charset="0"/>
                    <a:ea typeface="Calibri" panose="020F0502020204030204" pitchFamily="34" charset="0"/>
                    <a:cs typeface="Times New Roman" panose="02020603050405020304" pitchFamily="18" charset="0"/>
                  </a:rPr>
                  <a:t> (10 ; 1) </a:t>
                </a:r>
                <a:r>
                  <a:rPr lang="en-US" sz="2400" dirty="0" err="1">
                    <a:latin typeface="UTM Avo" panose="02040603050506020204" pitchFamily="18" charset="0"/>
                    <a:ea typeface="Calibri" panose="020F0502020204030204" pitchFamily="34" charset="0"/>
                    <a:cs typeface="Times New Roman" panose="02020603050405020304" pitchFamily="18" charset="0"/>
                  </a:rPr>
                  <a:t>là</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nghiệm</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của</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hệ</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bất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phương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trình</a:t>
                </a:r>
                <a:r>
                  <a:rPr lang="en-US" sz="2400" dirty="0">
                    <a:latin typeface="UTM Avo" panose="02040603050506020204" pitchFamily="18" charset="0"/>
                    <a:ea typeface="Calibri" panose="020F0502020204030204" pitchFamily="34" charset="0"/>
                    <a:cs typeface="Times New Roman" panose="02020603050405020304" pitchFamily="18" charset="0"/>
                  </a:rPr>
                  <a:t>.</a:t>
                </a:r>
              </a:p>
            </p:txBody>
          </p:sp>
        </mc:Choice>
        <mc:Fallback>
          <p:sp>
            <p:nvSpPr>
              <p:cNvPr id="7" name="Hộp Văn bản 4">
                <a:extLst>
                  <a:ext uri="{FF2B5EF4-FFF2-40B4-BE49-F238E27FC236}">
                    <a16:creationId xmlns:a16="http://schemas.microsoft.com/office/drawing/2014/main" id="{C5D98FE4-D0E4-64A0-D5B0-EC5D7B513EB0}"/>
                  </a:ext>
                </a:extLst>
              </p:cNvPr>
              <p:cNvSpPr txBox="1">
                <a:spLocks noRot="1" noChangeAspect="1" noMove="1" noResize="1" noEditPoints="1" noAdjustHandles="1" noChangeArrowheads="1" noChangeShapeType="1" noTextEdit="1"/>
              </p:cNvSpPr>
              <p:nvPr/>
            </p:nvSpPr>
            <p:spPr>
              <a:xfrm>
                <a:off x="357309" y="2596732"/>
                <a:ext cx="11466096" cy="2545697"/>
              </a:xfrm>
              <a:prstGeom prst="rect">
                <a:avLst/>
              </a:prstGeom>
              <a:blipFill>
                <a:blip r:embed="rId3"/>
                <a:stretch>
                  <a:fillRect l="-851" b="-4306"/>
                </a:stretch>
              </a:blipFill>
            </p:spPr>
            <p:txBody>
              <a:bodyPr/>
              <a:lstStyle/>
              <a:p>
                <a:r>
                  <a:rPr lang="en-US">
                    <a:noFill/>
                  </a:rPr>
                  <a:t> </a:t>
                </a:r>
              </a:p>
            </p:txBody>
          </p:sp>
        </mc:Fallback>
      </mc:AlternateContent>
    </p:spTree>
    <p:extLst>
      <p:ext uri="{BB962C8B-B14F-4D97-AF65-F5344CB8AC3E}">
        <p14:creationId xmlns:p14="http://schemas.microsoft.com/office/powerpoint/2010/main" val="3803655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8A7D5A1-2605-3205-04C6-4B886EEF6C71}"/>
                  </a:ext>
                </a:extLst>
              </p:cNvPr>
              <p:cNvSpPr/>
              <p:nvPr/>
            </p:nvSpPr>
            <p:spPr>
              <a:xfrm>
                <a:off x="343209" y="1701944"/>
                <a:ext cx="11469564" cy="4916731"/>
              </a:xfrm>
              <a:prstGeom prst="rect">
                <a:avLst/>
              </a:prstGeom>
            </p:spPr>
            <p:txBody>
              <a:bodyPr wrap="square">
                <a:spAutoFit/>
              </a:bodyPr>
              <a:lstStyle/>
              <a:p>
                <a:pPr algn="just">
                  <a:lnSpc>
                    <a:spcPct val="120000"/>
                  </a:lnSpc>
                </a:pPr>
                <a:r>
                  <a:rPr lang="en-US" sz="2400" dirty="0">
                    <a:latin typeface="UTM Avo" panose="02040603050506020204" pitchFamily="18" charset="0"/>
                  </a:rPr>
                  <a:t>	Bác </a:t>
                </a:r>
                <a:r>
                  <a:rPr lang="en-US" sz="2400" dirty="0" err="1">
                    <a:latin typeface="UTM Avo" panose="02040603050506020204" pitchFamily="18" charset="0"/>
                  </a:rPr>
                  <a:t>Ngọc</a:t>
                </a:r>
                <a:r>
                  <a:rPr lang="en-US" sz="2400" dirty="0">
                    <a:latin typeface="UTM Avo" panose="02040603050506020204" pitchFamily="18" charset="0"/>
                  </a:rPr>
                  <a:t> </a:t>
                </a:r>
                <a:r>
                  <a:rPr lang="en-US" sz="2400" dirty="0" err="1">
                    <a:latin typeface="UTM Avo" panose="02040603050506020204" pitchFamily="18" charset="0"/>
                  </a:rPr>
                  <a:t>thực</a:t>
                </a:r>
                <a:r>
                  <a:rPr lang="en-US" sz="2400" dirty="0">
                    <a:latin typeface="UTM Avo" panose="02040603050506020204" pitchFamily="18" charset="0"/>
                  </a:rPr>
                  <a:t> </a:t>
                </a:r>
                <a:r>
                  <a:rPr lang="en-US" sz="2400" dirty="0" err="1">
                    <a:latin typeface="UTM Avo" panose="02040603050506020204" pitchFamily="18" charset="0"/>
                  </a:rPr>
                  <a:t>hiện</a:t>
                </a:r>
                <a:r>
                  <a:rPr lang="en-US" sz="2400" dirty="0">
                    <a:latin typeface="UTM Avo" panose="02040603050506020204" pitchFamily="18" charset="0"/>
                  </a:rPr>
                  <a:t> </a:t>
                </a:r>
                <a:r>
                  <a:rPr lang="en-US" sz="2400" dirty="0" err="1">
                    <a:latin typeface="UTM Avo" panose="02040603050506020204" pitchFamily="18" charset="0"/>
                  </a:rPr>
                  <a:t>chế</a:t>
                </a:r>
                <a:r>
                  <a:rPr lang="en-US" sz="2400" dirty="0">
                    <a:latin typeface="UTM Avo" panose="02040603050506020204" pitchFamily="18" charset="0"/>
                  </a:rPr>
                  <a:t> </a:t>
                </a:r>
                <a:r>
                  <a:rPr lang="en-US" sz="2400" dirty="0" err="1">
                    <a:latin typeface="UTM Avo" panose="02040603050506020204" pitchFamily="18" charset="0"/>
                  </a:rPr>
                  <a:t>độ</a:t>
                </a:r>
                <a:r>
                  <a:rPr lang="en-US" sz="2400" dirty="0">
                    <a:latin typeface="UTM Avo" panose="02040603050506020204" pitchFamily="18" charset="0"/>
                  </a:rPr>
                  <a:t> </a:t>
                </a:r>
                <a:r>
                  <a:rPr lang="en-US" sz="2400" dirty="0" err="1">
                    <a:latin typeface="UTM Avo" panose="02040603050506020204" pitchFamily="18" charset="0"/>
                  </a:rPr>
                  <a:t>ăn</a:t>
                </a:r>
                <a:r>
                  <a:rPr lang="en-US" sz="2400" dirty="0">
                    <a:latin typeface="UTM Avo" panose="02040603050506020204" pitchFamily="18" charset="0"/>
                  </a:rPr>
                  <a:t> </a:t>
                </a:r>
                <a:r>
                  <a:rPr lang="en-US" sz="2400" dirty="0" err="1">
                    <a:latin typeface="UTM Avo" panose="02040603050506020204" pitchFamily="18" charset="0"/>
                  </a:rPr>
                  <a:t>kiêng</a:t>
                </a:r>
                <a:r>
                  <a:rPr lang="en-US" sz="2400" dirty="0">
                    <a:latin typeface="UTM Avo" panose="02040603050506020204" pitchFamily="18" charset="0"/>
                  </a:rPr>
                  <a:t> qua </a:t>
                </a:r>
                <a:r>
                  <a:rPr lang="en-US" sz="2400" dirty="0" err="1">
                    <a:latin typeface="UTM Avo" panose="02040603050506020204" pitchFamily="18" charset="0"/>
                  </a:rPr>
                  <a:t>thức</a:t>
                </a:r>
                <a:r>
                  <a:rPr lang="en-US" sz="2400" dirty="0">
                    <a:latin typeface="UTM Avo" panose="02040603050506020204" pitchFamily="18" charset="0"/>
                  </a:rPr>
                  <a:t> </a:t>
                </a:r>
                <a:r>
                  <a:rPr lang="en-US" sz="2400" dirty="0" err="1">
                    <a:latin typeface="UTM Avo" panose="02040603050506020204" pitchFamily="18" charset="0"/>
                  </a:rPr>
                  <a:t>uống</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yêu</a:t>
                </a:r>
                <a:r>
                  <a:rPr lang="en-US" sz="2400" dirty="0">
                    <a:latin typeface="UTM Avo" panose="02040603050506020204" pitchFamily="18" charset="0"/>
                  </a:rPr>
                  <a:t> </a:t>
                </a:r>
                <a:r>
                  <a:rPr lang="en-US" sz="2400" dirty="0" err="1">
                    <a:latin typeface="UTM Avo" panose="02040603050506020204" pitchFamily="18" charset="0"/>
                  </a:rPr>
                  <a:t>cầu</a:t>
                </a:r>
                <a:r>
                  <a:rPr lang="en-US" sz="2400" dirty="0">
                    <a:latin typeface="UTM Avo" panose="02040603050506020204" pitchFamily="18" charset="0"/>
                  </a:rPr>
                  <a:t> </a:t>
                </a:r>
                <a:r>
                  <a:rPr lang="en-US" sz="2400" dirty="0" err="1">
                    <a:latin typeface="UTM Avo" panose="02040603050506020204" pitchFamily="18" charset="0"/>
                  </a:rPr>
                  <a:t>tối</a:t>
                </a:r>
                <a:r>
                  <a:rPr lang="en-US" sz="2400" dirty="0">
                    <a:latin typeface="UTM Avo" panose="02040603050506020204" pitchFamily="18" charset="0"/>
                  </a:rPr>
                  <a:t> </a:t>
                </a:r>
                <a:r>
                  <a:rPr lang="en-US" sz="2400" dirty="0" err="1">
                    <a:latin typeface="UTM Avo" panose="02040603050506020204" pitchFamily="18" charset="0"/>
                  </a:rPr>
                  <a:t>thiểu</a:t>
                </a:r>
                <a:r>
                  <a:rPr lang="en-US" sz="2400" dirty="0">
                    <a:latin typeface="UTM Avo" panose="02040603050506020204" pitchFamily="18" charset="0"/>
                  </a:rPr>
                  <a:t> </a:t>
                </a:r>
                <a:r>
                  <a:rPr lang="en-US" sz="2400" dirty="0" err="1">
                    <a:latin typeface="UTM Avo" panose="02040603050506020204" pitchFamily="18" charset="0"/>
                  </a:rPr>
                  <a:t>hằng</a:t>
                </a:r>
                <a:r>
                  <a:rPr lang="en-US" sz="2400" dirty="0">
                    <a:latin typeface="UTM Avo" panose="02040603050506020204" pitchFamily="18" charset="0"/>
                  </a:rPr>
                  <a:t> </a:t>
                </a:r>
                <a:r>
                  <a:rPr lang="en-US" sz="2400" dirty="0" err="1">
                    <a:latin typeface="UTM Avo" panose="02040603050506020204" pitchFamily="18" charset="0"/>
                  </a:rPr>
                  <a:t>ngày</a:t>
                </a:r>
                <a:r>
                  <a:rPr lang="en-US" sz="2400" dirty="0">
                    <a:latin typeface="UTM Avo" panose="02040603050506020204" pitchFamily="18" charset="0"/>
                  </a:rPr>
                  <a:t> </a:t>
                </a:r>
                <a:r>
                  <a:rPr lang="en-US" sz="2400" dirty="0" err="1">
                    <a:latin typeface="UTM Avo" panose="02040603050506020204" pitchFamily="18" charset="0"/>
                  </a:rPr>
                  <a:t>là</a:t>
                </a:r>
                <a:r>
                  <a:rPr lang="en-US" sz="2400" dirty="0">
                    <a:latin typeface="UTM Avo" panose="02040603050506020204" pitchFamily="18" charset="0"/>
                  </a:rPr>
                  <a:t> </a:t>
                </a:r>
                <a14:m>
                  <m:oMath xmlns:m="http://schemas.openxmlformats.org/officeDocument/2006/math">
                    <m:r>
                      <m:rPr>
                        <m:nor/>
                      </m:rPr>
                      <a:rPr lang="en-US" sz="2400" i="0" dirty="0">
                        <a:latin typeface="UTM Avo" panose="02040603050506020204" pitchFamily="18" charset="0"/>
                      </a:rPr>
                      <m:t>300</m:t>
                    </m:r>
                  </m:oMath>
                </a14:m>
                <a:r>
                  <a:rPr lang="en-US" sz="2400" dirty="0">
                    <a:latin typeface="UTM Avo" panose="02040603050506020204" pitchFamily="18" charset="0"/>
                  </a:rPr>
                  <a:t> calo, </a:t>
                </a:r>
                <a14:m>
                  <m:oMath xmlns:m="http://schemas.openxmlformats.org/officeDocument/2006/math">
                    <m:r>
                      <m:rPr>
                        <m:nor/>
                      </m:rPr>
                      <a:rPr lang="en-US" sz="2400" i="0" dirty="0">
                        <a:latin typeface="UTM Avo" panose="02040603050506020204" pitchFamily="18" charset="0"/>
                      </a:rPr>
                      <m:t>36</m:t>
                    </m:r>
                  </m:oMath>
                </a14:m>
                <a:r>
                  <a:rPr lang="en-US" sz="2400" dirty="0">
                    <a:latin typeface="UTM Avo" panose="02040603050506020204" pitchFamily="18" charset="0"/>
                  </a:rPr>
                  <a:t> </a:t>
                </a:r>
                <a:r>
                  <a:rPr lang="en-US" sz="2400" dirty="0" err="1">
                    <a:latin typeface="UTM Avo" panose="02040603050506020204" pitchFamily="18" charset="0"/>
                  </a:rPr>
                  <a:t>đơn</a:t>
                </a:r>
                <a:r>
                  <a:rPr lang="en-US" sz="2400" dirty="0">
                    <a:latin typeface="UTM Avo" panose="02040603050506020204" pitchFamily="18" charset="0"/>
                  </a:rPr>
                  <a:t> </a:t>
                </a:r>
                <a:r>
                  <a:rPr lang="en-US" sz="2400" dirty="0" err="1">
                    <a:latin typeface="UTM Avo" panose="02040603050506020204" pitchFamily="18" charset="0"/>
                  </a:rPr>
                  <a:t>vị</a:t>
                </a:r>
                <a:r>
                  <a:rPr lang="en-US" sz="2400" dirty="0">
                    <a:latin typeface="UTM Avo" panose="02040603050506020204" pitchFamily="18" charset="0"/>
                  </a:rPr>
                  <a:t> vitamin A </a:t>
                </a:r>
                <a:r>
                  <a:rPr lang="en-US" sz="2400" dirty="0" err="1">
                    <a:latin typeface="UTM Avo" panose="02040603050506020204" pitchFamily="18" charset="0"/>
                  </a:rPr>
                  <a:t>và</a:t>
                </a:r>
                <a:r>
                  <a:rPr lang="en-US" sz="2400" dirty="0">
                    <a:latin typeface="UTM Avo" panose="02040603050506020204" pitchFamily="18" charset="0"/>
                  </a:rPr>
                  <a:t> </a:t>
                </a:r>
                <a14:m>
                  <m:oMath xmlns:m="http://schemas.openxmlformats.org/officeDocument/2006/math">
                    <m:r>
                      <m:rPr>
                        <m:nor/>
                      </m:rPr>
                      <a:rPr lang="en-US" sz="2400" i="0" dirty="0">
                        <a:latin typeface="UTM Avo" panose="02040603050506020204" pitchFamily="18" charset="0"/>
                      </a:rPr>
                      <m:t>90</m:t>
                    </m:r>
                  </m:oMath>
                </a14:m>
                <a:r>
                  <a:rPr lang="en-US" sz="2400" dirty="0">
                    <a:latin typeface="UTM Avo" panose="02040603050506020204" pitchFamily="18" charset="0"/>
                  </a:rPr>
                  <a:t> </a:t>
                </a:r>
                <a:r>
                  <a:rPr lang="en-US" sz="2400" dirty="0" err="1">
                    <a:latin typeface="UTM Avo" panose="02040603050506020204" pitchFamily="18" charset="0"/>
                  </a:rPr>
                  <a:t>đơn</a:t>
                </a:r>
                <a:r>
                  <a:rPr lang="en-US" sz="2400" dirty="0">
                    <a:latin typeface="UTM Avo" panose="02040603050506020204" pitchFamily="18" charset="0"/>
                  </a:rPr>
                  <a:t> </a:t>
                </a:r>
                <a:r>
                  <a:rPr lang="en-US" sz="2400" dirty="0" err="1">
                    <a:latin typeface="UTM Avo" panose="02040603050506020204" pitchFamily="18" charset="0"/>
                  </a:rPr>
                  <a:t>vị</a:t>
                </a:r>
                <a:r>
                  <a:rPr lang="en-US" sz="2400" dirty="0">
                    <a:latin typeface="UTM Avo" panose="02040603050506020204" pitchFamily="18" charset="0"/>
                  </a:rPr>
                  <a:t> vitamin C.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cốc</a:t>
                </a:r>
                <a:r>
                  <a:rPr lang="en-US" sz="2400" dirty="0">
                    <a:latin typeface="UTM Avo" panose="02040603050506020204" pitchFamily="18" charset="0"/>
                  </a:rPr>
                  <a:t> </a:t>
                </a:r>
                <a:r>
                  <a:rPr lang="en-US" sz="2400" dirty="0" err="1">
                    <a:latin typeface="UTM Avo" panose="02040603050506020204" pitchFamily="18" charset="0"/>
                  </a:rPr>
                  <a:t>đồ</a:t>
                </a:r>
                <a:r>
                  <a:rPr lang="en-US" sz="2400" dirty="0">
                    <a:latin typeface="UTM Avo" panose="02040603050506020204" pitchFamily="18" charset="0"/>
                  </a:rPr>
                  <a:t> </a:t>
                </a:r>
                <a:r>
                  <a:rPr lang="en-US" sz="2400" dirty="0" err="1">
                    <a:latin typeface="UTM Avo" panose="02040603050506020204" pitchFamily="18" charset="0"/>
                  </a:rPr>
                  <a:t>uống</a:t>
                </a:r>
                <a:r>
                  <a:rPr lang="en-US" sz="2400" dirty="0">
                    <a:latin typeface="UTM Avo" panose="02040603050506020204" pitchFamily="18" charset="0"/>
                  </a:rPr>
                  <a:t> </a:t>
                </a:r>
                <a:r>
                  <a:rPr lang="en-US" sz="2400" dirty="0" err="1">
                    <a:latin typeface="UTM Avo" panose="02040603050506020204" pitchFamily="18" charset="0"/>
                  </a:rPr>
                  <a:t>ăn</a:t>
                </a:r>
                <a:r>
                  <a:rPr lang="en-US" sz="2400" dirty="0">
                    <a:latin typeface="UTM Avo" panose="02040603050506020204" pitchFamily="18" charset="0"/>
                  </a:rPr>
                  <a:t> </a:t>
                </a:r>
                <a:r>
                  <a:rPr lang="en-US" sz="2400" dirty="0" err="1">
                    <a:latin typeface="UTM Avo" panose="02040603050506020204" pitchFamily="18" charset="0"/>
                  </a:rPr>
                  <a:t>kiêng</a:t>
                </a:r>
                <a:r>
                  <a:rPr lang="en-US" sz="2400" dirty="0">
                    <a:latin typeface="UTM Avo" panose="02040603050506020204" pitchFamily="18" charset="0"/>
                  </a:rPr>
                  <a:t> </a:t>
                </a:r>
                <a:r>
                  <a:rPr lang="en-US" sz="2400" dirty="0" err="1">
                    <a:latin typeface="UTM Avo" panose="02040603050506020204" pitchFamily="18" charset="0"/>
                  </a:rPr>
                  <a:t>thứ</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 </a:t>
                </a:r>
                <a:r>
                  <a:rPr lang="en-US" sz="2400" dirty="0" err="1">
                    <a:latin typeface="UTM Avo" panose="02040603050506020204" pitchFamily="18" charset="0"/>
                  </a:rPr>
                  <a:t>cung</a:t>
                </a:r>
                <a:r>
                  <a:rPr lang="en-US" sz="2400" dirty="0">
                    <a:latin typeface="UTM Avo" panose="02040603050506020204" pitchFamily="18" charset="0"/>
                  </a:rPr>
                  <a:t> </a:t>
                </a:r>
                <a:r>
                  <a:rPr lang="en-US" sz="2400" dirty="0" err="1">
                    <a:latin typeface="UTM Avo" panose="02040603050506020204" pitchFamily="18" charset="0"/>
                  </a:rPr>
                  <a:t>cấp</a:t>
                </a:r>
                <a:r>
                  <a:rPr lang="en-US" sz="2400" dirty="0">
                    <a:latin typeface="UTM Avo" panose="02040603050506020204" pitchFamily="18" charset="0"/>
                  </a:rPr>
                  <a:t> </a:t>
                </a:r>
                <a14:m>
                  <m:oMath xmlns:m="http://schemas.openxmlformats.org/officeDocument/2006/math">
                    <m:r>
                      <m:rPr>
                        <m:nor/>
                      </m:rPr>
                      <a:rPr lang="en-US" sz="2400" i="0" dirty="0">
                        <a:latin typeface="UTM Avo" panose="02040603050506020204" pitchFamily="18" charset="0"/>
                      </a:rPr>
                      <m:t>60</m:t>
                    </m:r>
                  </m:oMath>
                </a14:m>
                <a:r>
                  <a:rPr lang="en-US" sz="2400" dirty="0">
                    <a:latin typeface="UTM Avo" panose="02040603050506020204" pitchFamily="18" charset="0"/>
                  </a:rPr>
                  <a:t> calo, </a:t>
                </a:r>
                <a14:m>
                  <m:oMath xmlns:m="http://schemas.openxmlformats.org/officeDocument/2006/math">
                    <m:r>
                      <m:rPr>
                        <m:nor/>
                      </m:rPr>
                      <a:rPr lang="en-US" sz="2400" i="0" dirty="0">
                        <a:latin typeface="UTM Avo" panose="02040603050506020204" pitchFamily="18" charset="0"/>
                      </a:rPr>
                      <m:t>12</m:t>
                    </m:r>
                  </m:oMath>
                </a14:m>
                <a:r>
                  <a:rPr lang="en-US" sz="2400" dirty="0">
                    <a:latin typeface="UTM Avo" panose="02040603050506020204" pitchFamily="18" charset="0"/>
                  </a:rPr>
                  <a:t> </a:t>
                </a:r>
                <a:r>
                  <a:rPr lang="en-US" sz="2400" dirty="0" err="1">
                    <a:latin typeface="UTM Avo" panose="02040603050506020204" pitchFamily="18" charset="0"/>
                  </a:rPr>
                  <a:t>đơn</a:t>
                </a:r>
                <a:r>
                  <a:rPr lang="en-US" sz="2400" dirty="0">
                    <a:latin typeface="UTM Avo" panose="02040603050506020204" pitchFamily="18" charset="0"/>
                  </a:rPr>
                  <a:t> </a:t>
                </a:r>
                <a:r>
                  <a:rPr lang="en-US" sz="2400" dirty="0" err="1">
                    <a:latin typeface="UTM Avo" panose="02040603050506020204" pitchFamily="18" charset="0"/>
                  </a:rPr>
                  <a:t>vị</a:t>
                </a:r>
                <a:r>
                  <a:rPr lang="en-US" sz="2400" dirty="0">
                    <a:latin typeface="UTM Avo" panose="02040603050506020204" pitchFamily="18" charset="0"/>
                  </a:rPr>
                  <a:t> vitamin A </a:t>
                </a:r>
                <a:r>
                  <a:rPr lang="en-US" sz="2400" dirty="0" err="1">
                    <a:latin typeface="UTM Avo" panose="02040603050506020204" pitchFamily="18" charset="0"/>
                  </a:rPr>
                  <a:t>và</a:t>
                </a:r>
                <a:r>
                  <a:rPr lang="en-US" sz="2400" dirty="0">
                    <a:latin typeface="UTM Avo" panose="02040603050506020204" pitchFamily="18" charset="0"/>
                  </a:rPr>
                  <a:t> </a:t>
                </a:r>
                <a14:m>
                  <m:oMath xmlns:m="http://schemas.openxmlformats.org/officeDocument/2006/math">
                    <m:r>
                      <m:rPr>
                        <m:nor/>
                      </m:rPr>
                      <a:rPr lang="en-US" sz="2400" i="0" dirty="0">
                        <a:latin typeface="UTM Avo" panose="02040603050506020204" pitchFamily="18" charset="0"/>
                      </a:rPr>
                      <m:t>10</m:t>
                    </m:r>
                  </m:oMath>
                </a14:m>
                <a:r>
                  <a:rPr lang="en-US" sz="2400" dirty="0">
                    <a:latin typeface="UTM Avo" panose="02040603050506020204" pitchFamily="18" charset="0"/>
                  </a:rPr>
                  <a:t> </a:t>
                </a:r>
                <a:r>
                  <a:rPr lang="en-US" sz="2400" dirty="0" err="1">
                    <a:latin typeface="UTM Avo" panose="02040603050506020204" pitchFamily="18" charset="0"/>
                  </a:rPr>
                  <a:t>đơn</a:t>
                </a:r>
                <a:r>
                  <a:rPr lang="en-US" sz="2400" dirty="0">
                    <a:latin typeface="UTM Avo" panose="02040603050506020204" pitchFamily="18" charset="0"/>
                  </a:rPr>
                  <a:t> </a:t>
                </a:r>
                <a:r>
                  <a:rPr lang="en-US" sz="2400" dirty="0" err="1">
                    <a:latin typeface="UTM Avo" panose="02040603050506020204" pitchFamily="18" charset="0"/>
                  </a:rPr>
                  <a:t>vị</a:t>
                </a:r>
                <a:r>
                  <a:rPr lang="en-US" sz="2400" dirty="0">
                    <a:latin typeface="UTM Avo" panose="02040603050506020204" pitchFamily="18" charset="0"/>
                  </a:rPr>
                  <a:t> vitamin C. </a:t>
                </a:r>
                <a:r>
                  <a:rPr lang="en-US" sz="2400" dirty="0" err="1">
                    <a:latin typeface="UTM Avo" panose="02040603050506020204" pitchFamily="18" charset="0"/>
                  </a:rPr>
                  <a:t>Một</a:t>
                </a:r>
                <a:r>
                  <a:rPr lang="en-US" sz="2400" dirty="0">
                    <a:latin typeface="UTM Avo" panose="02040603050506020204" pitchFamily="18" charset="0"/>
                  </a:rPr>
                  <a:t> </a:t>
                </a:r>
                <a:r>
                  <a:rPr lang="en-US" sz="2400" dirty="0" err="1">
                    <a:latin typeface="UTM Avo" panose="02040603050506020204" pitchFamily="18" charset="0"/>
                  </a:rPr>
                  <a:t>cốc</a:t>
                </a:r>
                <a:r>
                  <a:rPr lang="en-US" sz="2400" dirty="0">
                    <a:latin typeface="UTM Avo" panose="02040603050506020204" pitchFamily="18" charset="0"/>
                  </a:rPr>
                  <a:t> </a:t>
                </a:r>
                <a:r>
                  <a:rPr lang="en-US" sz="2400" dirty="0" err="1">
                    <a:latin typeface="UTM Avo" panose="02040603050506020204" pitchFamily="18" charset="0"/>
                  </a:rPr>
                  <a:t>đồ</a:t>
                </a:r>
                <a:r>
                  <a:rPr lang="en-US" sz="2400" dirty="0">
                    <a:latin typeface="UTM Avo" panose="02040603050506020204" pitchFamily="18" charset="0"/>
                  </a:rPr>
                  <a:t> </a:t>
                </a:r>
                <a:r>
                  <a:rPr lang="en-US" sz="2400" dirty="0" err="1">
                    <a:latin typeface="UTM Avo" panose="02040603050506020204" pitchFamily="18" charset="0"/>
                  </a:rPr>
                  <a:t>uống</a:t>
                </a:r>
                <a:r>
                  <a:rPr lang="en-US" sz="2400" dirty="0">
                    <a:latin typeface="UTM Avo" panose="02040603050506020204" pitchFamily="18" charset="0"/>
                  </a:rPr>
                  <a:t> </a:t>
                </a:r>
                <a:r>
                  <a:rPr lang="en-US" sz="2400" dirty="0" err="1">
                    <a:latin typeface="UTM Avo" panose="02040603050506020204" pitchFamily="18" charset="0"/>
                  </a:rPr>
                  <a:t>ăn</a:t>
                </a:r>
                <a:r>
                  <a:rPr lang="en-US" sz="2400" dirty="0">
                    <a:latin typeface="UTM Avo" panose="02040603050506020204" pitchFamily="18" charset="0"/>
                  </a:rPr>
                  <a:t> </a:t>
                </a:r>
                <a:r>
                  <a:rPr lang="en-US" sz="2400" dirty="0" err="1">
                    <a:latin typeface="UTM Avo" panose="02040603050506020204" pitchFamily="18" charset="0"/>
                  </a:rPr>
                  <a:t>kiêng</a:t>
                </a:r>
                <a:r>
                  <a:rPr lang="en-US" sz="2400" dirty="0">
                    <a:latin typeface="UTM Avo" panose="02040603050506020204" pitchFamily="18" charset="0"/>
                  </a:rPr>
                  <a:t> </a:t>
                </a:r>
                <a:r>
                  <a:rPr lang="en-US" sz="2400" dirty="0" err="1">
                    <a:latin typeface="UTM Avo" panose="02040603050506020204" pitchFamily="18" charset="0"/>
                  </a:rPr>
                  <a:t>thứ</a:t>
                </a:r>
                <a:r>
                  <a:rPr lang="en-US" sz="2400" dirty="0">
                    <a:latin typeface="UTM Avo" panose="02040603050506020204" pitchFamily="18" charset="0"/>
                  </a:rPr>
                  <a:t> </a:t>
                </a:r>
                <a:r>
                  <a:rPr lang="en-US" sz="2400" dirty="0" err="1">
                    <a:latin typeface="UTM Avo" panose="02040603050506020204" pitchFamily="18" charset="0"/>
                  </a:rPr>
                  <a:t>hai</a:t>
                </a:r>
                <a:r>
                  <a:rPr lang="en-US" sz="2400" dirty="0">
                    <a:latin typeface="UTM Avo" panose="02040603050506020204" pitchFamily="18" charset="0"/>
                  </a:rPr>
                  <a:t> </a:t>
                </a:r>
                <a:r>
                  <a:rPr lang="en-US" sz="2400" dirty="0" err="1">
                    <a:latin typeface="UTM Avo" panose="02040603050506020204" pitchFamily="18" charset="0"/>
                  </a:rPr>
                  <a:t>cung</a:t>
                </a:r>
                <a:r>
                  <a:rPr lang="en-US" sz="2400" dirty="0">
                    <a:latin typeface="UTM Avo" panose="02040603050506020204" pitchFamily="18" charset="0"/>
                  </a:rPr>
                  <a:t> </a:t>
                </a:r>
                <a:r>
                  <a:rPr lang="en-US" sz="2400" dirty="0" err="1">
                    <a:latin typeface="UTM Avo" panose="02040603050506020204" pitchFamily="18" charset="0"/>
                  </a:rPr>
                  <a:t>cấp</a:t>
                </a:r>
                <a:r>
                  <a:rPr lang="en-US" sz="2400" dirty="0">
                    <a:latin typeface="UTM Avo" panose="02040603050506020204" pitchFamily="18" charset="0"/>
                  </a:rPr>
                  <a:t> </a:t>
                </a:r>
                <a14:m>
                  <m:oMath xmlns:m="http://schemas.openxmlformats.org/officeDocument/2006/math">
                    <m:r>
                      <m:rPr>
                        <m:nor/>
                      </m:rPr>
                      <a:rPr lang="en-US" sz="2400" i="0" dirty="0">
                        <a:latin typeface="UTM Avo" panose="02040603050506020204" pitchFamily="18" charset="0"/>
                      </a:rPr>
                      <m:t>60</m:t>
                    </m:r>
                  </m:oMath>
                </a14:m>
                <a:r>
                  <a:rPr lang="en-US" sz="2400" dirty="0">
                    <a:latin typeface="UTM Avo" panose="02040603050506020204" pitchFamily="18" charset="0"/>
                  </a:rPr>
                  <a:t> calo, </a:t>
                </a:r>
                <a14:m>
                  <m:oMath xmlns:m="http://schemas.openxmlformats.org/officeDocument/2006/math">
                    <m:r>
                      <a:rPr lang="en-US" sz="2400" i="1" dirty="0">
                        <a:latin typeface="Cambria Math" panose="02040503050406030204" pitchFamily="18" charset="0"/>
                      </a:rPr>
                      <m:t>6</m:t>
                    </m:r>
                  </m:oMath>
                </a14:m>
                <a:r>
                  <a:rPr lang="en-US" sz="2400" dirty="0">
                    <a:latin typeface="UTM Avo" panose="02040603050506020204" pitchFamily="18" charset="0"/>
                  </a:rPr>
                  <a:t> </a:t>
                </a:r>
                <a:r>
                  <a:rPr lang="en-US" sz="2400" dirty="0" err="1">
                    <a:latin typeface="UTM Avo" panose="02040603050506020204" pitchFamily="18" charset="0"/>
                  </a:rPr>
                  <a:t>đơn</a:t>
                </a:r>
                <a:r>
                  <a:rPr lang="en-US" sz="2400" dirty="0">
                    <a:latin typeface="UTM Avo" panose="02040603050506020204" pitchFamily="18" charset="0"/>
                  </a:rPr>
                  <a:t> </a:t>
                </a:r>
                <a:r>
                  <a:rPr lang="en-US" sz="2400" dirty="0" err="1">
                    <a:latin typeface="UTM Avo" panose="02040603050506020204" pitchFamily="18" charset="0"/>
                  </a:rPr>
                  <a:t>vị</a:t>
                </a:r>
                <a:r>
                  <a:rPr lang="en-US" sz="2400" dirty="0">
                    <a:latin typeface="UTM Avo" panose="02040603050506020204" pitchFamily="18" charset="0"/>
                  </a:rPr>
                  <a:t> vitamin A </a:t>
                </a:r>
                <a:r>
                  <a:rPr lang="en-US" sz="2400" dirty="0" err="1">
                    <a:latin typeface="UTM Avo" panose="02040603050506020204" pitchFamily="18" charset="0"/>
                  </a:rPr>
                  <a:t>và</a:t>
                </a:r>
                <a:r>
                  <a:rPr lang="en-US" sz="2400" dirty="0">
                    <a:latin typeface="UTM Avo" panose="02040603050506020204" pitchFamily="18" charset="0"/>
                  </a:rPr>
                  <a:t> </a:t>
                </a:r>
                <a14:m>
                  <m:oMath xmlns:m="http://schemas.openxmlformats.org/officeDocument/2006/math">
                    <m:r>
                      <m:rPr>
                        <m:nor/>
                      </m:rPr>
                      <a:rPr lang="en-US" sz="2400" i="0" dirty="0">
                        <a:latin typeface="UTM Avo" panose="02040603050506020204" pitchFamily="18" charset="0"/>
                      </a:rPr>
                      <m:t>30</m:t>
                    </m:r>
                  </m:oMath>
                </a14:m>
                <a:r>
                  <a:rPr lang="en-US" sz="2400" dirty="0">
                    <a:latin typeface="UTM Avo" panose="02040603050506020204" pitchFamily="18" charset="0"/>
                  </a:rPr>
                  <a:t> </a:t>
                </a:r>
                <a:r>
                  <a:rPr lang="en-US" sz="2400" dirty="0" err="1">
                    <a:latin typeface="UTM Avo" panose="02040603050506020204" pitchFamily="18" charset="0"/>
                  </a:rPr>
                  <a:t>đơn</a:t>
                </a:r>
                <a:r>
                  <a:rPr lang="en-US" sz="2400" dirty="0">
                    <a:latin typeface="UTM Avo" panose="02040603050506020204" pitchFamily="18" charset="0"/>
                  </a:rPr>
                  <a:t> </a:t>
                </a:r>
                <a:r>
                  <a:rPr lang="en-US" sz="2400" dirty="0" err="1">
                    <a:latin typeface="UTM Avo" panose="02040603050506020204" pitchFamily="18" charset="0"/>
                  </a:rPr>
                  <a:t>vị</a:t>
                </a:r>
                <a:r>
                  <a:rPr lang="en-US" sz="2400" dirty="0">
                    <a:latin typeface="UTM Avo" panose="02040603050506020204" pitchFamily="18" charset="0"/>
                  </a:rPr>
                  <a:t> vitamin C.</a:t>
                </a:r>
              </a:p>
              <a:p>
                <a:pPr algn="just">
                  <a:lnSpc>
                    <a:spcPct val="120000"/>
                  </a:lnSpc>
                </a:pPr>
                <a:r>
                  <a:rPr lang="en-US" sz="2400" dirty="0">
                    <a:latin typeface="UTM Avo" panose="02040603050506020204" pitchFamily="18" charset="0"/>
                  </a:rPr>
                  <a:t>a) </a:t>
                </a:r>
                <a:r>
                  <a:rPr lang="en-US" sz="2400" dirty="0" err="1">
                    <a:latin typeface="UTM Avo" panose="02040603050506020204" pitchFamily="18" charset="0"/>
                  </a:rPr>
                  <a:t>Viết</a:t>
                </a:r>
                <a:r>
                  <a:rPr lang="en-US" sz="2400" dirty="0">
                    <a:latin typeface="UTM Avo" panose="02040603050506020204" pitchFamily="18" charset="0"/>
                  </a:rPr>
                  <a:t> </a:t>
                </a:r>
                <a:r>
                  <a:rPr lang="en-US" sz="2400" dirty="0" err="1">
                    <a:latin typeface="UTM Avo" panose="02040603050506020204" pitchFamily="18" charset="0"/>
                  </a:rPr>
                  <a:t>hệ</a:t>
                </a:r>
                <a:r>
                  <a:rPr lang="en-US" sz="2400" dirty="0">
                    <a:latin typeface="UTM Avo" panose="02040603050506020204" pitchFamily="18" charset="0"/>
                  </a:rPr>
                  <a:t> </a:t>
                </a:r>
                <a:r>
                  <a:rPr lang="en-US" sz="2400" dirty="0" err="1">
                    <a:latin typeface="UTM Avo" panose="02040603050506020204" pitchFamily="18" charset="0"/>
                  </a:rPr>
                  <a:t>bất</a:t>
                </a:r>
                <a:r>
                  <a:rPr lang="en-US" sz="2400" dirty="0">
                    <a:latin typeface="UTM Avo" panose="02040603050506020204" pitchFamily="18" charset="0"/>
                  </a:rPr>
                  <a:t> </a:t>
                </a:r>
                <a:r>
                  <a:rPr lang="en-US" sz="2400" dirty="0" err="1">
                    <a:latin typeface="UTM Avo" panose="02040603050506020204" pitchFamily="18" charset="0"/>
                  </a:rPr>
                  <a:t>phương</a:t>
                </a:r>
                <a:r>
                  <a:rPr lang="en-US" sz="2400" dirty="0">
                    <a:latin typeface="UTM Avo" panose="02040603050506020204" pitchFamily="18" charset="0"/>
                  </a:rPr>
                  <a:t> </a:t>
                </a:r>
                <a:r>
                  <a:rPr lang="en-US" sz="2400" dirty="0" err="1">
                    <a:latin typeface="UTM Avo" panose="02040603050506020204" pitchFamily="18" charset="0"/>
                  </a:rPr>
                  <a:t>trình</a:t>
                </a:r>
                <a:r>
                  <a:rPr lang="en-US" sz="2400" dirty="0">
                    <a:latin typeface="UTM Avo" panose="02040603050506020204" pitchFamily="18" charset="0"/>
                  </a:rPr>
                  <a:t>  </a:t>
                </a:r>
                <a:r>
                  <a:rPr lang="en-US" sz="2400" dirty="0" err="1">
                    <a:latin typeface="UTM Avo" panose="02040603050506020204" pitchFamily="18" charset="0"/>
                  </a:rPr>
                  <a:t>mô</a:t>
                </a:r>
                <a:r>
                  <a:rPr lang="en-US" sz="2400" dirty="0">
                    <a:latin typeface="UTM Avo" panose="02040603050506020204" pitchFamily="18" charset="0"/>
                  </a:rPr>
                  <a:t> </a:t>
                </a:r>
                <a:r>
                  <a:rPr lang="en-US" sz="2400" dirty="0" err="1">
                    <a:latin typeface="UTM Avo" panose="02040603050506020204" pitchFamily="18" charset="0"/>
                  </a:rPr>
                  <a:t>tả</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lượng</a:t>
                </a:r>
                <a:r>
                  <a:rPr lang="en-US" sz="2400" dirty="0">
                    <a:latin typeface="UTM Avo" panose="02040603050506020204" pitchFamily="18" charset="0"/>
                  </a:rPr>
                  <a:t> </a:t>
                </a:r>
                <a:r>
                  <a:rPr lang="en-US" sz="2400" dirty="0" err="1">
                    <a:latin typeface="UTM Avo" panose="02040603050506020204" pitchFamily="18" charset="0"/>
                  </a:rPr>
                  <a:t>cốc</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đồ</a:t>
                </a:r>
                <a:r>
                  <a:rPr lang="en-US" sz="2400" dirty="0">
                    <a:latin typeface="UTM Avo" panose="02040603050506020204" pitchFamily="18" charset="0"/>
                  </a:rPr>
                  <a:t> </a:t>
                </a:r>
                <a:r>
                  <a:rPr lang="en-US" sz="2400" dirty="0" err="1">
                    <a:latin typeface="UTM Avo" panose="02040603050506020204" pitchFamily="18" charset="0"/>
                  </a:rPr>
                  <a:t>uống</a:t>
                </a:r>
                <a:r>
                  <a:rPr lang="en-US" sz="2400" dirty="0">
                    <a:latin typeface="UTM Avo" panose="02040603050506020204" pitchFamily="18" charset="0"/>
                  </a:rPr>
                  <a:t> </a:t>
                </a:r>
                <a:r>
                  <a:rPr lang="en-US" sz="2400" dirty="0" err="1">
                    <a:latin typeface="UTM Avo" panose="02040603050506020204" pitchFamily="18" charset="0"/>
                  </a:rPr>
                  <a:t>thứ</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thứ</a:t>
                </a:r>
                <a:r>
                  <a:rPr lang="en-US" sz="2400" dirty="0">
                    <a:latin typeface="UTM Avo" panose="02040603050506020204" pitchFamily="18" charset="0"/>
                  </a:rPr>
                  <a:t> </a:t>
                </a:r>
                <a:r>
                  <a:rPr lang="en-US" sz="2400" dirty="0" err="1">
                    <a:latin typeface="UTM Avo" panose="02040603050506020204" pitchFamily="18" charset="0"/>
                  </a:rPr>
                  <a:t>hai</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bác</a:t>
                </a:r>
                <a:r>
                  <a:rPr lang="en-US" sz="2400" dirty="0">
                    <a:latin typeface="UTM Avo" panose="02040603050506020204" pitchFamily="18" charset="0"/>
                  </a:rPr>
                  <a:t> </a:t>
                </a:r>
                <a:r>
                  <a:rPr lang="en-US" sz="2400" dirty="0" err="1">
                    <a:latin typeface="UTM Avo" panose="02040603050506020204" pitchFamily="18" charset="0"/>
                  </a:rPr>
                  <a:t>Ngọc</a:t>
                </a:r>
                <a:r>
                  <a:rPr lang="en-US" sz="2400" dirty="0">
                    <a:latin typeface="UTM Avo" panose="02040603050506020204" pitchFamily="18" charset="0"/>
                  </a:rPr>
                  <a:t> </a:t>
                </a:r>
                <a:r>
                  <a:rPr lang="en-US" sz="2400" dirty="0" err="1">
                    <a:latin typeface="UTM Avo" panose="02040603050506020204" pitchFamily="18" charset="0"/>
                  </a:rPr>
                  <a:t>nên</a:t>
                </a:r>
                <a:r>
                  <a:rPr lang="en-US" sz="2400" dirty="0">
                    <a:latin typeface="UTM Avo" panose="02040603050506020204" pitchFamily="18" charset="0"/>
                  </a:rPr>
                  <a:t> </a:t>
                </a:r>
                <a:r>
                  <a:rPr lang="en-US" sz="2400" dirty="0" err="1">
                    <a:latin typeface="UTM Avo" panose="02040603050506020204" pitchFamily="18" charset="0"/>
                  </a:rPr>
                  <a:t>uống</a:t>
                </a:r>
                <a:r>
                  <a:rPr lang="en-US" sz="2400" dirty="0">
                    <a:latin typeface="UTM Avo" panose="02040603050506020204" pitchFamily="18" charset="0"/>
                  </a:rPr>
                  <a:t> </a:t>
                </a:r>
                <a:r>
                  <a:rPr lang="en-US" sz="2400" dirty="0" err="1">
                    <a:latin typeface="UTM Avo" panose="02040603050506020204" pitchFamily="18" charset="0"/>
                  </a:rPr>
                  <a:t>mỗi</a:t>
                </a:r>
                <a:r>
                  <a:rPr lang="en-US" sz="2400" dirty="0">
                    <a:latin typeface="UTM Avo" panose="02040603050506020204" pitchFamily="18" charset="0"/>
                  </a:rPr>
                  <a:t> </a:t>
                </a:r>
                <a:r>
                  <a:rPr lang="en-US" sz="2400" dirty="0" err="1">
                    <a:latin typeface="UTM Avo" panose="02040603050506020204" pitchFamily="18" charset="0"/>
                  </a:rPr>
                  <a:t>ngày</a:t>
                </a:r>
                <a:r>
                  <a:rPr lang="en-US" sz="2400" dirty="0">
                    <a:latin typeface="UTM Avo" panose="02040603050506020204" pitchFamily="18" charset="0"/>
                  </a:rPr>
                  <a:t> </a:t>
                </a:r>
                <a:r>
                  <a:rPr lang="en-US" sz="2400" dirty="0" err="1">
                    <a:latin typeface="UTM Avo" panose="02040603050506020204" pitchFamily="18" charset="0"/>
                  </a:rPr>
                  <a:t>để</a:t>
                </a:r>
                <a:r>
                  <a:rPr lang="en-US" sz="2400" dirty="0">
                    <a:latin typeface="UTM Avo" panose="02040603050506020204" pitchFamily="18" charset="0"/>
                  </a:rPr>
                  <a:t> </a:t>
                </a:r>
                <a:r>
                  <a:rPr lang="en-US" sz="2400" dirty="0" err="1">
                    <a:latin typeface="UTM Avo" panose="02040603050506020204" pitchFamily="18" charset="0"/>
                  </a:rPr>
                  <a:t>đáp</a:t>
                </a:r>
                <a:r>
                  <a:rPr lang="en-US" sz="2400" dirty="0">
                    <a:latin typeface="UTM Avo" panose="02040603050506020204" pitchFamily="18" charset="0"/>
                  </a:rPr>
                  <a:t> </a:t>
                </a:r>
                <a:r>
                  <a:rPr lang="en-US" sz="2400" dirty="0" err="1">
                    <a:latin typeface="UTM Avo" panose="02040603050506020204" pitchFamily="18" charset="0"/>
                  </a:rPr>
                  <a:t>ứng</a:t>
                </a:r>
                <a:r>
                  <a:rPr lang="en-US" sz="2400" dirty="0">
                    <a:latin typeface="UTM Avo" panose="02040603050506020204" pitchFamily="18" charset="0"/>
                  </a:rPr>
                  <a:t> </a:t>
                </a:r>
                <a:r>
                  <a:rPr lang="en-US" sz="2400" dirty="0" err="1">
                    <a:latin typeface="UTM Avo" panose="02040603050506020204" pitchFamily="18" charset="0"/>
                  </a:rPr>
                  <a:t>nhu</a:t>
                </a:r>
                <a:r>
                  <a:rPr lang="en-US" sz="2400" dirty="0">
                    <a:latin typeface="UTM Avo" panose="02040603050506020204" pitchFamily="18" charset="0"/>
                  </a:rPr>
                  <a:t> </a:t>
                </a:r>
                <a:r>
                  <a:rPr lang="en-US" sz="2400" dirty="0" err="1">
                    <a:latin typeface="UTM Avo" panose="02040603050506020204" pitchFamily="18" charset="0"/>
                  </a:rPr>
                  <a:t>cầu</a:t>
                </a:r>
                <a:r>
                  <a:rPr lang="en-US" sz="2400" dirty="0">
                    <a:latin typeface="UTM Avo" panose="02040603050506020204" pitchFamily="18" charset="0"/>
                  </a:rPr>
                  <a:t> </a:t>
                </a:r>
                <a:r>
                  <a:rPr lang="en-US" sz="2400" dirty="0" err="1">
                    <a:latin typeface="UTM Avo" panose="02040603050506020204" pitchFamily="18" charset="0"/>
                  </a:rPr>
                  <a:t>cần</a:t>
                </a:r>
                <a:r>
                  <a:rPr lang="en-US" sz="2400" dirty="0">
                    <a:latin typeface="UTM Avo" panose="02040603050506020204" pitchFamily="18" charset="0"/>
                  </a:rPr>
                  <a:t> </a:t>
                </a:r>
                <a:r>
                  <a:rPr lang="en-US" sz="2400" dirty="0" err="1">
                    <a:latin typeface="UTM Avo" panose="02040603050506020204" pitchFamily="18" charset="0"/>
                  </a:rPr>
                  <a:t>thiết</a:t>
                </a:r>
                <a:r>
                  <a:rPr lang="en-US" sz="2400" dirty="0">
                    <a:latin typeface="UTM Avo" panose="02040603050506020204" pitchFamily="18" charset="0"/>
                  </a:rPr>
                  <a:t> </a:t>
                </a:r>
                <a:r>
                  <a:rPr lang="en-US" sz="2400" dirty="0" err="1">
                    <a:latin typeface="UTM Avo" panose="02040603050506020204" pitchFamily="18" charset="0"/>
                  </a:rPr>
                  <a:t>đối</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calo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đơn</a:t>
                </a:r>
                <a:r>
                  <a:rPr lang="en-US" sz="2400" dirty="0">
                    <a:latin typeface="UTM Avo" panose="02040603050506020204" pitchFamily="18" charset="0"/>
                  </a:rPr>
                  <a:t> </a:t>
                </a:r>
                <a:r>
                  <a:rPr lang="en-US" sz="2400" dirty="0" err="1">
                    <a:latin typeface="UTM Avo" panose="02040603050506020204" pitchFamily="18" charset="0"/>
                  </a:rPr>
                  <a:t>vị</a:t>
                </a:r>
                <a:r>
                  <a:rPr lang="en-US" sz="2400" dirty="0">
                    <a:latin typeface="UTM Avo" panose="02040603050506020204" pitchFamily="18" charset="0"/>
                  </a:rPr>
                  <a:t> vitamin </a:t>
                </a:r>
                <a:r>
                  <a:rPr lang="en-US" sz="2400" dirty="0" err="1">
                    <a:latin typeface="UTM Avo" panose="02040603050506020204" pitchFamily="18" charset="0"/>
                  </a:rPr>
                  <a:t>hấp</a:t>
                </a:r>
                <a:r>
                  <a:rPr lang="en-US" sz="2400" dirty="0">
                    <a:latin typeface="UTM Avo" panose="02040603050506020204" pitchFamily="18" charset="0"/>
                  </a:rPr>
                  <a:t> </a:t>
                </a:r>
                <a:r>
                  <a:rPr lang="en-US" sz="2400" dirty="0" err="1">
                    <a:latin typeface="UTM Avo" panose="02040603050506020204" pitchFamily="18" charset="0"/>
                  </a:rPr>
                  <a:t>thụ</a:t>
                </a:r>
                <a:r>
                  <a:rPr lang="en-US" sz="2400" dirty="0">
                    <a:latin typeface="UTM Avo" panose="02040603050506020204" pitchFamily="18" charset="0"/>
                  </a:rPr>
                  <a:t>.</a:t>
                </a:r>
              </a:p>
              <a:p>
                <a:pPr algn="just">
                  <a:lnSpc>
                    <a:spcPct val="120000"/>
                  </a:lnSpc>
                </a:pPr>
                <a:r>
                  <a:rPr lang="en-US" sz="2400" dirty="0">
                    <a:latin typeface="UTM Avo" panose="02040603050506020204" pitchFamily="18" charset="0"/>
                  </a:rPr>
                  <a:t>b) </a:t>
                </a:r>
                <a:r>
                  <a:rPr lang="en-US" sz="2400" dirty="0" err="1">
                    <a:latin typeface="UTM Avo" panose="02040603050506020204" pitchFamily="18" charset="0"/>
                  </a:rPr>
                  <a:t>Chỉ</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hai</a:t>
                </a:r>
                <a:r>
                  <a:rPr lang="en-US" sz="2400" dirty="0">
                    <a:latin typeface="UTM Avo" panose="02040603050506020204" pitchFamily="18" charset="0"/>
                  </a:rPr>
                  <a:t> </a:t>
                </a:r>
                <a:r>
                  <a:rPr lang="en-US" sz="2400" dirty="0" err="1">
                    <a:latin typeface="UTM Avo" panose="02040603050506020204" pitchFamily="18" charset="0"/>
                  </a:rPr>
                  <a:t>phương</a:t>
                </a:r>
                <a:r>
                  <a:rPr lang="en-US" sz="2400" dirty="0">
                    <a:latin typeface="UTM Avo" panose="02040603050506020204" pitchFamily="18" charset="0"/>
                  </a:rPr>
                  <a:t> </a:t>
                </a:r>
                <a:r>
                  <a:rPr lang="en-US" sz="2400" dirty="0" err="1">
                    <a:latin typeface="UTM Avo" panose="02040603050506020204" pitchFamily="18" charset="0"/>
                  </a:rPr>
                  <a:t>pháp</a:t>
                </a:r>
                <a:r>
                  <a:rPr lang="en-US" sz="2400" dirty="0">
                    <a:latin typeface="UTM Avo" panose="02040603050506020204" pitchFamily="18" charset="0"/>
                  </a:rPr>
                  <a:t> </a:t>
                </a:r>
                <a:r>
                  <a:rPr lang="en-US" sz="2400" dirty="0" err="1">
                    <a:latin typeface="UTM Avo" panose="02040603050506020204" pitchFamily="18" charset="0"/>
                  </a:rPr>
                  <a:t>mà</a:t>
                </a:r>
                <a:r>
                  <a:rPr lang="en-US" sz="2400" dirty="0">
                    <a:latin typeface="UTM Avo" panose="02040603050506020204" pitchFamily="18" charset="0"/>
                  </a:rPr>
                  <a:t> </a:t>
                </a:r>
                <a:r>
                  <a:rPr lang="en-US" sz="2400" dirty="0" err="1">
                    <a:latin typeface="UTM Avo" panose="02040603050506020204" pitchFamily="18" charset="0"/>
                  </a:rPr>
                  <a:t>bác</a:t>
                </a:r>
                <a:r>
                  <a:rPr lang="en-US" sz="2400" dirty="0">
                    <a:latin typeface="UTM Avo" panose="02040603050506020204" pitchFamily="18" charset="0"/>
                  </a:rPr>
                  <a:t> </a:t>
                </a:r>
                <a:r>
                  <a:rPr lang="en-US" sz="2400" dirty="0" err="1">
                    <a:latin typeface="UTM Avo" panose="02040603050506020204" pitchFamily="18" charset="0"/>
                  </a:rPr>
                  <a:t>Ngọc</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thể</a:t>
                </a:r>
                <a:r>
                  <a:rPr lang="en-US" sz="2400" dirty="0">
                    <a:latin typeface="UTM Avo" panose="02040603050506020204" pitchFamily="18" charset="0"/>
                  </a:rPr>
                  <a:t> </a:t>
                </a:r>
                <a:r>
                  <a:rPr lang="en-US" sz="2400" dirty="0" err="1">
                    <a:latin typeface="UTM Avo" panose="02040603050506020204" pitchFamily="18" charset="0"/>
                  </a:rPr>
                  <a:t>chọn</a:t>
                </a:r>
                <a:r>
                  <a:rPr lang="en-US" sz="2400" dirty="0">
                    <a:latin typeface="UTM Avo" panose="02040603050506020204" pitchFamily="18" charset="0"/>
                  </a:rPr>
                  <a:t> </a:t>
                </a:r>
                <a:r>
                  <a:rPr lang="en-US" sz="2400" dirty="0" err="1">
                    <a:latin typeface="UTM Avo" panose="02040603050506020204" pitchFamily="18" charset="0"/>
                  </a:rPr>
                  <a:t>lựa</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lượng</a:t>
                </a:r>
                <a:r>
                  <a:rPr lang="en-US" sz="2400" dirty="0">
                    <a:latin typeface="UTM Avo" panose="02040603050506020204" pitchFamily="18" charset="0"/>
                  </a:rPr>
                  <a:t> </a:t>
                </a:r>
                <a:r>
                  <a:rPr lang="en-US" sz="2400" dirty="0" err="1">
                    <a:latin typeface="UTM Avo" panose="02040603050506020204" pitchFamily="18" charset="0"/>
                  </a:rPr>
                  <a:t>cốc</a:t>
                </a:r>
                <a:r>
                  <a:rPr lang="en-US" sz="2400" dirty="0">
                    <a:latin typeface="UTM Avo" panose="02040603050506020204" pitchFamily="18" charset="0"/>
                  </a:rPr>
                  <a:t> </a:t>
                </a:r>
                <a:r>
                  <a:rPr lang="en-US" sz="2400" dirty="0" err="1">
                    <a:latin typeface="UTM Avo" panose="02040603050506020204" pitchFamily="18" charset="0"/>
                  </a:rPr>
                  <a:t>cho</a:t>
                </a:r>
                <a:r>
                  <a:rPr lang="en-US" sz="2400" dirty="0">
                    <a:latin typeface="UTM Avo" panose="02040603050506020204" pitchFamily="18" charset="0"/>
                  </a:rPr>
                  <a:t> </a:t>
                </a:r>
                <a:r>
                  <a:rPr lang="en-US" sz="2400" dirty="0" err="1">
                    <a:latin typeface="UTM Avo" panose="02040603050506020204" pitchFamily="18" charset="0"/>
                  </a:rPr>
                  <a:t>đồ</a:t>
                </a:r>
                <a:r>
                  <a:rPr lang="en-US" sz="2400" dirty="0">
                    <a:latin typeface="UTM Avo" panose="02040603050506020204" pitchFamily="18" charset="0"/>
                  </a:rPr>
                  <a:t> </a:t>
                </a:r>
                <a:r>
                  <a:rPr lang="en-US" sz="2400" dirty="0" err="1">
                    <a:latin typeface="UTM Avo" panose="02040603050506020204" pitchFamily="18" charset="0"/>
                  </a:rPr>
                  <a:t>uống</a:t>
                </a:r>
                <a:r>
                  <a:rPr lang="en-US" sz="2400" dirty="0">
                    <a:latin typeface="UTM Avo" panose="02040603050506020204" pitchFamily="18" charset="0"/>
                  </a:rPr>
                  <a:t> </a:t>
                </a:r>
                <a:r>
                  <a:rPr lang="en-US" sz="2400" dirty="0" err="1">
                    <a:latin typeface="UTM Avo" panose="02040603050506020204" pitchFamily="18" charset="0"/>
                  </a:rPr>
                  <a:t>thứ</a:t>
                </a:r>
                <a:r>
                  <a:rPr lang="en-US" sz="2400" dirty="0">
                    <a:latin typeface="UTM Avo" panose="02040603050506020204" pitchFamily="18" charset="0"/>
                  </a:rPr>
                  <a:t> </a:t>
                </a:r>
                <a:r>
                  <a:rPr lang="en-US" sz="2400" dirty="0" err="1">
                    <a:latin typeface="UTM Avo" panose="02040603050506020204" pitchFamily="18" charset="0"/>
                  </a:rPr>
                  <a:t>nhất</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thứ</a:t>
                </a:r>
                <a:r>
                  <a:rPr lang="en-US" sz="2400" dirty="0">
                    <a:latin typeface="UTM Avo" panose="02040603050506020204" pitchFamily="18" charset="0"/>
                  </a:rPr>
                  <a:t> </a:t>
                </a:r>
                <a:r>
                  <a:rPr lang="en-US" sz="2400" dirty="0" err="1">
                    <a:latin typeface="UTM Avo" panose="02040603050506020204" pitchFamily="18" charset="0"/>
                  </a:rPr>
                  <a:t>hai</a:t>
                </a:r>
                <a:r>
                  <a:rPr lang="en-US" sz="2400" dirty="0">
                    <a:latin typeface="UTM Avo" panose="02040603050506020204" pitchFamily="18" charset="0"/>
                  </a:rPr>
                  <a:t> </a:t>
                </a:r>
                <a:r>
                  <a:rPr lang="en-US" sz="2400" dirty="0" err="1">
                    <a:latin typeface="UTM Avo" panose="02040603050506020204" pitchFamily="18" charset="0"/>
                  </a:rPr>
                  <a:t>nhằm</a:t>
                </a:r>
                <a:r>
                  <a:rPr lang="en-US" sz="2400" dirty="0">
                    <a:latin typeface="UTM Avo" panose="02040603050506020204" pitchFamily="18" charset="0"/>
                  </a:rPr>
                  <a:t> </a:t>
                </a:r>
                <a:r>
                  <a:rPr lang="en-US" sz="2400" dirty="0" err="1">
                    <a:latin typeface="UTM Avo" panose="02040603050506020204" pitchFamily="18" charset="0"/>
                  </a:rPr>
                  <a:t>đáp</a:t>
                </a:r>
                <a:r>
                  <a:rPr lang="en-US" sz="2400" dirty="0">
                    <a:latin typeface="UTM Avo" panose="02040603050506020204" pitchFamily="18" charset="0"/>
                  </a:rPr>
                  <a:t> </a:t>
                </a:r>
                <a:r>
                  <a:rPr lang="en-US" sz="2400" dirty="0" err="1">
                    <a:latin typeface="UTM Avo" panose="02040603050506020204" pitchFamily="18" charset="0"/>
                  </a:rPr>
                  <a:t>ứng</a:t>
                </a:r>
                <a:r>
                  <a:rPr lang="en-US" sz="2400" dirty="0">
                    <a:latin typeface="UTM Avo" panose="02040603050506020204" pitchFamily="18" charset="0"/>
                  </a:rPr>
                  <a:t> </a:t>
                </a:r>
                <a:r>
                  <a:rPr lang="en-US" sz="2400" dirty="0" err="1">
                    <a:latin typeface="UTM Avo" panose="02040603050506020204" pitchFamily="18" charset="0"/>
                  </a:rPr>
                  <a:t>nhu</a:t>
                </a:r>
                <a:r>
                  <a:rPr lang="en-US" sz="2400" dirty="0">
                    <a:latin typeface="UTM Avo" panose="02040603050506020204" pitchFamily="18" charset="0"/>
                  </a:rPr>
                  <a:t> </a:t>
                </a:r>
                <a:r>
                  <a:rPr lang="en-US" sz="2400" dirty="0" err="1">
                    <a:latin typeface="UTM Avo" panose="02040603050506020204" pitchFamily="18" charset="0"/>
                  </a:rPr>
                  <a:t>cầu</a:t>
                </a:r>
                <a:r>
                  <a:rPr lang="en-US" sz="2400" dirty="0">
                    <a:latin typeface="UTM Avo" panose="02040603050506020204" pitchFamily="18" charset="0"/>
                  </a:rPr>
                  <a:t> </a:t>
                </a:r>
                <a:r>
                  <a:rPr lang="en-US" sz="2400" dirty="0" err="1">
                    <a:latin typeface="UTM Avo" panose="02040603050506020204" pitchFamily="18" charset="0"/>
                  </a:rPr>
                  <a:t>cần</a:t>
                </a:r>
                <a:r>
                  <a:rPr lang="en-US" sz="2400" dirty="0">
                    <a:latin typeface="UTM Avo" panose="02040603050506020204" pitchFamily="18" charset="0"/>
                  </a:rPr>
                  <a:t> </a:t>
                </a:r>
                <a:r>
                  <a:rPr lang="en-US" sz="2400" dirty="0" err="1">
                    <a:latin typeface="UTM Avo" panose="02040603050506020204" pitchFamily="18" charset="0"/>
                  </a:rPr>
                  <a:t>thiết</a:t>
                </a:r>
                <a:r>
                  <a:rPr lang="en-US" sz="2400" dirty="0">
                    <a:latin typeface="UTM Avo" panose="02040603050506020204" pitchFamily="18" charset="0"/>
                  </a:rPr>
                  <a:t> </a:t>
                </a:r>
                <a:r>
                  <a:rPr lang="en-US" sz="2400" dirty="0" err="1">
                    <a:latin typeface="UTM Avo" panose="02040603050506020204" pitchFamily="18" charset="0"/>
                  </a:rPr>
                  <a:t>đối</a:t>
                </a:r>
                <a:r>
                  <a:rPr lang="en-US" sz="2400" dirty="0">
                    <a:latin typeface="UTM Avo" panose="02040603050506020204" pitchFamily="18" charset="0"/>
                  </a:rPr>
                  <a:t> </a:t>
                </a:r>
                <a:r>
                  <a:rPr lang="en-US" sz="2400" dirty="0" err="1">
                    <a:latin typeface="UTM Avo" panose="02040603050506020204" pitchFamily="18" charset="0"/>
                  </a:rPr>
                  <a:t>với</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calo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số</a:t>
                </a:r>
                <a:r>
                  <a:rPr lang="en-US" sz="2400" dirty="0">
                    <a:latin typeface="UTM Avo" panose="02040603050506020204" pitchFamily="18" charset="0"/>
                  </a:rPr>
                  <a:t> </a:t>
                </a:r>
                <a:r>
                  <a:rPr lang="en-US" sz="2400" dirty="0" err="1">
                    <a:latin typeface="UTM Avo" panose="02040603050506020204" pitchFamily="18" charset="0"/>
                  </a:rPr>
                  <a:t>đơn</a:t>
                </a:r>
                <a:r>
                  <a:rPr lang="en-US" sz="2400" dirty="0">
                    <a:latin typeface="UTM Avo" panose="02040603050506020204" pitchFamily="18" charset="0"/>
                  </a:rPr>
                  <a:t> </a:t>
                </a:r>
                <a:r>
                  <a:rPr lang="en-US" sz="2400" dirty="0" err="1">
                    <a:latin typeface="UTM Avo" panose="02040603050506020204" pitchFamily="18" charset="0"/>
                  </a:rPr>
                  <a:t>vị</a:t>
                </a:r>
                <a:r>
                  <a:rPr lang="en-US" sz="2400" dirty="0">
                    <a:latin typeface="UTM Avo" panose="02040603050506020204" pitchFamily="18" charset="0"/>
                  </a:rPr>
                  <a:t> vitamin </a:t>
                </a:r>
                <a:r>
                  <a:rPr lang="en-US" sz="2400" dirty="0" err="1">
                    <a:latin typeface="UTM Avo" panose="02040603050506020204" pitchFamily="18" charset="0"/>
                  </a:rPr>
                  <a:t>hấp</a:t>
                </a:r>
                <a:r>
                  <a:rPr lang="en-US" sz="2400" dirty="0">
                    <a:latin typeface="UTM Avo" panose="02040603050506020204" pitchFamily="18" charset="0"/>
                  </a:rPr>
                  <a:t> </a:t>
                </a:r>
                <a:r>
                  <a:rPr lang="en-US" sz="2400" dirty="0" err="1">
                    <a:latin typeface="UTM Avo" panose="02040603050506020204" pitchFamily="18" charset="0"/>
                  </a:rPr>
                  <a:t>thụ</a:t>
                </a:r>
                <a:r>
                  <a:rPr lang="en-US" sz="2400" dirty="0">
                    <a:latin typeface="UTM Avo" panose="02040603050506020204" pitchFamily="18" charset="0"/>
                  </a:rPr>
                  <a:t>.</a:t>
                </a:r>
              </a:p>
            </p:txBody>
          </p:sp>
        </mc:Choice>
        <mc:Fallback xmlns="">
          <p:sp>
            <p:nvSpPr>
              <p:cNvPr id="2" name="Rectangle 1">
                <a:extLst>
                  <a:ext uri="{FF2B5EF4-FFF2-40B4-BE49-F238E27FC236}">
                    <a16:creationId xmlns:a16="http://schemas.microsoft.com/office/drawing/2014/main" id="{48A7D5A1-2605-3205-04C6-4B886EEF6C71}"/>
                  </a:ext>
                </a:extLst>
              </p:cNvPr>
              <p:cNvSpPr>
                <a:spLocks noRot="1" noChangeAspect="1" noMove="1" noResize="1" noEditPoints="1" noAdjustHandles="1" noChangeArrowheads="1" noChangeShapeType="1" noTextEdit="1"/>
              </p:cNvSpPr>
              <p:nvPr/>
            </p:nvSpPr>
            <p:spPr>
              <a:xfrm>
                <a:off x="343209" y="1701944"/>
                <a:ext cx="11469564" cy="4916731"/>
              </a:xfrm>
              <a:prstGeom prst="rect">
                <a:avLst/>
              </a:prstGeom>
              <a:blipFill>
                <a:blip r:embed="rId3"/>
                <a:stretch>
                  <a:fillRect l="-797" t="-496" r="-797" b="-1859"/>
                </a:stretch>
              </a:blipFill>
            </p:spPr>
            <p:txBody>
              <a:bodyPr/>
              <a:lstStyle/>
              <a:p>
                <a:r>
                  <a:rPr lang="en-US">
                    <a:noFill/>
                  </a:rPr>
                  <a:t> </a:t>
                </a:r>
              </a:p>
            </p:txBody>
          </p:sp>
        </mc:Fallback>
      </mc:AlternateContent>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40419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400" b="1" kern="0" dirty="0">
                <a:solidFill>
                  <a:srgbClr val="000000"/>
                </a:solidFill>
                <a:latin typeface="UTM Avo" panose="02040603050506020204" pitchFamily="18" charset="0"/>
              </a:rPr>
              <a:t>04</a:t>
            </a:r>
          </a:p>
        </p:txBody>
      </p:sp>
    </p:spTree>
    <p:extLst>
      <p:ext uri="{BB962C8B-B14F-4D97-AF65-F5344CB8AC3E}">
        <p14:creationId xmlns:p14="http://schemas.microsoft.com/office/powerpoint/2010/main" val="2328542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40419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400" b="1" kern="0" dirty="0">
                <a:solidFill>
                  <a:srgbClr val="000000"/>
                </a:solidFill>
                <a:latin typeface="UTM Avo" panose="02040603050506020204" pitchFamily="18" charset="0"/>
              </a:rPr>
              <a:t>04</a:t>
            </a:r>
          </a:p>
        </p:txBody>
      </p:sp>
      <p:sp>
        <p:nvSpPr>
          <p:cNvPr id="4" name="Hộp Văn bản 6">
            <a:extLst>
              <a:ext uri="{FF2B5EF4-FFF2-40B4-BE49-F238E27FC236}">
                <a16:creationId xmlns:a16="http://schemas.microsoft.com/office/drawing/2014/main" id="{57C1E2D0-4F49-89AD-82A0-4699D7B6CC6A}"/>
              </a:ext>
            </a:extLst>
          </p:cNvPr>
          <p:cNvSpPr txBox="1"/>
          <p:nvPr/>
        </p:nvSpPr>
        <p:spPr>
          <a:xfrm>
            <a:off x="1139950" y="1722895"/>
            <a:ext cx="1031081" cy="461665"/>
          </a:xfrm>
          <a:prstGeom prst="rect">
            <a:avLst/>
          </a:prstGeom>
          <a:noFill/>
        </p:spPr>
        <p:txBody>
          <a:bodyPr wrap="square">
            <a:spAutoFit/>
          </a:bodyPr>
          <a:lstStyle/>
          <a:p>
            <a:r>
              <a:rPr lang="en-US" sz="2400" b="1" dirty="0" err="1">
                <a:solidFill>
                  <a:srgbClr val="FF0000"/>
                </a:solidFill>
                <a:latin typeface="UTM Avo" panose="02040603050506020204" pitchFamily="18" charset="0"/>
                <a:cs typeface="Arial" panose="020B0604020202020204" pitchFamily="34" charset="0"/>
              </a:rPr>
              <a:t>Giải</a:t>
            </a:r>
            <a:endParaRPr lang="en-US" sz="2400" b="1" dirty="0">
              <a:solidFill>
                <a:srgbClr val="FF0000"/>
              </a:solidFill>
              <a:latin typeface="UTM Avo" panose="02040603050506020204" pitchFamily="18" charset="0"/>
              <a:cs typeface="Arial" panose="020B0604020202020204" pitchFamily="34" charset="0"/>
            </a:endParaRPr>
          </a:p>
        </p:txBody>
      </p:sp>
      <mc:AlternateContent xmlns:mc="http://schemas.openxmlformats.org/markup-compatibility/2006" xmlns:a14="http://schemas.microsoft.com/office/drawing/2010/main">
        <mc:Choice Requires="a14">
          <p:sp>
            <p:nvSpPr>
              <p:cNvPr id="7" name="Hộp Văn bản 4">
                <a:extLst>
                  <a:ext uri="{FF2B5EF4-FFF2-40B4-BE49-F238E27FC236}">
                    <a16:creationId xmlns:a16="http://schemas.microsoft.com/office/drawing/2014/main" id="{C5D98FE4-D0E4-64A0-D5B0-EC5D7B513EB0}"/>
                  </a:ext>
                </a:extLst>
              </p:cNvPr>
              <p:cNvSpPr txBox="1"/>
              <p:nvPr/>
            </p:nvSpPr>
            <p:spPr>
              <a:xfrm>
                <a:off x="389207" y="2118267"/>
                <a:ext cx="11466096" cy="4640245"/>
              </a:xfrm>
              <a:prstGeom prst="rect">
                <a:avLst/>
              </a:prstGeom>
              <a:noFill/>
            </p:spPr>
            <p:txBody>
              <a:bodyPr wrap="square">
                <a:spAutoFit/>
              </a:bodyPr>
              <a:lstStyle/>
              <a:p>
                <a:pPr algn="just">
                  <a:lnSpc>
                    <a:spcPct val="150000"/>
                  </a:lnSpc>
                  <a:spcAft>
                    <a:spcPts val="800"/>
                  </a:spcAft>
                </a:pPr>
                <a:r>
                  <a:rPr lang="fr-FR" sz="2400" dirty="0">
                    <a:latin typeface="UTM Avo" panose="02040603050506020204" pitchFamily="18" charset="0"/>
                    <a:ea typeface="Calibri" panose="020F0502020204030204" pitchFamily="34" charset="0"/>
                    <a:cs typeface="Times New Roman" panose="02020603050405020304" pitchFamily="18" charset="0"/>
                  </a:rPr>
                  <a:t>a) </a:t>
                </a:r>
                <a:r>
                  <a:rPr lang="fr-FR" sz="2400" dirty="0" err="1">
                    <a:latin typeface="UTM Avo" panose="02040603050506020204" pitchFamily="18" charset="0"/>
                    <a:ea typeface="Calibri" panose="020F0502020204030204" pitchFamily="34" charset="0"/>
                    <a:cs typeface="Times New Roman" panose="02020603050405020304" pitchFamily="18" charset="0"/>
                  </a:rPr>
                  <a:t>Gọi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số</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lượng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cốc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cho</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đồ</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uống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thứ</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nhất</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và</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thứ</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hai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mà</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bác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Ngọc</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nên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uống</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mỗi</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ngày</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lần</a:t>
                </a:r>
                <a:r>
                  <a:rPr lang="fr-FR" sz="2400" dirty="0">
                    <a:latin typeface="UTM Avo" panose="02040603050506020204" pitchFamily="18" charset="0"/>
                    <a:ea typeface="Calibri" panose="020F0502020204030204" pitchFamily="34" charset="0"/>
                    <a:cs typeface="Times New Roman" panose="02020603050405020304" pitchFamily="18" charset="0"/>
                  </a:rPr>
                  <a:t> </a:t>
                </a:r>
                <a:r>
                  <a:rPr lang="fr-FR" sz="2400" dirty="0" err="1">
                    <a:latin typeface="UTM Avo" panose="02040603050506020204" pitchFamily="18" charset="0"/>
                    <a:ea typeface="Calibri" panose="020F0502020204030204" pitchFamily="34" charset="0"/>
                    <a:cs typeface="Times New Roman" panose="02020603050405020304" pitchFamily="18" charset="0"/>
                  </a:rPr>
                  <a:t>lượt</a:t>
                </a:r>
                <a:r>
                  <a:rPr lang="fr-FR" sz="2400" dirty="0">
                    <a:latin typeface="UTM Avo" panose="02040603050506020204" pitchFamily="18" charset="0"/>
                    <a:ea typeface="Calibri" panose="020F0502020204030204" pitchFamily="34" charset="0"/>
                    <a:cs typeface="Times New Roman" panose="02020603050405020304" pitchFamily="18" charset="0"/>
                  </a:rPr>
                  <a:t> là </a:t>
                </a:r>
                <a14:m>
                  <m:oMath xmlns:m="http://schemas.openxmlformats.org/officeDocument/2006/math">
                    <m:r>
                      <a:rPr lang="fr-FR" sz="2400" i="1" dirty="0">
                        <a:latin typeface="Cambria Math" panose="02040503050406030204" pitchFamily="18" charset="0"/>
                        <a:ea typeface="Calibri" panose="020F0502020204030204" pitchFamily="34" charset="0"/>
                        <a:cs typeface="Times New Roman" panose="02020603050405020304" pitchFamily="18" charset="0"/>
                      </a:rPr>
                      <m:t>𝑥</m:t>
                    </m:r>
                    <m:r>
                      <a:rPr lang="fr-FR" sz="2400" i="1" dirty="0">
                        <a:latin typeface="Cambria Math" panose="02040503050406030204" pitchFamily="18" charset="0"/>
                        <a:ea typeface="Calibri" panose="020F0502020204030204" pitchFamily="34" charset="0"/>
                        <a:cs typeface="Times New Roman" panose="02020603050405020304" pitchFamily="18" charset="0"/>
                      </a:rPr>
                      <m:t>, </m:t>
                    </m:r>
                    <m:r>
                      <a:rPr lang="fr-FR" sz="2400" i="1" dirty="0">
                        <a:latin typeface="Cambria Math" panose="02040503050406030204" pitchFamily="18" charset="0"/>
                        <a:ea typeface="Calibri" panose="020F0502020204030204" pitchFamily="34" charset="0"/>
                        <a:cs typeface="Times New Roman" panose="02020603050405020304" pitchFamily="18" charset="0"/>
                      </a:rPr>
                      <m:t>𝑦</m:t>
                    </m:r>
                    <m:r>
                      <a:rPr lang="fr-FR" sz="2400" i="1" dirty="0">
                        <a:latin typeface="Cambria Math" panose="02040503050406030204" pitchFamily="18" charset="0"/>
                        <a:ea typeface="Calibri" panose="020F0502020204030204" pitchFamily="34" charset="0"/>
                        <a:cs typeface="Times New Roman" panose="02020603050405020304" pitchFamily="18" charset="0"/>
                      </a:rPr>
                      <m:t> (</m:t>
                    </m:r>
                    <m:r>
                      <a:rPr lang="fr-FR" sz="2400" i="1" dirty="0">
                        <a:latin typeface="Cambria Math" panose="02040503050406030204" pitchFamily="18" charset="0"/>
                        <a:ea typeface="Calibri" panose="020F0502020204030204" pitchFamily="34" charset="0"/>
                        <a:cs typeface="Times New Roman" panose="02020603050405020304" pitchFamily="18" charset="0"/>
                      </a:rPr>
                      <m:t>𝑥</m:t>
                    </m:r>
                    <m:r>
                      <a:rPr lang="fr-FR" sz="2400" i="1" dirty="0">
                        <a:latin typeface="Cambria Math" panose="02040503050406030204" pitchFamily="18" charset="0"/>
                        <a:ea typeface="Calibri" panose="020F0502020204030204" pitchFamily="34" charset="0"/>
                        <a:cs typeface="Times New Roman" panose="02020603050405020304" pitchFamily="18" charset="0"/>
                      </a:rPr>
                      <m:t>, </m:t>
                    </m:r>
                    <m:r>
                      <a:rPr lang="fr-FR" sz="2400" i="1" dirty="0">
                        <a:latin typeface="Cambria Math" panose="02040503050406030204" pitchFamily="18" charset="0"/>
                        <a:ea typeface="Calibri" panose="020F0502020204030204" pitchFamily="34" charset="0"/>
                        <a:cs typeface="Times New Roman" panose="02020603050405020304" pitchFamily="18" charset="0"/>
                      </a:rPr>
                      <m:t>𝑦</m:t>
                    </m:r>
                    <m:r>
                      <a:rPr lang="fr-FR" sz="2400" i="1" dirty="0">
                        <a:latin typeface="Cambria Math" panose="02040503050406030204" pitchFamily="18" charset="0"/>
                        <a:ea typeface="Calibri" panose="020F0502020204030204" pitchFamily="34" charset="0"/>
                        <a:cs typeface="Cambria Math" panose="02040503050406030204" pitchFamily="18" charset="0"/>
                      </a:rPr>
                      <m:t>∈</m:t>
                    </m:r>
                    <m:r>
                      <a:rPr lang="fr-FR" sz="2400" i="1">
                        <a:latin typeface="Cambria Math" panose="02040503050406030204" pitchFamily="18" charset="0"/>
                        <a:ea typeface="Calibri" panose="020F0502020204030204" pitchFamily="34" charset="0"/>
                        <a:cs typeface="Times New Roman" panose="02020603050405020304" pitchFamily="18" charset="0"/>
                      </a:rPr>
                      <m:t>ℕ</m:t>
                    </m:r>
                    <m:r>
                      <a:rPr lang="fr-FR" sz="2400" i="1" dirty="0">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latin typeface="UTM Avo" panose="02040603050506020204" pitchFamily="18" charset="0"/>
                    <a:ea typeface="Calibri" panose="020F0502020204030204" pitchFamily="34" charset="0"/>
                    <a:cs typeface="Times New Roman" panose="02020603050405020304" pitchFamily="18" charset="0"/>
                  </a:rPr>
                  <a:t>.</a:t>
                </a:r>
              </a:p>
              <a:p>
                <a:pPr algn="just">
                  <a:lnSpc>
                    <a:spcPct val="150000"/>
                  </a:lnSpc>
                  <a:spcAft>
                    <a:spcPts val="800"/>
                  </a:spcAft>
                </a:pPr>
                <a:r>
                  <a:rPr lang="en-US" sz="2400" dirty="0">
                    <a:latin typeface="UTM Avo" panose="02040603050506020204" pitchFamily="18" charset="0"/>
                    <a:ea typeface="Calibri" panose="020F0502020204030204" pitchFamily="34" charset="0"/>
                    <a:cs typeface="Times New Roman" panose="02020603050405020304" pitchFamily="18" charset="0"/>
                  </a:rPr>
                  <a:t>Theo </a:t>
                </a:r>
                <a:r>
                  <a:rPr lang="en-US" sz="2400" dirty="0" err="1">
                    <a:latin typeface="UTM Avo" panose="02040603050506020204" pitchFamily="18" charset="0"/>
                    <a:ea typeface="Calibri" panose="020F0502020204030204" pitchFamily="34" charset="0"/>
                    <a:cs typeface="Times New Roman" panose="02020603050405020304" pitchFamily="18" charset="0"/>
                  </a:rPr>
                  <a:t>đề</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bài</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lượng</a:t>
                </a:r>
                <a:r>
                  <a:rPr lang="en-US" sz="2400" dirty="0">
                    <a:latin typeface="UTM Avo" panose="02040603050506020204" pitchFamily="18" charset="0"/>
                    <a:ea typeface="Calibri" panose="020F0502020204030204" pitchFamily="34" charset="0"/>
                    <a:cs typeface="Times New Roman" panose="02020603050405020304" pitchFamily="18" charset="0"/>
                  </a:rPr>
                  <a:t> calo </a:t>
                </a:r>
                <a:r>
                  <a:rPr lang="en-US" sz="2400" dirty="0" err="1">
                    <a:latin typeface="UTM Avo" panose="02040603050506020204" pitchFamily="18" charset="0"/>
                    <a:ea typeface="Calibri" panose="020F0502020204030204" pitchFamily="34" charset="0"/>
                    <a:cs typeface="Times New Roman" panose="02020603050405020304" pitchFamily="18" charset="0"/>
                  </a:rPr>
                  <a:t>trong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cả</a:t>
                </a:r>
                <a:r>
                  <a:rPr lang="en-US" sz="2400" dirty="0">
                    <a:latin typeface="UTM Avo" panose="02040603050506020204" pitchFamily="18" charset="0"/>
                    <a:ea typeface="Calibri" panose="020F0502020204030204" pitchFamily="34" charset="0"/>
                    <a:cs typeface="Times New Roman" panose="02020603050405020304" pitchFamily="18" charset="0"/>
                  </a:rPr>
                  <a:t> 2 </a:t>
                </a:r>
                <a:r>
                  <a:rPr lang="en-US" sz="2400" dirty="0" err="1">
                    <a:latin typeface="UTM Avo" panose="02040603050506020204" pitchFamily="18" charset="0"/>
                    <a:ea typeface="Calibri" panose="020F0502020204030204" pitchFamily="34" charset="0"/>
                    <a:cs typeface="Times New Roman" panose="02020603050405020304" pitchFamily="18" charset="0"/>
                  </a:rPr>
                  <a:t>đồ</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uống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là</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60</m:t>
                    </m:r>
                    <m:r>
                      <a:rPr lang="en-US" sz="2400" i="1" dirty="0">
                        <a:latin typeface="Cambria Math" panose="02040503050406030204" pitchFamily="18" charset="0"/>
                        <a:ea typeface="Calibri" panose="020F0502020204030204" pitchFamily="34" charset="0"/>
                        <a:cs typeface="Times New Roman" panose="02020603050405020304" pitchFamily="18" charset="0"/>
                      </a:rPr>
                      <m:t>𝑥</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60</m:t>
                    </m:r>
                    <m:r>
                      <a:rPr lang="en-US" sz="2400" i="1" dirty="0">
                        <a:latin typeface="Cambria Math" panose="02040503050406030204" pitchFamily="18" charset="0"/>
                        <a:ea typeface="Calibri" panose="020F0502020204030204" pitchFamily="34" charset="0"/>
                        <a:cs typeface="Times New Roman" panose="02020603050405020304" pitchFamily="18" charset="0"/>
                      </a:rPr>
                      <m:t>𝑦</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dirty="0" err="1">
                    <a:latin typeface="UTM Avo" panose="02040603050506020204" pitchFamily="18" charset="0"/>
                    <a:ea typeface="Calibri" panose="020F0502020204030204" pitchFamily="34" charset="0"/>
                    <a:cs typeface="Times New Roman" panose="02020603050405020304" pitchFamily="18" charset="0"/>
                  </a:rPr>
                  <a:t>Lượng</a:t>
                </a:r>
                <a:r>
                  <a:rPr lang="en-US" sz="2400" dirty="0">
                    <a:latin typeface="UTM Avo" panose="02040603050506020204" pitchFamily="18" charset="0"/>
                    <a:ea typeface="Calibri" panose="020F0502020204030204" pitchFamily="34" charset="0"/>
                    <a:cs typeface="Times New Roman" panose="02020603050405020304" pitchFamily="18" charset="0"/>
                  </a:rPr>
                  <a:t> vitamin A </a:t>
                </a:r>
                <a:r>
                  <a:rPr lang="en-US" sz="2400" dirty="0" err="1">
                    <a:latin typeface="UTM Avo" panose="02040603050506020204" pitchFamily="18" charset="0"/>
                    <a:ea typeface="Calibri" panose="020F0502020204030204" pitchFamily="34" charset="0"/>
                    <a:cs typeface="Times New Roman" panose="02020603050405020304" pitchFamily="18" charset="0"/>
                  </a:rPr>
                  <a:t>trong</a:t>
                </a:r>
                <a:r>
                  <a:rPr lang="en-US" sz="2400" dirty="0">
                    <a:latin typeface="UTM Avo" panose="02040603050506020204" pitchFamily="18" charset="0"/>
                    <a:ea typeface="Calibri" panose="020F0502020204030204" pitchFamily="34" charset="0"/>
                    <a:cs typeface="Times New Roman" panose="02020603050405020304" pitchFamily="18" charset="0"/>
                  </a:rPr>
                  <a:t> 2 </a:t>
                </a:r>
                <a:r>
                  <a:rPr lang="en-US" sz="2400" dirty="0" err="1">
                    <a:latin typeface="UTM Avo" panose="02040603050506020204" pitchFamily="18" charset="0"/>
                    <a:ea typeface="Calibri" panose="020F0502020204030204" pitchFamily="34" charset="0"/>
                    <a:cs typeface="Times New Roman" panose="02020603050405020304" pitchFamily="18" charset="0"/>
                  </a:rPr>
                  <a:t>đồ</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uống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là</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12</m:t>
                    </m:r>
                    <m:r>
                      <a:rPr lang="en-US" sz="2400" i="1" dirty="0">
                        <a:latin typeface="Cambria Math" panose="02040503050406030204" pitchFamily="18" charset="0"/>
                        <a:ea typeface="Calibri" panose="020F0502020204030204" pitchFamily="34" charset="0"/>
                        <a:cs typeface="Times New Roman" panose="02020603050405020304" pitchFamily="18" charset="0"/>
                      </a:rPr>
                      <m:t>𝑥</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6</m:t>
                    </m:r>
                    <m:r>
                      <a:rPr lang="en-US" sz="2400" i="1" dirty="0">
                        <a:latin typeface="Cambria Math" panose="02040503050406030204" pitchFamily="18" charset="0"/>
                        <a:ea typeface="Calibri" panose="020F0502020204030204" pitchFamily="34" charset="0"/>
                        <a:cs typeface="Times New Roman" panose="02020603050405020304" pitchFamily="18" charset="0"/>
                      </a:rPr>
                      <m:t>𝑦</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en-US" sz="2400" dirty="0" err="1">
                    <a:latin typeface="UTM Avo" panose="02040603050506020204" pitchFamily="18" charset="0"/>
                    <a:ea typeface="Calibri" panose="020F0502020204030204" pitchFamily="34" charset="0"/>
                    <a:cs typeface="Times New Roman" panose="02020603050405020304" pitchFamily="18" charset="0"/>
                  </a:rPr>
                  <a:t>Lượng</a:t>
                </a:r>
                <a:r>
                  <a:rPr lang="en-US" sz="2400" dirty="0">
                    <a:latin typeface="UTM Avo" panose="02040603050506020204" pitchFamily="18" charset="0"/>
                    <a:ea typeface="Calibri" panose="020F0502020204030204" pitchFamily="34" charset="0"/>
                    <a:cs typeface="Times New Roman" panose="02020603050405020304" pitchFamily="18" charset="0"/>
                  </a:rPr>
                  <a:t> vitamin C </a:t>
                </a:r>
                <a:r>
                  <a:rPr lang="en-US" sz="2400" dirty="0" err="1">
                    <a:latin typeface="UTM Avo" panose="02040603050506020204" pitchFamily="18" charset="0"/>
                    <a:ea typeface="Calibri" panose="020F0502020204030204" pitchFamily="34" charset="0"/>
                    <a:cs typeface="Times New Roman" panose="02020603050405020304" pitchFamily="18" charset="0"/>
                  </a:rPr>
                  <a:t>trong</a:t>
                </a:r>
                <a:r>
                  <a:rPr lang="en-US" sz="2400" dirty="0">
                    <a:latin typeface="UTM Avo" panose="02040603050506020204" pitchFamily="18" charset="0"/>
                    <a:ea typeface="Calibri" panose="020F0502020204030204" pitchFamily="34" charset="0"/>
                    <a:cs typeface="Times New Roman" panose="02020603050405020304" pitchFamily="18" charset="0"/>
                  </a:rPr>
                  <a:t> 2 </a:t>
                </a:r>
                <a:r>
                  <a:rPr lang="en-US" sz="2400" dirty="0" err="1">
                    <a:latin typeface="UTM Avo" panose="02040603050506020204" pitchFamily="18" charset="0"/>
                    <a:ea typeface="Calibri" panose="020F0502020204030204" pitchFamily="34" charset="0"/>
                    <a:cs typeface="Times New Roman" panose="02020603050405020304" pitchFamily="18" charset="0"/>
                  </a:rPr>
                  <a:t>đồ</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uống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là</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dirty="0">
                        <a:latin typeface="UTM Avo" panose="02040603050506020204" pitchFamily="18" charset="0"/>
                        <a:ea typeface="Calibri" panose="020F0502020204030204" pitchFamily="34" charset="0"/>
                        <a:cs typeface="Times New Roman" panose="02020603050405020304" pitchFamily="18" charset="0"/>
                      </a:rPr>
                      <m:t>10</m:t>
                    </m:r>
                    <m:r>
                      <a:rPr lang="en-US" sz="2400" i="1" dirty="0">
                        <a:latin typeface="Cambria Math" panose="02040503050406030204" pitchFamily="18" charset="0"/>
                        <a:ea typeface="Calibri" panose="020F0502020204030204" pitchFamily="34" charset="0"/>
                        <a:cs typeface="Times New Roman" panose="02020603050405020304" pitchFamily="18" charset="0"/>
                      </a:rPr>
                      <m:t>𝑥</m:t>
                    </m:r>
                    <m:r>
                      <a:rPr lang="en-US" sz="24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dirty="0">
                        <a:latin typeface="UTM Avo" panose="02040603050506020204" pitchFamily="18" charset="0"/>
                        <a:ea typeface="Calibri" panose="020F0502020204030204" pitchFamily="34" charset="0"/>
                        <a:cs typeface="Times New Roman" panose="02020603050405020304" pitchFamily="18" charset="0"/>
                      </a:rPr>
                      <m:t>30</m:t>
                    </m:r>
                    <m:r>
                      <a:rPr lang="en-US" sz="2400" i="1" dirty="0">
                        <a:latin typeface="Cambria Math" panose="02040503050406030204" pitchFamily="18" charset="0"/>
                        <a:ea typeface="Calibri" panose="020F0502020204030204" pitchFamily="34" charset="0"/>
                        <a:cs typeface="Times New Roman" panose="02020603050405020304" pitchFamily="18" charset="0"/>
                      </a:rPr>
                      <m:t>𝑦</m:t>
                    </m:r>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a:p>
                <a:pPr algn="just">
                  <a:spcAft>
                    <a:spcPts val="800"/>
                  </a:spcAft>
                </a:pPr>
                <a:r>
                  <a:rPr lang="en-US" sz="2400" dirty="0">
                    <a:latin typeface="UTM Avo" panose="02040603050506020204" pitchFamily="18" charset="0"/>
                    <a:ea typeface="Calibri" panose="020F0502020204030204" pitchFamily="34" charset="0"/>
                    <a:cs typeface="Times New Roman" panose="02020603050405020304" pitchFamily="18" charset="0"/>
                  </a:rPr>
                  <a:t>Ta </a:t>
                </a:r>
                <a:r>
                  <a:rPr lang="en-US" sz="2400" dirty="0" err="1">
                    <a:latin typeface="UTM Avo" panose="02040603050506020204" pitchFamily="18" charset="0"/>
                    <a:ea typeface="Calibri" panose="020F0502020204030204" pitchFamily="34" charset="0"/>
                    <a:cs typeface="Times New Roman" panose="02020603050405020304" pitchFamily="18" charset="0"/>
                  </a:rPr>
                  <a:t>có</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hệ</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bất</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phương</a:t>
                </a:r>
                <a:r>
                  <a:rPr lang="en-US" sz="2400" dirty="0">
                    <a:latin typeface="UTM Avo" panose="02040603050506020204" pitchFamily="18" charset="0"/>
                    <a:ea typeface="Calibri" panose="020F0502020204030204" pitchFamily="34" charset="0"/>
                    <a:cs typeface="Times New Roman" panose="02020603050405020304" pitchFamily="18" charset="0"/>
                  </a:rPr>
                  <a:t> </a:t>
                </a:r>
                <a:r>
                  <a:rPr lang="en-US" sz="2400" dirty="0" err="1">
                    <a:latin typeface="UTM Avo" panose="02040603050506020204" pitchFamily="18" charset="0"/>
                    <a:ea typeface="Calibri" panose="020F0502020204030204" pitchFamily="34" charset="0"/>
                    <a:cs typeface="Times New Roman" panose="02020603050405020304" pitchFamily="18" charset="0"/>
                  </a:rPr>
                  <a:t>trình</a:t>
                </a:r>
                <a:r>
                  <a:rPr lang="en-US" sz="24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d>
                      <m:dPr>
                        <m:begChr m:val="{"/>
                        <m:endChr m:val=""/>
                        <m:ctrlPr>
                          <a:rPr lang="en-US" sz="2400" i="1">
                            <a:latin typeface="Cambria Math" panose="02040503050406030204" pitchFamily="18" charset="0"/>
                            <a:ea typeface="Calibri" panose="020F0502020204030204" pitchFamily="34" charset="0"/>
                            <a:cs typeface="Times New Roman" panose="02020603050405020304" pitchFamily="18" charset="0"/>
                          </a:rPr>
                        </m:ctrlPr>
                      </m:dPr>
                      <m:e>
                        <m:eqArr>
                          <m:eqArrPr>
                            <m:ctrlPr>
                              <a:rPr lang="en-US" sz="2400" i="1">
                                <a:latin typeface="Cambria Math" panose="02040503050406030204" pitchFamily="18" charset="0"/>
                                <a:ea typeface="Calibri" panose="020F0502020204030204" pitchFamily="34" charset="0"/>
                                <a:cs typeface="Times New Roman" panose="02020603050405020304" pitchFamily="18" charset="0"/>
                              </a:rPr>
                            </m:ctrlPr>
                          </m:eqArrPr>
                          <m:e>
                            <m:r>
                              <m:rPr>
                                <m:nor/>
                              </m:rPr>
                              <a:rPr lang="en-US" sz="2400" i="0">
                                <a:latin typeface="UTM Avo" panose="02040603050506020204" pitchFamily="18" charset="0"/>
                                <a:ea typeface="Calibri" panose="020F0502020204030204" pitchFamily="34" charset="0"/>
                                <a:cs typeface="Times New Roman" panose="02020603050405020304" pitchFamily="18" charset="0"/>
                              </a:rPr>
                              <m:t>60</m:t>
                            </m:r>
                            <m:r>
                              <a:rPr lang="en-US" sz="2400" i="1">
                                <a:latin typeface="Cambria Math" panose="02040503050406030204" pitchFamily="18" charset="0"/>
                                <a:ea typeface="Calibri" panose="020F0502020204030204" pitchFamily="34" charset="0"/>
                                <a:cs typeface="Times New Roman" panose="02020603050405020304" pitchFamily="18" charset="0"/>
                              </a:rPr>
                              <m:t>𝑥</m:t>
                            </m:r>
                            <m:r>
                              <a:rPr lang="en-US" sz="2400" i="1">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latin typeface="UTM Avo" panose="02040603050506020204" pitchFamily="18" charset="0"/>
                                <a:ea typeface="Calibri" panose="020F0502020204030204" pitchFamily="34" charset="0"/>
                                <a:cs typeface="Times New Roman" panose="02020603050405020304" pitchFamily="18" charset="0"/>
                              </a:rPr>
                              <m:t>60</m:t>
                            </m:r>
                            <m:r>
                              <a:rPr lang="en-US" sz="2400" i="1">
                                <a:latin typeface="Cambria Math" panose="02040503050406030204" pitchFamily="18" charset="0"/>
                                <a:ea typeface="Calibri" panose="020F0502020204030204" pitchFamily="34" charset="0"/>
                                <a:cs typeface="Times New Roman" panose="02020603050405020304" pitchFamily="18" charset="0"/>
                              </a:rPr>
                              <m:t>𝑦</m:t>
                            </m:r>
                            <m:r>
                              <a:rPr lang="en-US" sz="2400" i="1">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a:latin typeface="UTM Avo" panose="02040603050506020204" pitchFamily="18" charset="0"/>
                                <a:ea typeface="Calibri" panose="020F0502020204030204" pitchFamily="34" charset="0"/>
                                <a:cs typeface="Times New Roman" panose="02020603050405020304" pitchFamily="18" charset="0"/>
                              </a:rPr>
                              <m:t>300</m:t>
                            </m:r>
                          </m:e>
                          <m:e>
                            <m:r>
                              <m:rPr>
                                <m:nor/>
                              </m:rPr>
                              <a:rPr lang="en-US" sz="2400" i="0">
                                <a:latin typeface="UTM Avo" panose="02040603050506020204" pitchFamily="18" charset="0"/>
                                <a:ea typeface="Calibri" panose="020F0502020204030204" pitchFamily="34" charset="0"/>
                                <a:cs typeface="Times New Roman" panose="02020603050405020304" pitchFamily="18" charset="0"/>
                              </a:rPr>
                              <m:t>12</m:t>
                            </m:r>
                            <m:r>
                              <a:rPr lang="en-US" sz="2400" i="1">
                                <a:latin typeface="Cambria Math" panose="02040503050406030204" pitchFamily="18" charset="0"/>
                                <a:ea typeface="Calibri" panose="020F0502020204030204" pitchFamily="34" charset="0"/>
                                <a:cs typeface="Times New Roman" panose="02020603050405020304" pitchFamily="18" charset="0"/>
                              </a:rPr>
                              <m:t>𝑥</m:t>
                            </m:r>
                            <m:r>
                              <a:rPr lang="en-US" sz="2400" i="1">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latin typeface="UTM Avo" panose="02040603050506020204" pitchFamily="18" charset="0"/>
                                <a:ea typeface="Calibri" panose="020F0502020204030204" pitchFamily="34" charset="0"/>
                                <a:cs typeface="Times New Roman" panose="02020603050405020304" pitchFamily="18" charset="0"/>
                              </a:rPr>
                              <m:t>6</m:t>
                            </m:r>
                            <m:r>
                              <a:rPr lang="en-US" sz="2400" i="1">
                                <a:latin typeface="Cambria Math" panose="02040503050406030204" pitchFamily="18" charset="0"/>
                                <a:ea typeface="Calibri" panose="020F0502020204030204" pitchFamily="34" charset="0"/>
                                <a:cs typeface="Times New Roman" panose="02020603050405020304" pitchFamily="18" charset="0"/>
                              </a:rPr>
                              <m:t>𝑦</m:t>
                            </m:r>
                            <m:r>
                              <a:rPr lang="en-US" sz="2400" i="1">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latin typeface="UTM Avo" panose="02040603050506020204" pitchFamily="18" charset="0"/>
                                <a:ea typeface="Calibri" panose="020F0502020204030204" pitchFamily="34" charset="0"/>
                                <a:cs typeface="Times New Roman" panose="02020603050405020304" pitchFamily="18" charset="0"/>
                              </a:rPr>
                              <m:t>36</m:t>
                            </m:r>
                          </m:e>
                          <m:e>
                            <m:r>
                              <m:rPr>
                                <m:nor/>
                              </m:rPr>
                              <a:rPr lang="en-US" sz="2400" i="0">
                                <a:latin typeface="UTM Avo" panose="02040603050506020204" pitchFamily="18" charset="0"/>
                                <a:ea typeface="Calibri" panose="020F0502020204030204" pitchFamily="34" charset="0"/>
                                <a:cs typeface="Times New Roman" panose="02020603050405020304" pitchFamily="18" charset="0"/>
                              </a:rPr>
                              <m:t>10</m:t>
                            </m:r>
                            <m:r>
                              <a:rPr lang="en-US" sz="2400" i="1">
                                <a:latin typeface="Cambria Math" panose="02040503050406030204" pitchFamily="18" charset="0"/>
                                <a:ea typeface="Calibri" panose="020F0502020204030204" pitchFamily="34" charset="0"/>
                                <a:cs typeface="Times New Roman" panose="02020603050405020304" pitchFamily="18" charset="0"/>
                              </a:rPr>
                              <m:t>𝑥</m:t>
                            </m:r>
                            <m:r>
                              <a:rPr lang="en-US" sz="2400" i="1">
                                <a:latin typeface="Cambria Math" panose="02040503050406030204" pitchFamily="18" charset="0"/>
                                <a:ea typeface="Calibri" panose="020F0502020204030204" pitchFamily="34" charset="0"/>
                                <a:cs typeface="Times New Roman" panose="02020603050405020304" pitchFamily="18" charset="0"/>
                              </a:rPr>
                              <m:t>+30</m:t>
                            </m:r>
                            <m:r>
                              <a:rPr lang="en-US" sz="2400" i="1">
                                <a:latin typeface="Cambria Math" panose="02040503050406030204" pitchFamily="18" charset="0"/>
                                <a:ea typeface="Calibri" panose="020F0502020204030204" pitchFamily="34" charset="0"/>
                                <a:cs typeface="Times New Roman" panose="02020603050405020304" pitchFamily="18" charset="0"/>
                              </a:rPr>
                              <m:t>𝑦</m:t>
                            </m:r>
                            <m:r>
                              <a:rPr lang="en-US" sz="2400" i="1">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a:latin typeface="UTM Avo" panose="02040603050506020204" pitchFamily="18" charset="0"/>
                                <a:ea typeface="Calibri" panose="020F0502020204030204" pitchFamily="34" charset="0"/>
                                <a:cs typeface="Times New Roman" panose="02020603050405020304" pitchFamily="18" charset="0"/>
                              </a:rPr>
                              <m:t>90</m:t>
                            </m:r>
                          </m:e>
                        </m:eqArr>
                      </m:e>
                    </m:d>
                  </m:oMath>
                </a14:m>
                <a:r>
                  <a:rPr lang="en-US" sz="2400" dirty="0">
                    <a:latin typeface="UTM Avo" panose="02040603050506020204" pitchFamily="18" charset="0"/>
                    <a:ea typeface="Yu Mincho" panose="02020400000000000000" pitchFamily="18" charset="-128"/>
                    <a:cs typeface="Times New Roman" panose="02020603050405020304" pitchFamily="18" charset="0"/>
                  </a:rPr>
                  <a:t> </a:t>
                </a:r>
                <a14:m>
                  <m:oMath xmlns:m="http://schemas.openxmlformats.org/officeDocument/2006/math">
                    <m:r>
                      <a:rPr lang="en-US" sz="2400" i="1">
                        <a:latin typeface="Cambria Math" panose="02040503050406030204" pitchFamily="18" charset="0"/>
                        <a:ea typeface="Yu Mincho" panose="02020400000000000000" pitchFamily="18" charset="-128"/>
                        <a:cs typeface="Times New Roman" panose="02020603050405020304" pitchFamily="18" charset="0"/>
                      </a:rPr>
                      <m:t>⇔</m:t>
                    </m:r>
                  </m:oMath>
                </a14:m>
                <a:r>
                  <a:rPr lang="en-US" sz="2400" dirty="0">
                    <a:latin typeface="UTM Avo" panose="02040603050506020204" pitchFamily="18" charset="0"/>
                    <a:ea typeface="Yu Mincho" panose="02020400000000000000" pitchFamily="18" charset="-128"/>
                    <a:cs typeface="Times New Roman" panose="02020603050405020304" pitchFamily="18" charset="0"/>
                  </a:rPr>
                  <a:t> </a:t>
                </a:r>
                <a14:m>
                  <m:oMath xmlns:m="http://schemas.openxmlformats.org/officeDocument/2006/math">
                    <m:d>
                      <m:dPr>
                        <m:begChr m:val="{"/>
                        <m:endChr m:val=""/>
                        <m:ctrlPr>
                          <a:rPr lang="en-US" sz="2400" i="1">
                            <a:latin typeface="Cambria Math" panose="02040503050406030204" pitchFamily="18" charset="0"/>
                            <a:ea typeface="Yu Mincho" panose="02020400000000000000" pitchFamily="18" charset="-128"/>
                            <a:cs typeface="Times New Roman" panose="02020603050405020304" pitchFamily="18" charset="0"/>
                          </a:rPr>
                        </m:ctrlPr>
                      </m:dPr>
                      <m:e>
                        <m:eqArr>
                          <m:eqArrPr>
                            <m:ctrlPr>
                              <a:rPr lang="en-US" sz="2400" i="1">
                                <a:latin typeface="Cambria Math" panose="02040503050406030204" pitchFamily="18" charset="0"/>
                                <a:ea typeface="Yu Mincho" panose="02020400000000000000" pitchFamily="18" charset="-128"/>
                                <a:cs typeface="Times New Roman" panose="02020603050405020304" pitchFamily="18" charset="0"/>
                              </a:rPr>
                            </m:ctrlPr>
                          </m:eqArrPr>
                          <m:e>
                            <m:r>
                              <a:rPr lang="en-US" sz="2400" i="1">
                                <a:latin typeface="Cambria Math" panose="02040503050406030204" pitchFamily="18" charset="0"/>
                                <a:ea typeface="Yu Mincho" panose="02020400000000000000" pitchFamily="18" charset="-128"/>
                                <a:cs typeface="Times New Roman" panose="02020603050405020304" pitchFamily="18" charset="0"/>
                              </a:rPr>
                              <m:t>𝑥</m:t>
                            </m:r>
                            <m:r>
                              <a:rPr lang="en-US" sz="2400" i="1">
                                <a:latin typeface="Cambria Math" panose="02040503050406030204" pitchFamily="18" charset="0"/>
                                <a:ea typeface="Yu Mincho" panose="02020400000000000000" pitchFamily="18" charset="-128"/>
                                <a:cs typeface="Times New Roman" panose="02020603050405020304" pitchFamily="18" charset="0"/>
                              </a:rPr>
                              <m:t>+</m:t>
                            </m:r>
                            <m:r>
                              <a:rPr lang="en-US" sz="2400" i="1">
                                <a:latin typeface="Cambria Math" panose="02040503050406030204" pitchFamily="18" charset="0"/>
                                <a:ea typeface="Yu Mincho" panose="02020400000000000000" pitchFamily="18" charset="-128"/>
                                <a:cs typeface="Times New Roman" panose="02020603050405020304" pitchFamily="18" charset="0"/>
                              </a:rPr>
                              <m:t>𝑦</m:t>
                            </m:r>
                            <m:r>
                              <a:rPr lang="en-US" sz="2400" i="1">
                                <a:latin typeface="Cambria Math" panose="02040503050406030204" pitchFamily="18" charset="0"/>
                                <a:ea typeface="Yu Mincho" panose="02020400000000000000" pitchFamily="18" charset="-128"/>
                                <a:cs typeface="Times New Roman" panose="02020603050405020304" pitchFamily="18" charset="0"/>
                              </a:rPr>
                              <m:t> ≥</m:t>
                            </m:r>
                            <m:r>
                              <m:rPr>
                                <m:nor/>
                              </m:rPr>
                              <a:rPr lang="en-US" sz="2400" i="0">
                                <a:latin typeface="UTM Avo" panose="02040603050506020204" pitchFamily="18" charset="0"/>
                                <a:ea typeface="Yu Mincho" panose="02020400000000000000" pitchFamily="18" charset="-128"/>
                                <a:cs typeface="Times New Roman" panose="02020603050405020304" pitchFamily="18" charset="0"/>
                              </a:rPr>
                              <m:t>5</m:t>
                            </m:r>
                          </m:e>
                          <m:e>
                            <m:r>
                              <m:rPr>
                                <m:nor/>
                              </m:rPr>
                              <a:rPr lang="en-US" sz="2400" i="0">
                                <a:latin typeface="UTM Avo" panose="02040603050506020204" pitchFamily="18" charset="0"/>
                                <a:ea typeface="Yu Mincho" panose="02020400000000000000" pitchFamily="18" charset="-128"/>
                                <a:cs typeface="Times New Roman" panose="02020603050405020304" pitchFamily="18" charset="0"/>
                              </a:rPr>
                              <m:t>2</m:t>
                            </m:r>
                            <m:r>
                              <a:rPr lang="en-US" sz="2400" i="1">
                                <a:latin typeface="Cambria Math" panose="02040503050406030204" pitchFamily="18" charset="0"/>
                                <a:ea typeface="Yu Mincho" panose="02020400000000000000" pitchFamily="18" charset="-128"/>
                                <a:cs typeface="Times New Roman" panose="02020603050405020304" pitchFamily="18" charset="0"/>
                              </a:rPr>
                              <m:t>𝑥</m:t>
                            </m:r>
                            <m:r>
                              <a:rPr lang="en-US" sz="2400" i="1">
                                <a:latin typeface="Cambria Math" panose="02040503050406030204" pitchFamily="18" charset="0"/>
                                <a:ea typeface="Yu Mincho" panose="02020400000000000000" pitchFamily="18" charset="-128"/>
                                <a:cs typeface="Times New Roman" panose="02020603050405020304" pitchFamily="18" charset="0"/>
                              </a:rPr>
                              <m:t>+</m:t>
                            </m:r>
                            <m:r>
                              <a:rPr lang="en-US" sz="2400" i="1">
                                <a:latin typeface="Cambria Math" panose="02040503050406030204" pitchFamily="18" charset="0"/>
                                <a:ea typeface="Yu Mincho" panose="02020400000000000000" pitchFamily="18" charset="-128"/>
                                <a:cs typeface="Times New Roman" panose="02020603050405020304" pitchFamily="18" charset="0"/>
                              </a:rPr>
                              <m:t>𝑦</m:t>
                            </m:r>
                            <m:r>
                              <a:rPr lang="en-US" sz="2400" i="1">
                                <a:latin typeface="Cambria Math" panose="02040503050406030204" pitchFamily="18" charset="0"/>
                                <a:ea typeface="Yu Mincho" panose="02020400000000000000" pitchFamily="18" charset="-128"/>
                                <a:cs typeface="Times New Roman" panose="02020603050405020304" pitchFamily="18" charset="0"/>
                              </a:rPr>
                              <m:t> ≥</m:t>
                            </m:r>
                            <m:r>
                              <m:rPr>
                                <m:nor/>
                              </m:rPr>
                              <a:rPr lang="en-US" sz="2400" i="0">
                                <a:latin typeface="UTM Avo" panose="02040603050506020204" pitchFamily="18" charset="0"/>
                                <a:ea typeface="Yu Mincho" panose="02020400000000000000" pitchFamily="18" charset="-128"/>
                                <a:cs typeface="Times New Roman" panose="02020603050405020304" pitchFamily="18" charset="0"/>
                              </a:rPr>
                              <m:t>6</m:t>
                            </m:r>
                          </m:e>
                          <m:e>
                            <m:r>
                              <a:rPr lang="en-US" sz="2400" i="1">
                                <a:latin typeface="Cambria Math" panose="02040503050406030204" pitchFamily="18" charset="0"/>
                                <a:ea typeface="Yu Mincho" panose="02020400000000000000" pitchFamily="18" charset="-128"/>
                                <a:cs typeface="Times New Roman" panose="02020603050405020304" pitchFamily="18" charset="0"/>
                              </a:rPr>
                              <m:t>𝑥</m:t>
                            </m:r>
                            <m:r>
                              <a:rPr lang="en-US" sz="2400" i="1">
                                <a:latin typeface="Cambria Math" panose="02040503050406030204" pitchFamily="18" charset="0"/>
                                <a:ea typeface="Yu Mincho" panose="02020400000000000000" pitchFamily="18" charset="-128"/>
                                <a:cs typeface="Times New Roman" panose="02020603050405020304" pitchFamily="18" charset="0"/>
                              </a:rPr>
                              <m:t>+</m:t>
                            </m:r>
                            <m:r>
                              <m:rPr>
                                <m:nor/>
                              </m:rPr>
                              <a:rPr lang="en-US" sz="2400" i="0">
                                <a:latin typeface="UTM Avo" panose="02040603050506020204" pitchFamily="18" charset="0"/>
                                <a:ea typeface="Yu Mincho" panose="02020400000000000000" pitchFamily="18" charset="-128"/>
                                <a:cs typeface="Times New Roman" panose="02020603050405020304" pitchFamily="18" charset="0"/>
                              </a:rPr>
                              <m:t>3</m:t>
                            </m:r>
                            <m:r>
                              <a:rPr lang="en-US" sz="2400" i="1">
                                <a:latin typeface="Cambria Math" panose="02040503050406030204" pitchFamily="18" charset="0"/>
                                <a:ea typeface="Yu Mincho" panose="02020400000000000000" pitchFamily="18" charset="-128"/>
                                <a:cs typeface="Times New Roman" panose="02020603050405020304" pitchFamily="18" charset="0"/>
                              </a:rPr>
                              <m:t>𝑦</m:t>
                            </m:r>
                            <m:r>
                              <a:rPr lang="en-US" sz="2400" i="1">
                                <a:latin typeface="Cambria Math" panose="02040503050406030204" pitchFamily="18" charset="0"/>
                                <a:ea typeface="Yu Mincho" panose="02020400000000000000" pitchFamily="18" charset="-128"/>
                                <a:cs typeface="Times New Roman" panose="02020603050405020304" pitchFamily="18" charset="0"/>
                              </a:rPr>
                              <m:t> ≥</m:t>
                            </m:r>
                            <m:r>
                              <m:rPr>
                                <m:nor/>
                              </m:rPr>
                              <a:rPr lang="en-US" sz="2400" i="0">
                                <a:latin typeface="UTM Avo" panose="02040603050506020204" pitchFamily="18" charset="0"/>
                                <a:ea typeface="Yu Mincho" panose="02020400000000000000" pitchFamily="18" charset="-128"/>
                                <a:cs typeface="Times New Roman" panose="02020603050405020304" pitchFamily="18" charset="0"/>
                              </a:rPr>
                              <m:t>9</m:t>
                            </m:r>
                          </m:e>
                        </m:eqArr>
                      </m:e>
                    </m:d>
                  </m:oMath>
                </a14:m>
                <a:endParaRPr lang="en-US" sz="24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7" name="Hộp Văn bản 4">
                <a:extLst>
                  <a:ext uri="{FF2B5EF4-FFF2-40B4-BE49-F238E27FC236}">
                    <a16:creationId xmlns:a16="http://schemas.microsoft.com/office/drawing/2014/main" id="{C5D98FE4-D0E4-64A0-D5B0-EC5D7B513EB0}"/>
                  </a:ext>
                </a:extLst>
              </p:cNvPr>
              <p:cNvSpPr txBox="1">
                <a:spLocks noRot="1" noChangeAspect="1" noMove="1" noResize="1" noEditPoints="1" noAdjustHandles="1" noChangeArrowheads="1" noChangeShapeType="1" noTextEdit="1"/>
              </p:cNvSpPr>
              <p:nvPr/>
            </p:nvSpPr>
            <p:spPr>
              <a:xfrm>
                <a:off x="389207" y="2118267"/>
                <a:ext cx="11466096" cy="4640245"/>
              </a:xfrm>
              <a:prstGeom prst="rect">
                <a:avLst/>
              </a:prstGeom>
              <a:blipFill>
                <a:blip r:embed="rId3"/>
                <a:stretch>
                  <a:fillRect l="-851" r="-797"/>
                </a:stretch>
              </a:blipFill>
            </p:spPr>
            <p:txBody>
              <a:bodyPr/>
              <a:lstStyle/>
              <a:p>
                <a:r>
                  <a:rPr lang="en-US">
                    <a:noFill/>
                  </a:rPr>
                  <a:t> </a:t>
                </a:r>
              </a:p>
            </p:txBody>
          </p:sp>
        </mc:Fallback>
      </mc:AlternateContent>
    </p:spTree>
    <p:extLst>
      <p:ext uri="{BB962C8B-B14F-4D97-AF65-F5344CB8AC3E}">
        <p14:creationId xmlns:p14="http://schemas.microsoft.com/office/powerpoint/2010/main" val="1833669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40419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400" b="1" kern="0" dirty="0">
                <a:solidFill>
                  <a:srgbClr val="000000"/>
                </a:solidFill>
                <a:latin typeface="UTM Avo" panose="02040603050506020204" pitchFamily="18" charset="0"/>
              </a:rPr>
              <a:t>04</a:t>
            </a:r>
          </a:p>
        </p:txBody>
      </p:sp>
      <p:sp>
        <p:nvSpPr>
          <p:cNvPr id="4" name="Hộp Văn bản 6">
            <a:extLst>
              <a:ext uri="{FF2B5EF4-FFF2-40B4-BE49-F238E27FC236}">
                <a16:creationId xmlns:a16="http://schemas.microsoft.com/office/drawing/2014/main" id="{57C1E2D0-4F49-89AD-82A0-4699D7B6CC6A}"/>
              </a:ext>
            </a:extLst>
          </p:cNvPr>
          <p:cNvSpPr txBox="1"/>
          <p:nvPr/>
        </p:nvSpPr>
        <p:spPr>
          <a:xfrm>
            <a:off x="1139950" y="1722895"/>
            <a:ext cx="1031081" cy="461665"/>
          </a:xfrm>
          <a:prstGeom prst="rect">
            <a:avLst/>
          </a:prstGeom>
          <a:noFill/>
        </p:spPr>
        <p:txBody>
          <a:bodyPr wrap="square">
            <a:spAutoFit/>
          </a:bodyPr>
          <a:lstStyle/>
          <a:p>
            <a:r>
              <a:rPr lang="en-US" sz="2400" b="1" dirty="0" err="1">
                <a:solidFill>
                  <a:srgbClr val="FF0000"/>
                </a:solidFill>
                <a:latin typeface="UTM Avo" panose="02040603050506020204" pitchFamily="18" charset="0"/>
                <a:cs typeface="Arial" panose="020B0604020202020204" pitchFamily="34" charset="0"/>
              </a:rPr>
              <a:t>Giải</a:t>
            </a:r>
            <a:endParaRPr lang="en-US" sz="2400" b="1" dirty="0">
              <a:solidFill>
                <a:srgbClr val="FF0000"/>
              </a:solidFill>
              <a:latin typeface="UTM Avo" panose="02040603050506020204" pitchFamily="18" charset="0"/>
              <a:cs typeface="Arial" panose="020B0604020202020204" pitchFamily="34" charset="0"/>
            </a:endParaRPr>
          </a:p>
        </p:txBody>
      </p:sp>
      <mc:AlternateContent xmlns:mc="http://schemas.openxmlformats.org/markup-compatibility/2006">
        <mc:Choice xmlns:a14="http://schemas.microsoft.com/office/drawing/2010/main" Requires="a14">
          <p:sp>
            <p:nvSpPr>
              <p:cNvPr id="7" name="Hộp Văn bản 4">
                <a:extLst>
                  <a:ext uri="{FF2B5EF4-FFF2-40B4-BE49-F238E27FC236}">
                    <a16:creationId xmlns:a16="http://schemas.microsoft.com/office/drawing/2014/main" id="{C5D98FE4-D0E4-64A0-D5B0-EC5D7B513EB0}"/>
                  </a:ext>
                </a:extLst>
              </p:cNvPr>
              <p:cNvSpPr txBox="1"/>
              <p:nvPr/>
            </p:nvSpPr>
            <p:spPr>
              <a:xfrm>
                <a:off x="389207" y="2118267"/>
                <a:ext cx="11466096" cy="4044377"/>
              </a:xfrm>
              <a:prstGeom prst="rect">
                <a:avLst/>
              </a:prstGeom>
              <a:noFill/>
            </p:spPr>
            <p:txBody>
              <a:bodyPr wrap="square">
                <a:spAutoFit/>
              </a:bodyPr>
              <a:lstStyle/>
              <a:p>
                <a:pPr algn="just">
                  <a:lnSpc>
                    <a:spcPct val="150000"/>
                  </a:lnSpc>
                  <a:spcAft>
                    <a:spcPts val="800"/>
                  </a:spcAft>
                </a:pPr>
                <a:r>
                  <a:rPr lang="en-US" sz="2200" dirty="0">
                    <a:latin typeface="UTM Avo" panose="02040603050506020204" pitchFamily="18" charset="0"/>
                    <a:ea typeface="Calibri" panose="020F0502020204030204" pitchFamily="34" charset="0"/>
                    <a:cs typeface="Times New Roman" panose="02020603050405020304" pitchFamily="18" charset="0"/>
                  </a:rPr>
                  <a:t>b) </a:t>
                </a:r>
              </a:p>
              <a:p>
                <a:pPr marL="342900" marR="0" lvl="0" indent="-342900" algn="just">
                  <a:lnSpc>
                    <a:spcPct val="150000"/>
                  </a:lnSpc>
                  <a:spcBef>
                    <a:spcPts val="0"/>
                  </a:spcBef>
                  <a:spcAft>
                    <a:spcPts val="600"/>
                  </a:spcAft>
                  <a:buFont typeface="Symbol" panose="05050102010706020507" pitchFamily="18" charset="2"/>
                  <a:buChar char=""/>
                </a:pPr>
                <a:r>
                  <a:rPr lang="en-US" sz="2200" dirty="0" err="1">
                    <a:latin typeface="UTM Avo" panose="02040603050506020204" pitchFamily="18" charset="0"/>
                    <a:ea typeface="Calibri" panose="020F0502020204030204" pitchFamily="34" charset="0"/>
                    <a:cs typeface="Times New Roman" panose="02020603050405020304" pitchFamily="18" charset="0"/>
                  </a:rPr>
                  <a:t>Chọn</a:t>
                </a:r>
                <a:r>
                  <a:rPr lang="en-US" sz="22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200" i="1" dirty="0">
                        <a:latin typeface="Cambria Math" panose="02040503050406030204" pitchFamily="18" charset="0"/>
                        <a:ea typeface="Calibri" panose="020F0502020204030204" pitchFamily="34" charset="0"/>
                        <a:cs typeface="Times New Roman" panose="02020603050405020304" pitchFamily="18" charset="0"/>
                      </a:rPr>
                      <m:t>𝑥</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2</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r>
                      <a:rPr lang="en-US" sz="2200" i="1" dirty="0">
                        <a:latin typeface="Cambria Math" panose="02040503050406030204" pitchFamily="18" charset="0"/>
                        <a:ea typeface="Calibri" panose="020F0502020204030204" pitchFamily="34" charset="0"/>
                        <a:cs typeface="Times New Roman" panose="02020603050405020304" pitchFamily="18" charset="0"/>
                      </a:rPr>
                      <m:t>𝑦</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3</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oMath>
                </a14:m>
                <a:r>
                  <a:rPr lang="en-US" sz="2200" dirty="0">
                    <a:latin typeface="UTM Avo" panose="02040603050506020204" pitchFamily="18" charset="0"/>
                    <a:ea typeface="Calibri" panose="020F0502020204030204" pitchFamily="34" charset="0"/>
                    <a:cs typeface="Times New Roman" panose="02020603050405020304" pitchFamily="18" charset="0"/>
                  </a:rPr>
                  <a:t>ta </a:t>
                </a:r>
                <a:r>
                  <a:rPr lang="en-US" sz="2200" dirty="0" err="1">
                    <a:latin typeface="UTM Avo" panose="02040603050506020204" pitchFamily="18" charset="0"/>
                    <a:ea typeface="Calibri" panose="020F0502020204030204" pitchFamily="34" charset="0"/>
                    <a:cs typeface="Times New Roman" panose="02020603050405020304" pitchFamily="18" charset="0"/>
                  </a:rPr>
                  <a:t>có</a:t>
                </a:r>
                <a:r>
                  <a:rPr lang="en-US" sz="22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200" i="0" dirty="0">
                        <a:latin typeface="UTM Avo" panose="02040603050506020204" pitchFamily="18" charset="0"/>
                        <a:ea typeface="Calibri" panose="020F0502020204030204" pitchFamily="34" charset="0"/>
                        <a:cs typeface="Times New Roman" panose="02020603050405020304" pitchFamily="18" charset="0"/>
                      </a:rPr>
                      <m:t>2</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3</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5</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2</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2</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3</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6</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2</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3</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3</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9</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oMath>
                </a14:m>
                <a:r>
                  <a:rPr lang="en-US" sz="2200" dirty="0" err="1">
                    <a:latin typeface="UTM Avo" panose="02040603050506020204" pitchFamily="18" charset="0"/>
                    <a:ea typeface="Calibri" panose="020F0502020204030204" pitchFamily="34" charset="0"/>
                    <a:cs typeface="Times New Roman" panose="02020603050405020304" pitchFamily="18" charset="0"/>
                  </a:rPr>
                  <a:t>là</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các</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mệnh</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đề</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đúng</a:t>
                </a:r>
                <a:r>
                  <a:rPr lang="en-US" sz="2200" dirty="0">
                    <a:latin typeface="UTM Avo" panose="02040603050506020204" pitchFamily="18" charset="0"/>
                    <a:ea typeface="Calibri" panose="020F0502020204030204" pitchFamily="34" charset="0"/>
                    <a:cs typeface="Times New Roman" panose="02020603050405020304" pitchFamily="18" charset="0"/>
                  </a:rPr>
                  <a:t>.</a:t>
                </a:r>
              </a:p>
              <a:p>
                <a:pPr algn="just">
                  <a:lnSpc>
                    <a:spcPct val="150000"/>
                  </a:lnSpc>
                  <a:spcAft>
                    <a:spcPts val="800"/>
                  </a:spcAft>
                </a:pPr>
                <a14:m>
                  <m:oMath xmlns:m="http://schemas.openxmlformats.org/officeDocument/2006/math">
                    <m:r>
                      <a:rPr lang="en-US" sz="2200" i="1" dirty="0">
                        <a:latin typeface="Cambria Math" panose="02040503050406030204" pitchFamily="18" charset="0"/>
                        <a:ea typeface="Calibri" panose="020F0502020204030204" pitchFamily="34" charset="0"/>
                        <a:cs typeface="Cambria Math" panose="02040503050406030204" pitchFamily="18" charset="0"/>
                      </a:rPr>
                      <m:t>⇒</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2</m:t>
                    </m:r>
                    <m:r>
                      <m:rPr>
                        <m:nor/>
                      </m:rPr>
                      <a:rPr lang="en-US" sz="2200" b="0" i="0" dirty="0" smtClean="0">
                        <a:latin typeface="UTM Avo" panose="02040603050506020204" pitchFamily="18" charset="0"/>
                        <a:ea typeface="Calibri" panose="020F0502020204030204" pitchFamily="34" charset="0"/>
                        <a:cs typeface="Times New Roman" panose="02020603050405020304" pitchFamily="18" charset="0"/>
                      </a:rPr>
                      <m:t> </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3</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oMath>
                </a14:m>
                <a:r>
                  <a:rPr lang="en-US" sz="2200" dirty="0" err="1">
                    <a:latin typeface="UTM Avo" panose="02040603050506020204" pitchFamily="18" charset="0"/>
                    <a:ea typeface="Calibri" panose="020F0502020204030204" pitchFamily="34" charset="0"/>
                    <a:cs typeface="Times New Roman" panose="02020603050405020304" pitchFamily="18" charset="0"/>
                  </a:rPr>
                  <a:t>là</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nghiệm</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của</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hệ</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bất</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phương</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trình</a:t>
                </a:r>
                <a:r>
                  <a:rPr lang="en-US" sz="2200" dirty="0">
                    <a:latin typeface="UTM Avo" panose="02040603050506020204" pitchFamily="18" charset="0"/>
                    <a:ea typeface="Calibri" panose="020F0502020204030204" pitchFamily="34" charset="0"/>
                    <a:cs typeface="Times New Roman" panose="02020603050405020304" pitchFamily="18" charset="0"/>
                  </a:rPr>
                  <a:t>.</a:t>
                </a:r>
              </a:p>
              <a:p>
                <a:pPr marL="342900" marR="0" lvl="0" indent="-342900" algn="just">
                  <a:lnSpc>
                    <a:spcPct val="150000"/>
                  </a:lnSpc>
                  <a:spcBef>
                    <a:spcPts val="0"/>
                  </a:spcBef>
                  <a:spcAft>
                    <a:spcPts val="600"/>
                  </a:spcAft>
                  <a:buFont typeface="Symbol" panose="05050102010706020507" pitchFamily="18" charset="2"/>
                  <a:buChar char=""/>
                </a:pPr>
                <a:r>
                  <a:rPr lang="en-US" sz="2200" dirty="0" err="1">
                    <a:latin typeface="UTM Avo" panose="02040603050506020204" pitchFamily="18" charset="0"/>
                    <a:ea typeface="Calibri" panose="020F0502020204030204" pitchFamily="34" charset="0"/>
                    <a:cs typeface="Times New Roman" panose="02020603050405020304" pitchFamily="18" charset="0"/>
                  </a:rPr>
                  <a:t>Chọn</a:t>
                </a:r>
                <a:r>
                  <a:rPr lang="en-US" sz="22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200" i="1" dirty="0">
                        <a:latin typeface="Cambria Math" panose="02040503050406030204" pitchFamily="18" charset="0"/>
                        <a:ea typeface="Calibri" panose="020F0502020204030204" pitchFamily="34" charset="0"/>
                        <a:cs typeface="Times New Roman" panose="02020603050405020304" pitchFamily="18" charset="0"/>
                      </a:rPr>
                      <m:t>𝑥</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3</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r>
                      <a:rPr lang="en-US" sz="2200" i="1" dirty="0">
                        <a:latin typeface="Cambria Math" panose="02040503050406030204" pitchFamily="18" charset="0"/>
                        <a:ea typeface="Calibri" panose="020F0502020204030204" pitchFamily="34" charset="0"/>
                        <a:cs typeface="Times New Roman" panose="02020603050405020304" pitchFamily="18" charset="0"/>
                      </a:rPr>
                      <m:t>𝑦</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2</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oMath>
                </a14:m>
                <a:r>
                  <a:rPr lang="en-US" sz="2200" dirty="0">
                    <a:latin typeface="UTM Avo" panose="02040603050506020204" pitchFamily="18" charset="0"/>
                    <a:ea typeface="Calibri" panose="020F0502020204030204" pitchFamily="34" charset="0"/>
                    <a:cs typeface="Times New Roman" panose="02020603050405020304" pitchFamily="18" charset="0"/>
                  </a:rPr>
                  <a:t>ta </a:t>
                </a:r>
                <a:r>
                  <a:rPr lang="en-US" sz="2200" dirty="0" err="1">
                    <a:latin typeface="UTM Avo" panose="02040603050506020204" pitchFamily="18" charset="0"/>
                    <a:ea typeface="Calibri" panose="020F0502020204030204" pitchFamily="34" charset="0"/>
                    <a:cs typeface="Times New Roman" panose="02020603050405020304" pitchFamily="18" charset="0"/>
                  </a:rPr>
                  <a:t>có</a:t>
                </a:r>
                <a:r>
                  <a:rPr lang="en-US" sz="22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200" i="0" dirty="0">
                        <a:latin typeface="UTM Avo" panose="02040603050506020204" pitchFamily="18" charset="0"/>
                        <a:ea typeface="Calibri" panose="020F0502020204030204" pitchFamily="34" charset="0"/>
                        <a:cs typeface="Times New Roman" panose="02020603050405020304" pitchFamily="18" charset="0"/>
                      </a:rPr>
                      <m:t>3</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2</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5</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2</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3</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2</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6</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3</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3</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2</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9</m:t>
                    </m:r>
                  </m:oMath>
                </a14:m>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là</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các</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mệnh</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đề</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đúng</a:t>
                </a:r>
                <a:r>
                  <a:rPr lang="en-US" sz="2200" dirty="0">
                    <a:latin typeface="UTM Avo" panose="02040603050506020204" pitchFamily="18" charset="0"/>
                    <a:ea typeface="Calibri" panose="020F0502020204030204" pitchFamily="34" charset="0"/>
                    <a:cs typeface="Times New Roman" panose="02020603050405020304" pitchFamily="18" charset="0"/>
                  </a:rPr>
                  <a:t>.</a:t>
                </a:r>
              </a:p>
              <a:p>
                <a:pPr algn="just">
                  <a:lnSpc>
                    <a:spcPct val="150000"/>
                  </a:lnSpc>
                  <a:spcAft>
                    <a:spcPts val="800"/>
                  </a:spcAft>
                </a:pPr>
                <a14:m>
                  <m:oMath xmlns:m="http://schemas.openxmlformats.org/officeDocument/2006/math">
                    <m:r>
                      <a:rPr lang="en-US" sz="2200" i="1" dirty="0">
                        <a:latin typeface="Cambria Math" panose="02040503050406030204" pitchFamily="18" charset="0"/>
                        <a:ea typeface="Calibri" panose="020F0502020204030204" pitchFamily="34" charset="0"/>
                        <a:cs typeface="Cambria Math" panose="02040503050406030204" pitchFamily="18" charset="0"/>
                      </a:rPr>
                      <m:t>⇒</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3</m:t>
                    </m:r>
                    <m:r>
                      <m:rPr>
                        <m:nor/>
                      </m:rPr>
                      <a:rPr lang="en-US" sz="2200" b="0" i="0" dirty="0" smtClean="0">
                        <a:latin typeface="UTM Avo" panose="02040603050506020204" pitchFamily="18" charset="0"/>
                        <a:ea typeface="Calibri" panose="020F0502020204030204" pitchFamily="34" charset="0"/>
                        <a:cs typeface="Times New Roman" panose="02020603050405020304" pitchFamily="18" charset="0"/>
                      </a:rPr>
                      <m:t> </m:t>
                    </m:r>
                    <m:r>
                      <a:rPr lang="en-US"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a:latin typeface="UTM Avo" panose="02040603050506020204" pitchFamily="18" charset="0"/>
                        <a:ea typeface="Calibri" panose="020F0502020204030204" pitchFamily="34" charset="0"/>
                        <a:cs typeface="Times New Roman" panose="02020603050405020304" pitchFamily="18" charset="0"/>
                      </a:rPr>
                      <m:t>2</m:t>
                    </m:r>
                    <m:r>
                      <a:rPr lang="en-US" sz="2200" i="1" dirty="0">
                        <a:latin typeface="Cambria Math" panose="02040503050406030204" pitchFamily="18" charset="0"/>
                        <a:ea typeface="Calibri" panose="020F0502020204030204" pitchFamily="34" charset="0"/>
                        <a:cs typeface="Times New Roman" panose="02020603050405020304" pitchFamily="18" charset="0"/>
                      </a:rPr>
                      <m:t>) </m:t>
                    </m:r>
                  </m:oMath>
                </a14:m>
                <a:r>
                  <a:rPr lang="en-US" sz="2200" dirty="0" err="1">
                    <a:latin typeface="UTM Avo" panose="02040603050506020204" pitchFamily="18" charset="0"/>
                    <a:ea typeface="Calibri" panose="020F0502020204030204" pitchFamily="34" charset="0"/>
                    <a:cs typeface="Times New Roman" panose="02020603050405020304" pitchFamily="18" charset="0"/>
                  </a:rPr>
                  <a:t>là</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nghiệm</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của</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hệ</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bất</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phương</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trình</a:t>
                </a:r>
                <a:r>
                  <a:rPr lang="en-US" sz="2200" dirty="0">
                    <a:latin typeface="UTM Avo" panose="02040603050506020204" pitchFamily="18" charset="0"/>
                    <a:ea typeface="Calibri" panose="020F0502020204030204" pitchFamily="34" charset="0"/>
                    <a:cs typeface="Times New Roman" panose="02020603050405020304" pitchFamily="18" charset="0"/>
                  </a:rPr>
                  <a:t>.</a:t>
                </a:r>
              </a:p>
              <a:p>
                <a:pPr algn="just">
                  <a:lnSpc>
                    <a:spcPct val="150000"/>
                  </a:lnSpc>
                  <a:spcAft>
                    <a:spcPts val="800"/>
                  </a:spcAft>
                </a:pPr>
                <a:r>
                  <a:rPr lang="en-US" sz="2200" dirty="0" err="1">
                    <a:latin typeface="UTM Avo" panose="02040603050506020204" pitchFamily="18" charset="0"/>
                    <a:ea typeface="Calibri" panose="020F0502020204030204" pitchFamily="34" charset="0"/>
                    <a:cs typeface="Times New Roman" panose="02020603050405020304" pitchFamily="18" charset="0"/>
                  </a:rPr>
                  <a:t>Vậy</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bác</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Ngọc</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có</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thể</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chọn</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lựa</a:t>
                </a:r>
                <a:r>
                  <a:rPr lang="en-US" sz="2200" dirty="0">
                    <a:latin typeface="UTM Avo" panose="02040603050506020204" pitchFamily="18" charset="0"/>
                    <a:ea typeface="Calibri" panose="020F0502020204030204" pitchFamily="34" charset="0"/>
                    <a:cs typeface="Times New Roman" panose="02020603050405020304" pitchFamily="18" charset="0"/>
                  </a:rPr>
                  <a:t> 2 </a:t>
                </a:r>
                <a:r>
                  <a:rPr lang="en-US" sz="2200" dirty="0" err="1">
                    <a:latin typeface="UTM Avo" panose="02040603050506020204" pitchFamily="18" charset="0"/>
                    <a:ea typeface="Calibri" panose="020F0502020204030204" pitchFamily="34" charset="0"/>
                    <a:cs typeface="Times New Roman" panose="02020603050405020304" pitchFamily="18" charset="0"/>
                  </a:rPr>
                  <a:t>cốc</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cho</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đồ</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uống</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thứ</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nhất</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và</a:t>
                </a:r>
                <a:r>
                  <a:rPr lang="en-US" sz="2200" dirty="0">
                    <a:latin typeface="UTM Avo" panose="02040603050506020204" pitchFamily="18" charset="0"/>
                    <a:ea typeface="Calibri" panose="020F0502020204030204" pitchFamily="34" charset="0"/>
                    <a:cs typeface="Times New Roman" panose="02020603050405020304" pitchFamily="18" charset="0"/>
                  </a:rPr>
                  <a:t> 3 </a:t>
                </a:r>
                <a:r>
                  <a:rPr lang="en-US" sz="2200" dirty="0" err="1">
                    <a:latin typeface="UTM Avo" panose="02040603050506020204" pitchFamily="18" charset="0"/>
                    <a:ea typeface="Calibri" panose="020F0502020204030204" pitchFamily="34" charset="0"/>
                    <a:cs typeface="Times New Roman" panose="02020603050405020304" pitchFamily="18" charset="0"/>
                  </a:rPr>
                  <a:t>cốc</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cho</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đồ</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uống</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thứ</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hai</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hoặc</a:t>
                </a:r>
                <a:r>
                  <a:rPr lang="en-US" sz="2200" dirty="0">
                    <a:latin typeface="UTM Avo" panose="02040603050506020204" pitchFamily="18" charset="0"/>
                    <a:ea typeface="Calibri" panose="020F0502020204030204" pitchFamily="34" charset="0"/>
                    <a:cs typeface="Times New Roman" panose="02020603050405020304" pitchFamily="18" charset="0"/>
                  </a:rPr>
                  <a:t> 3 </a:t>
                </a:r>
                <a:r>
                  <a:rPr lang="en-US" sz="2200" dirty="0" err="1">
                    <a:latin typeface="UTM Avo" panose="02040603050506020204" pitchFamily="18" charset="0"/>
                    <a:ea typeface="Calibri" panose="020F0502020204030204" pitchFamily="34" charset="0"/>
                    <a:cs typeface="Times New Roman" panose="02020603050405020304" pitchFamily="18" charset="0"/>
                  </a:rPr>
                  <a:t>cốc</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cho</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đồ</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uống</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thứ</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nhất</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và</a:t>
                </a:r>
                <a:r>
                  <a:rPr lang="en-US" sz="2200" dirty="0">
                    <a:latin typeface="UTM Avo" panose="02040603050506020204" pitchFamily="18" charset="0"/>
                    <a:ea typeface="Calibri" panose="020F0502020204030204" pitchFamily="34" charset="0"/>
                    <a:cs typeface="Times New Roman" panose="02020603050405020304" pitchFamily="18" charset="0"/>
                  </a:rPr>
                  <a:t> 2 </a:t>
                </a:r>
                <a:r>
                  <a:rPr lang="en-US" sz="2200" dirty="0" err="1">
                    <a:latin typeface="UTM Avo" panose="02040603050506020204" pitchFamily="18" charset="0"/>
                    <a:ea typeface="Calibri" panose="020F0502020204030204" pitchFamily="34" charset="0"/>
                    <a:cs typeface="Times New Roman" panose="02020603050405020304" pitchFamily="18" charset="0"/>
                  </a:rPr>
                  <a:t>cốc</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cho</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đồ</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uống</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thứ</a:t>
                </a:r>
                <a:r>
                  <a:rPr lang="en-US" sz="2200" dirty="0">
                    <a:latin typeface="UTM Avo" panose="02040603050506020204" pitchFamily="18" charset="0"/>
                    <a:ea typeface="Calibri" panose="020F0502020204030204" pitchFamily="34" charset="0"/>
                    <a:cs typeface="Times New Roman" panose="02020603050405020304" pitchFamily="18" charset="0"/>
                  </a:rPr>
                  <a:t> </a:t>
                </a:r>
                <a:r>
                  <a:rPr lang="en-US" sz="2200" dirty="0" err="1">
                    <a:latin typeface="UTM Avo" panose="02040603050506020204" pitchFamily="18" charset="0"/>
                    <a:ea typeface="Calibri" panose="020F0502020204030204" pitchFamily="34" charset="0"/>
                    <a:cs typeface="Times New Roman" panose="02020603050405020304" pitchFamily="18" charset="0"/>
                  </a:rPr>
                  <a:t>hai</a:t>
                </a:r>
                <a:r>
                  <a:rPr lang="en-US" sz="2200" dirty="0">
                    <a:latin typeface="UTM Avo" panose="02040603050506020204" pitchFamily="18" charset="0"/>
                    <a:ea typeface="Calibri" panose="020F0502020204030204" pitchFamily="34" charset="0"/>
                    <a:cs typeface="Times New Roman" panose="02020603050405020304" pitchFamily="18" charset="0"/>
                  </a:rPr>
                  <a:t>.</a:t>
                </a:r>
              </a:p>
            </p:txBody>
          </p:sp>
        </mc:Choice>
        <mc:Fallback>
          <p:sp>
            <p:nvSpPr>
              <p:cNvPr id="7" name="Hộp Văn bản 4">
                <a:extLst>
                  <a:ext uri="{FF2B5EF4-FFF2-40B4-BE49-F238E27FC236}">
                    <a16:creationId xmlns:a16="http://schemas.microsoft.com/office/drawing/2014/main" id="{C5D98FE4-D0E4-64A0-D5B0-EC5D7B513EB0}"/>
                  </a:ext>
                </a:extLst>
              </p:cNvPr>
              <p:cNvSpPr txBox="1">
                <a:spLocks noRot="1" noChangeAspect="1" noMove="1" noResize="1" noEditPoints="1" noAdjustHandles="1" noChangeArrowheads="1" noChangeShapeType="1" noTextEdit="1"/>
              </p:cNvSpPr>
              <p:nvPr/>
            </p:nvSpPr>
            <p:spPr>
              <a:xfrm>
                <a:off x="389207" y="2118267"/>
                <a:ext cx="11466096" cy="4044377"/>
              </a:xfrm>
              <a:prstGeom prst="rect">
                <a:avLst/>
              </a:prstGeom>
              <a:blipFill>
                <a:blip r:embed="rId3"/>
                <a:stretch>
                  <a:fillRect l="-744" r="-691" b="-1958"/>
                </a:stretch>
              </a:blipFill>
            </p:spPr>
            <p:txBody>
              <a:bodyPr/>
              <a:lstStyle/>
              <a:p>
                <a:r>
                  <a:rPr lang="en-US">
                    <a:noFill/>
                  </a:rPr>
                  <a:t> </a:t>
                </a:r>
              </a:p>
            </p:txBody>
          </p:sp>
        </mc:Fallback>
      </mc:AlternateContent>
    </p:spTree>
    <p:extLst>
      <p:ext uri="{BB962C8B-B14F-4D97-AF65-F5344CB8AC3E}">
        <p14:creationId xmlns:p14="http://schemas.microsoft.com/office/powerpoint/2010/main" val="321738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48A7D5A1-2605-3205-04C6-4B886EEF6C71}"/>
                  </a:ext>
                </a:extLst>
              </p:cNvPr>
              <p:cNvSpPr/>
              <p:nvPr/>
            </p:nvSpPr>
            <p:spPr>
              <a:xfrm>
                <a:off x="321944" y="1638148"/>
                <a:ext cx="11597154" cy="1417632"/>
              </a:xfrm>
              <a:prstGeom prst="rect">
                <a:avLst/>
              </a:prstGeom>
              <a:noFill/>
            </p:spPr>
            <p:txBody>
              <a:bodyPr wrap="square" rtlCol="0">
                <a:spAutoFit/>
              </a:bodyPr>
              <a:lstStyle/>
              <a:p>
                <a:pPr algn="just">
                  <a:lnSpc>
                    <a:spcPct val="150000"/>
                  </a:lnSpc>
                </a:pPr>
                <a:r>
                  <a:rPr lang="en-US" sz="2000" dirty="0">
                    <a:latin typeface="UTM Avo" panose="02040603050506020204" pitchFamily="18" charset="0"/>
                  </a:rPr>
                  <a:t>            Một </a:t>
                </a:r>
                <a:r>
                  <a:rPr lang="en-US" sz="2000" dirty="0" err="1">
                    <a:latin typeface="UTM Avo" panose="02040603050506020204" pitchFamily="18" charset="0"/>
                  </a:rPr>
                  <a:t>chuỗi</a:t>
                </a:r>
                <a:r>
                  <a:rPr lang="en-US" sz="2000" dirty="0">
                    <a:latin typeface="UTM Avo" panose="02040603050506020204" pitchFamily="18" charset="0"/>
                  </a:rPr>
                  <a:t> </a:t>
                </a:r>
                <a:r>
                  <a:rPr lang="en-US" sz="2000" dirty="0" err="1">
                    <a:latin typeface="UTM Avo" panose="02040603050506020204" pitchFamily="18" charset="0"/>
                  </a:rPr>
                  <a:t>nhà</a:t>
                </a:r>
                <a:r>
                  <a:rPr lang="en-US" sz="2000" dirty="0">
                    <a:latin typeface="UTM Avo" panose="02040603050506020204" pitchFamily="18" charset="0"/>
                  </a:rPr>
                  <a:t> </a:t>
                </a:r>
                <a:r>
                  <a:rPr lang="en-US" sz="2000" dirty="0" err="1">
                    <a:latin typeface="UTM Avo" panose="02040603050506020204" pitchFamily="18" charset="0"/>
                  </a:rPr>
                  <a:t>hàng</a:t>
                </a:r>
                <a:r>
                  <a:rPr lang="en-US" sz="2000" dirty="0">
                    <a:latin typeface="UTM Avo" panose="02040603050506020204" pitchFamily="18" charset="0"/>
                  </a:rPr>
                  <a:t> </a:t>
                </a:r>
                <a:r>
                  <a:rPr lang="en-US" sz="2000" dirty="0" err="1">
                    <a:latin typeface="UTM Avo" panose="02040603050506020204" pitchFamily="18" charset="0"/>
                  </a:rPr>
                  <a:t>ăn</a:t>
                </a:r>
                <a:r>
                  <a:rPr lang="en-US" sz="2000" dirty="0">
                    <a:latin typeface="UTM Avo" panose="02040603050506020204" pitchFamily="18" charset="0"/>
                  </a:rPr>
                  <a:t> </a:t>
                </a:r>
                <a:r>
                  <a:rPr lang="en-US" sz="2000" dirty="0" err="1">
                    <a:latin typeface="UTM Avo" panose="02040603050506020204" pitchFamily="18" charset="0"/>
                  </a:rPr>
                  <a:t>nhanh</a:t>
                </a:r>
                <a:r>
                  <a:rPr lang="en-US" sz="2000" dirty="0">
                    <a:latin typeface="UTM Avo" panose="02040603050506020204" pitchFamily="18" charset="0"/>
                  </a:rPr>
                  <a:t> </a:t>
                </a:r>
                <a:r>
                  <a:rPr lang="en-US" sz="2000" dirty="0" err="1">
                    <a:latin typeface="UTM Avo" panose="02040603050506020204" pitchFamily="18" charset="0"/>
                  </a:rPr>
                  <a:t>bán</a:t>
                </a:r>
                <a:r>
                  <a:rPr lang="en-US" sz="2000" dirty="0">
                    <a:latin typeface="UTM Avo" panose="02040603050506020204" pitchFamily="18" charset="0"/>
                  </a:rPr>
                  <a:t> </a:t>
                </a:r>
                <a:r>
                  <a:rPr lang="en-US" sz="2000" dirty="0" err="1">
                    <a:latin typeface="UTM Avo" panose="02040603050506020204" pitchFamily="18" charset="0"/>
                  </a:rPr>
                  <a:t>đồ</a:t>
                </a:r>
                <a:r>
                  <a:rPr lang="en-US" sz="2000" dirty="0">
                    <a:latin typeface="UTM Avo" panose="02040603050506020204" pitchFamily="18" charset="0"/>
                  </a:rPr>
                  <a:t> </a:t>
                </a:r>
                <a:r>
                  <a:rPr lang="en-US" sz="2000" dirty="0" err="1">
                    <a:latin typeface="UTM Avo" panose="02040603050506020204" pitchFamily="18" charset="0"/>
                  </a:rPr>
                  <a:t>ăn</a:t>
                </a:r>
                <a:r>
                  <a:rPr lang="en-US" sz="2000" dirty="0">
                    <a:latin typeface="UTM Avo" panose="02040603050506020204" pitchFamily="18" charset="0"/>
                  </a:rPr>
                  <a:t> </a:t>
                </a:r>
                <a:r>
                  <a:rPr lang="en-US" sz="2000" dirty="0" err="1">
                    <a:latin typeface="UTM Avo" panose="02040603050506020204" pitchFamily="18" charset="0"/>
                  </a:rPr>
                  <a:t>từ</a:t>
                </a:r>
                <a:r>
                  <a:rPr lang="en-US" sz="2000" dirty="0">
                    <a:latin typeface="UTM Avo" panose="02040603050506020204" pitchFamily="18" charset="0"/>
                  </a:rPr>
                  <a:t> </a:t>
                </a:r>
                <a14:m>
                  <m:oMath xmlns:m="http://schemas.openxmlformats.org/officeDocument/2006/math">
                    <m:r>
                      <m:rPr>
                        <m:nor/>
                      </m:rPr>
                      <a:rPr lang="en-US" sz="2000" i="0" dirty="0">
                        <a:latin typeface="UTM Avo" panose="02040603050506020204" pitchFamily="18" charset="0"/>
                      </a:rPr>
                      <m:t>10</m:t>
                    </m:r>
                    <m:r>
                      <m:rPr>
                        <m:nor/>
                      </m:rPr>
                      <a:rPr lang="en-US" sz="2000" i="0" dirty="0">
                        <a:latin typeface="UTM Avo" panose="02040603050506020204" pitchFamily="18" charset="0"/>
                      </a:rPr>
                      <m:t>h</m:t>
                    </m:r>
                    <m:r>
                      <m:rPr>
                        <m:nor/>
                      </m:rPr>
                      <a:rPr lang="en-US" sz="2000" i="0" dirty="0">
                        <a:latin typeface="UTM Avo" panose="02040603050506020204" pitchFamily="18" charset="0"/>
                      </a:rPr>
                      <m:t>00</m:t>
                    </m:r>
                  </m:oMath>
                </a14:m>
                <a:r>
                  <a:rPr lang="en-US" sz="2000" dirty="0">
                    <a:latin typeface="UTM Avo" panose="02040603050506020204" pitchFamily="18" charset="0"/>
                  </a:rPr>
                  <a:t> </a:t>
                </a:r>
                <a:r>
                  <a:rPr lang="en-US" sz="2000" dirty="0" err="1">
                    <a:latin typeface="UTM Avo" panose="02040603050506020204" pitchFamily="18" charset="0"/>
                  </a:rPr>
                  <a:t>sáng</a:t>
                </a:r>
                <a:r>
                  <a:rPr lang="en-US" sz="2000" dirty="0">
                    <a:latin typeface="UTM Avo" panose="02040603050506020204" pitchFamily="18" charset="0"/>
                  </a:rPr>
                  <a:t> </a:t>
                </a:r>
                <a:r>
                  <a:rPr lang="en-US" sz="2000" dirty="0" err="1">
                    <a:latin typeface="UTM Avo" panose="02040603050506020204" pitchFamily="18" charset="0"/>
                  </a:rPr>
                  <a:t>đến</a:t>
                </a:r>
                <a:r>
                  <a:rPr lang="en-US" sz="2000" dirty="0">
                    <a:latin typeface="UTM Avo" panose="02040603050506020204" pitchFamily="18" charset="0"/>
                  </a:rPr>
                  <a:t> </a:t>
                </a:r>
                <a14:m>
                  <m:oMath xmlns:m="http://schemas.openxmlformats.org/officeDocument/2006/math">
                    <m:r>
                      <m:rPr>
                        <m:nor/>
                      </m:rPr>
                      <a:rPr lang="en-US" sz="2000" i="0" dirty="0">
                        <a:latin typeface="UTM Avo" panose="02040603050506020204" pitchFamily="18" charset="0"/>
                      </a:rPr>
                      <m:t>22</m:t>
                    </m:r>
                    <m:r>
                      <m:rPr>
                        <m:nor/>
                      </m:rPr>
                      <a:rPr lang="en-US" sz="2000" i="0" dirty="0">
                        <a:latin typeface="UTM Avo" panose="02040603050506020204" pitchFamily="18" charset="0"/>
                      </a:rPr>
                      <m:t>h</m:t>
                    </m:r>
                    <m:r>
                      <m:rPr>
                        <m:nor/>
                      </m:rPr>
                      <a:rPr lang="en-US" sz="2000" i="0" dirty="0">
                        <a:latin typeface="UTM Avo" panose="02040603050506020204" pitchFamily="18" charset="0"/>
                      </a:rPr>
                      <m:t>00</m:t>
                    </m:r>
                  </m:oMath>
                </a14:m>
                <a:r>
                  <a:rPr lang="en-US" sz="2000" dirty="0">
                    <a:latin typeface="UTM Avo" panose="02040603050506020204" pitchFamily="18" charset="0"/>
                  </a:rPr>
                  <a:t> </a:t>
                </a:r>
                <a:r>
                  <a:rPr lang="en-US" sz="2000" dirty="0" err="1">
                    <a:latin typeface="UTM Avo" panose="02040603050506020204" pitchFamily="18" charset="0"/>
                  </a:rPr>
                  <a:t>mỗi</a:t>
                </a:r>
                <a:r>
                  <a:rPr lang="en-US" sz="2000" dirty="0">
                    <a:latin typeface="UTM Avo" panose="02040603050506020204" pitchFamily="18" charset="0"/>
                  </a:rPr>
                  <a:t> </a:t>
                </a:r>
                <a:r>
                  <a:rPr lang="en-US" sz="2000" dirty="0" err="1">
                    <a:latin typeface="UTM Avo" panose="02040603050506020204" pitchFamily="18" charset="0"/>
                  </a:rPr>
                  <a:t>ngày</a:t>
                </a:r>
                <a:r>
                  <a:rPr lang="en-US" sz="2000" dirty="0">
                    <a:latin typeface="UTM Avo" panose="02040603050506020204" pitchFamily="18" charset="0"/>
                  </a:rPr>
                  <a:t>. </a:t>
                </a:r>
                <a:r>
                  <a:rPr lang="en-US" sz="2000" dirty="0" err="1">
                    <a:latin typeface="UTM Avo" panose="02040603050506020204" pitchFamily="18" charset="0"/>
                  </a:rPr>
                  <a:t>Nhân</a:t>
                </a:r>
                <a:r>
                  <a:rPr lang="en-US" sz="2000" dirty="0">
                    <a:latin typeface="UTM Avo" panose="02040603050506020204" pitchFamily="18" charset="0"/>
                  </a:rPr>
                  <a:t> </a:t>
                </a:r>
                <a:r>
                  <a:rPr lang="en-US" sz="2000" dirty="0" err="1">
                    <a:latin typeface="UTM Avo" panose="02040603050506020204" pitchFamily="18" charset="0"/>
                  </a:rPr>
                  <a:t>viên</a:t>
                </a:r>
                <a:r>
                  <a:rPr lang="en-US" sz="2000" dirty="0">
                    <a:latin typeface="UTM Avo" panose="02040603050506020204" pitchFamily="18" charset="0"/>
                  </a:rPr>
                  <a:t> </a:t>
                </a:r>
                <a:r>
                  <a:rPr lang="en-US" sz="2000" dirty="0" err="1">
                    <a:latin typeface="UTM Avo" panose="02040603050506020204" pitchFamily="18" charset="0"/>
                  </a:rPr>
                  <a:t>phục</a:t>
                </a:r>
                <a:r>
                  <a:rPr lang="en-US" sz="2000" dirty="0">
                    <a:latin typeface="UTM Avo" panose="02040603050506020204" pitchFamily="18" charset="0"/>
                  </a:rPr>
                  <a:t> </a:t>
                </a:r>
                <a:r>
                  <a:rPr lang="en-US" sz="2000" dirty="0" err="1">
                    <a:latin typeface="UTM Avo" panose="02040603050506020204" pitchFamily="18" charset="0"/>
                  </a:rPr>
                  <a:t>vụ</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nhà</a:t>
                </a:r>
                <a:r>
                  <a:rPr lang="en-US" sz="2000" dirty="0">
                    <a:latin typeface="UTM Avo" panose="02040603050506020204" pitchFamily="18" charset="0"/>
                  </a:rPr>
                  <a:t> </a:t>
                </a:r>
                <a:r>
                  <a:rPr lang="en-US" sz="2000" dirty="0" err="1">
                    <a:latin typeface="UTM Avo" panose="02040603050506020204" pitchFamily="18" charset="0"/>
                  </a:rPr>
                  <a:t>hàng</a:t>
                </a:r>
                <a:r>
                  <a:rPr lang="en-US" sz="2000" dirty="0">
                    <a:latin typeface="UTM Avo" panose="02040603050506020204" pitchFamily="18" charset="0"/>
                  </a:rPr>
                  <a:t> </a:t>
                </a:r>
                <a:r>
                  <a:rPr lang="en-US" sz="2000" dirty="0" err="1">
                    <a:latin typeface="UTM Avo" panose="02040603050506020204" pitchFamily="18" charset="0"/>
                  </a:rPr>
                  <a:t>làm</a:t>
                </a:r>
                <a:r>
                  <a:rPr lang="en-US" sz="2000" dirty="0">
                    <a:latin typeface="UTM Avo" panose="02040603050506020204" pitchFamily="18" charset="0"/>
                  </a:rPr>
                  <a:t> </a:t>
                </a:r>
                <a:r>
                  <a:rPr lang="en-US" sz="2000" dirty="0" err="1">
                    <a:latin typeface="UTM Avo" panose="02040603050506020204" pitchFamily="18" charset="0"/>
                  </a:rPr>
                  <a:t>việc</a:t>
                </a:r>
                <a:r>
                  <a:rPr lang="en-US" sz="2000" dirty="0">
                    <a:latin typeface="UTM Avo" panose="02040603050506020204" pitchFamily="18" charset="0"/>
                  </a:rPr>
                  <a:t> </a:t>
                </a:r>
                <a:r>
                  <a:rPr lang="en-US" sz="2000" dirty="0" err="1">
                    <a:latin typeface="UTM Avo" panose="02040603050506020204" pitchFamily="18" charset="0"/>
                  </a:rPr>
                  <a:t>theo</a:t>
                </a:r>
                <a:r>
                  <a:rPr lang="en-US" sz="2000" dirty="0">
                    <a:latin typeface="UTM Avo" panose="02040603050506020204" pitchFamily="18" charset="0"/>
                  </a:rPr>
                  <a:t> </a:t>
                </a:r>
                <a:r>
                  <a:rPr lang="en-US" sz="2000" dirty="0" err="1">
                    <a:latin typeface="UTM Avo" panose="02040603050506020204" pitchFamily="18" charset="0"/>
                  </a:rPr>
                  <a:t>hai</a:t>
                </a:r>
                <a:r>
                  <a:rPr lang="en-US" sz="2000" dirty="0">
                    <a:latin typeface="UTM Avo" panose="02040603050506020204" pitchFamily="18" charset="0"/>
                  </a:rPr>
                  <a:t> ca, </a:t>
                </a:r>
                <a:r>
                  <a:rPr lang="en-US" sz="2000" dirty="0" err="1">
                    <a:latin typeface="UTM Avo" panose="02040603050506020204" pitchFamily="18" charset="0"/>
                  </a:rPr>
                  <a:t>mỗi</a:t>
                </a:r>
                <a:r>
                  <a:rPr lang="en-US" sz="2000" dirty="0">
                    <a:latin typeface="UTM Avo" panose="02040603050506020204" pitchFamily="18" charset="0"/>
                  </a:rPr>
                  <a:t> ca </a:t>
                </a:r>
                <a14:m>
                  <m:oMath xmlns:m="http://schemas.openxmlformats.org/officeDocument/2006/math">
                    <m:r>
                      <m:rPr>
                        <m:nor/>
                      </m:rPr>
                      <a:rPr lang="en-US" sz="2000" i="0" dirty="0">
                        <a:latin typeface="UTM Avo" panose="02040603050506020204" pitchFamily="18" charset="0"/>
                      </a:rPr>
                      <m:t>8</m:t>
                    </m:r>
                  </m:oMath>
                </a14:m>
                <a:r>
                  <a:rPr lang="en-US" sz="2000" dirty="0">
                    <a:latin typeface="UTM Avo" panose="02040603050506020204" pitchFamily="18" charset="0"/>
                  </a:rPr>
                  <a:t> </a:t>
                </a:r>
                <a:r>
                  <a:rPr lang="en-US" sz="2000" dirty="0" err="1">
                    <a:latin typeface="UTM Avo" panose="02040603050506020204" pitchFamily="18" charset="0"/>
                  </a:rPr>
                  <a:t>tiếng</a:t>
                </a:r>
                <a:r>
                  <a:rPr lang="en-US" sz="2000" dirty="0">
                    <a:latin typeface="UTM Avo" panose="02040603050506020204" pitchFamily="18" charset="0"/>
                  </a:rPr>
                  <a:t>, ca </a:t>
                </a:r>
                <a14:m>
                  <m:oMath xmlns:m="http://schemas.openxmlformats.org/officeDocument/2006/math">
                    <m:r>
                      <a:rPr lang="en-US" sz="2000" dirty="0">
                        <a:latin typeface="Cambria Math" panose="02040503050406030204" pitchFamily="18" charset="0"/>
                      </a:rPr>
                      <m:t>𝐼</m:t>
                    </m:r>
                  </m:oMath>
                </a14:m>
                <a:r>
                  <a:rPr lang="en-US" sz="2000" dirty="0">
                    <a:latin typeface="UTM Avo" panose="02040603050506020204" pitchFamily="18" charset="0"/>
                  </a:rPr>
                  <a:t> </a:t>
                </a:r>
                <a:r>
                  <a:rPr lang="en-US" sz="2000" dirty="0" err="1">
                    <a:latin typeface="UTM Avo" panose="02040603050506020204" pitchFamily="18" charset="0"/>
                  </a:rPr>
                  <a:t>từ</a:t>
                </a:r>
                <a:r>
                  <a:rPr lang="en-US" sz="2000" dirty="0">
                    <a:latin typeface="UTM Avo" panose="02040603050506020204" pitchFamily="18" charset="0"/>
                  </a:rPr>
                  <a:t> </a:t>
                </a:r>
                <a14:m>
                  <m:oMath xmlns:m="http://schemas.openxmlformats.org/officeDocument/2006/math">
                    <m:r>
                      <m:rPr>
                        <m:nor/>
                      </m:rPr>
                      <a:rPr lang="en-US" sz="2000" i="0" dirty="0">
                        <a:latin typeface="UTM Avo" panose="02040603050506020204" pitchFamily="18" charset="0"/>
                      </a:rPr>
                      <m:t>10</m:t>
                    </m:r>
                    <m:r>
                      <m:rPr>
                        <m:nor/>
                      </m:rPr>
                      <a:rPr lang="en-US" sz="2000" i="0" dirty="0">
                        <a:latin typeface="UTM Avo" panose="02040603050506020204" pitchFamily="18" charset="0"/>
                      </a:rPr>
                      <m:t>h</m:t>
                    </m:r>
                    <m:r>
                      <m:rPr>
                        <m:nor/>
                      </m:rPr>
                      <a:rPr lang="en-US" sz="2000" i="0" dirty="0">
                        <a:latin typeface="UTM Avo" panose="02040603050506020204" pitchFamily="18" charset="0"/>
                      </a:rPr>
                      <m:t>00</m:t>
                    </m:r>
                  </m:oMath>
                </a14:m>
                <a:r>
                  <a:rPr lang="en-US" sz="2000" dirty="0">
                    <a:latin typeface="UTM Avo" panose="02040603050506020204" pitchFamily="18" charset="0"/>
                  </a:rPr>
                  <a:t> </a:t>
                </a:r>
                <a:r>
                  <a:rPr lang="en-US" sz="2000" dirty="0" err="1">
                    <a:latin typeface="UTM Avo" panose="02040603050506020204" pitchFamily="18" charset="0"/>
                  </a:rPr>
                  <a:t>sáng</a:t>
                </a:r>
                <a:r>
                  <a:rPr lang="en-US" sz="2000" dirty="0">
                    <a:latin typeface="UTM Avo" panose="02040603050506020204" pitchFamily="18" charset="0"/>
                  </a:rPr>
                  <a:t> </a:t>
                </a:r>
                <a:r>
                  <a:rPr lang="en-US" sz="2000" dirty="0" err="1">
                    <a:latin typeface="UTM Avo" panose="02040603050506020204" pitchFamily="18" charset="0"/>
                  </a:rPr>
                  <a:t>đến</a:t>
                </a:r>
                <a:r>
                  <a:rPr lang="en-US" sz="2000" dirty="0">
                    <a:latin typeface="UTM Avo" panose="02040603050506020204" pitchFamily="18" charset="0"/>
                  </a:rPr>
                  <a:t> </a:t>
                </a:r>
                <a14:m>
                  <m:oMath xmlns:m="http://schemas.openxmlformats.org/officeDocument/2006/math">
                    <m:r>
                      <m:rPr>
                        <m:nor/>
                      </m:rPr>
                      <a:rPr lang="en-US" sz="2000" i="0" dirty="0">
                        <a:latin typeface="UTM Avo" panose="02040603050506020204" pitchFamily="18" charset="0"/>
                      </a:rPr>
                      <m:t>18</m:t>
                    </m:r>
                    <m:r>
                      <m:rPr>
                        <m:nor/>
                      </m:rPr>
                      <a:rPr lang="en-US" sz="2000" i="0" dirty="0">
                        <a:latin typeface="UTM Avo" panose="02040603050506020204" pitchFamily="18" charset="0"/>
                      </a:rPr>
                      <m:t>h</m:t>
                    </m:r>
                    <m:r>
                      <m:rPr>
                        <m:nor/>
                      </m:rPr>
                      <a:rPr lang="en-US" sz="2000" i="0" dirty="0">
                        <a:latin typeface="UTM Avo" panose="02040603050506020204" pitchFamily="18" charset="0"/>
                      </a:rPr>
                      <m:t>00</m:t>
                    </m:r>
                  </m:oMath>
                </a14:m>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ca </a:t>
                </a:r>
                <a14:m>
                  <m:oMath xmlns:m="http://schemas.openxmlformats.org/officeDocument/2006/math">
                    <m:r>
                      <a:rPr lang="en-US" sz="2000" dirty="0">
                        <a:latin typeface="Cambria Math" panose="02040503050406030204" pitchFamily="18" charset="0"/>
                      </a:rPr>
                      <m:t>𝐼𝐼</m:t>
                    </m:r>
                  </m:oMath>
                </a14:m>
                <a:r>
                  <a:rPr lang="en-US" sz="2000" dirty="0">
                    <a:latin typeface="UTM Avo" panose="02040603050506020204" pitchFamily="18" charset="0"/>
                  </a:rPr>
                  <a:t> </a:t>
                </a:r>
                <a:r>
                  <a:rPr lang="en-US" sz="2000" dirty="0" err="1">
                    <a:latin typeface="UTM Avo" panose="02040603050506020204" pitchFamily="18" charset="0"/>
                  </a:rPr>
                  <a:t>từ</a:t>
                </a:r>
                <a:r>
                  <a:rPr lang="en-US" sz="2000" dirty="0">
                    <a:latin typeface="UTM Avo" panose="02040603050506020204" pitchFamily="18" charset="0"/>
                  </a:rPr>
                  <a:t> </a:t>
                </a:r>
                <a14:m>
                  <m:oMath xmlns:m="http://schemas.openxmlformats.org/officeDocument/2006/math">
                    <m:r>
                      <m:rPr>
                        <m:nor/>
                      </m:rPr>
                      <a:rPr lang="en-US" sz="2000" i="0" dirty="0">
                        <a:latin typeface="UTM Avo" panose="02040603050506020204" pitchFamily="18" charset="0"/>
                      </a:rPr>
                      <m:t>14</m:t>
                    </m:r>
                    <m:r>
                      <m:rPr>
                        <m:nor/>
                      </m:rPr>
                      <a:rPr lang="en-US" sz="2000" i="0" dirty="0">
                        <a:latin typeface="UTM Avo" panose="02040603050506020204" pitchFamily="18" charset="0"/>
                      </a:rPr>
                      <m:t>h</m:t>
                    </m:r>
                    <m:r>
                      <m:rPr>
                        <m:nor/>
                      </m:rPr>
                      <a:rPr lang="en-US" sz="2000" i="0" dirty="0">
                        <a:latin typeface="UTM Avo" panose="02040603050506020204" pitchFamily="18" charset="0"/>
                      </a:rPr>
                      <m:t>00</m:t>
                    </m:r>
                  </m:oMath>
                </a14:m>
                <a:r>
                  <a:rPr lang="en-US" sz="2000" dirty="0">
                    <a:latin typeface="UTM Avo" panose="02040603050506020204" pitchFamily="18" charset="0"/>
                  </a:rPr>
                  <a:t> đến </a:t>
                </a:r>
                <a14:m>
                  <m:oMath xmlns:m="http://schemas.openxmlformats.org/officeDocument/2006/math">
                    <m:r>
                      <m:rPr>
                        <m:nor/>
                      </m:rPr>
                      <a:rPr lang="en-US" sz="2000" i="0" dirty="0">
                        <a:latin typeface="UTM Avo" panose="02040603050506020204" pitchFamily="18" charset="0"/>
                      </a:rPr>
                      <m:t>22</m:t>
                    </m:r>
                    <m:r>
                      <m:rPr>
                        <m:nor/>
                      </m:rPr>
                      <a:rPr lang="en-US" sz="2000" i="0" dirty="0">
                        <a:latin typeface="UTM Avo" panose="02040603050506020204" pitchFamily="18" charset="0"/>
                      </a:rPr>
                      <m:t>h</m:t>
                    </m:r>
                    <m:r>
                      <m:rPr>
                        <m:nor/>
                      </m:rPr>
                      <a:rPr lang="en-US" sz="2000" i="0" dirty="0">
                        <a:latin typeface="UTM Avo" panose="02040603050506020204" pitchFamily="18" charset="0"/>
                      </a:rPr>
                      <m:t>00</m:t>
                    </m:r>
                  </m:oMath>
                </a14:m>
                <a:r>
                  <a:rPr lang="en-US" sz="2000" dirty="0">
                    <a:latin typeface="UTM Avo" panose="02040603050506020204" pitchFamily="18" charset="0"/>
                  </a:rPr>
                  <a:t>. </a:t>
                </a:r>
                <a:r>
                  <a:rPr lang="en-US" sz="2000" dirty="0" err="1">
                    <a:latin typeface="UTM Avo" panose="02040603050506020204" pitchFamily="18" charset="0"/>
                  </a:rPr>
                  <a:t>Tiền</a:t>
                </a:r>
                <a:r>
                  <a:rPr lang="en-US" sz="2000" dirty="0">
                    <a:latin typeface="UTM Avo" panose="02040603050506020204" pitchFamily="18" charset="0"/>
                  </a:rPr>
                  <a:t> </a:t>
                </a:r>
                <a:r>
                  <a:rPr lang="en-US" sz="2000" dirty="0" err="1">
                    <a:latin typeface="UTM Avo" panose="02040603050506020204" pitchFamily="18" charset="0"/>
                  </a:rPr>
                  <a:t>lương</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nhân</a:t>
                </a:r>
                <a:r>
                  <a:rPr lang="en-US" sz="2000" dirty="0">
                    <a:latin typeface="UTM Avo" panose="02040603050506020204" pitchFamily="18" charset="0"/>
                  </a:rPr>
                  <a:t> </a:t>
                </a:r>
                <a:r>
                  <a:rPr lang="en-US" sz="2000" dirty="0" err="1">
                    <a:latin typeface="UTM Avo" panose="02040603050506020204" pitchFamily="18" charset="0"/>
                  </a:rPr>
                  <a:t>viên</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a:t>
                </a:r>
                <a:r>
                  <a:rPr lang="en-US" sz="2000" dirty="0" err="1">
                    <a:latin typeface="UTM Avo" panose="02040603050506020204" pitchFamily="18" charset="0"/>
                  </a:rPr>
                  <a:t>tính</a:t>
                </a:r>
                <a:r>
                  <a:rPr lang="en-US" sz="2000" dirty="0">
                    <a:latin typeface="UTM Avo" panose="02040603050506020204" pitchFamily="18" charset="0"/>
                  </a:rPr>
                  <a:t> </a:t>
                </a:r>
                <a:r>
                  <a:rPr lang="en-US" sz="2000" dirty="0" err="1">
                    <a:latin typeface="UTM Avo" panose="02040603050506020204" pitchFamily="18" charset="0"/>
                  </a:rPr>
                  <a:t>theo</a:t>
                </a:r>
                <a:r>
                  <a:rPr lang="en-US" sz="2000" dirty="0">
                    <a:latin typeface="UTM Avo" panose="02040603050506020204" pitchFamily="18" charset="0"/>
                  </a:rPr>
                  <a:t> </a:t>
                </a:r>
                <a:r>
                  <a:rPr lang="en-US" sz="2000" dirty="0" err="1">
                    <a:latin typeface="UTM Avo" panose="02040603050506020204" pitchFamily="18" charset="0"/>
                  </a:rPr>
                  <a:t>giờ</a:t>
                </a:r>
                <a:r>
                  <a:rPr lang="en-US" sz="2000" dirty="0">
                    <a:latin typeface="UTM Avo" panose="02040603050506020204" pitchFamily="18" charset="0"/>
                  </a:rPr>
                  <a:t> (</a:t>
                </a:r>
                <a:r>
                  <a:rPr lang="en-US" sz="2000" dirty="0" err="1">
                    <a:latin typeface="UTM Avo" panose="02040603050506020204" pitchFamily="18" charset="0"/>
                  </a:rPr>
                  <a:t>bảng</a:t>
                </a:r>
                <a:r>
                  <a:rPr lang="en-US" sz="2000" dirty="0">
                    <a:latin typeface="UTM Avo" panose="02040603050506020204" pitchFamily="18" charset="0"/>
                  </a:rPr>
                  <a:t> </a:t>
                </a:r>
                <a:r>
                  <a:rPr lang="en-US" sz="2000" dirty="0" err="1">
                    <a:latin typeface="UTM Avo" panose="02040603050506020204" pitchFamily="18" charset="0"/>
                  </a:rPr>
                  <a:t>bên</a:t>
                </a:r>
                <a:r>
                  <a:rPr lang="en-US" sz="2000" dirty="0">
                    <a:latin typeface="UTM Avo" panose="02040603050506020204" pitchFamily="18" charset="0"/>
                  </a:rPr>
                  <a:t>)</a:t>
                </a:r>
              </a:p>
            </p:txBody>
          </p:sp>
        </mc:Choice>
        <mc:Fallback xmlns="">
          <p:sp>
            <p:nvSpPr>
              <p:cNvPr id="2" name="Rectangle 1">
                <a:extLst>
                  <a:ext uri="{FF2B5EF4-FFF2-40B4-BE49-F238E27FC236}">
                    <a16:creationId xmlns:a16="http://schemas.microsoft.com/office/drawing/2014/main" id="{48A7D5A1-2605-3205-04C6-4B886EEF6C71}"/>
                  </a:ext>
                </a:extLst>
              </p:cNvPr>
              <p:cNvSpPr>
                <a:spLocks noRot="1" noChangeAspect="1" noMove="1" noResize="1" noEditPoints="1" noAdjustHandles="1" noChangeArrowheads="1" noChangeShapeType="1" noTextEdit="1"/>
              </p:cNvSpPr>
              <p:nvPr/>
            </p:nvSpPr>
            <p:spPr>
              <a:xfrm>
                <a:off x="321944" y="1638148"/>
                <a:ext cx="11597154" cy="1417632"/>
              </a:xfrm>
              <a:prstGeom prst="rect">
                <a:avLst/>
              </a:prstGeom>
              <a:blipFill>
                <a:blip r:embed="rId3"/>
                <a:stretch>
                  <a:fillRect l="-578" r="-526" b="-6466"/>
                </a:stretch>
              </a:blipFill>
            </p:spPr>
            <p:txBody>
              <a:bodyPr/>
              <a:lstStyle/>
              <a:p>
                <a:r>
                  <a:rPr lang="en-US">
                    <a:noFill/>
                  </a:rPr>
                  <a:t> </a:t>
                </a:r>
              </a:p>
            </p:txBody>
          </p:sp>
        </mc:Fallback>
      </mc:AlternateContent>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40419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400" b="1" kern="0" dirty="0">
                <a:solidFill>
                  <a:srgbClr val="000000"/>
                </a:solidFill>
                <a:latin typeface="UTM Avo" panose="02040603050506020204" pitchFamily="18" charset="0"/>
              </a:rPr>
              <a:t>05</a:t>
            </a:r>
          </a:p>
        </p:txBody>
      </p:sp>
      <p:pic>
        <p:nvPicPr>
          <p:cNvPr id="4" name="Hình ảnh 4">
            <a:extLst>
              <a:ext uri="{FF2B5EF4-FFF2-40B4-BE49-F238E27FC236}">
                <a16:creationId xmlns:a16="http://schemas.microsoft.com/office/drawing/2014/main" id="{54BB080B-3CA6-70F4-6D52-3F7A110A47B6}"/>
              </a:ext>
            </a:extLst>
          </p:cNvPr>
          <p:cNvPicPr>
            <a:picLocks noChangeAspect="1"/>
          </p:cNvPicPr>
          <p:nvPr/>
        </p:nvPicPr>
        <p:blipFill>
          <a:blip r:embed="rId4"/>
          <a:stretch>
            <a:fillRect/>
          </a:stretch>
        </p:blipFill>
        <p:spPr>
          <a:xfrm>
            <a:off x="4802070" y="5383248"/>
            <a:ext cx="4781107" cy="1074406"/>
          </a:xfrm>
          <a:prstGeom prst="rect">
            <a:avLst/>
          </a:prstGeom>
        </p:spPr>
      </p:pic>
      <mc:AlternateContent xmlns:mc="http://schemas.openxmlformats.org/markup-compatibility/2006" xmlns:a14="http://schemas.microsoft.com/office/drawing/2010/main">
        <mc:Choice Requires="a14">
          <p:sp>
            <p:nvSpPr>
              <p:cNvPr id="5" name="Hộp Văn bản 5">
                <a:extLst>
                  <a:ext uri="{FF2B5EF4-FFF2-40B4-BE49-F238E27FC236}">
                    <a16:creationId xmlns:a16="http://schemas.microsoft.com/office/drawing/2014/main" id="{9B05D7D2-FDEB-D35A-6FCC-252F161F9159}"/>
                  </a:ext>
                </a:extLst>
              </p:cNvPr>
              <p:cNvSpPr txBox="1"/>
              <p:nvPr/>
            </p:nvSpPr>
            <p:spPr>
              <a:xfrm>
                <a:off x="340262" y="2965687"/>
                <a:ext cx="11717059" cy="2796984"/>
              </a:xfrm>
              <a:prstGeom prst="rect">
                <a:avLst/>
              </a:prstGeom>
              <a:noFill/>
            </p:spPr>
            <p:txBody>
              <a:bodyPr wrap="square" rtlCol="0">
                <a:spAutoFit/>
              </a:bodyPr>
              <a:lstStyle/>
              <a:p>
                <a:pPr algn="just">
                  <a:lnSpc>
                    <a:spcPct val="150000"/>
                  </a:lnSpc>
                </a:pPr>
                <a:r>
                  <a:rPr lang="en-US" sz="2000" dirty="0">
                    <a:latin typeface="UTM Avo" panose="02040603050506020204" pitchFamily="18" charset="0"/>
                  </a:rPr>
                  <a:t>Để </a:t>
                </a:r>
                <a:r>
                  <a:rPr lang="en-US" sz="2000" dirty="0" err="1">
                    <a:latin typeface="UTM Avo" panose="02040603050506020204" pitchFamily="18" charset="0"/>
                  </a:rPr>
                  <a:t>mỗi</a:t>
                </a:r>
                <a:r>
                  <a:rPr lang="en-US" sz="2000" dirty="0">
                    <a:latin typeface="UTM Avo" panose="02040603050506020204" pitchFamily="18" charset="0"/>
                  </a:rPr>
                  <a:t> </a:t>
                </a:r>
                <a:r>
                  <a:rPr lang="en-US" sz="2000" dirty="0" err="1">
                    <a:latin typeface="UTM Avo" panose="02040603050506020204" pitchFamily="18" charset="0"/>
                  </a:rPr>
                  <a:t>nhà</a:t>
                </a:r>
                <a:r>
                  <a:rPr lang="en-US" sz="2000" dirty="0">
                    <a:latin typeface="UTM Avo" panose="02040603050506020204" pitchFamily="18" charset="0"/>
                  </a:rPr>
                  <a:t> </a:t>
                </a:r>
                <a:r>
                  <a:rPr lang="en-US" sz="2000" dirty="0" err="1">
                    <a:latin typeface="UTM Avo" panose="02040603050506020204" pitchFamily="18" charset="0"/>
                  </a:rPr>
                  <a:t>hàng</a:t>
                </a:r>
                <a:r>
                  <a:rPr lang="en-US" sz="2000" dirty="0">
                    <a:latin typeface="UTM Avo" panose="02040603050506020204" pitchFamily="18" charset="0"/>
                  </a:rPr>
                  <a:t> </a:t>
                </a:r>
                <a:r>
                  <a:rPr lang="en-US" sz="2000" dirty="0" err="1">
                    <a:latin typeface="UTM Avo" panose="02040603050506020204" pitchFamily="18" charset="0"/>
                  </a:rPr>
                  <a:t>hoạt</a:t>
                </a:r>
                <a:r>
                  <a:rPr lang="en-US" sz="2000" dirty="0">
                    <a:latin typeface="UTM Avo" panose="02040603050506020204" pitchFamily="18" charset="0"/>
                  </a:rPr>
                  <a:t> </a:t>
                </a:r>
                <a:r>
                  <a:rPr lang="en-US" sz="2000" dirty="0" err="1">
                    <a:latin typeface="UTM Avo" panose="02040603050506020204" pitchFamily="18" charset="0"/>
                  </a:rPr>
                  <a:t>động</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a:t>
                </a:r>
                <a:r>
                  <a:rPr lang="en-US" sz="2000" dirty="0" err="1">
                    <a:latin typeface="UTM Avo" panose="02040603050506020204" pitchFamily="18" charset="0"/>
                  </a:rPr>
                  <a:t>thì</a:t>
                </a:r>
                <a:r>
                  <a:rPr lang="en-US" sz="2000" dirty="0">
                    <a:latin typeface="UTM Avo" panose="02040603050506020204" pitchFamily="18" charset="0"/>
                  </a:rPr>
                  <a:t> </a:t>
                </a:r>
                <a:r>
                  <a:rPr lang="en-US" sz="2000" dirty="0" err="1">
                    <a:latin typeface="UTM Avo" panose="02040603050506020204" pitchFamily="18" charset="0"/>
                  </a:rPr>
                  <a:t>cần</a:t>
                </a:r>
                <a:r>
                  <a:rPr lang="en-US" sz="2000" dirty="0">
                    <a:latin typeface="UTM Avo" panose="02040603050506020204" pitchFamily="18" charset="0"/>
                  </a:rPr>
                  <a:t> </a:t>
                </a:r>
                <a:r>
                  <a:rPr lang="en-US" sz="2000" dirty="0" err="1">
                    <a:latin typeface="UTM Avo" panose="02040603050506020204" pitchFamily="18" charset="0"/>
                  </a:rPr>
                  <a:t>tối</a:t>
                </a:r>
                <a:r>
                  <a:rPr lang="en-US" sz="2000" dirty="0">
                    <a:latin typeface="UTM Avo" panose="02040603050506020204" pitchFamily="18" charset="0"/>
                  </a:rPr>
                  <a:t> </a:t>
                </a:r>
                <a:r>
                  <a:rPr lang="en-US" sz="2000" dirty="0" err="1">
                    <a:latin typeface="UTM Avo" panose="02040603050506020204" pitchFamily="18" charset="0"/>
                  </a:rPr>
                  <a:t>thiểu</a:t>
                </a:r>
                <a:r>
                  <a:rPr lang="en-US" sz="2000" dirty="0">
                    <a:latin typeface="UTM Avo" panose="02040603050506020204" pitchFamily="18" charset="0"/>
                  </a:rPr>
                  <a:t> </a:t>
                </a:r>
                <a14:m>
                  <m:oMath xmlns:m="http://schemas.openxmlformats.org/officeDocument/2006/math">
                    <m:r>
                      <m:rPr>
                        <m:nor/>
                      </m:rPr>
                      <a:rPr lang="en-US" sz="2000" i="0" dirty="0" smtClean="0">
                        <a:latin typeface="UTM Avo" panose="02040603050506020204" pitchFamily="18" charset="0"/>
                      </a:rPr>
                      <m:t>6</m:t>
                    </m:r>
                  </m:oMath>
                </a14:m>
                <a:r>
                  <a:rPr lang="en-US" sz="2000" dirty="0">
                    <a:latin typeface="UTM Avo" panose="02040603050506020204" pitchFamily="18" charset="0"/>
                  </a:rPr>
                  <a:t> </a:t>
                </a:r>
                <a:r>
                  <a:rPr lang="en-US" sz="2000" dirty="0" err="1">
                    <a:latin typeface="UTM Avo" panose="02040603050506020204" pitchFamily="18" charset="0"/>
                  </a:rPr>
                  <a:t>nhân</a:t>
                </a:r>
                <a:r>
                  <a:rPr lang="en-US" sz="2000" dirty="0">
                    <a:latin typeface="UTM Avo" panose="02040603050506020204" pitchFamily="18" charset="0"/>
                  </a:rPr>
                  <a:t> </a:t>
                </a:r>
                <a:r>
                  <a:rPr lang="en-US" sz="2000" dirty="0" err="1">
                    <a:latin typeface="UTM Avo" panose="02040603050506020204" pitchFamily="18" charset="0"/>
                  </a:rPr>
                  <a:t>viên</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khoảng</a:t>
                </a:r>
                <a:r>
                  <a:rPr lang="en-US" sz="2000" dirty="0">
                    <a:latin typeface="UTM Avo" panose="02040603050506020204" pitchFamily="18" charset="0"/>
                  </a:rPr>
                  <a:t> </a:t>
                </a:r>
                <a14:m>
                  <m:oMath xmlns:m="http://schemas.openxmlformats.org/officeDocument/2006/math">
                    <m:r>
                      <m:rPr>
                        <m:nor/>
                      </m:rPr>
                      <a:rPr lang="en-US" sz="2000" i="0" dirty="0" smtClean="0">
                        <a:latin typeface="UTM Avo" panose="02040603050506020204" pitchFamily="18" charset="0"/>
                      </a:rPr>
                      <m:t>10</m:t>
                    </m:r>
                    <m:r>
                      <m:rPr>
                        <m:nor/>
                      </m:rPr>
                      <a:rPr lang="en-US" sz="2000" i="0" dirty="0" smtClean="0">
                        <a:latin typeface="UTM Avo" panose="02040603050506020204" pitchFamily="18" charset="0"/>
                      </a:rPr>
                      <m:t>h</m:t>
                    </m:r>
                    <m:r>
                      <m:rPr>
                        <m:nor/>
                      </m:rPr>
                      <a:rPr lang="en-US" sz="2000" i="0" dirty="0" smtClean="0">
                        <a:latin typeface="UTM Avo" panose="02040603050506020204" pitchFamily="18" charset="0"/>
                      </a:rPr>
                      <m:t>00</m:t>
                    </m:r>
                    <m:r>
                      <a:rPr lang="en-US" sz="2000" i="0" dirty="0" smtClean="0">
                        <a:latin typeface="Cambria Math" panose="02040503050406030204" pitchFamily="18" charset="0"/>
                      </a:rPr>
                      <m:t> – </m:t>
                    </m:r>
                    <m:r>
                      <m:rPr>
                        <m:nor/>
                      </m:rPr>
                      <a:rPr lang="en-US" sz="2000" i="0" dirty="0" smtClean="0">
                        <a:latin typeface="UTM Avo" panose="02040603050506020204" pitchFamily="18" charset="0"/>
                      </a:rPr>
                      <m:t>18</m:t>
                    </m:r>
                    <m:r>
                      <m:rPr>
                        <m:nor/>
                      </m:rPr>
                      <a:rPr lang="en-US" sz="2000" i="0" dirty="0" smtClean="0">
                        <a:latin typeface="UTM Avo" panose="02040603050506020204" pitchFamily="18" charset="0"/>
                      </a:rPr>
                      <m:t>h</m:t>
                    </m:r>
                    <m:r>
                      <m:rPr>
                        <m:nor/>
                      </m:rPr>
                      <a:rPr lang="en-US" sz="2000" i="0" dirty="0" smtClean="0">
                        <a:latin typeface="UTM Avo" panose="02040603050506020204" pitchFamily="18" charset="0"/>
                      </a:rPr>
                      <m:t>00</m:t>
                    </m:r>
                  </m:oMath>
                </a14:m>
                <a:r>
                  <a:rPr lang="en-US" sz="2000" dirty="0">
                    <a:latin typeface="UTM Avo" panose="02040603050506020204" pitchFamily="18" charset="0"/>
                  </a:rPr>
                  <a:t>, </a:t>
                </a:r>
                <a:r>
                  <a:rPr lang="en-US" sz="2000" dirty="0" err="1">
                    <a:latin typeface="UTM Avo" panose="02040603050506020204" pitchFamily="18" charset="0"/>
                  </a:rPr>
                  <a:t>tối</a:t>
                </a:r>
                <a:r>
                  <a:rPr lang="en-US" sz="2000" dirty="0">
                    <a:latin typeface="UTM Avo" panose="02040603050506020204" pitchFamily="18" charset="0"/>
                  </a:rPr>
                  <a:t> </a:t>
                </a:r>
                <a:r>
                  <a:rPr lang="en-US" sz="2000" dirty="0" err="1">
                    <a:latin typeface="UTM Avo" panose="02040603050506020204" pitchFamily="18" charset="0"/>
                  </a:rPr>
                  <a:t>thiểu</a:t>
                </a:r>
                <a:r>
                  <a:rPr lang="en-US" sz="2000" dirty="0">
                    <a:latin typeface="UTM Avo" panose="02040603050506020204" pitchFamily="18" charset="0"/>
                  </a:rPr>
                  <a:t> </a:t>
                </a:r>
                <a14:m>
                  <m:oMath xmlns:m="http://schemas.openxmlformats.org/officeDocument/2006/math">
                    <m:r>
                      <m:rPr>
                        <m:nor/>
                      </m:rPr>
                      <a:rPr lang="en-US" sz="2000" i="0" dirty="0" smtClean="0">
                        <a:latin typeface="UTM Avo" panose="02040603050506020204" pitchFamily="18" charset="0"/>
                      </a:rPr>
                      <m:t>24</m:t>
                    </m:r>
                  </m:oMath>
                </a14:m>
                <a:r>
                  <a:rPr lang="en-US" sz="2000" dirty="0">
                    <a:latin typeface="UTM Avo" panose="02040603050506020204" pitchFamily="18" charset="0"/>
                  </a:rPr>
                  <a:t> </a:t>
                </a:r>
                <a:r>
                  <a:rPr lang="en-US" sz="2000" dirty="0" err="1">
                    <a:latin typeface="UTM Avo" panose="02040603050506020204" pitchFamily="18" charset="0"/>
                  </a:rPr>
                  <a:t>nhân</a:t>
                </a:r>
                <a:r>
                  <a:rPr lang="en-US" sz="2000" dirty="0">
                    <a:latin typeface="UTM Avo" panose="02040603050506020204" pitchFamily="18" charset="0"/>
                  </a:rPr>
                  <a:t> </a:t>
                </a:r>
                <a:r>
                  <a:rPr lang="en-US" sz="2000" dirty="0" err="1">
                    <a:latin typeface="UTM Avo" panose="02040603050506020204" pitchFamily="18" charset="0"/>
                  </a:rPr>
                  <a:t>viên</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thời</a:t>
                </a:r>
                <a:r>
                  <a:rPr lang="en-US" sz="2000" dirty="0">
                    <a:latin typeface="UTM Avo" panose="02040603050506020204" pitchFamily="18" charset="0"/>
                  </a:rPr>
                  <a:t> </a:t>
                </a:r>
                <a:r>
                  <a:rPr lang="en-US" sz="2000" dirty="0" err="1">
                    <a:latin typeface="UTM Avo" panose="02040603050506020204" pitchFamily="18" charset="0"/>
                  </a:rPr>
                  <a:t>gian</a:t>
                </a:r>
                <a:r>
                  <a:rPr lang="en-US" sz="2000" dirty="0">
                    <a:latin typeface="UTM Avo" panose="02040603050506020204" pitchFamily="18" charset="0"/>
                  </a:rPr>
                  <a:t> </a:t>
                </a:r>
                <a:r>
                  <a:rPr lang="en-US" sz="2000" dirty="0" err="1">
                    <a:latin typeface="UTM Avo" panose="02040603050506020204" pitchFamily="18" charset="0"/>
                  </a:rPr>
                  <a:t>cao</a:t>
                </a:r>
                <a:r>
                  <a:rPr lang="en-US" sz="2000" dirty="0">
                    <a:latin typeface="UTM Avo" panose="02040603050506020204" pitchFamily="18" charset="0"/>
                  </a:rPr>
                  <a:t> </a:t>
                </a:r>
                <a:r>
                  <a:rPr lang="en-US" sz="2000" dirty="0" err="1">
                    <a:latin typeface="UTM Avo" panose="02040603050506020204" pitchFamily="18" charset="0"/>
                  </a:rPr>
                  <a:t>điểm</a:t>
                </a:r>
                <a:r>
                  <a:rPr lang="en-US" sz="2000" dirty="0">
                    <a:latin typeface="UTM Avo" panose="02040603050506020204" pitchFamily="18" charset="0"/>
                  </a:rPr>
                  <a:t> </a:t>
                </a:r>
                <a14:m>
                  <m:oMath xmlns:m="http://schemas.openxmlformats.org/officeDocument/2006/math">
                    <m:r>
                      <m:rPr>
                        <m:nor/>
                      </m:rPr>
                      <a:rPr lang="en-US" sz="2000" i="0" dirty="0" smtClean="0">
                        <a:latin typeface="UTM Avo" panose="02040603050506020204" pitchFamily="18" charset="0"/>
                      </a:rPr>
                      <m:t>14</m:t>
                    </m:r>
                    <m:r>
                      <m:rPr>
                        <m:nor/>
                      </m:rPr>
                      <a:rPr lang="en-US" sz="2000" i="0" dirty="0" smtClean="0">
                        <a:latin typeface="UTM Avo" panose="02040603050506020204" pitchFamily="18" charset="0"/>
                      </a:rPr>
                      <m:t>h</m:t>
                    </m:r>
                    <m:r>
                      <m:rPr>
                        <m:nor/>
                      </m:rPr>
                      <a:rPr lang="en-US" sz="2000" i="0" dirty="0" smtClean="0">
                        <a:latin typeface="UTM Avo" panose="02040603050506020204" pitchFamily="18" charset="0"/>
                      </a:rPr>
                      <m:t>00</m:t>
                    </m:r>
                    <m:r>
                      <a:rPr lang="en-US" sz="2000" i="0" dirty="0" smtClean="0">
                        <a:latin typeface="Cambria Math" panose="02040503050406030204" pitchFamily="18" charset="0"/>
                      </a:rPr>
                      <m:t> –</m:t>
                    </m:r>
                    <m:r>
                      <m:rPr>
                        <m:nor/>
                      </m:rPr>
                      <a:rPr lang="en-US" sz="2000" i="0" dirty="0" smtClean="0">
                        <a:latin typeface="UTM Avo" panose="02040603050506020204" pitchFamily="18" charset="0"/>
                      </a:rPr>
                      <m:t>18</m:t>
                    </m:r>
                    <m:r>
                      <m:rPr>
                        <m:nor/>
                      </m:rPr>
                      <a:rPr lang="en-US" sz="2000" i="0" dirty="0" smtClean="0">
                        <a:latin typeface="UTM Avo" panose="02040603050506020204" pitchFamily="18" charset="0"/>
                      </a:rPr>
                      <m:t>h</m:t>
                    </m:r>
                    <m:r>
                      <m:rPr>
                        <m:nor/>
                      </m:rPr>
                      <a:rPr lang="en-US" sz="2000" i="0" dirty="0" smtClean="0">
                        <a:latin typeface="UTM Avo" panose="02040603050506020204" pitchFamily="18" charset="0"/>
                      </a:rPr>
                      <m:t>00</m:t>
                    </m:r>
                  </m:oMath>
                </a14:m>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không</a:t>
                </a:r>
                <a:r>
                  <a:rPr lang="en-US" sz="2000" dirty="0">
                    <a:latin typeface="UTM Avo" panose="02040603050506020204" pitchFamily="18" charset="0"/>
                  </a:rPr>
                  <a:t> </a:t>
                </a:r>
                <a:r>
                  <a:rPr lang="en-US" sz="2000" dirty="0" err="1">
                    <a:latin typeface="UTM Avo" panose="02040603050506020204" pitchFamily="18" charset="0"/>
                  </a:rPr>
                  <a:t>quá</a:t>
                </a:r>
                <a:r>
                  <a:rPr lang="en-US" sz="2000" dirty="0">
                    <a:latin typeface="UTM Avo" panose="02040603050506020204" pitchFamily="18" charset="0"/>
                  </a:rPr>
                  <a:t> </a:t>
                </a:r>
                <a14:m>
                  <m:oMath xmlns:m="http://schemas.openxmlformats.org/officeDocument/2006/math">
                    <m:r>
                      <m:rPr>
                        <m:nor/>
                      </m:rPr>
                      <a:rPr lang="en-US" sz="2000" i="0" dirty="0" smtClean="0">
                        <a:latin typeface="UTM Avo" panose="02040603050506020204" pitchFamily="18" charset="0"/>
                      </a:rPr>
                      <m:t>20</m:t>
                    </m:r>
                  </m:oMath>
                </a14:m>
                <a:r>
                  <a:rPr lang="en-US" sz="2000" dirty="0">
                    <a:latin typeface="UTM Avo" panose="02040603050506020204" pitchFamily="18" charset="0"/>
                  </a:rPr>
                  <a:t> </a:t>
                </a:r>
                <a:r>
                  <a:rPr lang="en-US" sz="2000" dirty="0" err="1">
                    <a:latin typeface="UTM Avo" panose="02040603050506020204" pitchFamily="18" charset="0"/>
                  </a:rPr>
                  <a:t>nhân</a:t>
                </a:r>
                <a:r>
                  <a:rPr lang="en-US" sz="2000" dirty="0">
                    <a:latin typeface="UTM Avo" panose="02040603050506020204" pitchFamily="18" charset="0"/>
                  </a:rPr>
                  <a:t> </a:t>
                </a:r>
                <a:r>
                  <a:rPr lang="en-US" sz="2000" dirty="0" err="1">
                    <a:latin typeface="UTM Avo" panose="02040603050506020204" pitchFamily="18" charset="0"/>
                  </a:rPr>
                  <a:t>viên</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khoảng</a:t>
                </a:r>
                <a:r>
                  <a:rPr lang="en-US" sz="2000" dirty="0">
                    <a:latin typeface="UTM Avo" panose="02040603050506020204" pitchFamily="18" charset="0"/>
                  </a:rPr>
                  <a:t> </a:t>
                </a:r>
                <a14:m>
                  <m:oMath xmlns:m="http://schemas.openxmlformats.org/officeDocument/2006/math">
                    <m:r>
                      <m:rPr>
                        <m:nor/>
                      </m:rPr>
                      <a:rPr lang="en-US" sz="2000" i="0" dirty="0" smtClean="0">
                        <a:latin typeface="UTM Avo" panose="02040603050506020204" pitchFamily="18" charset="0"/>
                      </a:rPr>
                      <m:t>18</m:t>
                    </m:r>
                    <m:r>
                      <m:rPr>
                        <m:nor/>
                      </m:rPr>
                      <a:rPr lang="en-US" sz="2000" i="0" dirty="0" smtClean="0">
                        <a:latin typeface="UTM Avo" panose="02040603050506020204" pitchFamily="18" charset="0"/>
                      </a:rPr>
                      <m:t>h</m:t>
                    </m:r>
                    <m:r>
                      <m:rPr>
                        <m:nor/>
                      </m:rPr>
                      <a:rPr lang="en-US" sz="2000" i="0" dirty="0" smtClean="0">
                        <a:latin typeface="UTM Avo" panose="02040603050506020204" pitchFamily="18" charset="0"/>
                      </a:rPr>
                      <m:t>00</m:t>
                    </m:r>
                    <m:r>
                      <a:rPr lang="en-US" sz="2000" i="0" dirty="0" smtClean="0">
                        <a:latin typeface="Cambria Math" panose="02040503050406030204" pitchFamily="18" charset="0"/>
                      </a:rPr>
                      <m:t>−</m:t>
                    </m:r>
                    <m:r>
                      <m:rPr>
                        <m:nor/>
                      </m:rPr>
                      <a:rPr lang="en-US" sz="2000" i="0" dirty="0" smtClean="0">
                        <a:latin typeface="UTM Avo" panose="02040603050506020204" pitchFamily="18" charset="0"/>
                      </a:rPr>
                      <m:t>22</m:t>
                    </m:r>
                    <m:r>
                      <m:rPr>
                        <m:nor/>
                      </m:rPr>
                      <a:rPr lang="en-US" sz="2000" i="0" dirty="0" smtClean="0">
                        <a:latin typeface="UTM Avo" panose="02040603050506020204" pitchFamily="18" charset="0"/>
                      </a:rPr>
                      <m:t>h</m:t>
                    </m:r>
                    <m:r>
                      <m:rPr>
                        <m:nor/>
                      </m:rPr>
                      <a:rPr lang="en-US" sz="2000" i="0" dirty="0" smtClean="0">
                        <a:latin typeface="UTM Avo" panose="02040603050506020204" pitchFamily="18" charset="0"/>
                      </a:rPr>
                      <m:t>00</m:t>
                    </m:r>
                  </m:oMath>
                </a14:m>
                <a:r>
                  <a:rPr lang="en-US" sz="2000" dirty="0">
                    <a:latin typeface="UTM Avo" panose="02040603050506020204" pitchFamily="18" charset="0"/>
                  </a:rPr>
                  <a:t>. Do </a:t>
                </a:r>
                <a:r>
                  <a:rPr lang="en-US" sz="2000" dirty="0" err="1">
                    <a:latin typeface="UTM Avo" panose="02040603050506020204" pitchFamily="18" charset="0"/>
                  </a:rPr>
                  <a:t>lượng</a:t>
                </a:r>
                <a:r>
                  <a:rPr lang="en-US" sz="2000" dirty="0">
                    <a:latin typeface="UTM Avo" panose="02040603050506020204" pitchFamily="18" charset="0"/>
                  </a:rPr>
                  <a:t> </a:t>
                </a:r>
                <a:r>
                  <a:rPr lang="en-US" sz="2000" dirty="0" err="1">
                    <a:latin typeface="UTM Avo" panose="02040603050506020204" pitchFamily="18" charset="0"/>
                  </a:rPr>
                  <a:t>khách</a:t>
                </a:r>
                <a:r>
                  <a:rPr lang="en-US" sz="2000" dirty="0">
                    <a:latin typeface="UTM Avo" panose="02040603050506020204" pitchFamily="18" charset="0"/>
                  </a:rPr>
                  <a:t> </a:t>
                </a:r>
                <a:r>
                  <a:rPr lang="en-US" sz="2000" dirty="0" err="1">
                    <a:latin typeface="UTM Avo" panose="02040603050506020204" pitchFamily="18" charset="0"/>
                  </a:rPr>
                  <a:t>trong</a:t>
                </a:r>
                <a:r>
                  <a:rPr lang="en-US" sz="2000" dirty="0">
                    <a:latin typeface="UTM Avo" panose="02040603050506020204" pitchFamily="18" charset="0"/>
                  </a:rPr>
                  <a:t> </a:t>
                </a:r>
                <a:r>
                  <a:rPr lang="en-US" sz="2000" dirty="0" err="1">
                    <a:latin typeface="UTM Avo" panose="02040603050506020204" pitchFamily="18" charset="0"/>
                  </a:rPr>
                  <a:t>khoảng</a:t>
                </a:r>
                <a:r>
                  <a:rPr lang="en-US" sz="2000" dirty="0">
                    <a:latin typeface="UTM Avo" panose="02040603050506020204" pitchFamily="18" charset="0"/>
                  </a:rPr>
                  <a:t> </a:t>
                </a:r>
                <a14:m>
                  <m:oMath xmlns:m="http://schemas.openxmlformats.org/officeDocument/2006/math">
                    <m:r>
                      <m:rPr>
                        <m:nor/>
                      </m:rPr>
                      <a:rPr lang="en-US" sz="2000" i="0" dirty="0" smtClean="0">
                        <a:latin typeface="UTM Avo" panose="02040603050506020204" pitchFamily="18" charset="0"/>
                      </a:rPr>
                      <m:t>14</m:t>
                    </m:r>
                    <m:r>
                      <m:rPr>
                        <m:nor/>
                      </m:rPr>
                      <a:rPr lang="en-US" sz="2000" i="0" dirty="0" smtClean="0">
                        <a:latin typeface="UTM Avo" panose="02040603050506020204" pitchFamily="18" charset="0"/>
                      </a:rPr>
                      <m:t>h</m:t>
                    </m:r>
                    <m:r>
                      <m:rPr>
                        <m:nor/>
                      </m:rPr>
                      <a:rPr lang="en-US" sz="2000" i="0" dirty="0" smtClean="0">
                        <a:latin typeface="UTM Avo" panose="02040603050506020204" pitchFamily="18" charset="0"/>
                      </a:rPr>
                      <m:t>00</m:t>
                    </m:r>
                    <m:r>
                      <a:rPr lang="en-US" sz="2000" i="0" dirty="0" smtClean="0">
                        <a:latin typeface="Cambria Math" panose="02040503050406030204" pitchFamily="18" charset="0"/>
                      </a:rPr>
                      <m:t> –</m:t>
                    </m:r>
                    <m:r>
                      <m:rPr>
                        <m:nor/>
                      </m:rPr>
                      <a:rPr lang="en-US" sz="2000" i="0" dirty="0" smtClean="0">
                        <a:latin typeface="UTM Avo" panose="02040603050506020204" pitchFamily="18" charset="0"/>
                      </a:rPr>
                      <m:t>22</m:t>
                    </m:r>
                    <m:r>
                      <m:rPr>
                        <m:nor/>
                      </m:rPr>
                      <a:rPr lang="en-US" sz="2000" i="0" dirty="0" smtClean="0">
                        <a:latin typeface="UTM Avo" panose="02040603050506020204" pitchFamily="18" charset="0"/>
                      </a:rPr>
                      <m:t>h</m:t>
                    </m:r>
                    <m:r>
                      <m:rPr>
                        <m:nor/>
                      </m:rPr>
                      <a:rPr lang="en-US" sz="2000" i="0" dirty="0" smtClean="0">
                        <a:latin typeface="UTM Avo" panose="02040603050506020204" pitchFamily="18" charset="0"/>
                      </a:rPr>
                      <m:t>00</m:t>
                    </m:r>
                    <m:r>
                      <a:rPr lang="en-US" sz="2000" i="0" dirty="0" smtClean="0">
                        <a:latin typeface="Cambria Math" panose="02040503050406030204" pitchFamily="18" charset="0"/>
                      </a:rPr>
                      <m:t> </m:t>
                    </m:r>
                  </m:oMath>
                </a14:m>
                <a:r>
                  <a:rPr lang="en-US" sz="2000" dirty="0" err="1">
                    <a:latin typeface="UTM Avo" panose="02040603050506020204" pitchFamily="18" charset="0"/>
                  </a:rPr>
                  <a:t>thường</a:t>
                </a:r>
                <a:r>
                  <a:rPr lang="en-US" sz="2000" dirty="0">
                    <a:latin typeface="UTM Avo" panose="02040603050506020204" pitchFamily="18" charset="0"/>
                  </a:rPr>
                  <a:t> </a:t>
                </a:r>
                <a:r>
                  <a:rPr lang="en-US" sz="2000" dirty="0" err="1">
                    <a:latin typeface="UTM Avo" panose="02040603050506020204" pitchFamily="18" charset="0"/>
                  </a:rPr>
                  <a:t>đông</a:t>
                </a:r>
                <a:r>
                  <a:rPr lang="en-US" sz="2000" dirty="0">
                    <a:latin typeface="UTM Avo" panose="02040603050506020204" pitchFamily="18" charset="0"/>
                  </a:rPr>
                  <a:t> </a:t>
                </a:r>
                <a:r>
                  <a:rPr lang="en-US" sz="2000" dirty="0" err="1">
                    <a:latin typeface="UTM Avo" panose="02040603050506020204" pitchFamily="18" charset="0"/>
                  </a:rPr>
                  <a:t>hơn</a:t>
                </a:r>
                <a:r>
                  <a:rPr lang="en-US" sz="2000" dirty="0">
                    <a:latin typeface="UTM Avo" panose="02040603050506020204" pitchFamily="18" charset="0"/>
                  </a:rPr>
                  <a:t> </a:t>
                </a:r>
                <a:r>
                  <a:rPr lang="en-US" sz="2000" dirty="0" err="1">
                    <a:latin typeface="UTM Avo" panose="02040603050506020204" pitchFamily="18" charset="0"/>
                  </a:rPr>
                  <a:t>nên</a:t>
                </a:r>
                <a:r>
                  <a:rPr lang="en-US" sz="2000" dirty="0">
                    <a:latin typeface="UTM Avo" panose="02040603050506020204" pitchFamily="18" charset="0"/>
                  </a:rPr>
                  <a:t> </a:t>
                </a:r>
                <a:r>
                  <a:rPr lang="en-US" sz="2000" dirty="0" err="1">
                    <a:latin typeface="UTM Avo" panose="02040603050506020204" pitchFamily="18" charset="0"/>
                  </a:rPr>
                  <a:t>nhà</a:t>
                </a:r>
                <a:r>
                  <a:rPr lang="en-US" sz="2000" dirty="0">
                    <a:latin typeface="UTM Avo" panose="02040603050506020204" pitchFamily="18" charset="0"/>
                  </a:rPr>
                  <a:t> </a:t>
                </a:r>
                <a:r>
                  <a:rPr lang="en-US" sz="2000" dirty="0" err="1">
                    <a:latin typeface="UTM Avo" panose="02040603050506020204" pitchFamily="18" charset="0"/>
                  </a:rPr>
                  <a:t>hàng</a:t>
                </a:r>
                <a:r>
                  <a:rPr lang="en-US" sz="2000" dirty="0">
                    <a:latin typeface="UTM Avo" panose="02040603050506020204" pitchFamily="18" charset="0"/>
                  </a:rPr>
                  <a:t> </a:t>
                </a:r>
                <a:r>
                  <a:rPr lang="en-US" sz="2000" dirty="0" err="1">
                    <a:latin typeface="UTM Avo" panose="02040603050506020204" pitchFamily="18" charset="0"/>
                  </a:rPr>
                  <a:t>cần</a:t>
                </a:r>
                <a:r>
                  <a:rPr lang="en-US" sz="2000" dirty="0">
                    <a:latin typeface="UTM Avo" panose="02040603050506020204" pitchFamily="18" charset="0"/>
                  </a:rPr>
                  <a:t> </a:t>
                </a:r>
                <a:r>
                  <a:rPr lang="en-US" sz="2000" dirty="0" err="1">
                    <a:latin typeface="UTM Avo" panose="02040603050506020204" pitchFamily="18" charset="0"/>
                  </a:rPr>
                  <a:t>số</a:t>
                </a:r>
                <a:r>
                  <a:rPr lang="en-US" sz="2000" dirty="0">
                    <a:latin typeface="UTM Avo" panose="02040603050506020204" pitchFamily="18" charset="0"/>
                  </a:rPr>
                  <a:t> </a:t>
                </a:r>
                <a:r>
                  <a:rPr lang="en-US" sz="2000" dirty="0" err="1">
                    <a:latin typeface="UTM Avo" panose="02040603050506020204" pitchFamily="18" charset="0"/>
                  </a:rPr>
                  <a:t>nhân</a:t>
                </a:r>
                <a:r>
                  <a:rPr lang="en-US" sz="2000" dirty="0">
                    <a:latin typeface="UTM Avo" panose="02040603050506020204" pitchFamily="18" charset="0"/>
                  </a:rPr>
                  <a:t> </a:t>
                </a:r>
                <a:r>
                  <a:rPr lang="en-US" sz="2000" dirty="0" err="1">
                    <a:latin typeface="UTM Avo" panose="02040603050506020204" pitchFamily="18" charset="0"/>
                  </a:rPr>
                  <a:t>viên</a:t>
                </a:r>
                <a:r>
                  <a:rPr lang="en-US" sz="2000" dirty="0">
                    <a:latin typeface="UTM Avo" panose="02040603050506020204" pitchFamily="18" charset="0"/>
                  </a:rPr>
                  <a:t> ca </a:t>
                </a:r>
                <a14:m>
                  <m:oMath xmlns:m="http://schemas.openxmlformats.org/officeDocument/2006/math">
                    <m:r>
                      <a:rPr lang="en-US" sz="2000" i="1" dirty="0" smtClean="0">
                        <a:latin typeface="Cambria Math" panose="02040503050406030204" pitchFamily="18" charset="0"/>
                      </a:rPr>
                      <m:t>𝐼𝐼</m:t>
                    </m:r>
                  </m:oMath>
                </a14:m>
                <a:r>
                  <a:rPr lang="en-US" sz="2000" dirty="0">
                    <a:latin typeface="UTM Avo" panose="02040603050506020204" pitchFamily="18" charset="0"/>
                  </a:rPr>
                  <a:t> </a:t>
                </a:r>
                <a:r>
                  <a:rPr lang="en-US" sz="2000" dirty="0" err="1">
                    <a:latin typeface="UTM Avo" panose="02040603050506020204" pitchFamily="18" charset="0"/>
                  </a:rPr>
                  <a:t>ít</a:t>
                </a:r>
                <a:r>
                  <a:rPr lang="en-US" sz="2000" dirty="0">
                    <a:latin typeface="UTM Avo" panose="02040603050506020204" pitchFamily="18" charset="0"/>
                  </a:rPr>
                  <a:t> </a:t>
                </a:r>
                <a:r>
                  <a:rPr lang="en-US" sz="2000" dirty="0" err="1">
                    <a:latin typeface="UTM Avo" panose="02040603050506020204" pitchFamily="18" charset="0"/>
                  </a:rPr>
                  <a:t>nhất</a:t>
                </a:r>
                <a:r>
                  <a:rPr lang="en-US" sz="2000" dirty="0">
                    <a:latin typeface="UTM Avo" panose="02040603050506020204" pitchFamily="18" charset="0"/>
                  </a:rPr>
                  <a:t> </a:t>
                </a:r>
                <a:r>
                  <a:rPr lang="en-US" sz="2000" dirty="0" err="1">
                    <a:latin typeface="UTM Avo" panose="02040603050506020204" pitchFamily="18" charset="0"/>
                  </a:rPr>
                  <a:t>phải</a:t>
                </a:r>
                <a:r>
                  <a:rPr lang="en-US" sz="2000" dirty="0">
                    <a:latin typeface="UTM Avo" panose="02040603050506020204" pitchFamily="18" charset="0"/>
                  </a:rPr>
                  <a:t> </a:t>
                </a:r>
                <a:r>
                  <a:rPr lang="en-US" sz="2000" dirty="0" err="1">
                    <a:latin typeface="UTM Avo" panose="02040603050506020204" pitchFamily="18" charset="0"/>
                  </a:rPr>
                  <a:t>gấp</a:t>
                </a:r>
                <a:r>
                  <a:rPr lang="en-US" sz="2000" dirty="0">
                    <a:latin typeface="UTM Avo" panose="02040603050506020204" pitchFamily="18" charset="0"/>
                  </a:rPr>
                  <a:t> </a:t>
                </a:r>
                <a:r>
                  <a:rPr lang="en-US" sz="2000" dirty="0" err="1">
                    <a:latin typeface="UTM Avo" panose="02040603050506020204" pitchFamily="18" charset="0"/>
                  </a:rPr>
                  <a:t>đôi</a:t>
                </a:r>
                <a:r>
                  <a:rPr lang="en-US" sz="2000" dirty="0">
                    <a:latin typeface="UTM Avo" panose="02040603050506020204" pitchFamily="18" charset="0"/>
                  </a:rPr>
                  <a:t> </a:t>
                </a:r>
                <a:r>
                  <a:rPr lang="en-US" sz="2000" dirty="0" err="1">
                    <a:latin typeface="UTM Avo" panose="02040603050506020204" pitchFamily="18" charset="0"/>
                  </a:rPr>
                  <a:t>số</a:t>
                </a:r>
                <a:r>
                  <a:rPr lang="en-US" sz="2000" dirty="0">
                    <a:latin typeface="UTM Avo" panose="02040603050506020204" pitchFamily="18" charset="0"/>
                  </a:rPr>
                  <a:t> </a:t>
                </a:r>
                <a:r>
                  <a:rPr lang="en-US" sz="2000" dirty="0" err="1">
                    <a:latin typeface="UTM Avo" panose="02040603050506020204" pitchFamily="18" charset="0"/>
                  </a:rPr>
                  <a:t>nhân</a:t>
                </a:r>
                <a:r>
                  <a:rPr lang="en-US" sz="2000" dirty="0">
                    <a:latin typeface="UTM Avo" panose="02040603050506020204" pitchFamily="18" charset="0"/>
                  </a:rPr>
                  <a:t> </a:t>
                </a:r>
                <a:r>
                  <a:rPr lang="en-US" sz="2000" dirty="0" err="1">
                    <a:latin typeface="UTM Avo" panose="02040603050506020204" pitchFamily="18" charset="0"/>
                  </a:rPr>
                  <a:t>viên</a:t>
                </a:r>
                <a:r>
                  <a:rPr lang="en-US" sz="2000" dirty="0">
                    <a:latin typeface="UTM Avo" panose="02040603050506020204" pitchFamily="18" charset="0"/>
                  </a:rPr>
                  <a:t> ca </a:t>
                </a:r>
                <a14:m>
                  <m:oMath xmlns:m="http://schemas.openxmlformats.org/officeDocument/2006/math">
                    <m:r>
                      <a:rPr lang="en-US" sz="2000" i="1" dirty="0" smtClean="0">
                        <a:latin typeface="Cambria Math" panose="02040503050406030204" pitchFamily="18" charset="0"/>
                      </a:rPr>
                      <m:t>𝐼</m:t>
                    </m:r>
                  </m:oMath>
                </a14:m>
                <a:r>
                  <a:rPr lang="en-US" sz="2000" dirty="0">
                    <a:latin typeface="UTM Avo" panose="02040603050506020204" pitchFamily="18" charset="0"/>
                  </a:rPr>
                  <a:t>. </a:t>
                </a:r>
                <a:r>
                  <a:rPr lang="en-US" sz="2000" dirty="0" err="1">
                    <a:latin typeface="UTM Avo" panose="02040603050506020204" pitchFamily="18" charset="0"/>
                  </a:rPr>
                  <a:t>Em</a:t>
                </a:r>
                <a:r>
                  <a:rPr lang="en-US" sz="2000" dirty="0">
                    <a:latin typeface="UTM Avo" panose="02040603050506020204" pitchFamily="18" charset="0"/>
                  </a:rPr>
                  <a:t> </a:t>
                </a:r>
                <a:r>
                  <a:rPr lang="en-US" sz="2000" dirty="0" err="1">
                    <a:latin typeface="UTM Avo" panose="02040603050506020204" pitchFamily="18" charset="0"/>
                  </a:rPr>
                  <a:t>hãy</a:t>
                </a:r>
                <a:r>
                  <a:rPr lang="en-US" sz="2000" dirty="0">
                    <a:latin typeface="UTM Avo" panose="02040603050506020204" pitchFamily="18" charset="0"/>
                  </a:rPr>
                  <a:t> </a:t>
                </a:r>
                <a:r>
                  <a:rPr lang="en-US" sz="2000" dirty="0" err="1">
                    <a:latin typeface="UTM Avo" panose="02040603050506020204" pitchFamily="18" charset="0"/>
                  </a:rPr>
                  <a:t>giúp</a:t>
                </a:r>
                <a:r>
                  <a:rPr lang="en-US" sz="2000" dirty="0">
                    <a:latin typeface="UTM Avo" panose="02040603050506020204" pitchFamily="18" charset="0"/>
                  </a:rPr>
                  <a:t> </a:t>
                </a:r>
                <a:r>
                  <a:rPr lang="en-US" sz="2000" dirty="0" err="1">
                    <a:latin typeface="UTM Avo" panose="02040603050506020204" pitchFamily="18" charset="0"/>
                  </a:rPr>
                  <a:t>chủ</a:t>
                </a:r>
                <a:r>
                  <a:rPr lang="en-US" sz="2000" dirty="0">
                    <a:latin typeface="UTM Avo" panose="02040603050506020204" pitchFamily="18" charset="0"/>
                  </a:rPr>
                  <a:t> </a:t>
                </a:r>
                <a:r>
                  <a:rPr lang="en-US" sz="2000" dirty="0" err="1">
                    <a:latin typeface="UTM Avo" panose="02040603050506020204" pitchFamily="18" charset="0"/>
                  </a:rPr>
                  <a:t>chuỗi</a:t>
                </a:r>
                <a:r>
                  <a:rPr lang="en-US" sz="2000" dirty="0">
                    <a:latin typeface="UTM Avo" panose="02040603050506020204" pitchFamily="18" charset="0"/>
                  </a:rPr>
                  <a:t> </a:t>
                </a:r>
                <a:r>
                  <a:rPr lang="en-US" sz="2000" dirty="0" err="1">
                    <a:latin typeface="UTM Avo" panose="02040603050506020204" pitchFamily="18" charset="0"/>
                  </a:rPr>
                  <a:t>nhà</a:t>
                </a:r>
                <a:r>
                  <a:rPr lang="en-US" sz="2000" dirty="0">
                    <a:latin typeface="UTM Avo" panose="02040603050506020204" pitchFamily="18" charset="0"/>
                  </a:rPr>
                  <a:t> </a:t>
                </a:r>
                <a:r>
                  <a:rPr lang="en-US" sz="2000" dirty="0" err="1">
                    <a:latin typeface="UTM Avo" panose="02040603050506020204" pitchFamily="18" charset="0"/>
                  </a:rPr>
                  <a:t>hàng</a:t>
                </a:r>
                <a:r>
                  <a:rPr lang="en-US" sz="2000" dirty="0">
                    <a:latin typeface="UTM Avo" panose="02040603050506020204" pitchFamily="18" charset="0"/>
                  </a:rPr>
                  <a:t> </a:t>
                </a:r>
                <a:r>
                  <a:rPr lang="en-US" sz="2000" dirty="0" err="1">
                    <a:latin typeface="UTM Avo" panose="02040603050506020204" pitchFamily="18" charset="0"/>
                  </a:rPr>
                  <a:t>chỉ</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cách</a:t>
                </a:r>
                <a:r>
                  <a:rPr lang="en-US" sz="2000" dirty="0">
                    <a:latin typeface="UTM Avo" panose="02040603050506020204" pitchFamily="18" charset="0"/>
                  </a:rPr>
                  <a:t> </a:t>
                </a:r>
                <a:r>
                  <a:rPr lang="en-US" sz="2000" dirty="0" err="1">
                    <a:latin typeface="UTM Avo" panose="02040603050506020204" pitchFamily="18" charset="0"/>
                  </a:rPr>
                  <a:t>huy</a:t>
                </a:r>
                <a:r>
                  <a:rPr lang="en-US" sz="2000" dirty="0">
                    <a:latin typeface="UTM Avo" panose="02040603050506020204" pitchFamily="18" charset="0"/>
                  </a:rPr>
                  <a:t> </a:t>
                </a:r>
                <a:r>
                  <a:rPr lang="en-US" sz="2000" dirty="0" err="1">
                    <a:latin typeface="UTM Avo" panose="02040603050506020204" pitchFamily="18" charset="0"/>
                  </a:rPr>
                  <a:t>động</a:t>
                </a:r>
                <a:r>
                  <a:rPr lang="en-US" sz="2000" dirty="0">
                    <a:latin typeface="UTM Avo" panose="02040603050506020204" pitchFamily="18" charset="0"/>
                  </a:rPr>
                  <a:t> </a:t>
                </a:r>
                <a:r>
                  <a:rPr lang="en-US" sz="2000" dirty="0" err="1">
                    <a:latin typeface="UTM Avo" panose="02040603050506020204" pitchFamily="18" charset="0"/>
                  </a:rPr>
                  <a:t>số</a:t>
                </a:r>
                <a:r>
                  <a:rPr lang="en-US" sz="2000" dirty="0">
                    <a:latin typeface="UTM Avo" panose="02040603050506020204" pitchFamily="18" charset="0"/>
                  </a:rPr>
                  <a:t> </a:t>
                </a:r>
                <a:r>
                  <a:rPr lang="en-US" sz="2000" dirty="0" err="1">
                    <a:latin typeface="UTM Avo" panose="02040603050506020204" pitchFamily="18" charset="0"/>
                  </a:rPr>
                  <a:t>lượng</a:t>
                </a:r>
                <a:r>
                  <a:rPr lang="en-US" sz="2000" dirty="0">
                    <a:latin typeface="UTM Avo" panose="02040603050506020204" pitchFamily="18" charset="0"/>
                  </a:rPr>
                  <a:t> </a:t>
                </a:r>
                <a:r>
                  <a:rPr lang="en-US" sz="2000" dirty="0" err="1">
                    <a:latin typeface="UTM Avo" panose="02040603050506020204" pitchFamily="18" charset="0"/>
                  </a:rPr>
                  <a:t>nhân</a:t>
                </a:r>
                <a:r>
                  <a:rPr lang="en-US" sz="2000" dirty="0">
                    <a:latin typeface="UTM Avo" panose="02040603050506020204" pitchFamily="18" charset="0"/>
                  </a:rPr>
                  <a:t> </a:t>
                </a:r>
                <a:r>
                  <a:rPr lang="en-US" sz="2000" dirty="0" err="1">
                    <a:latin typeface="UTM Avo" panose="02040603050506020204" pitchFamily="18" charset="0"/>
                  </a:rPr>
                  <a:t>viên</a:t>
                </a:r>
                <a:r>
                  <a:rPr lang="en-US" sz="2000" dirty="0">
                    <a:latin typeface="UTM Avo" panose="02040603050506020204" pitchFamily="18" charset="0"/>
                  </a:rPr>
                  <a:t> </a:t>
                </a:r>
                <a:r>
                  <a:rPr lang="en-US" sz="2000" dirty="0" err="1">
                    <a:latin typeface="UTM Avo" panose="02040603050506020204" pitchFamily="18" charset="0"/>
                  </a:rPr>
                  <a:t>cho</a:t>
                </a:r>
                <a:r>
                  <a:rPr lang="en-US" sz="2000" dirty="0">
                    <a:latin typeface="UTM Avo" panose="02040603050506020204" pitchFamily="18" charset="0"/>
                  </a:rPr>
                  <a:t> </a:t>
                </a:r>
                <a:r>
                  <a:rPr lang="en-US" sz="2000" dirty="0" err="1">
                    <a:latin typeface="UTM Avo" panose="02040603050506020204" pitchFamily="18" charset="0"/>
                  </a:rPr>
                  <a:t>mỗi</a:t>
                </a:r>
                <a:r>
                  <a:rPr lang="en-US" sz="2000" dirty="0">
                    <a:latin typeface="UTM Avo" panose="02040603050506020204" pitchFamily="18" charset="0"/>
                  </a:rPr>
                  <a:t> ca </a:t>
                </a:r>
                <a:r>
                  <a:rPr lang="en-US" sz="2000" dirty="0" err="1">
                    <a:latin typeface="UTM Avo" panose="02040603050506020204" pitchFamily="18" charset="0"/>
                  </a:rPr>
                  <a:t>sao</a:t>
                </a:r>
                <a:r>
                  <a:rPr lang="en-US" sz="2000" dirty="0">
                    <a:latin typeface="UTM Avo" panose="02040603050506020204" pitchFamily="18" charset="0"/>
                  </a:rPr>
                  <a:t> </a:t>
                </a:r>
                <a:r>
                  <a:rPr lang="en-US" sz="2000" dirty="0" err="1">
                    <a:latin typeface="UTM Avo" panose="02040603050506020204" pitchFamily="18" charset="0"/>
                  </a:rPr>
                  <a:t>cho</a:t>
                </a:r>
                <a:r>
                  <a:rPr lang="en-US" sz="2000" dirty="0">
                    <a:latin typeface="UTM Avo" panose="02040603050506020204" pitchFamily="18" charset="0"/>
                  </a:rPr>
                  <a:t> chi </a:t>
                </a:r>
                <a:r>
                  <a:rPr lang="en-US" sz="2000" dirty="0" err="1">
                    <a:latin typeface="UTM Avo" panose="02040603050506020204" pitchFamily="18" charset="0"/>
                  </a:rPr>
                  <a:t>phí</a:t>
                </a:r>
                <a:r>
                  <a:rPr lang="en-US" sz="2000" dirty="0">
                    <a:latin typeface="UTM Avo" panose="02040603050506020204" pitchFamily="18" charset="0"/>
                  </a:rPr>
                  <a:t> </a:t>
                </a:r>
                <a:r>
                  <a:rPr lang="en-US" sz="2000" dirty="0" err="1">
                    <a:latin typeface="UTM Avo" panose="02040603050506020204" pitchFamily="18" charset="0"/>
                  </a:rPr>
                  <a:t>tiền</a:t>
                </a:r>
                <a:r>
                  <a:rPr lang="en-US" sz="2000" dirty="0">
                    <a:latin typeface="UTM Avo" panose="02040603050506020204" pitchFamily="18" charset="0"/>
                  </a:rPr>
                  <a:t> </a:t>
                </a:r>
                <a:r>
                  <a:rPr lang="en-US" sz="2000" dirty="0" err="1">
                    <a:latin typeface="UTM Avo" panose="02040603050506020204" pitchFamily="18" charset="0"/>
                  </a:rPr>
                  <a:t>lương</a:t>
                </a:r>
                <a:r>
                  <a:rPr lang="en-US" sz="2000" dirty="0">
                    <a:latin typeface="UTM Avo" panose="02040603050506020204" pitchFamily="18" charset="0"/>
                  </a:rPr>
                  <a:t> </a:t>
                </a:r>
                <a:r>
                  <a:rPr lang="en-US" sz="2000" dirty="0" err="1">
                    <a:latin typeface="UTM Avo" panose="02040603050506020204" pitchFamily="18" charset="0"/>
                  </a:rPr>
                  <a:t>mỗi</a:t>
                </a:r>
                <a:r>
                  <a:rPr lang="en-US" sz="2000" dirty="0">
                    <a:latin typeface="UTM Avo" panose="02040603050506020204" pitchFamily="18" charset="0"/>
                  </a:rPr>
                  <a:t> </a:t>
                </a:r>
                <a:r>
                  <a:rPr lang="en-US" sz="2000" dirty="0" err="1">
                    <a:latin typeface="UTM Avo" panose="02040603050506020204" pitchFamily="18" charset="0"/>
                  </a:rPr>
                  <a:t>ngày</a:t>
                </a:r>
                <a:r>
                  <a:rPr lang="en-US" sz="2000" dirty="0">
                    <a:latin typeface="UTM Avo" panose="02040603050506020204" pitchFamily="18" charset="0"/>
                  </a:rPr>
                  <a:t> </a:t>
                </a:r>
                <a:r>
                  <a:rPr lang="en-US" sz="2000" dirty="0" err="1">
                    <a:latin typeface="UTM Avo" panose="02040603050506020204" pitchFamily="18" charset="0"/>
                  </a:rPr>
                  <a:t>là</a:t>
                </a:r>
                <a:r>
                  <a:rPr lang="en-US" sz="2000" dirty="0">
                    <a:latin typeface="UTM Avo" panose="02040603050506020204" pitchFamily="18" charset="0"/>
                  </a:rPr>
                  <a:t> </a:t>
                </a:r>
                <a:r>
                  <a:rPr lang="en-US" sz="2000" dirty="0" err="1">
                    <a:latin typeface="UTM Avo" panose="02040603050506020204" pitchFamily="18" charset="0"/>
                  </a:rPr>
                  <a:t>ít</a:t>
                </a:r>
                <a:r>
                  <a:rPr lang="en-US" sz="2000" dirty="0">
                    <a:latin typeface="UTM Avo" panose="02040603050506020204" pitchFamily="18" charset="0"/>
                  </a:rPr>
                  <a:t> </a:t>
                </a:r>
                <a:r>
                  <a:rPr lang="en-US" sz="2000" dirty="0" err="1">
                    <a:latin typeface="UTM Avo" panose="02040603050506020204" pitchFamily="18" charset="0"/>
                  </a:rPr>
                  <a:t>nhất</a:t>
                </a:r>
                <a:r>
                  <a:rPr lang="en-US" sz="2000" dirty="0">
                    <a:latin typeface="UTM Avo" panose="02040603050506020204" pitchFamily="18" charset="0"/>
                  </a:rPr>
                  <a:t>.</a:t>
                </a:r>
              </a:p>
            </p:txBody>
          </p:sp>
        </mc:Choice>
        <mc:Fallback xmlns="">
          <p:sp>
            <p:nvSpPr>
              <p:cNvPr id="5" name="Hộp Văn bản 5">
                <a:extLst>
                  <a:ext uri="{FF2B5EF4-FFF2-40B4-BE49-F238E27FC236}">
                    <a16:creationId xmlns:a16="http://schemas.microsoft.com/office/drawing/2014/main" id="{9B05D7D2-FDEB-D35A-6FCC-252F161F9159}"/>
                  </a:ext>
                </a:extLst>
              </p:cNvPr>
              <p:cNvSpPr txBox="1">
                <a:spLocks noRot="1" noChangeAspect="1" noMove="1" noResize="1" noEditPoints="1" noAdjustHandles="1" noChangeArrowheads="1" noChangeShapeType="1" noTextEdit="1"/>
              </p:cNvSpPr>
              <p:nvPr/>
            </p:nvSpPr>
            <p:spPr>
              <a:xfrm>
                <a:off x="340262" y="2965687"/>
                <a:ext cx="11717059" cy="2796984"/>
              </a:xfrm>
              <a:prstGeom prst="rect">
                <a:avLst/>
              </a:prstGeom>
              <a:blipFill>
                <a:blip r:embed="rId5"/>
                <a:stretch>
                  <a:fillRect l="-572" r="-520" b="-2832"/>
                </a:stretch>
              </a:blipFill>
            </p:spPr>
            <p:txBody>
              <a:bodyPr/>
              <a:lstStyle/>
              <a:p>
                <a:r>
                  <a:rPr lang="en-US">
                    <a:noFill/>
                  </a:rPr>
                  <a:t> </a:t>
                </a:r>
              </a:p>
            </p:txBody>
          </p:sp>
        </mc:Fallback>
      </mc:AlternateContent>
    </p:spTree>
    <p:extLst>
      <p:ext uri="{BB962C8B-B14F-4D97-AF65-F5344CB8AC3E}">
        <p14:creationId xmlns:p14="http://schemas.microsoft.com/office/powerpoint/2010/main" val="1836724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p:sp>
        <p:nvSpPr>
          <p:cNvPr id="3" name="Rounded Rectangle 15">
            <a:extLst>
              <a:ext uri="{FF2B5EF4-FFF2-40B4-BE49-F238E27FC236}">
                <a16:creationId xmlns:a16="http://schemas.microsoft.com/office/drawing/2014/main" id="{E8B3CFAB-22E3-996A-68AF-94B0F1788F8C}"/>
              </a:ext>
            </a:extLst>
          </p:cNvPr>
          <p:cNvSpPr/>
          <p:nvPr/>
        </p:nvSpPr>
        <p:spPr>
          <a:xfrm>
            <a:off x="454025" y="1748458"/>
            <a:ext cx="672933" cy="404192"/>
          </a:xfrm>
          <a:prstGeom prst="roundRect">
            <a:avLst/>
          </a:prstGeom>
          <a:solidFill>
            <a:schemeClr val="accent2"/>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Clr>
                <a:srgbClr val="000000"/>
              </a:buClr>
            </a:pPr>
            <a:r>
              <a:rPr lang="en-US" sz="2400" b="1" kern="0" dirty="0">
                <a:solidFill>
                  <a:srgbClr val="000000"/>
                </a:solidFill>
                <a:latin typeface="UTM Avo" panose="02040603050506020204" pitchFamily="18" charset="0"/>
              </a:rPr>
              <a:t>05</a:t>
            </a:r>
          </a:p>
        </p:txBody>
      </p:sp>
      <p:sp>
        <p:nvSpPr>
          <p:cNvPr id="4" name="Hộp Văn bản 6">
            <a:extLst>
              <a:ext uri="{FF2B5EF4-FFF2-40B4-BE49-F238E27FC236}">
                <a16:creationId xmlns:a16="http://schemas.microsoft.com/office/drawing/2014/main" id="{57C1E2D0-4F49-89AD-82A0-4699D7B6CC6A}"/>
              </a:ext>
            </a:extLst>
          </p:cNvPr>
          <p:cNvSpPr txBox="1"/>
          <p:nvPr/>
        </p:nvSpPr>
        <p:spPr>
          <a:xfrm>
            <a:off x="1182482" y="1733528"/>
            <a:ext cx="1031081" cy="430887"/>
          </a:xfrm>
          <a:prstGeom prst="rect">
            <a:avLst/>
          </a:prstGeom>
          <a:noFill/>
        </p:spPr>
        <p:txBody>
          <a:bodyPr wrap="square">
            <a:spAutoFit/>
          </a:bodyPr>
          <a:lstStyle/>
          <a:p>
            <a:r>
              <a:rPr lang="en-US" sz="2200" b="1" dirty="0" err="1">
                <a:solidFill>
                  <a:srgbClr val="FF0000"/>
                </a:solidFill>
                <a:latin typeface="UTM Avo" panose="02040603050506020204" pitchFamily="18" charset="0"/>
                <a:cs typeface="Arial" panose="020B0604020202020204" pitchFamily="34" charset="0"/>
              </a:rPr>
              <a:t>Giải</a:t>
            </a:r>
            <a:endParaRPr lang="en-US" sz="2200" b="1" dirty="0">
              <a:solidFill>
                <a:srgbClr val="FF0000"/>
              </a:solidFill>
              <a:latin typeface="UTM Avo" panose="02040603050506020204" pitchFamily="18" charset="0"/>
              <a:cs typeface="Arial" panose="020B0604020202020204" pitchFamily="34" charset="0"/>
            </a:endParaRPr>
          </a:p>
        </p:txBody>
      </p:sp>
      <mc:AlternateContent xmlns:mc="http://schemas.openxmlformats.org/markup-compatibility/2006" xmlns:a14="http://schemas.microsoft.com/office/drawing/2010/main">
        <mc:Choice Requires="a14">
          <p:sp>
            <p:nvSpPr>
              <p:cNvPr id="7" name="Hộp Văn bản 4">
                <a:extLst>
                  <a:ext uri="{FF2B5EF4-FFF2-40B4-BE49-F238E27FC236}">
                    <a16:creationId xmlns:a16="http://schemas.microsoft.com/office/drawing/2014/main" id="{C5D98FE4-D0E4-64A0-D5B0-EC5D7B513EB0}"/>
                  </a:ext>
                </a:extLst>
              </p:cNvPr>
              <p:cNvSpPr txBox="1"/>
              <p:nvPr/>
            </p:nvSpPr>
            <p:spPr>
              <a:xfrm>
                <a:off x="389207" y="2118267"/>
                <a:ext cx="11466096" cy="3994620"/>
              </a:xfrm>
              <a:prstGeom prst="rect">
                <a:avLst/>
              </a:prstGeom>
              <a:noFill/>
            </p:spPr>
            <p:txBody>
              <a:bodyPr wrap="square">
                <a:spAutoFit/>
              </a:bodyPr>
              <a:lstStyle/>
              <a:p>
                <a:pPr algn="just">
                  <a:lnSpc>
                    <a:spcPct val="150000"/>
                  </a:lnSpc>
                  <a:spcAft>
                    <a:spcPts val="800"/>
                  </a:spcAft>
                </a:pPr>
                <a:r>
                  <a:rPr lang="fr-FR" sz="2200" dirty="0">
                    <a:latin typeface="UTM Avo" panose="02040603050506020204" pitchFamily="18" charset="0"/>
                    <a:ea typeface="Calibri" panose="020F0502020204030204" pitchFamily="34" charset="0"/>
                    <a:cs typeface="Times New Roman" panose="02020603050405020304" pitchFamily="18" charset="0"/>
                  </a:rPr>
                  <a:t>Gọi </a:t>
                </a:r>
                <a:r>
                  <a:rPr lang="fr-FR" sz="2200" dirty="0" err="1">
                    <a:latin typeface="UTM Avo" panose="02040603050506020204" pitchFamily="18" charset="0"/>
                    <a:ea typeface="Calibri" panose="020F0502020204030204" pitchFamily="34" charset="0"/>
                    <a:cs typeface="Times New Roman" panose="02020603050405020304" pitchFamily="18" charset="0"/>
                  </a:rPr>
                  <a:t>số</a:t>
                </a:r>
                <a:r>
                  <a:rPr lang="fr-FR" sz="2200" dirty="0">
                    <a:latin typeface="UTM Avo" panose="02040603050506020204" pitchFamily="18" charset="0"/>
                    <a:ea typeface="Calibri" panose="020F0502020204030204" pitchFamily="34" charset="0"/>
                    <a:cs typeface="Times New Roman" panose="02020603050405020304" pitchFamily="18" charset="0"/>
                  </a:rPr>
                  <a:t> </a:t>
                </a:r>
                <a:r>
                  <a:rPr lang="fr-FR" sz="2200" dirty="0" err="1">
                    <a:latin typeface="UTM Avo" panose="02040603050506020204" pitchFamily="18" charset="0"/>
                    <a:ea typeface="Calibri" panose="020F0502020204030204" pitchFamily="34" charset="0"/>
                    <a:cs typeface="Times New Roman" panose="02020603050405020304" pitchFamily="18" charset="0"/>
                  </a:rPr>
                  <a:t>nhân</a:t>
                </a:r>
                <a:r>
                  <a:rPr lang="fr-FR" sz="2200" dirty="0">
                    <a:latin typeface="UTM Avo" panose="02040603050506020204" pitchFamily="18" charset="0"/>
                    <a:ea typeface="Calibri" panose="020F0502020204030204" pitchFamily="34" charset="0"/>
                    <a:cs typeface="Times New Roman" panose="02020603050405020304" pitchFamily="18" charset="0"/>
                  </a:rPr>
                  <a:t> </a:t>
                </a:r>
                <a:r>
                  <a:rPr lang="fr-FR" sz="2200" dirty="0" err="1">
                    <a:latin typeface="UTM Avo" panose="02040603050506020204" pitchFamily="18" charset="0"/>
                    <a:ea typeface="Calibri" panose="020F0502020204030204" pitchFamily="34" charset="0"/>
                    <a:cs typeface="Times New Roman" panose="02020603050405020304" pitchFamily="18" charset="0"/>
                  </a:rPr>
                  <a:t>viên</a:t>
                </a:r>
                <a:r>
                  <a:rPr lang="fr-FR" sz="2200" dirty="0">
                    <a:latin typeface="UTM Avo" panose="02040603050506020204" pitchFamily="18" charset="0"/>
                    <a:ea typeface="Calibri" panose="020F0502020204030204" pitchFamily="34" charset="0"/>
                    <a:cs typeface="Times New Roman" panose="02020603050405020304" pitchFamily="18" charset="0"/>
                  </a:rPr>
                  <a:t> ca </a:t>
                </a:r>
                <a14:m>
                  <m:oMath xmlns:m="http://schemas.openxmlformats.org/officeDocument/2006/math">
                    <m:r>
                      <m:rPr>
                        <m:nor/>
                      </m:rPr>
                      <a:rPr lang="fr-FR" sz="2200" i="0" dirty="0">
                        <a:latin typeface="UTM Avo" panose="02040603050506020204" pitchFamily="18" charset="0"/>
                        <a:ea typeface="Calibri" panose="020F0502020204030204" pitchFamily="34" charset="0"/>
                        <a:cs typeface="Times New Roman" panose="02020603050405020304" pitchFamily="18" charset="0"/>
                      </a:rPr>
                      <m:t>I</m:t>
                    </m:r>
                  </m:oMath>
                </a14:m>
                <a:r>
                  <a:rPr lang="fr-FR" sz="2200" dirty="0">
                    <a:latin typeface="UTM Avo" panose="02040603050506020204" pitchFamily="18" charset="0"/>
                    <a:ea typeface="Calibri" panose="020F0502020204030204" pitchFamily="34" charset="0"/>
                    <a:cs typeface="Times New Roman" panose="02020603050405020304" pitchFamily="18" charset="0"/>
                  </a:rPr>
                  <a:t> </a:t>
                </a:r>
                <a:r>
                  <a:rPr lang="fr-FR" sz="2200" dirty="0" err="1">
                    <a:latin typeface="UTM Avo" panose="02040603050506020204" pitchFamily="18" charset="0"/>
                    <a:ea typeface="Calibri" panose="020F0502020204030204" pitchFamily="34" charset="0"/>
                    <a:cs typeface="Times New Roman" panose="02020603050405020304" pitchFamily="18" charset="0"/>
                  </a:rPr>
                  <a:t>và</a:t>
                </a:r>
                <a:r>
                  <a:rPr lang="fr-FR" sz="2200" dirty="0">
                    <a:latin typeface="UTM Avo" panose="02040603050506020204" pitchFamily="18" charset="0"/>
                    <a:ea typeface="Calibri" panose="020F0502020204030204" pitchFamily="34" charset="0"/>
                    <a:cs typeface="Times New Roman" panose="02020603050405020304" pitchFamily="18" charset="0"/>
                  </a:rPr>
                  <a:t> ca </a:t>
                </a:r>
                <a14:m>
                  <m:oMath xmlns:m="http://schemas.openxmlformats.org/officeDocument/2006/math">
                    <m:r>
                      <m:rPr>
                        <m:nor/>
                      </m:rPr>
                      <a:rPr lang="fr-FR" sz="2200" i="0" dirty="0">
                        <a:latin typeface="UTM Avo" panose="02040603050506020204" pitchFamily="18" charset="0"/>
                        <a:ea typeface="Calibri" panose="020F0502020204030204" pitchFamily="34" charset="0"/>
                        <a:cs typeface="Times New Roman" panose="02020603050405020304" pitchFamily="18" charset="0"/>
                      </a:rPr>
                      <m:t>II</m:t>
                    </m:r>
                  </m:oMath>
                </a14:m>
                <a:r>
                  <a:rPr lang="fr-FR" sz="2200" dirty="0">
                    <a:latin typeface="UTM Avo" panose="02040603050506020204" pitchFamily="18" charset="0"/>
                    <a:ea typeface="Calibri" panose="020F0502020204030204" pitchFamily="34" charset="0"/>
                    <a:cs typeface="Times New Roman" panose="02020603050405020304" pitchFamily="18" charset="0"/>
                  </a:rPr>
                  <a:t> </a:t>
                </a:r>
                <a:r>
                  <a:rPr lang="fr-FR" sz="2200" dirty="0" err="1">
                    <a:latin typeface="UTM Avo" panose="02040603050506020204" pitchFamily="18" charset="0"/>
                    <a:ea typeface="Calibri" panose="020F0502020204030204" pitchFamily="34" charset="0"/>
                    <a:cs typeface="Times New Roman" panose="02020603050405020304" pitchFamily="18" charset="0"/>
                  </a:rPr>
                  <a:t>lần</a:t>
                </a:r>
                <a:r>
                  <a:rPr lang="fr-FR" sz="2200" dirty="0">
                    <a:latin typeface="UTM Avo" panose="02040603050506020204" pitchFamily="18" charset="0"/>
                    <a:ea typeface="Calibri" panose="020F0502020204030204" pitchFamily="34" charset="0"/>
                    <a:cs typeface="Times New Roman" panose="02020603050405020304" pitchFamily="18" charset="0"/>
                  </a:rPr>
                  <a:t> </a:t>
                </a:r>
                <a:r>
                  <a:rPr lang="fr-FR" sz="2200" dirty="0" err="1">
                    <a:latin typeface="UTM Avo" panose="02040603050506020204" pitchFamily="18" charset="0"/>
                    <a:ea typeface="Calibri" panose="020F0502020204030204" pitchFamily="34" charset="0"/>
                    <a:cs typeface="Times New Roman" panose="02020603050405020304" pitchFamily="18" charset="0"/>
                  </a:rPr>
                  <a:t>lượt</a:t>
                </a:r>
                <a:r>
                  <a:rPr lang="fr-FR" sz="2200" dirty="0">
                    <a:latin typeface="UTM Avo" panose="02040603050506020204" pitchFamily="18" charset="0"/>
                    <a:ea typeface="Calibri" panose="020F0502020204030204" pitchFamily="34" charset="0"/>
                    <a:cs typeface="Times New Roman" panose="02020603050405020304" pitchFamily="18" charset="0"/>
                  </a:rPr>
                  <a:t> là </a:t>
                </a:r>
                <a14:m>
                  <m:oMath xmlns:m="http://schemas.openxmlformats.org/officeDocument/2006/math">
                    <m:r>
                      <a:rPr lang="fr-FR" sz="2200" i="1" dirty="0">
                        <a:latin typeface="Cambria Math" panose="02040503050406030204" pitchFamily="18" charset="0"/>
                        <a:ea typeface="Calibri" panose="020F0502020204030204" pitchFamily="34" charset="0"/>
                        <a:cs typeface="Times New Roman" panose="02020603050405020304" pitchFamily="18" charset="0"/>
                      </a:rPr>
                      <m:t>𝑥</m:t>
                    </m:r>
                    <m:r>
                      <a:rPr lang="fr-FR" sz="2200" i="1" dirty="0">
                        <a:latin typeface="Cambria Math" panose="02040503050406030204" pitchFamily="18" charset="0"/>
                        <a:ea typeface="Calibri" panose="020F0502020204030204" pitchFamily="34" charset="0"/>
                        <a:cs typeface="Times New Roman" panose="02020603050405020304" pitchFamily="18" charset="0"/>
                      </a:rPr>
                      <m:t>, </m:t>
                    </m:r>
                    <m:r>
                      <a:rPr lang="fr-FR" sz="2200" i="1" dirty="0">
                        <a:latin typeface="Cambria Math" panose="02040503050406030204" pitchFamily="18" charset="0"/>
                        <a:ea typeface="Calibri" panose="020F0502020204030204" pitchFamily="34" charset="0"/>
                        <a:cs typeface="Times New Roman" panose="02020603050405020304" pitchFamily="18" charset="0"/>
                      </a:rPr>
                      <m:t>𝑦</m:t>
                    </m:r>
                    <m:r>
                      <a:rPr lang="fr-FR" sz="2200" i="1" dirty="0">
                        <a:latin typeface="Cambria Math" panose="02040503050406030204" pitchFamily="18" charset="0"/>
                        <a:ea typeface="Calibri" panose="020F0502020204030204" pitchFamily="34" charset="0"/>
                        <a:cs typeface="Times New Roman" panose="02020603050405020304" pitchFamily="18" charset="0"/>
                      </a:rPr>
                      <m:t> (</m:t>
                    </m:r>
                    <m:r>
                      <a:rPr lang="fr-FR" sz="2200" i="1" dirty="0">
                        <a:latin typeface="Cambria Math" panose="02040503050406030204" pitchFamily="18" charset="0"/>
                        <a:ea typeface="Calibri" panose="020F0502020204030204" pitchFamily="34" charset="0"/>
                        <a:cs typeface="Times New Roman" panose="02020603050405020304" pitchFamily="18" charset="0"/>
                      </a:rPr>
                      <m:t>𝑥</m:t>
                    </m:r>
                    <m:r>
                      <a:rPr lang="fr-FR" sz="2200" i="1" dirty="0">
                        <a:latin typeface="Cambria Math" panose="02040503050406030204" pitchFamily="18" charset="0"/>
                        <a:ea typeface="Calibri" panose="020F0502020204030204" pitchFamily="34" charset="0"/>
                        <a:cs typeface="Times New Roman" panose="02020603050405020304" pitchFamily="18" charset="0"/>
                      </a:rPr>
                      <m:t>, </m:t>
                    </m:r>
                    <m:r>
                      <a:rPr lang="fr-FR" sz="2200" i="1" dirty="0">
                        <a:latin typeface="Cambria Math" panose="02040503050406030204" pitchFamily="18" charset="0"/>
                        <a:ea typeface="Calibri" panose="020F0502020204030204" pitchFamily="34" charset="0"/>
                        <a:cs typeface="Times New Roman" panose="02020603050405020304" pitchFamily="18" charset="0"/>
                      </a:rPr>
                      <m:t>𝑦</m:t>
                    </m:r>
                    <m:r>
                      <a:rPr lang="fr-FR" sz="2200" i="1">
                        <a:latin typeface="Cambria Math" panose="02040503050406030204" pitchFamily="18" charset="0"/>
                        <a:ea typeface="Calibri" panose="020F0502020204030204" pitchFamily="34" charset="0"/>
                        <a:cs typeface="Times New Roman" panose="02020603050405020304" pitchFamily="18" charset="0"/>
                      </a:rPr>
                      <m:t>∈</m:t>
                    </m:r>
                    <m:r>
                      <a:rPr lang="fr-FR" sz="2200" i="1" dirty="0">
                        <a:latin typeface="Cambria Math" panose="02040503050406030204" pitchFamily="18" charset="0"/>
                        <a:ea typeface="Yu Mincho" panose="02020400000000000000" pitchFamily="18" charset="-128"/>
                        <a:cs typeface="Times New Roman" panose="02020603050405020304" pitchFamily="18" charset="0"/>
                      </a:rPr>
                      <m:t> </m:t>
                    </m:r>
                    <m:sSup>
                      <m:sSupPr>
                        <m:ctrlPr>
                          <a:rPr lang="fr-FR" sz="2200" i="1" dirty="0">
                            <a:latin typeface="Cambria Math" panose="02040503050406030204" pitchFamily="18" charset="0"/>
                            <a:ea typeface="Yu Mincho" panose="02020400000000000000" pitchFamily="18" charset="-128"/>
                            <a:cs typeface="Times New Roman" panose="02020603050405020304" pitchFamily="18" charset="0"/>
                          </a:rPr>
                        </m:ctrlPr>
                      </m:sSupPr>
                      <m:e>
                        <m:r>
                          <a:rPr lang="fr-FR" sz="2200" i="1">
                            <a:latin typeface="Cambria Math" panose="02040503050406030204" pitchFamily="18" charset="0"/>
                            <a:ea typeface="Yu Mincho" panose="02020400000000000000" pitchFamily="18" charset="-128"/>
                            <a:cs typeface="Times New Roman" panose="02020603050405020304" pitchFamily="18" charset="0"/>
                          </a:rPr>
                          <m:t>ℕ</m:t>
                        </m:r>
                      </m:e>
                      <m:sup>
                        <m:r>
                          <a:rPr lang="en-US" sz="2200" i="1" dirty="0">
                            <a:latin typeface="Cambria Math" panose="02040503050406030204" pitchFamily="18" charset="0"/>
                            <a:ea typeface="Yu Mincho" panose="02020400000000000000" pitchFamily="18" charset="-128"/>
                            <a:cs typeface="Times New Roman" panose="02020603050405020304" pitchFamily="18" charset="0"/>
                          </a:rPr>
                          <m:t>∗</m:t>
                        </m:r>
                      </m:sup>
                    </m:sSup>
                    <m:r>
                      <a:rPr lang="fr-FR" sz="2200" i="1" dirty="0">
                        <a:latin typeface="Cambria Math" panose="02040503050406030204" pitchFamily="18" charset="0"/>
                        <a:ea typeface="Yu Mincho" panose="02020400000000000000" pitchFamily="18" charset="-128"/>
                        <a:cs typeface="Times New Roman" panose="02020603050405020304" pitchFamily="18" charset="0"/>
                      </a:rPr>
                      <m:t>)</m:t>
                    </m:r>
                  </m:oMath>
                </a14:m>
                <a:endParaRPr lang="en-US" sz="22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fr-FR" sz="2200" dirty="0" err="1">
                    <a:latin typeface="UTM Avo" panose="02040603050506020204" pitchFamily="18" charset="0"/>
                    <a:ea typeface="Yu Mincho" panose="02020400000000000000" pitchFamily="18" charset="-128"/>
                    <a:cs typeface="Times New Roman" panose="02020603050405020304" pitchFamily="18" charset="0"/>
                  </a:rPr>
                  <a:t>Mỗi</a:t>
                </a:r>
                <a:r>
                  <a:rPr lang="fr-FR" sz="2200" dirty="0">
                    <a:latin typeface="UTM Avo" panose="02040603050506020204" pitchFamily="18" charset="0"/>
                    <a:ea typeface="Yu Mincho" panose="02020400000000000000" pitchFamily="18" charset="-128"/>
                    <a:cs typeface="Times New Roman" panose="02020603050405020304" pitchFamily="18" charset="0"/>
                  </a:rPr>
                  <a:t> ca 8 </a:t>
                </a:r>
                <a:r>
                  <a:rPr lang="fr-FR" sz="2200" dirty="0" err="1">
                    <a:latin typeface="UTM Avo" panose="02040603050506020204" pitchFamily="18" charset="0"/>
                    <a:ea typeface="Yu Mincho" panose="02020400000000000000" pitchFamily="18" charset="-128"/>
                    <a:cs typeface="Times New Roman" panose="02020603050405020304" pitchFamily="18" charset="0"/>
                  </a:rPr>
                  <a:t>tiếng</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nên</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lương</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làm</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việc</a:t>
                </a:r>
                <a:r>
                  <a:rPr lang="fr-FR" sz="2200" dirty="0">
                    <a:latin typeface="UTM Avo" panose="02040603050506020204" pitchFamily="18" charset="0"/>
                    <a:ea typeface="Yu Mincho" panose="02020400000000000000" pitchFamily="18" charset="-128"/>
                    <a:cs typeface="Times New Roman" panose="02020603050405020304" pitchFamily="18" charset="0"/>
                  </a:rPr>
                  <a:t> 1 </a:t>
                </a:r>
                <a:r>
                  <a:rPr lang="fr-FR" sz="2200" dirty="0" err="1">
                    <a:latin typeface="UTM Avo" panose="02040603050506020204" pitchFamily="18" charset="0"/>
                    <a:ea typeface="Yu Mincho" panose="02020400000000000000" pitchFamily="18" charset="-128"/>
                    <a:cs typeface="Times New Roman" panose="02020603050405020304" pitchFamily="18" charset="0"/>
                  </a:rPr>
                  <a:t>ngày</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của</a:t>
                </a:r>
                <a:r>
                  <a:rPr lang="fr-FR" sz="2200" dirty="0">
                    <a:latin typeface="UTM Avo" panose="02040603050506020204" pitchFamily="18" charset="0"/>
                    <a:ea typeface="Yu Mincho" panose="02020400000000000000" pitchFamily="18" charset="-128"/>
                    <a:cs typeface="Times New Roman" panose="02020603050405020304" pitchFamily="18" charset="0"/>
                  </a:rPr>
                  <a:t> ca </a:t>
                </a:r>
                <a14:m>
                  <m:oMath xmlns:m="http://schemas.openxmlformats.org/officeDocument/2006/math">
                    <m:r>
                      <m:rPr>
                        <m:nor/>
                      </m:rPr>
                      <a:rPr lang="fr-FR" sz="2200" i="0" dirty="0">
                        <a:latin typeface="UTM Avo" panose="02040603050506020204" pitchFamily="18" charset="0"/>
                        <a:ea typeface="Yu Mincho" panose="02020400000000000000" pitchFamily="18" charset="-128"/>
                        <a:cs typeface="Times New Roman" panose="02020603050405020304" pitchFamily="18" charset="0"/>
                      </a:rPr>
                      <m:t>I</m:t>
                    </m:r>
                  </m:oMath>
                </a14:m>
                <a:r>
                  <a:rPr lang="fr-FR" sz="2200" dirty="0">
                    <a:latin typeface="UTM Avo" panose="02040603050506020204" pitchFamily="18" charset="0"/>
                    <a:ea typeface="Yu Mincho" panose="02020400000000000000" pitchFamily="18" charset="-128"/>
                    <a:cs typeface="Times New Roman" panose="02020603050405020304" pitchFamily="18" charset="0"/>
                  </a:rPr>
                  <a:t> là: </a:t>
                </a:r>
                <a14:m>
                  <m:oMath xmlns:m="http://schemas.openxmlformats.org/officeDocument/2006/math">
                    <m:r>
                      <m:rPr>
                        <m:nor/>
                      </m:rPr>
                      <a:rPr lang="fr-FR" sz="2200" i="0" dirty="0">
                        <a:latin typeface="UTM Avo" panose="02040603050506020204" pitchFamily="18" charset="0"/>
                        <a:ea typeface="Yu Mincho" panose="02020400000000000000" pitchFamily="18" charset="-128"/>
                        <a:cs typeface="Times New Roman" panose="02020603050405020304" pitchFamily="18" charset="0"/>
                      </a:rPr>
                      <m:t>20</m:t>
                    </m:r>
                    <m:r>
                      <a:rPr lang="fr-FR" sz="2200" i="1" dirty="0">
                        <a:latin typeface="Cambria Math" panose="02040503050406030204" pitchFamily="18" charset="0"/>
                        <a:ea typeface="Yu Mincho" panose="02020400000000000000" pitchFamily="18" charset="-128"/>
                        <a:cs typeface="Times New Roman" panose="02020603050405020304" pitchFamily="18" charset="0"/>
                      </a:rPr>
                      <m:t> </m:t>
                    </m:r>
                    <m:r>
                      <m:rPr>
                        <m:nor/>
                      </m:rPr>
                      <a:rPr lang="fr-FR" sz="2200" i="0" dirty="0">
                        <a:latin typeface="UTM Avo" panose="02040603050506020204" pitchFamily="18" charset="0"/>
                        <a:ea typeface="Yu Mincho" panose="02020400000000000000" pitchFamily="18" charset="-128"/>
                        <a:cs typeface="Times New Roman" panose="02020603050405020304" pitchFamily="18" charset="0"/>
                      </a:rPr>
                      <m:t>000</m:t>
                    </m:r>
                    <m:r>
                      <a:rPr lang="fr-FR" sz="2200" i="1" dirty="0">
                        <a:latin typeface="Cambria Math" panose="02040503050406030204" pitchFamily="18" charset="0"/>
                        <a:ea typeface="Yu Mincho" panose="02020400000000000000" pitchFamily="18" charset="-128"/>
                        <a:cs typeface="Times New Roman" panose="02020603050405020304" pitchFamily="18" charset="0"/>
                      </a:rPr>
                      <m:t>. </m:t>
                    </m:r>
                    <m:r>
                      <m:rPr>
                        <m:nor/>
                      </m:rPr>
                      <a:rPr lang="fr-FR" sz="2200" i="0" dirty="0">
                        <a:latin typeface="UTM Avo" panose="02040603050506020204" pitchFamily="18" charset="0"/>
                        <a:ea typeface="Yu Mincho" panose="02020400000000000000" pitchFamily="18" charset="-128"/>
                        <a:cs typeface="Times New Roman" panose="02020603050405020304" pitchFamily="18" charset="0"/>
                      </a:rPr>
                      <m:t>8</m:t>
                    </m:r>
                    <m:r>
                      <a:rPr lang="fr-FR" sz="2200" i="1" dirty="0">
                        <a:latin typeface="Cambria Math" panose="02040503050406030204" pitchFamily="18" charset="0"/>
                        <a:ea typeface="Yu Mincho" panose="02020400000000000000" pitchFamily="18" charset="-128"/>
                        <a:cs typeface="Times New Roman" panose="02020603050405020304" pitchFamily="18" charset="0"/>
                      </a:rPr>
                      <m:t>=</m:t>
                    </m:r>
                    <m:r>
                      <m:rPr>
                        <m:nor/>
                      </m:rPr>
                      <a:rPr lang="fr-FR" sz="2200" i="0" dirty="0">
                        <a:latin typeface="UTM Avo" panose="02040603050506020204" pitchFamily="18" charset="0"/>
                        <a:ea typeface="Yu Mincho" panose="02020400000000000000" pitchFamily="18" charset="-128"/>
                        <a:cs typeface="Times New Roman" panose="02020603050405020304" pitchFamily="18" charset="0"/>
                      </a:rPr>
                      <m:t>160</m:t>
                    </m:r>
                    <m:r>
                      <a:rPr lang="fr-FR" sz="2200" i="1" dirty="0">
                        <a:latin typeface="Cambria Math" panose="02040503050406030204" pitchFamily="18" charset="0"/>
                        <a:ea typeface="Yu Mincho" panose="02020400000000000000" pitchFamily="18" charset="-128"/>
                        <a:cs typeface="Times New Roman" panose="02020603050405020304" pitchFamily="18" charset="0"/>
                      </a:rPr>
                      <m:t> </m:t>
                    </m:r>
                    <m:r>
                      <m:rPr>
                        <m:nor/>
                      </m:rPr>
                      <a:rPr lang="fr-FR" sz="2200" i="0" dirty="0">
                        <a:latin typeface="UTM Avo" panose="02040603050506020204" pitchFamily="18" charset="0"/>
                        <a:ea typeface="Yu Mincho" panose="02020400000000000000" pitchFamily="18" charset="-128"/>
                        <a:cs typeface="Times New Roman" panose="02020603050405020304" pitchFamily="18" charset="0"/>
                      </a:rPr>
                      <m:t>000</m:t>
                    </m:r>
                    <m:r>
                      <a:rPr lang="fr-FR" sz="2200" i="1" dirty="0">
                        <a:latin typeface="Cambria Math" panose="02040503050406030204" pitchFamily="18" charset="0"/>
                        <a:ea typeface="Yu Mincho" panose="02020400000000000000" pitchFamily="18" charset="-128"/>
                        <a:cs typeface="Times New Roman" panose="02020603050405020304" pitchFamily="18" charset="0"/>
                      </a:rPr>
                      <m:t> </m:t>
                    </m:r>
                  </m:oMath>
                </a14:m>
                <a:r>
                  <a:rPr lang="fr-FR" sz="2200" dirty="0">
                    <a:latin typeface="UTM Avo" panose="02040603050506020204" pitchFamily="18" charset="0"/>
                    <a:ea typeface="Yu Mincho" panose="02020400000000000000" pitchFamily="18" charset="-128"/>
                    <a:cs typeface="Times New Roman" panose="02020603050405020304" pitchFamily="18" charset="0"/>
                  </a:rPr>
                  <a:t>(</a:t>
                </a:r>
                <a:r>
                  <a:rPr lang="fr-FR" sz="2200" dirty="0" err="1">
                    <a:latin typeface="UTM Avo" panose="02040603050506020204" pitchFamily="18" charset="0"/>
                    <a:ea typeface="Yu Mincho" panose="02020400000000000000" pitchFamily="18" charset="-128"/>
                    <a:cs typeface="Times New Roman" panose="02020603050405020304" pitchFamily="18" charset="0"/>
                  </a:rPr>
                  <a:t>đồng</a:t>
                </a:r>
                <a:r>
                  <a:rPr lang="fr-FR" sz="2200" dirty="0">
                    <a:latin typeface="UTM Avo" panose="02040603050506020204" pitchFamily="18" charset="0"/>
                    <a:ea typeface="Yu Mincho" panose="02020400000000000000" pitchFamily="18" charset="-128"/>
                    <a:cs typeface="Times New Roman" panose="02020603050405020304" pitchFamily="18" charset="0"/>
                  </a:rPr>
                  <a:t>)</a:t>
                </a:r>
                <a:endParaRPr lang="en-US" sz="22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fr-FR" sz="2200" dirty="0" err="1">
                    <a:latin typeface="UTM Avo" panose="02040603050506020204" pitchFamily="18" charset="0"/>
                    <a:ea typeface="Yu Mincho" panose="02020400000000000000" pitchFamily="18" charset="-128"/>
                    <a:cs typeface="Times New Roman" panose="02020603050405020304" pitchFamily="18" charset="0"/>
                  </a:rPr>
                  <a:t>Lương</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làm</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việc</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một</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ngày</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của</a:t>
                </a:r>
                <a:r>
                  <a:rPr lang="fr-FR" sz="2200" dirty="0">
                    <a:latin typeface="UTM Avo" panose="02040603050506020204" pitchFamily="18" charset="0"/>
                    <a:ea typeface="Yu Mincho" panose="02020400000000000000" pitchFamily="18" charset="-128"/>
                    <a:cs typeface="Times New Roman" panose="02020603050405020304" pitchFamily="18" charset="0"/>
                  </a:rPr>
                  <a:t> ca 2 là: </a:t>
                </a:r>
                <a14:m>
                  <m:oMath xmlns:m="http://schemas.openxmlformats.org/officeDocument/2006/math">
                    <m:r>
                      <m:rPr>
                        <m:nor/>
                      </m:rPr>
                      <a:rPr lang="fr-FR" sz="2200" i="0" dirty="0">
                        <a:latin typeface="UTM Avo" panose="02040603050506020204" pitchFamily="18" charset="0"/>
                        <a:ea typeface="Yu Mincho" panose="02020400000000000000" pitchFamily="18" charset="-128"/>
                        <a:cs typeface="Times New Roman" panose="02020603050405020304" pitchFamily="18" charset="0"/>
                      </a:rPr>
                      <m:t>22</m:t>
                    </m:r>
                    <m:r>
                      <a:rPr lang="fr-FR" sz="2200" i="1" dirty="0">
                        <a:latin typeface="Cambria Math" panose="02040503050406030204" pitchFamily="18" charset="0"/>
                        <a:ea typeface="Yu Mincho" panose="02020400000000000000" pitchFamily="18" charset="-128"/>
                        <a:cs typeface="Times New Roman" panose="02020603050405020304" pitchFamily="18" charset="0"/>
                      </a:rPr>
                      <m:t> </m:t>
                    </m:r>
                    <m:r>
                      <m:rPr>
                        <m:nor/>
                      </m:rPr>
                      <a:rPr lang="fr-FR" sz="2200" i="0" dirty="0">
                        <a:latin typeface="UTM Avo" panose="02040603050506020204" pitchFamily="18" charset="0"/>
                        <a:ea typeface="Yu Mincho" panose="02020400000000000000" pitchFamily="18" charset="-128"/>
                        <a:cs typeface="Times New Roman" panose="02020603050405020304" pitchFamily="18" charset="0"/>
                      </a:rPr>
                      <m:t>000</m:t>
                    </m:r>
                    <m:r>
                      <a:rPr lang="fr-FR" sz="2200" i="1" dirty="0">
                        <a:latin typeface="Cambria Math" panose="02040503050406030204" pitchFamily="18" charset="0"/>
                        <a:ea typeface="Yu Mincho" panose="02020400000000000000" pitchFamily="18" charset="-128"/>
                        <a:cs typeface="Times New Roman" panose="02020603050405020304" pitchFamily="18" charset="0"/>
                      </a:rPr>
                      <m:t>. </m:t>
                    </m:r>
                    <m:r>
                      <m:rPr>
                        <m:nor/>
                      </m:rPr>
                      <a:rPr lang="fr-FR" sz="2200" i="0" dirty="0">
                        <a:latin typeface="UTM Avo" panose="02040603050506020204" pitchFamily="18" charset="0"/>
                        <a:ea typeface="Yu Mincho" panose="02020400000000000000" pitchFamily="18" charset="-128"/>
                        <a:cs typeface="Times New Roman" panose="02020603050405020304" pitchFamily="18" charset="0"/>
                      </a:rPr>
                      <m:t>8</m:t>
                    </m:r>
                    <m:r>
                      <a:rPr lang="fr-FR" sz="2200" i="1" dirty="0">
                        <a:latin typeface="Cambria Math" panose="02040503050406030204" pitchFamily="18" charset="0"/>
                        <a:ea typeface="Yu Mincho" panose="02020400000000000000" pitchFamily="18" charset="-128"/>
                        <a:cs typeface="Times New Roman" panose="02020603050405020304" pitchFamily="18" charset="0"/>
                      </a:rPr>
                      <m:t>=</m:t>
                    </m:r>
                    <m:r>
                      <m:rPr>
                        <m:nor/>
                      </m:rPr>
                      <a:rPr lang="fr-FR" sz="2200" i="0" dirty="0">
                        <a:latin typeface="UTM Avo" panose="02040603050506020204" pitchFamily="18" charset="0"/>
                        <a:ea typeface="Yu Mincho" panose="02020400000000000000" pitchFamily="18" charset="-128"/>
                        <a:cs typeface="Times New Roman" panose="02020603050405020304" pitchFamily="18" charset="0"/>
                      </a:rPr>
                      <m:t>176</m:t>
                    </m:r>
                    <m:r>
                      <a:rPr lang="fr-FR" sz="2200" i="1" dirty="0">
                        <a:latin typeface="Cambria Math" panose="02040503050406030204" pitchFamily="18" charset="0"/>
                        <a:ea typeface="Yu Mincho" panose="02020400000000000000" pitchFamily="18" charset="-128"/>
                        <a:cs typeface="Times New Roman" panose="02020603050405020304" pitchFamily="18" charset="0"/>
                      </a:rPr>
                      <m:t> </m:t>
                    </m:r>
                    <m:r>
                      <m:rPr>
                        <m:nor/>
                      </m:rPr>
                      <a:rPr lang="fr-FR" sz="2200" i="0" dirty="0">
                        <a:latin typeface="UTM Avo" panose="02040603050506020204" pitchFamily="18" charset="0"/>
                        <a:ea typeface="Yu Mincho" panose="02020400000000000000" pitchFamily="18" charset="-128"/>
                        <a:cs typeface="Times New Roman" panose="02020603050405020304" pitchFamily="18" charset="0"/>
                      </a:rPr>
                      <m:t>000</m:t>
                    </m:r>
                    <m:r>
                      <a:rPr lang="fr-FR" sz="2200" i="1" dirty="0">
                        <a:latin typeface="Cambria Math" panose="02040503050406030204" pitchFamily="18" charset="0"/>
                        <a:ea typeface="Yu Mincho" panose="02020400000000000000" pitchFamily="18" charset="-128"/>
                        <a:cs typeface="Times New Roman" panose="02020603050405020304" pitchFamily="18" charset="0"/>
                      </a:rPr>
                      <m:t> </m:t>
                    </m:r>
                  </m:oMath>
                </a14:m>
                <a:r>
                  <a:rPr lang="fr-FR" sz="2200" dirty="0">
                    <a:latin typeface="UTM Avo" panose="02040603050506020204" pitchFamily="18" charset="0"/>
                    <a:ea typeface="Yu Mincho" panose="02020400000000000000" pitchFamily="18" charset="-128"/>
                    <a:cs typeface="Times New Roman" panose="02020603050405020304" pitchFamily="18" charset="0"/>
                  </a:rPr>
                  <a:t>(</a:t>
                </a:r>
                <a:r>
                  <a:rPr lang="fr-FR" sz="2200" dirty="0" err="1">
                    <a:latin typeface="UTM Avo" panose="02040603050506020204" pitchFamily="18" charset="0"/>
                    <a:ea typeface="Yu Mincho" panose="02020400000000000000" pitchFamily="18" charset="-128"/>
                    <a:cs typeface="Times New Roman" panose="02020603050405020304" pitchFamily="18" charset="0"/>
                  </a:rPr>
                  <a:t>đồng</a:t>
                </a:r>
                <a:r>
                  <a:rPr lang="fr-FR" sz="2200" dirty="0">
                    <a:latin typeface="UTM Avo" panose="02040603050506020204" pitchFamily="18" charset="0"/>
                    <a:ea typeface="Yu Mincho" panose="02020400000000000000" pitchFamily="18" charset="-128"/>
                    <a:cs typeface="Times New Roman" panose="02020603050405020304" pitchFamily="18" charset="0"/>
                  </a:rPr>
                  <a:t>)</a:t>
                </a:r>
                <a:endParaRPr lang="en-US" sz="2200" dirty="0">
                  <a:latin typeface="UTM Avo" panose="02040603050506020204" pitchFamily="18" charset="0"/>
                  <a:ea typeface="Calibri" panose="020F0502020204030204" pitchFamily="34" charset="0"/>
                  <a:cs typeface="Times New Roman" panose="02020603050405020304" pitchFamily="18" charset="0"/>
                </a:endParaRPr>
              </a:p>
              <a:p>
                <a:pPr algn="just">
                  <a:spcAft>
                    <a:spcPts val="800"/>
                  </a:spcAft>
                </a:pPr>
                <a:r>
                  <a:rPr lang="fr-FR" sz="2200" dirty="0">
                    <a:latin typeface="UTM Avo" panose="02040603050506020204" pitchFamily="18" charset="0"/>
                    <a:ea typeface="Yu Mincho" panose="02020400000000000000" pitchFamily="18" charset="-128"/>
                    <a:cs typeface="Times New Roman" panose="02020603050405020304" pitchFamily="18" charset="0"/>
                  </a:rPr>
                  <a:t>Theo </a:t>
                </a:r>
                <a:r>
                  <a:rPr lang="fr-FR" sz="2200" dirty="0" err="1">
                    <a:latin typeface="UTM Avo" panose="02040603050506020204" pitchFamily="18" charset="0"/>
                    <a:ea typeface="Yu Mincho" panose="02020400000000000000" pitchFamily="18" charset="-128"/>
                    <a:cs typeface="Times New Roman" panose="02020603050405020304" pitchFamily="18" charset="0"/>
                  </a:rPr>
                  <a:t>bài</a:t>
                </a:r>
                <a:r>
                  <a:rPr lang="fr-FR" sz="2200" dirty="0">
                    <a:latin typeface="UTM Avo" panose="02040603050506020204" pitchFamily="18" charset="0"/>
                    <a:ea typeface="Yu Mincho" panose="02020400000000000000" pitchFamily="18" charset="-128"/>
                    <a:cs typeface="Times New Roman" panose="02020603050405020304" pitchFamily="18" charset="0"/>
                  </a:rPr>
                  <a:t> ra ta </a:t>
                </a:r>
                <a:r>
                  <a:rPr lang="fr-FR" sz="2200" dirty="0" err="1">
                    <a:latin typeface="UTM Avo" panose="02040603050506020204" pitchFamily="18" charset="0"/>
                    <a:ea typeface="Yu Mincho" panose="02020400000000000000" pitchFamily="18" charset="-128"/>
                    <a:cs typeface="Times New Roman" panose="02020603050405020304" pitchFamily="18" charset="0"/>
                  </a:rPr>
                  <a:t>có</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hệ</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bất</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phương</a:t>
                </a:r>
                <a:r>
                  <a:rPr lang="fr-FR" sz="2200" dirty="0">
                    <a:latin typeface="UTM Avo" panose="02040603050506020204" pitchFamily="18" charset="0"/>
                    <a:ea typeface="Yu Mincho" panose="02020400000000000000" pitchFamily="18" charset="-128"/>
                    <a:cs typeface="Times New Roman" panose="02020603050405020304" pitchFamily="18" charset="0"/>
                  </a:rPr>
                  <a:t> </a:t>
                </a:r>
                <a:r>
                  <a:rPr lang="fr-FR" sz="2200" dirty="0" err="1">
                    <a:latin typeface="UTM Avo" panose="02040603050506020204" pitchFamily="18" charset="0"/>
                    <a:ea typeface="Yu Mincho" panose="02020400000000000000" pitchFamily="18" charset="-128"/>
                    <a:cs typeface="Times New Roman" panose="02020603050405020304" pitchFamily="18" charset="0"/>
                  </a:rPr>
                  <a:t>trình</a:t>
                </a:r>
                <a:r>
                  <a:rPr lang="fr-FR" sz="2200" dirty="0">
                    <a:latin typeface="UTM Avo" panose="02040603050506020204" pitchFamily="18" charset="0"/>
                    <a:ea typeface="Yu Mincho" panose="02020400000000000000" pitchFamily="18" charset="-128"/>
                    <a:cs typeface="Times New Roman" panose="02020603050405020304" pitchFamily="18" charset="0"/>
                  </a:rPr>
                  <a:t>: </a:t>
                </a:r>
                <a14:m>
                  <m:oMath xmlns:m="http://schemas.openxmlformats.org/officeDocument/2006/math">
                    <m:d>
                      <m:dPr>
                        <m:begChr m:val="{"/>
                        <m:endChr m:val=""/>
                        <m:ctrlPr>
                          <a:rPr lang="en-US" sz="2200" i="1">
                            <a:latin typeface="Cambria Math" panose="02040503050406030204" pitchFamily="18" charset="0"/>
                            <a:ea typeface="Yu Mincho" panose="02020400000000000000" pitchFamily="18" charset="-128"/>
                            <a:cs typeface="Times New Roman" panose="02020603050405020304" pitchFamily="18" charset="0"/>
                          </a:rPr>
                        </m:ctrlPr>
                      </m:dPr>
                      <m:e>
                        <m:eqArr>
                          <m:eqArrPr>
                            <m:ctrlPr>
                              <a:rPr lang="en-US" sz="2200" i="1">
                                <a:latin typeface="Cambria Math" panose="02040503050406030204" pitchFamily="18" charset="0"/>
                                <a:ea typeface="Yu Mincho" panose="02020400000000000000" pitchFamily="18" charset="-128"/>
                                <a:cs typeface="Times New Roman" panose="02020603050405020304" pitchFamily="18" charset="0"/>
                              </a:rPr>
                            </m:ctrlPr>
                          </m:eqArrPr>
                          <m:e>
                            <m:r>
                              <a:rPr lang="fr-FR" sz="2200" i="1">
                                <a:latin typeface="Cambria Math" panose="02040503050406030204" pitchFamily="18" charset="0"/>
                                <a:ea typeface="Yu Mincho" panose="02020400000000000000" pitchFamily="18" charset="-128"/>
                                <a:cs typeface="Times New Roman" panose="02020603050405020304" pitchFamily="18" charset="0"/>
                              </a:rPr>
                              <m:t>𝑥</m:t>
                            </m:r>
                            <m:r>
                              <a:rPr lang="fr-FR" sz="2200" i="1">
                                <a:latin typeface="Cambria Math" panose="02040503050406030204" pitchFamily="18" charset="0"/>
                                <a:ea typeface="Yu Mincho" panose="02020400000000000000" pitchFamily="18" charset="-128"/>
                                <a:cs typeface="Times New Roman" panose="02020603050405020304" pitchFamily="18" charset="0"/>
                              </a:rPr>
                              <m:t> ≥</m:t>
                            </m:r>
                            <m:r>
                              <m:rPr>
                                <m:nor/>
                              </m:rPr>
                              <a:rPr lang="fr-FR" sz="2200" i="0">
                                <a:latin typeface="UTM Avo" panose="02040603050506020204" pitchFamily="18" charset="0"/>
                                <a:ea typeface="Yu Mincho" panose="02020400000000000000" pitchFamily="18" charset="-128"/>
                                <a:cs typeface="Times New Roman" panose="02020603050405020304" pitchFamily="18" charset="0"/>
                              </a:rPr>
                              <m:t>6</m:t>
                            </m:r>
                          </m:e>
                          <m:e>
                            <m:r>
                              <a:rPr lang="fr-FR" sz="2200" i="1">
                                <a:latin typeface="Cambria Math" panose="02040503050406030204" pitchFamily="18" charset="0"/>
                                <a:ea typeface="Yu Mincho" panose="02020400000000000000" pitchFamily="18" charset="-128"/>
                                <a:cs typeface="Times New Roman" panose="02020603050405020304" pitchFamily="18" charset="0"/>
                              </a:rPr>
                              <m:t>𝑥</m:t>
                            </m:r>
                            <m:r>
                              <a:rPr lang="fr-FR" sz="2200" i="1">
                                <a:latin typeface="Cambria Math" panose="02040503050406030204" pitchFamily="18" charset="0"/>
                                <a:ea typeface="Yu Mincho" panose="02020400000000000000" pitchFamily="18" charset="-128"/>
                                <a:cs typeface="Times New Roman" panose="02020603050405020304" pitchFamily="18" charset="0"/>
                              </a:rPr>
                              <m:t>+</m:t>
                            </m:r>
                            <m:r>
                              <a:rPr lang="fr-FR" sz="2200" i="1">
                                <a:latin typeface="Cambria Math" panose="02040503050406030204" pitchFamily="18" charset="0"/>
                                <a:ea typeface="Yu Mincho" panose="02020400000000000000" pitchFamily="18" charset="-128"/>
                                <a:cs typeface="Times New Roman" panose="02020603050405020304" pitchFamily="18" charset="0"/>
                              </a:rPr>
                              <m:t>𝑦</m:t>
                            </m:r>
                            <m:r>
                              <a:rPr lang="fr-FR" sz="2200" i="1">
                                <a:latin typeface="Cambria Math" panose="02040503050406030204" pitchFamily="18" charset="0"/>
                                <a:ea typeface="Yu Mincho" panose="02020400000000000000" pitchFamily="18" charset="-128"/>
                                <a:cs typeface="Times New Roman" panose="02020603050405020304" pitchFamily="18" charset="0"/>
                              </a:rPr>
                              <m:t> ≥</m:t>
                            </m:r>
                            <m:r>
                              <m:rPr>
                                <m:nor/>
                              </m:rPr>
                              <a:rPr lang="fr-FR" sz="2200" i="0">
                                <a:latin typeface="UTM Avo" panose="02040603050506020204" pitchFamily="18" charset="0"/>
                                <a:ea typeface="Yu Mincho" panose="02020400000000000000" pitchFamily="18" charset="-128"/>
                                <a:cs typeface="Times New Roman" panose="02020603050405020304" pitchFamily="18" charset="0"/>
                              </a:rPr>
                              <m:t>24</m:t>
                            </m:r>
                          </m:e>
                          <m:e>
                            <m:r>
                              <m:rPr>
                                <m:nor/>
                              </m:rPr>
                              <a:rPr lang="fr-FR" sz="2200" i="0">
                                <a:latin typeface="UTM Avo" panose="02040603050506020204" pitchFamily="18" charset="0"/>
                                <a:ea typeface="Yu Mincho" panose="02020400000000000000" pitchFamily="18" charset="-128"/>
                                <a:cs typeface="Times New Roman" panose="02020603050405020304" pitchFamily="18" charset="0"/>
                              </a:rPr>
                              <m:t>0</m:t>
                            </m:r>
                            <m:r>
                              <a:rPr lang="fr-FR" sz="2200" i="1">
                                <a:latin typeface="Cambria Math" panose="02040503050406030204" pitchFamily="18" charset="0"/>
                                <a:ea typeface="Yu Mincho" panose="02020400000000000000" pitchFamily="18" charset="-128"/>
                                <a:cs typeface="Times New Roman" panose="02020603050405020304" pitchFamily="18" charset="0"/>
                              </a:rPr>
                              <m:t>&lt;</m:t>
                            </m:r>
                            <m:r>
                              <a:rPr lang="fr-FR" sz="2200" i="1">
                                <a:latin typeface="Cambria Math" panose="02040503050406030204" pitchFamily="18" charset="0"/>
                                <a:ea typeface="Yu Mincho" panose="02020400000000000000" pitchFamily="18" charset="-128"/>
                                <a:cs typeface="Times New Roman" panose="02020603050405020304" pitchFamily="18" charset="0"/>
                              </a:rPr>
                              <m:t>𝑦</m:t>
                            </m:r>
                            <m:r>
                              <a:rPr lang="fr-FR" sz="2200" i="1">
                                <a:latin typeface="Cambria Math" panose="02040503050406030204" pitchFamily="18" charset="0"/>
                                <a:ea typeface="Yu Mincho" panose="02020400000000000000" pitchFamily="18" charset="-128"/>
                                <a:cs typeface="Times New Roman" panose="02020603050405020304" pitchFamily="18" charset="0"/>
                              </a:rPr>
                              <m:t> ≤</m:t>
                            </m:r>
                            <m:r>
                              <m:rPr>
                                <m:nor/>
                              </m:rPr>
                              <a:rPr lang="fr-FR" sz="2200" i="0">
                                <a:latin typeface="UTM Avo" panose="02040603050506020204" pitchFamily="18" charset="0"/>
                                <a:ea typeface="Yu Mincho" panose="02020400000000000000" pitchFamily="18" charset="-128"/>
                                <a:cs typeface="Times New Roman" panose="02020603050405020304" pitchFamily="18" charset="0"/>
                              </a:rPr>
                              <m:t>20</m:t>
                            </m:r>
                          </m:e>
                          <m:e>
                            <m:r>
                              <a:rPr lang="fr-FR" sz="2200" i="1">
                                <a:latin typeface="Cambria Math" panose="02040503050406030204" pitchFamily="18" charset="0"/>
                                <a:ea typeface="Cambria Math" panose="02040503050406030204" pitchFamily="18" charset="0"/>
                                <a:cs typeface="Times New Roman" panose="02020603050405020304" pitchFamily="18" charset="0"/>
                              </a:rPr>
                              <m:t>𝑦</m:t>
                            </m:r>
                            <m:r>
                              <a:rPr lang="fr-FR" sz="2200" i="1">
                                <a:latin typeface="Cambria Math" panose="02040503050406030204" pitchFamily="18" charset="0"/>
                                <a:ea typeface="Cambria Math" panose="02040503050406030204" pitchFamily="18" charset="0"/>
                                <a:cs typeface="Times New Roman" panose="02020603050405020304" pitchFamily="18" charset="0"/>
                              </a:rPr>
                              <m:t> ≥</m:t>
                            </m:r>
                            <m:r>
                              <m:rPr>
                                <m:nor/>
                              </m:rPr>
                              <a:rPr lang="fr-FR" sz="2200" i="0">
                                <a:latin typeface="UTM Avo" panose="02040603050506020204" pitchFamily="18" charset="0"/>
                                <a:ea typeface="Cambria Math" panose="02040503050406030204" pitchFamily="18" charset="0"/>
                                <a:cs typeface="Times New Roman" panose="02020603050405020304" pitchFamily="18" charset="0"/>
                              </a:rPr>
                              <m:t>2</m:t>
                            </m:r>
                            <m:r>
                              <a:rPr lang="fr-FR" sz="2200" i="1">
                                <a:latin typeface="Cambria Math" panose="02040503050406030204" pitchFamily="18" charset="0"/>
                                <a:ea typeface="Cambria Math" panose="02040503050406030204" pitchFamily="18" charset="0"/>
                                <a:cs typeface="Times New Roman" panose="02020603050405020304" pitchFamily="18" charset="0"/>
                              </a:rPr>
                              <m:t>𝑥</m:t>
                            </m:r>
                          </m:e>
                        </m:eqArr>
                      </m:e>
                    </m:d>
                  </m:oMath>
                </a14:m>
                <a:r>
                  <a:rPr lang="fr-FR" sz="2200" dirty="0">
                    <a:latin typeface="UTM Avo" panose="02040603050506020204" pitchFamily="18" charset="0"/>
                    <a:ea typeface="Yu Mincho" panose="02020400000000000000" pitchFamily="18" charset="-128"/>
                    <a:cs typeface="Times New Roman" panose="02020603050405020304" pitchFamily="18" charset="0"/>
                  </a:rPr>
                  <a:t>  </a:t>
                </a:r>
                <a14:m>
                  <m:oMath xmlns:m="http://schemas.openxmlformats.org/officeDocument/2006/math">
                    <m:r>
                      <a:rPr lang="fr-FR" sz="2200" i="1" dirty="0">
                        <a:latin typeface="Cambria Math" panose="02040503050406030204" pitchFamily="18" charset="0"/>
                        <a:ea typeface="Yu Mincho" panose="02020400000000000000" pitchFamily="18" charset="-128"/>
                        <a:cs typeface="Times New Roman" panose="02020603050405020304" pitchFamily="18" charset="0"/>
                      </a:rPr>
                      <m:t>(∗)</m:t>
                    </m:r>
                  </m:oMath>
                </a14:m>
                <a:endParaRPr lang="en-US" sz="22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fr-FR" sz="2200" dirty="0" err="1">
                    <a:latin typeface="UTM Avo" panose="02040603050506020204" pitchFamily="18" charset="0"/>
                    <a:ea typeface="Calibri" panose="020F0502020204030204" pitchFamily="34" charset="0"/>
                    <a:cs typeface="Times New Roman" panose="02020603050405020304" pitchFamily="18" charset="0"/>
                  </a:rPr>
                  <a:t>Tổng</a:t>
                </a:r>
                <a:r>
                  <a:rPr lang="fr-FR" sz="2200" dirty="0">
                    <a:latin typeface="UTM Avo" panose="02040603050506020204" pitchFamily="18" charset="0"/>
                    <a:ea typeface="Calibri" panose="020F0502020204030204" pitchFamily="34" charset="0"/>
                    <a:cs typeface="Times New Roman" panose="02020603050405020304" pitchFamily="18" charset="0"/>
                  </a:rPr>
                  <a:t> chi </a:t>
                </a:r>
                <a:r>
                  <a:rPr lang="fr-FR" sz="2200" dirty="0" err="1">
                    <a:latin typeface="UTM Avo" panose="02040603050506020204" pitchFamily="18" charset="0"/>
                    <a:ea typeface="Calibri" panose="020F0502020204030204" pitchFamily="34" charset="0"/>
                    <a:cs typeface="Times New Roman" panose="02020603050405020304" pitchFamily="18" charset="0"/>
                  </a:rPr>
                  <a:t>phí</a:t>
                </a:r>
                <a:r>
                  <a:rPr lang="fr-FR" sz="2200" dirty="0">
                    <a:latin typeface="UTM Avo" panose="02040603050506020204" pitchFamily="18" charset="0"/>
                    <a:ea typeface="Calibri" panose="020F0502020204030204" pitchFamily="34" charset="0"/>
                    <a:cs typeface="Times New Roman" panose="02020603050405020304" pitchFamily="18" charset="0"/>
                  </a:rPr>
                  <a:t> </a:t>
                </a:r>
                <a:r>
                  <a:rPr lang="fr-FR" sz="2200" dirty="0" err="1">
                    <a:latin typeface="UTM Avo" panose="02040603050506020204" pitchFamily="18" charset="0"/>
                    <a:ea typeface="Calibri" panose="020F0502020204030204" pitchFamily="34" charset="0"/>
                    <a:cs typeface="Times New Roman" panose="02020603050405020304" pitchFamily="18" charset="0"/>
                  </a:rPr>
                  <a:t>tiền</a:t>
                </a:r>
                <a:r>
                  <a:rPr lang="fr-FR" sz="2200" dirty="0">
                    <a:latin typeface="UTM Avo" panose="02040603050506020204" pitchFamily="18" charset="0"/>
                    <a:ea typeface="Calibri" panose="020F0502020204030204" pitchFamily="34" charset="0"/>
                    <a:cs typeface="Times New Roman" panose="02020603050405020304" pitchFamily="18" charset="0"/>
                  </a:rPr>
                  <a:t> </a:t>
                </a:r>
                <a:r>
                  <a:rPr lang="fr-FR" sz="2200" dirty="0" err="1">
                    <a:latin typeface="UTM Avo" panose="02040603050506020204" pitchFamily="18" charset="0"/>
                    <a:ea typeface="Calibri" panose="020F0502020204030204" pitchFamily="34" charset="0"/>
                    <a:cs typeface="Times New Roman" panose="02020603050405020304" pitchFamily="18" charset="0"/>
                  </a:rPr>
                  <a:t>lương</a:t>
                </a:r>
                <a:r>
                  <a:rPr lang="fr-FR" sz="2200" dirty="0">
                    <a:latin typeface="UTM Avo" panose="02040603050506020204" pitchFamily="18" charset="0"/>
                    <a:ea typeface="Calibri" panose="020F0502020204030204" pitchFamily="34" charset="0"/>
                    <a:cs typeface="Times New Roman" panose="02020603050405020304" pitchFamily="18" charset="0"/>
                  </a:rPr>
                  <a:t> </a:t>
                </a:r>
                <a:r>
                  <a:rPr lang="fr-FR" sz="2200" dirty="0" err="1">
                    <a:latin typeface="UTM Avo" panose="02040603050506020204" pitchFamily="18" charset="0"/>
                    <a:ea typeface="Calibri" panose="020F0502020204030204" pitchFamily="34" charset="0"/>
                    <a:cs typeface="Times New Roman" panose="02020603050405020304" pitchFamily="18" charset="0"/>
                  </a:rPr>
                  <a:t>mỗi</a:t>
                </a:r>
                <a:r>
                  <a:rPr lang="fr-FR" sz="2200" dirty="0">
                    <a:latin typeface="UTM Avo" panose="02040603050506020204" pitchFamily="18" charset="0"/>
                    <a:ea typeface="Calibri" panose="020F0502020204030204" pitchFamily="34" charset="0"/>
                    <a:cs typeface="Times New Roman" panose="02020603050405020304" pitchFamily="18" charset="0"/>
                  </a:rPr>
                  <a:t> </a:t>
                </a:r>
                <a:r>
                  <a:rPr lang="fr-FR" sz="2200" dirty="0" err="1">
                    <a:latin typeface="UTM Avo" panose="02040603050506020204" pitchFamily="18" charset="0"/>
                    <a:ea typeface="Calibri" panose="020F0502020204030204" pitchFamily="34" charset="0"/>
                    <a:cs typeface="Times New Roman" panose="02020603050405020304" pitchFamily="18" charset="0"/>
                  </a:rPr>
                  <a:t>ngày</a:t>
                </a:r>
                <a:r>
                  <a:rPr lang="fr-FR" sz="2200" dirty="0">
                    <a:latin typeface="UTM Avo" panose="02040603050506020204" pitchFamily="18" charset="0"/>
                    <a:ea typeface="Calibri" panose="020F0502020204030204" pitchFamily="34" charset="0"/>
                    <a:cs typeface="Times New Roman" panose="02020603050405020304" pitchFamily="18" charset="0"/>
                  </a:rPr>
                  <a:t> là: </a:t>
                </a:r>
                <a14:m>
                  <m:oMath xmlns:m="http://schemas.openxmlformats.org/officeDocument/2006/math">
                    <m:r>
                      <m:rPr>
                        <m:nor/>
                      </m:rPr>
                      <a:rPr lang="fr-FR" sz="2200" i="0" dirty="0">
                        <a:latin typeface="UTM Avo" panose="02040603050506020204" pitchFamily="18" charset="0"/>
                        <a:ea typeface="Calibri" panose="020F0502020204030204" pitchFamily="34" charset="0"/>
                        <a:cs typeface="Times New Roman" panose="02020603050405020304" pitchFamily="18" charset="0"/>
                      </a:rPr>
                      <m:t>T</m:t>
                    </m:r>
                    <m:r>
                      <a:rPr lang="fr-FR"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fr-FR" sz="2200" i="0" dirty="0">
                        <a:latin typeface="UTM Avo" panose="02040603050506020204" pitchFamily="18" charset="0"/>
                        <a:ea typeface="Calibri" panose="020F0502020204030204" pitchFamily="34" charset="0"/>
                        <a:cs typeface="Times New Roman" panose="02020603050405020304" pitchFamily="18" charset="0"/>
                      </a:rPr>
                      <m:t>160</m:t>
                    </m:r>
                    <m:r>
                      <a:rPr lang="fr-FR" sz="22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fr-FR" sz="2200" i="0" dirty="0">
                        <a:latin typeface="UTM Avo" panose="02040603050506020204" pitchFamily="18" charset="0"/>
                        <a:ea typeface="Calibri" panose="020F0502020204030204" pitchFamily="34" charset="0"/>
                        <a:cs typeface="Times New Roman" panose="02020603050405020304" pitchFamily="18" charset="0"/>
                      </a:rPr>
                      <m:t>000</m:t>
                    </m:r>
                    <m:r>
                      <a:rPr lang="fr-FR" sz="2200" i="1" dirty="0">
                        <a:latin typeface="Cambria Math" panose="02040503050406030204" pitchFamily="18" charset="0"/>
                        <a:ea typeface="Calibri" panose="020F0502020204030204" pitchFamily="34" charset="0"/>
                        <a:cs typeface="Times New Roman" panose="02020603050405020304" pitchFamily="18" charset="0"/>
                      </a:rPr>
                      <m:t>𝑥</m:t>
                    </m:r>
                    <m:r>
                      <a:rPr lang="fr-FR" sz="2200" i="1" dirty="0">
                        <a:latin typeface="Cambria Math" panose="02040503050406030204" pitchFamily="18" charset="0"/>
                        <a:ea typeface="Calibri" panose="020F0502020204030204" pitchFamily="34" charset="0"/>
                        <a:cs typeface="Times New Roman" panose="02020603050405020304" pitchFamily="18" charset="0"/>
                      </a:rPr>
                      <m:t>+</m:t>
                    </m:r>
                    <m:r>
                      <m:rPr>
                        <m:nor/>
                      </m:rPr>
                      <a:rPr lang="fr-FR" sz="2200" i="0" dirty="0">
                        <a:latin typeface="UTM Avo" panose="02040603050506020204" pitchFamily="18" charset="0"/>
                        <a:ea typeface="Calibri" panose="020F0502020204030204" pitchFamily="34" charset="0"/>
                        <a:cs typeface="Times New Roman" panose="02020603050405020304" pitchFamily="18" charset="0"/>
                      </a:rPr>
                      <m:t>176</m:t>
                    </m:r>
                    <m:r>
                      <a:rPr lang="fr-FR" sz="2200" i="1" dirty="0">
                        <a:latin typeface="Cambria Math" panose="02040503050406030204" pitchFamily="18" charset="0"/>
                        <a:ea typeface="Calibri" panose="020F0502020204030204" pitchFamily="34" charset="0"/>
                        <a:cs typeface="Times New Roman" panose="02020603050405020304" pitchFamily="18" charset="0"/>
                      </a:rPr>
                      <m:t> </m:t>
                    </m:r>
                    <m:r>
                      <m:rPr>
                        <m:nor/>
                      </m:rPr>
                      <a:rPr lang="fr-FR" sz="2200" i="0" dirty="0">
                        <a:latin typeface="UTM Avo" panose="02040603050506020204" pitchFamily="18" charset="0"/>
                        <a:ea typeface="Calibri" panose="020F0502020204030204" pitchFamily="34" charset="0"/>
                        <a:cs typeface="Times New Roman" panose="02020603050405020304" pitchFamily="18" charset="0"/>
                      </a:rPr>
                      <m:t>000</m:t>
                    </m:r>
                    <m:r>
                      <a:rPr lang="fr-FR" sz="2200" i="1" dirty="0">
                        <a:latin typeface="Cambria Math" panose="02040503050406030204" pitchFamily="18" charset="0"/>
                        <a:ea typeface="Calibri" panose="020F0502020204030204" pitchFamily="34" charset="0"/>
                        <a:cs typeface="Times New Roman" panose="02020603050405020304" pitchFamily="18" charset="0"/>
                      </a:rPr>
                      <m:t>𝑦</m:t>
                    </m:r>
                    <m:r>
                      <a:rPr lang="fr-FR" sz="2200" i="1" dirty="0">
                        <a:latin typeface="Cambria Math" panose="02040503050406030204" pitchFamily="18" charset="0"/>
                        <a:ea typeface="Calibri" panose="020F0502020204030204" pitchFamily="34" charset="0"/>
                        <a:cs typeface="Times New Roman" panose="02020603050405020304" pitchFamily="18" charset="0"/>
                      </a:rPr>
                      <m:t> </m:t>
                    </m:r>
                  </m:oMath>
                </a14:m>
                <a:r>
                  <a:rPr lang="fr-FR" sz="2200" dirty="0">
                    <a:latin typeface="UTM Avo" panose="02040603050506020204" pitchFamily="18" charset="0"/>
                    <a:ea typeface="Calibri" panose="020F0502020204030204" pitchFamily="34" charset="0"/>
                    <a:cs typeface="Times New Roman" panose="02020603050405020304" pitchFamily="18" charset="0"/>
                  </a:rPr>
                  <a:t>(</a:t>
                </a:r>
                <a:r>
                  <a:rPr lang="fr-FR" sz="2200" dirty="0" err="1">
                    <a:latin typeface="UTM Avo" panose="02040603050506020204" pitchFamily="18" charset="0"/>
                    <a:ea typeface="Calibri" panose="020F0502020204030204" pitchFamily="34" charset="0"/>
                    <a:cs typeface="Times New Roman" panose="02020603050405020304" pitchFamily="18" charset="0"/>
                  </a:rPr>
                  <a:t>đồng</a:t>
                </a:r>
                <a:r>
                  <a:rPr lang="fr-FR" sz="2200" dirty="0">
                    <a:latin typeface="UTM Avo" panose="02040603050506020204" pitchFamily="18" charset="0"/>
                    <a:ea typeface="Calibri" panose="020F0502020204030204" pitchFamily="34" charset="0"/>
                    <a:cs typeface="Times New Roman" panose="02020603050405020304" pitchFamily="18" charset="0"/>
                  </a:rPr>
                  <a:t>).</a:t>
                </a:r>
                <a:endParaRPr lang="en-US" sz="22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7" name="Hộp Văn bản 4">
                <a:extLst>
                  <a:ext uri="{FF2B5EF4-FFF2-40B4-BE49-F238E27FC236}">
                    <a16:creationId xmlns:a16="http://schemas.microsoft.com/office/drawing/2014/main" id="{C5D98FE4-D0E4-64A0-D5B0-EC5D7B513EB0}"/>
                  </a:ext>
                </a:extLst>
              </p:cNvPr>
              <p:cNvSpPr txBox="1">
                <a:spLocks noRot="1" noChangeAspect="1" noMove="1" noResize="1" noEditPoints="1" noAdjustHandles="1" noChangeArrowheads="1" noChangeShapeType="1" noTextEdit="1"/>
              </p:cNvSpPr>
              <p:nvPr/>
            </p:nvSpPr>
            <p:spPr>
              <a:xfrm>
                <a:off x="389207" y="2118267"/>
                <a:ext cx="11466096" cy="3994620"/>
              </a:xfrm>
              <a:prstGeom prst="rect">
                <a:avLst/>
              </a:prstGeom>
              <a:blipFill>
                <a:blip r:embed="rId3"/>
                <a:stretch>
                  <a:fillRect l="-691" b="-1982"/>
                </a:stretch>
              </a:blipFill>
            </p:spPr>
            <p:txBody>
              <a:bodyPr/>
              <a:lstStyle/>
              <a:p>
                <a:r>
                  <a:rPr lang="en-US">
                    <a:noFill/>
                  </a:rPr>
                  <a:t> </a:t>
                </a:r>
              </a:p>
            </p:txBody>
          </p:sp>
        </mc:Fallback>
      </mc:AlternateContent>
    </p:spTree>
    <p:extLst>
      <p:ext uri="{BB962C8B-B14F-4D97-AF65-F5344CB8AC3E}">
        <p14:creationId xmlns:p14="http://schemas.microsoft.com/office/powerpoint/2010/main" val="1066525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Hộp Văn bản 3">
                <a:extLst>
                  <a:ext uri="{FF2B5EF4-FFF2-40B4-BE49-F238E27FC236}">
                    <a16:creationId xmlns:a16="http://schemas.microsoft.com/office/drawing/2014/main" id="{67F63D94-25C4-1DF3-8223-B9C0A8098D73}"/>
                  </a:ext>
                </a:extLst>
              </p:cNvPr>
              <p:cNvSpPr txBox="1"/>
              <p:nvPr/>
            </p:nvSpPr>
            <p:spPr>
              <a:xfrm>
                <a:off x="420083" y="1151387"/>
                <a:ext cx="11401927" cy="1957139"/>
              </a:xfrm>
              <a:prstGeom prst="rect">
                <a:avLst/>
              </a:prstGeom>
              <a:noFill/>
            </p:spPr>
            <p:txBody>
              <a:bodyPr wrap="square">
                <a:spAutoFit/>
              </a:bodyPr>
              <a:lstStyle/>
              <a:p>
                <a:pPr algn="just">
                  <a:spcAft>
                    <a:spcPts val="800"/>
                  </a:spcAft>
                </a:pPr>
                <a:r>
                  <a:rPr lang="fr-FR" sz="2200" b="1" dirty="0" err="1">
                    <a:effectLst/>
                    <a:latin typeface="UTM Avo" panose="02040603050506020204" pitchFamily="18" charset="0"/>
                    <a:ea typeface="Calibri" panose="020F0502020204030204" pitchFamily="34" charset="0"/>
                    <a:cs typeface="Times New Roman" panose="02020603050405020304" pitchFamily="18" charset="0"/>
                  </a:rPr>
                  <a:t>Bài</a:t>
                </a:r>
                <a:r>
                  <a:rPr lang="fr-FR" sz="2200" b="1" dirty="0">
                    <a:effectLst/>
                    <a:latin typeface="UTM Avo" panose="02040603050506020204" pitchFamily="18" charset="0"/>
                    <a:ea typeface="Calibri" panose="020F0502020204030204" pitchFamily="34" charset="0"/>
                    <a:cs typeface="Times New Roman" panose="02020603050405020304" pitchFamily="18" charset="0"/>
                  </a:rPr>
                  <a:t> </a:t>
                </a:r>
                <a:r>
                  <a:rPr lang="fr-FR" sz="2200" b="1" dirty="0" err="1">
                    <a:effectLst/>
                    <a:latin typeface="UTM Avo" panose="02040603050506020204" pitchFamily="18" charset="0"/>
                    <a:ea typeface="Calibri" panose="020F0502020204030204" pitchFamily="34" charset="0"/>
                    <a:cs typeface="Times New Roman" panose="02020603050405020304" pitchFamily="18" charset="0"/>
                  </a:rPr>
                  <a:t>toán</a:t>
                </a:r>
                <a:r>
                  <a:rPr lang="fr-FR" sz="2200" b="1" dirty="0">
                    <a:effectLst/>
                    <a:latin typeface="UTM Avo" panose="02040603050506020204" pitchFamily="18" charset="0"/>
                    <a:ea typeface="Calibri" panose="020F0502020204030204" pitchFamily="34" charset="0"/>
                    <a:cs typeface="Times New Roman" panose="02020603050405020304" pitchFamily="18" charset="0"/>
                  </a:rPr>
                  <a:t> </a:t>
                </a:r>
                <a:r>
                  <a:rPr lang="fr-FR" sz="2200" b="1" dirty="0" err="1">
                    <a:effectLst/>
                    <a:latin typeface="UTM Avo" panose="02040603050506020204" pitchFamily="18" charset="0"/>
                    <a:ea typeface="Calibri" panose="020F0502020204030204" pitchFamily="34" charset="0"/>
                    <a:cs typeface="Times New Roman" panose="02020603050405020304" pitchFamily="18" charset="0"/>
                  </a:rPr>
                  <a:t>đưa</a:t>
                </a:r>
                <a:r>
                  <a:rPr lang="fr-FR" sz="2200" b="1" dirty="0">
                    <a:effectLst/>
                    <a:latin typeface="UTM Avo" panose="02040603050506020204" pitchFamily="18" charset="0"/>
                    <a:ea typeface="Calibri" panose="020F0502020204030204" pitchFamily="34" charset="0"/>
                    <a:cs typeface="Times New Roman" panose="02020603050405020304" pitchFamily="18" charset="0"/>
                  </a:rPr>
                  <a:t> </a:t>
                </a:r>
                <a:r>
                  <a:rPr lang="fr-FR" sz="2200" b="1" dirty="0" err="1">
                    <a:effectLst/>
                    <a:latin typeface="UTM Avo" panose="02040603050506020204" pitchFamily="18" charset="0"/>
                    <a:ea typeface="Calibri" panose="020F0502020204030204" pitchFamily="34" charset="0"/>
                    <a:cs typeface="Times New Roman" panose="02020603050405020304" pitchFamily="18" charset="0"/>
                  </a:rPr>
                  <a:t>về</a:t>
                </a:r>
                <a:r>
                  <a:rPr lang="fr-FR" sz="2200" b="1"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Tìm</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fr-FR" sz="2200" i="1" dirty="0" smtClean="0">
                        <a:effectLst/>
                        <a:latin typeface="Cambria Math" panose="02040503050406030204" pitchFamily="18" charset="0"/>
                        <a:ea typeface="Calibri" panose="020F0502020204030204" pitchFamily="34" charset="0"/>
                        <a:cs typeface="Times New Roman" panose="02020603050405020304" pitchFamily="18" charset="0"/>
                      </a:rPr>
                      <m:t>𝑥</m:t>
                    </m:r>
                    <m:r>
                      <a:rPr lang="fr-FR" sz="2200" i="1" dirty="0" smtClean="0">
                        <a:effectLst/>
                        <a:latin typeface="Cambria Math" panose="02040503050406030204" pitchFamily="18" charset="0"/>
                        <a:ea typeface="Calibri" panose="020F0502020204030204" pitchFamily="34" charset="0"/>
                        <a:cs typeface="Times New Roman" panose="02020603050405020304" pitchFamily="18" charset="0"/>
                      </a:rPr>
                      <m:t>, </m:t>
                    </m:r>
                    <m:r>
                      <a:rPr lang="fr-FR" sz="2200" i="1" dirty="0" smtClean="0">
                        <a:effectLst/>
                        <a:latin typeface="Cambria Math" panose="02040503050406030204" pitchFamily="18" charset="0"/>
                        <a:ea typeface="Calibri" panose="020F0502020204030204" pitchFamily="34" charset="0"/>
                        <a:cs typeface="Times New Roman" panose="02020603050405020304" pitchFamily="18" charset="0"/>
                      </a:rPr>
                      <m:t>𝑦</m:t>
                    </m:r>
                    <m:r>
                      <a:rPr lang="fr-FR" sz="2200" i="1" dirty="0"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fr-FR" sz="2200" dirty="0">
                    <a:effectLst/>
                    <a:latin typeface="UTM Avo" panose="02040603050506020204" pitchFamily="18" charset="0"/>
                    <a:ea typeface="Calibri" panose="020F0502020204030204" pitchFamily="34" charset="0"/>
                    <a:cs typeface="Times New Roman" panose="02020603050405020304" pitchFamily="18" charset="0"/>
                  </a:rPr>
                  <a:t>là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nghiệm</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của</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hệ</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bất</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phương</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trình</a:t>
                </a:r>
                <a14:m>
                  <m:oMath xmlns:m="http://schemas.openxmlformats.org/officeDocument/2006/math">
                    <m:d>
                      <m:dPr>
                        <m:begChr m:val="{"/>
                        <m:endChr m:val=""/>
                        <m:ctrlPr>
                          <a:rPr lang="en-US" sz="2200" i="1">
                            <a:latin typeface="Cambria Math" panose="02040503050406030204" pitchFamily="18" charset="0"/>
                            <a:ea typeface="Yu Mincho" panose="02020400000000000000" pitchFamily="18" charset="-128"/>
                            <a:cs typeface="Times New Roman" panose="02020603050405020304" pitchFamily="18" charset="0"/>
                          </a:rPr>
                        </m:ctrlPr>
                      </m:dPr>
                      <m:e>
                        <m:eqArr>
                          <m:eqArrPr>
                            <m:ctrlPr>
                              <a:rPr lang="en-US" sz="2200" i="1">
                                <a:latin typeface="Cambria Math" panose="02040503050406030204" pitchFamily="18" charset="0"/>
                                <a:ea typeface="Yu Mincho" panose="02020400000000000000" pitchFamily="18" charset="-128"/>
                                <a:cs typeface="Times New Roman" panose="02020603050405020304" pitchFamily="18" charset="0"/>
                              </a:rPr>
                            </m:ctrlPr>
                          </m:eqArrPr>
                          <m:e>
                            <m:r>
                              <a:rPr lang="fr-FR" sz="2200" i="1">
                                <a:latin typeface="Cambria Math" panose="02040503050406030204" pitchFamily="18" charset="0"/>
                                <a:ea typeface="Yu Mincho" panose="02020400000000000000" pitchFamily="18" charset="-128"/>
                                <a:cs typeface="Times New Roman" panose="02020603050405020304" pitchFamily="18" charset="0"/>
                              </a:rPr>
                              <m:t>𝑥</m:t>
                            </m:r>
                            <m:r>
                              <a:rPr lang="fr-FR" sz="2200" i="1">
                                <a:latin typeface="Cambria Math" panose="02040503050406030204" pitchFamily="18" charset="0"/>
                                <a:ea typeface="Yu Mincho" panose="02020400000000000000" pitchFamily="18" charset="-128"/>
                                <a:cs typeface="Times New Roman" panose="02020603050405020304" pitchFamily="18" charset="0"/>
                              </a:rPr>
                              <m:t> ≥</m:t>
                            </m:r>
                            <m:r>
                              <m:rPr>
                                <m:nor/>
                              </m:rPr>
                              <a:rPr lang="fr-FR" sz="2200">
                                <a:latin typeface="UTM Avo" panose="02040603050506020204" pitchFamily="18" charset="0"/>
                                <a:ea typeface="Yu Mincho" panose="02020400000000000000" pitchFamily="18" charset="-128"/>
                                <a:cs typeface="Times New Roman" panose="02020603050405020304" pitchFamily="18" charset="0"/>
                              </a:rPr>
                              <m:t>6</m:t>
                            </m:r>
                          </m:e>
                          <m:e>
                            <m:r>
                              <a:rPr lang="fr-FR" sz="2200" i="1">
                                <a:latin typeface="Cambria Math" panose="02040503050406030204" pitchFamily="18" charset="0"/>
                                <a:ea typeface="Yu Mincho" panose="02020400000000000000" pitchFamily="18" charset="-128"/>
                                <a:cs typeface="Times New Roman" panose="02020603050405020304" pitchFamily="18" charset="0"/>
                              </a:rPr>
                              <m:t>𝑥</m:t>
                            </m:r>
                            <m:r>
                              <a:rPr lang="fr-FR" sz="2200" i="1">
                                <a:latin typeface="Cambria Math" panose="02040503050406030204" pitchFamily="18" charset="0"/>
                                <a:ea typeface="Yu Mincho" panose="02020400000000000000" pitchFamily="18" charset="-128"/>
                                <a:cs typeface="Times New Roman" panose="02020603050405020304" pitchFamily="18" charset="0"/>
                              </a:rPr>
                              <m:t>+</m:t>
                            </m:r>
                            <m:r>
                              <a:rPr lang="fr-FR" sz="2200" i="1">
                                <a:latin typeface="Cambria Math" panose="02040503050406030204" pitchFamily="18" charset="0"/>
                                <a:ea typeface="Yu Mincho" panose="02020400000000000000" pitchFamily="18" charset="-128"/>
                                <a:cs typeface="Times New Roman" panose="02020603050405020304" pitchFamily="18" charset="0"/>
                              </a:rPr>
                              <m:t>𝑦</m:t>
                            </m:r>
                            <m:r>
                              <a:rPr lang="fr-FR" sz="2200" i="1">
                                <a:latin typeface="Cambria Math" panose="02040503050406030204" pitchFamily="18" charset="0"/>
                                <a:ea typeface="Yu Mincho" panose="02020400000000000000" pitchFamily="18" charset="-128"/>
                                <a:cs typeface="Times New Roman" panose="02020603050405020304" pitchFamily="18" charset="0"/>
                              </a:rPr>
                              <m:t> ≥</m:t>
                            </m:r>
                            <m:r>
                              <m:rPr>
                                <m:nor/>
                              </m:rPr>
                              <a:rPr lang="fr-FR" sz="2200">
                                <a:latin typeface="UTM Avo" panose="02040603050506020204" pitchFamily="18" charset="0"/>
                                <a:ea typeface="Yu Mincho" panose="02020400000000000000" pitchFamily="18" charset="-128"/>
                                <a:cs typeface="Times New Roman" panose="02020603050405020304" pitchFamily="18" charset="0"/>
                              </a:rPr>
                              <m:t>24</m:t>
                            </m:r>
                          </m:e>
                          <m:e>
                            <m:r>
                              <m:rPr>
                                <m:nor/>
                              </m:rPr>
                              <a:rPr lang="fr-FR" sz="2200">
                                <a:latin typeface="UTM Avo" panose="02040603050506020204" pitchFamily="18" charset="0"/>
                                <a:ea typeface="Yu Mincho" panose="02020400000000000000" pitchFamily="18" charset="-128"/>
                                <a:cs typeface="Times New Roman" panose="02020603050405020304" pitchFamily="18" charset="0"/>
                              </a:rPr>
                              <m:t>0</m:t>
                            </m:r>
                            <m:r>
                              <a:rPr lang="fr-FR" sz="2200" i="1">
                                <a:latin typeface="Cambria Math" panose="02040503050406030204" pitchFamily="18" charset="0"/>
                                <a:ea typeface="Yu Mincho" panose="02020400000000000000" pitchFamily="18" charset="-128"/>
                                <a:cs typeface="Times New Roman" panose="02020603050405020304" pitchFamily="18" charset="0"/>
                              </a:rPr>
                              <m:t>&lt;</m:t>
                            </m:r>
                            <m:r>
                              <a:rPr lang="fr-FR" sz="2200" i="1">
                                <a:latin typeface="Cambria Math" panose="02040503050406030204" pitchFamily="18" charset="0"/>
                                <a:ea typeface="Yu Mincho" panose="02020400000000000000" pitchFamily="18" charset="-128"/>
                                <a:cs typeface="Times New Roman" panose="02020603050405020304" pitchFamily="18" charset="0"/>
                              </a:rPr>
                              <m:t>𝑦</m:t>
                            </m:r>
                            <m:r>
                              <a:rPr lang="fr-FR" sz="2200" i="1">
                                <a:latin typeface="Cambria Math" panose="02040503050406030204" pitchFamily="18" charset="0"/>
                                <a:ea typeface="Yu Mincho" panose="02020400000000000000" pitchFamily="18" charset="-128"/>
                                <a:cs typeface="Times New Roman" panose="02020603050405020304" pitchFamily="18" charset="0"/>
                              </a:rPr>
                              <m:t> ≤</m:t>
                            </m:r>
                            <m:r>
                              <m:rPr>
                                <m:nor/>
                              </m:rPr>
                              <a:rPr lang="fr-FR" sz="2200">
                                <a:latin typeface="UTM Avo" panose="02040603050506020204" pitchFamily="18" charset="0"/>
                                <a:ea typeface="Yu Mincho" panose="02020400000000000000" pitchFamily="18" charset="-128"/>
                                <a:cs typeface="Times New Roman" panose="02020603050405020304" pitchFamily="18" charset="0"/>
                              </a:rPr>
                              <m:t>20</m:t>
                            </m:r>
                          </m:e>
                          <m:e>
                            <m:r>
                              <a:rPr lang="fr-FR" sz="2200" i="1">
                                <a:latin typeface="Cambria Math" panose="02040503050406030204" pitchFamily="18" charset="0"/>
                                <a:ea typeface="Cambria Math" panose="02040503050406030204" pitchFamily="18" charset="0"/>
                                <a:cs typeface="Times New Roman" panose="02020603050405020304" pitchFamily="18" charset="0"/>
                              </a:rPr>
                              <m:t>𝑦</m:t>
                            </m:r>
                            <m:r>
                              <a:rPr lang="fr-FR" sz="2200" i="1">
                                <a:latin typeface="Cambria Math" panose="02040503050406030204" pitchFamily="18" charset="0"/>
                                <a:ea typeface="Cambria Math" panose="02040503050406030204" pitchFamily="18" charset="0"/>
                                <a:cs typeface="Times New Roman" panose="02020603050405020304" pitchFamily="18" charset="0"/>
                              </a:rPr>
                              <m:t> ≥</m:t>
                            </m:r>
                            <m:r>
                              <m:rPr>
                                <m:nor/>
                              </m:rPr>
                              <a:rPr lang="fr-FR" sz="2200">
                                <a:latin typeface="UTM Avo" panose="02040603050506020204" pitchFamily="18" charset="0"/>
                                <a:ea typeface="Cambria Math" panose="02040503050406030204" pitchFamily="18" charset="0"/>
                                <a:cs typeface="Times New Roman" panose="02020603050405020304" pitchFamily="18" charset="0"/>
                              </a:rPr>
                              <m:t>2</m:t>
                            </m:r>
                            <m:r>
                              <a:rPr lang="fr-FR" sz="2200" i="1">
                                <a:latin typeface="Cambria Math" panose="02040503050406030204" pitchFamily="18" charset="0"/>
                                <a:ea typeface="Cambria Math" panose="02040503050406030204" pitchFamily="18" charset="0"/>
                                <a:cs typeface="Times New Roman" panose="02020603050405020304" pitchFamily="18" charset="0"/>
                              </a:rPr>
                              <m:t>𝑥</m:t>
                            </m:r>
                          </m:e>
                        </m:eqArr>
                      </m:e>
                    </m:d>
                  </m:oMath>
                </a14:m>
                <a:r>
                  <a:rPr lang="fr-FR" sz="2200" dirty="0">
                    <a:effectLst/>
                    <a:latin typeface="UTM Avo" panose="02040603050506020204" pitchFamily="18" charset="0"/>
                    <a:ea typeface="Yu Mincho" panose="02020400000000000000" pitchFamily="18" charset="-128"/>
                    <a:cs typeface="Times New Roman" panose="02020603050405020304" pitchFamily="18" charset="0"/>
                  </a:rPr>
                  <a:t> sao </a:t>
                </a:r>
                <a:r>
                  <a:rPr lang="fr-FR" sz="2200" dirty="0" err="1">
                    <a:effectLst/>
                    <a:latin typeface="UTM Avo" panose="02040603050506020204" pitchFamily="18" charset="0"/>
                    <a:ea typeface="Yu Mincho" panose="02020400000000000000" pitchFamily="18" charset="-128"/>
                    <a:cs typeface="Times New Roman" panose="02020603050405020304" pitchFamily="18" charset="0"/>
                  </a:rPr>
                  <a:t>cho</a:t>
                </a:r>
                <a:r>
                  <a:rPr lang="fr-FR" sz="2200" dirty="0">
                    <a:effectLst/>
                    <a:latin typeface="UTM Avo" panose="02040603050506020204" pitchFamily="18" charset="0"/>
                    <a:ea typeface="Yu Mincho" panose="02020400000000000000" pitchFamily="18" charset="-128"/>
                    <a:cs typeface="Times New Roman" panose="02020603050405020304" pitchFamily="18" charset="0"/>
                  </a:rPr>
                  <a:t> </a:t>
                </a:r>
                <a14:m>
                  <m:oMath xmlns:m="http://schemas.openxmlformats.org/officeDocument/2006/math">
                    <m:r>
                      <m:rPr>
                        <m:nor/>
                      </m:rPr>
                      <a:rPr lang="fr-FR" sz="2200" i="0" dirty="0" smtClean="0">
                        <a:effectLst/>
                        <a:latin typeface="UTM Avo" panose="02040603050506020204" pitchFamily="18" charset="0"/>
                        <a:ea typeface="Yu Mincho" panose="02020400000000000000" pitchFamily="18" charset="-128"/>
                        <a:cs typeface="Times New Roman" panose="02020603050405020304" pitchFamily="18" charset="0"/>
                      </a:rPr>
                      <m:t>T</m:t>
                    </m:r>
                    <m:r>
                      <a:rPr lang="fr-FR" sz="2200" i="1" dirty="0" smtClean="0">
                        <a:effectLst/>
                        <a:latin typeface="Cambria Math" panose="02040503050406030204" pitchFamily="18" charset="0"/>
                        <a:ea typeface="Yu Mincho" panose="02020400000000000000" pitchFamily="18" charset="-128"/>
                        <a:cs typeface="Times New Roman" panose="02020603050405020304" pitchFamily="18" charset="0"/>
                      </a:rPr>
                      <m:t>=</m:t>
                    </m:r>
                    <m:r>
                      <m:rPr>
                        <m:nor/>
                      </m:rPr>
                      <a:rPr lang="fr-FR" sz="2200" i="0" dirty="0" smtClean="0">
                        <a:effectLst/>
                        <a:latin typeface="UTM Avo" panose="02040603050506020204" pitchFamily="18" charset="0"/>
                        <a:ea typeface="Yu Mincho" panose="02020400000000000000" pitchFamily="18" charset="-128"/>
                        <a:cs typeface="Times New Roman" panose="02020603050405020304" pitchFamily="18" charset="0"/>
                      </a:rPr>
                      <m:t>160 000</m:t>
                    </m:r>
                    <m:r>
                      <a:rPr lang="fr-FR" sz="2200" i="1" dirty="0">
                        <a:effectLst/>
                        <a:latin typeface="Cambria Math" panose="02040503050406030204" pitchFamily="18" charset="0"/>
                        <a:ea typeface="Calibri" panose="020F0502020204030204" pitchFamily="34" charset="0"/>
                        <a:cs typeface="Times New Roman" panose="02020603050405020304" pitchFamily="18" charset="0"/>
                      </a:rPr>
                      <m:t>𝑥</m:t>
                    </m:r>
                    <m:r>
                      <a:rPr lang="fr-FR" sz="2200" i="1" dirty="0">
                        <a:effectLst/>
                        <a:latin typeface="Cambria Math" panose="02040503050406030204" pitchFamily="18" charset="0"/>
                        <a:ea typeface="Calibri" panose="020F0502020204030204" pitchFamily="34" charset="0"/>
                        <a:cs typeface="Times New Roman" panose="02020603050405020304" pitchFamily="18" charset="0"/>
                      </a:rPr>
                      <m:t>+</m:t>
                    </m:r>
                    <m:r>
                      <m:rPr>
                        <m:nor/>
                      </m:rPr>
                      <a:rPr lang="fr-FR" sz="2200" i="0" dirty="0">
                        <a:effectLst/>
                        <a:latin typeface="UTM Avo" panose="02040603050506020204" pitchFamily="18" charset="0"/>
                        <a:ea typeface="Calibri" panose="020F0502020204030204" pitchFamily="34" charset="0"/>
                        <a:cs typeface="Times New Roman" panose="02020603050405020304" pitchFamily="18" charset="0"/>
                      </a:rPr>
                      <m:t>176 000</m:t>
                    </m:r>
                    <m:r>
                      <a:rPr lang="fr-FR" sz="2200" i="1" dirty="0">
                        <a:effectLst/>
                        <a:latin typeface="Cambria Math" panose="02040503050406030204" pitchFamily="18" charset="0"/>
                        <a:ea typeface="Calibri" panose="020F0502020204030204" pitchFamily="34" charset="0"/>
                        <a:cs typeface="Times New Roman" panose="02020603050405020304" pitchFamily="18" charset="0"/>
                      </a:rPr>
                      <m:t>𝑦</m:t>
                    </m:r>
                    <m:r>
                      <a:rPr lang="fr-FR" sz="2200" i="1" dirty="0">
                        <a:effectLst/>
                        <a:latin typeface="Cambria Math" panose="02040503050406030204" pitchFamily="18" charset="0"/>
                        <a:ea typeface="Calibri" panose="020F0502020204030204" pitchFamily="34" charset="0"/>
                        <a:cs typeface="Times New Roman" panose="02020603050405020304" pitchFamily="18" charset="0"/>
                      </a:rPr>
                      <m:t> </m:t>
                    </m:r>
                  </m:oMath>
                </a14:m>
                <a:r>
                  <a:rPr lang="fr-FR" sz="2200" dirty="0" err="1">
                    <a:effectLst/>
                    <a:latin typeface="UTM Avo" panose="02040603050506020204" pitchFamily="18" charset="0"/>
                    <a:ea typeface="Calibri" panose="020F0502020204030204" pitchFamily="34" charset="0"/>
                    <a:cs typeface="Times New Roman" panose="02020603050405020304" pitchFamily="18" charset="0"/>
                  </a:rPr>
                  <a:t>có</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giá</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trị</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nhỏ</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nhất</a:t>
                </a:r>
                <a:r>
                  <a:rPr lang="fr-FR" sz="2200" dirty="0">
                    <a:effectLst/>
                    <a:latin typeface="UTM Avo" panose="02040603050506020204" pitchFamily="18" charset="0"/>
                    <a:ea typeface="Calibri" panose="020F0502020204030204" pitchFamily="34" charset="0"/>
                    <a:cs typeface="Times New Roman" panose="02020603050405020304" pitchFamily="18" charset="0"/>
                  </a:rPr>
                  <a:t>.</a:t>
                </a:r>
                <a:endParaRPr lang="en-US" sz="2200" dirty="0">
                  <a:effectLst/>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6" name="Hộp Văn bản 3">
                <a:extLst>
                  <a:ext uri="{FF2B5EF4-FFF2-40B4-BE49-F238E27FC236}">
                    <a16:creationId xmlns:a16="http://schemas.microsoft.com/office/drawing/2014/main" id="{67F63D94-25C4-1DF3-8223-B9C0A8098D73}"/>
                  </a:ext>
                </a:extLst>
              </p:cNvPr>
              <p:cNvSpPr txBox="1">
                <a:spLocks noRot="1" noChangeAspect="1" noMove="1" noResize="1" noEditPoints="1" noAdjustHandles="1" noChangeArrowheads="1" noChangeShapeType="1" noTextEdit="1"/>
              </p:cNvSpPr>
              <p:nvPr/>
            </p:nvSpPr>
            <p:spPr>
              <a:xfrm>
                <a:off x="420083" y="1151387"/>
                <a:ext cx="11401927" cy="1957139"/>
              </a:xfrm>
              <a:prstGeom prst="rect">
                <a:avLst/>
              </a:prstGeom>
              <a:blipFill>
                <a:blip r:embed="rId3"/>
                <a:stretch>
                  <a:fillRect l="-695" r="-695" b="-498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Hộp Văn bản 6">
                <a:extLst>
                  <a:ext uri="{FF2B5EF4-FFF2-40B4-BE49-F238E27FC236}">
                    <a16:creationId xmlns:a16="http://schemas.microsoft.com/office/drawing/2014/main" id="{F2C59684-0923-45F6-8213-0C356AE208C3}"/>
                  </a:ext>
                </a:extLst>
              </p:cNvPr>
              <p:cNvSpPr txBox="1"/>
              <p:nvPr/>
            </p:nvSpPr>
            <p:spPr>
              <a:xfrm>
                <a:off x="420083" y="3228687"/>
                <a:ext cx="6214633" cy="1042337"/>
              </a:xfrm>
              <a:prstGeom prst="rect">
                <a:avLst/>
              </a:prstGeom>
              <a:noFill/>
            </p:spPr>
            <p:txBody>
              <a:bodyPr wrap="square">
                <a:spAutoFit/>
              </a:bodyPr>
              <a:lstStyle/>
              <a:p>
                <a:pPr marL="0" marR="0" algn="just">
                  <a:lnSpc>
                    <a:spcPct val="150000"/>
                  </a:lnSpc>
                  <a:spcBef>
                    <a:spcPts val="0"/>
                  </a:spcBef>
                  <a:spcAft>
                    <a:spcPts val="800"/>
                  </a:spcAft>
                </a:pPr>
                <a:r>
                  <a:rPr lang="fr-FR" sz="2200" dirty="0" err="1">
                    <a:effectLst/>
                    <a:latin typeface="UTM Avo" panose="02040603050506020204" pitchFamily="18" charset="0"/>
                    <a:ea typeface="Calibri" panose="020F0502020204030204" pitchFamily="34" charset="0"/>
                    <a:cs typeface="Times New Roman" panose="02020603050405020304" pitchFamily="18" charset="0"/>
                  </a:rPr>
                  <a:t>Trước</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hết</a:t>
                </a:r>
                <a:r>
                  <a:rPr lang="fr-FR" sz="2200" dirty="0">
                    <a:effectLst/>
                    <a:latin typeface="UTM Avo" panose="02040603050506020204" pitchFamily="18" charset="0"/>
                    <a:ea typeface="Calibri" panose="020F0502020204030204" pitchFamily="34" charset="0"/>
                    <a:cs typeface="Times New Roman" panose="02020603050405020304" pitchFamily="18" charset="0"/>
                  </a:rPr>
                  <a:t>, ta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xác</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định</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miền</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nghiệm</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của</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hệ</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bất</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phương</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trình</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fr-FR" sz="2200" i="1" dirty="0"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fr-FR" sz="2200" dirty="0" err="1">
                    <a:effectLst/>
                    <a:latin typeface="UTM Avo" panose="02040603050506020204" pitchFamily="18" charset="0"/>
                    <a:ea typeface="Calibri" panose="020F0502020204030204" pitchFamily="34" charset="0"/>
                    <a:cs typeface="Times New Roman" panose="02020603050405020304" pitchFamily="18" charset="0"/>
                  </a:rPr>
                  <a:t>bằng</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cách</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vẽ</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đồ</a:t>
                </a:r>
                <a:r>
                  <a:rPr lang="fr-FR" sz="2200" dirty="0">
                    <a:effectLst/>
                    <a:latin typeface="UTM Avo" panose="02040603050506020204" pitchFamily="18" charset="0"/>
                    <a:ea typeface="Calibri" panose="020F0502020204030204" pitchFamily="34" charset="0"/>
                    <a:cs typeface="Times New Roman" panose="02020603050405020304" pitchFamily="18" charset="0"/>
                  </a:rPr>
                  <a:t> </a:t>
                </a:r>
                <a:r>
                  <a:rPr lang="fr-FR" sz="2200" dirty="0" err="1">
                    <a:effectLst/>
                    <a:latin typeface="UTM Avo" panose="02040603050506020204" pitchFamily="18" charset="0"/>
                    <a:ea typeface="Calibri" panose="020F0502020204030204" pitchFamily="34" charset="0"/>
                    <a:cs typeface="Times New Roman" panose="02020603050405020304" pitchFamily="18" charset="0"/>
                  </a:rPr>
                  <a:t>thị</a:t>
                </a:r>
                <a:r>
                  <a:rPr lang="fr-FR" sz="2200" dirty="0">
                    <a:effectLst/>
                    <a:latin typeface="UTM Avo" panose="02040603050506020204" pitchFamily="18" charset="0"/>
                    <a:ea typeface="Calibri" panose="020F0502020204030204" pitchFamily="34" charset="0"/>
                    <a:cs typeface="Times New Roman" panose="02020603050405020304" pitchFamily="18" charset="0"/>
                  </a:rPr>
                  <a:t>.</a:t>
                </a:r>
                <a:endParaRPr lang="en-US" sz="2200" dirty="0">
                  <a:effectLst/>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8" name="Hộp Văn bản 6">
                <a:extLst>
                  <a:ext uri="{FF2B5EF4-FFF2-40B4-BE49-F238E27FC236}">
                    <a16:creationId xmlns:a16="http://schemas.microsoft.com/office/drawing/2014/main" id="{F2C59684-0923-45F6-8213-0C356AE208C3}"/>
                  </a:ext>
                </a:extLst>
              </p:cNvPr>
              <p:cNvSpPr txBox="1">
                <a:spLocks noRot="1" noChangeAspect="1" noMove="1" noResize="1" noEditPoints="1" noAdjustHandles="1" noChangeArrowheads="1" noChangeShapeType="1" noTextEdit="1"/>
              </p:cNvSpPr>
              <p:nvPr/>
            </p:nvSpPr>
            <p:spPr>
              <a:xfrm>
                <a:off x="420083" y="3228687"/>
                <a:ext cx="6214633" cy="1042337"/>
              </a:xfrm>
              <a:prstGeom prst="rect">
                <a:avLst/>
              </a:prstGeom>
              <a:blipFill>
                <a:blip r:embed="rId4"/>
                <a:stretch>
                  <a:fillRect l="-1276" r="-1276" b="-9942"/>
                </a:stretch>
              </a:blipFill>
            </p:spPr>
            <p:txBody>
              <a:bodyPr/>
              <a:lstStyle/>
              <a:p>
                <a:r>
                  <a:rPr lang="en-US">
                    <a:noFill/>
                  </a:rPr>
                  <a:t> </a:t>
                </a:r>
              </a:p>
            </p:txBody>
          </p:sp>
        </mc:Fallback>
      </mc:AlternateContent>
      <p:pic>
        <p:nvPicPr>
          <p:cNvPr id="9" name="Picture 56">
            <a:extLst>
              <a:ext uri="{FF2B5EF4-FFF2-40B4-BE49-F238E27FC236}">
                <a16:creationId xmlns:a16="http://schemas.microsoft.com/office/drawing/2014/main" id="{665AFAB3-7CC2-4F39-2A1E-7C31B04B1B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3237" y="3108526"/>
            <a:ext cx="4207667" cy="3357594"/>
          </a:xfrm>
          <a:prstGeom prst="rect">
            <a:avLst/>
          </a:prstGeom>
        </p:spPr>
      </p:pic>
      <mc:AlternateContent xmlns:mc="http://schemas.openxmlformats.org/markup-compatibility/2006">
        <mc:Choice xmlns:a14="http://schemas.microsoft.com/office/drawing/2010/main" Requires="a14">
          <p:sp>
            <p:nvSpPr>
              <p:cNvPr id="10" name="Hộp Văn bản 10">
                <a:extLst>
                  <a:ext uri="{FF2B5EF4-FFF2-40B4-BE49-F238E27FC236}">
                    <a16:creationId xmlns:a16="http://schemas.microsoft.com/office/drawing/2014/main" id="{6DC2946F-47CA-EAAF-CD0A-7EC3181698C0}"/>
                  </a:ext>
                </a:extLst>
              </p:cNvPr>
              <p:cNvSpPr txBox="1"/>
              <p:nvPr/>
            </p:nvSpPr>
            <p:spPr>
              <a:xfrm>
                <a:off x="420084" y="4383287"/>
                <a:ext cx="6846478" cy="1652760"/>
              </a:xfrm>
              <a:prstGeom prst="rect">
                <a:avLst/>
              </a:prstGeom>
              <a:noFill/>
            </p:spPr>
            <p:txBody>
              <a:bodyPr wrap="square">
                <a:spAutoFit/>
              </a:bodyPr>
              <a:lstStyle/>
              <a:p>
                <a:pPr marL="0" marR="0" algn="just">
                  <a:lnSpc>
                    <a:spcPct val="150000"/>
                  </a:lnSpc>
                  <a:spcBef>
                    <a:spcPts val="0"/>
                  </a:spcBef>
                  <a:spcAft>
                    <a:spcPts val="800"/>
                  </a:spcAft>
                </a:pPr>
                <a:r>
                  <a:rPr lang="en-US" sz="2200" dirty="0" err="1">
                    <a:effectLst/>
                    <a:latin typeface="UTM Avo" panose="02040603050506020204" pitchFamily="18" charset="0"/>
                    <a:ea typeface="Calibri" panose="020F0502020204030204" pitchFamily="34" charset="0"/>
                    <a:cs typeface="Times New Roman" panose="02020603050405020304" pitchFamily="18" charset="0"/>
                  </a:rPr>
                  <a:t>Miền</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nghiệm</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của</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hệ</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bất</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phương</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trình</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là</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miền</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tứ</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giác</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ABCD</m:t>
                    </m:r>
                  </m:oMath>
                </a14:m>
                <a:r>
                  <a:rPr lang="en-US" sz="2200" dirty="0">
                    <a:effectLst/>
                    <a:latin typeface="UTM Avo" panose="02040603050506020204" pitchFamily="18" charset="0"/>
                    <a:ea typeface="Calibri" panose="020F0502020204030204" pitchFamily="34" charset="0"/>
                    <a:cs typeface="Times New Roman" panose="02020603050405020304" pitchFamily="18" charset="0"/>
                  </a:rPr>
                  <a:t> </a:t>
                </a:r>
                <a:r>
                  <a:rPr lang="en-US" sz="2200" dirty="0" err="1">
                    <a:effectLst/>
                    <a:latin typeface="UTM Avo" panose="02040603050506020204" pitchFamily="18" charset="0"/>
                    <a:ea typeface="Calibri" panose="020F0502020204030204" pitchFamily="34" charset="0"/>
                    <a:cs typeface="Times New Roman" panose="02020603050405020304" pitchFamily="18" charset="0"/>
                  </a:rPr>
                  <a:t>với</a:t>
                </a:r>
                <a:r>
                  <a:rPr lang="en-US" sz="22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A</m:t>
                    </m:r>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6</m:t>
                    </m:r>
                    <m:r>
                      <m:rPr>
                        <m:nor/>
                      </m:rPr>
                      <a:rPr lang="en-US" sz="22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m:t>
                    </m:r>
                    <m:r>
                      <m:rPr>
                        <m:nor/>
                      </m:rPr>
                      <a:rPr lang="en-US" sz="22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18</m:t>
                    </m:r>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B</m:t>
                    </m:r>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6</m:t>
                    </m:r>
                    <m:r>
                      <m:rPr>
                        <m:nor/>
                      </m:rPr>
                      <a:rPr lang="en-US" sz="22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m:t>
                    </m:r>
                    <m:r>
                      <m:rPr>
                        <m:nor/>
                      </m:rPr>
                      <a:rPr lang="en-US" sz="22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20</m:t>
                    </m:r>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effectLst/>
                    <a:latin typeface="UTM Avo" panose="02040603050506020204" pitchFamily="18" charset="0"/>
                    <a:ea typeface="Calibri" panose="020F0502020204030204" pitchFamily="34" charset="0"/>
                    <a:cs typeface="Times New Roman" panose="02020603050405020304" pitchFamily="18" charset="0"/>
                  </a:rPr>
                  <a:t>, </a:t>
                </a:r>
                <a:endParaRPr lang="en-US" sz="2200" i="0" dirty="0">
                  <a:effectLst/>
                  <a:latin typeface="UTM Avo" panose="020406030505060202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14:m>
                  <m:oMath xmlns:m="http://schemas.openxmlformats.org/officeDocument/2006/math">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C</m:t>
                    </m:r>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10</m:t>
                    </m:r>
                    <m:r>
                      <m:rPr>
                        <m:nor/>
                      </m:rPr>
                      <a:rPr lang="en-US" sz="22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m:t>
                    </m:r>
                    <m:r>
                      <m:rPr>
                        <m:nor/>
                      </m:rPr>
                      <a:rPr lang="en-US" sz="22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20</m:t>
                    </m:r>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2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D</m:t>
                    </m:r>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8</m:t>
                    </m:r>
                    <m:r>
                      <m:rPr>
                        <m:nor/>
                      </m:rPr>
                      <a:rPr lang="en-US" sz="22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200" i="0" dirty="0" smtClean="0">
                        <a:effectLst/>
                        <a:latin typeface="UTM Avo" panose="02040603050506020204" pitchFamily="18" charset="0"/>
                        <a:ea typeface="Calibri" panose="020F0502020204030204" pitchFamily="34" charset="0"/>
                        <a:cs typeface="Times New Roman" panose="02020603050405020304" pitchFamily="18" charset="0"/>
                      </a:rPr>
                      <m:t>;16</m:t>
                    </m:r>
                    <m:r>
                      <a:rPr lang="en-US" sz="22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endParaRPr lang="en-US" sz="2200" dirty="0">
                  <a:effectLst/>
                  <a:latin typeface="UTM Avo" panose="02040603050506020204" pitchFamily="18" charset="0"/>
                  <a:ea typeface="Calibri" panose="020F0502020204030204" pitchFamily="34" charset="0"/>
                  <a:cs typeface="Times New Roman" panose="02020603050405020304" pitchFamily="18" charset="0"/>
                </a:endParaRPr>
              </a:p>
            </p:txBody>
          </p:sp>
        </mc:Choice>
        <mc:Fallback>
          <p:sp>
            <p:nvSpPr>
              <p:cNvPr id="10" name="Hộp Văn bản 10">
                <a:extLst>
                  <a:ext uri="{FF2B5EF4-FFF2-40B4-BE49-F238E27FC236}">
                    <a16:creationId xmlns:a16="http://schemas.microsoft.com/office/drawing/2014/main" id="{6DC2946F-47CA-EAAF-CD0A-7EC3181698C0}"/>
                  </a:ext>
                </a:extLst>
              </p:cNvPr>
              <p:cNvSpPr txBox="1">
                <a:spLocks noRot="1" noChangeAspect="1" noMove="1" noResize="1" noEditPoints="1" noAdjustHandles="1" noChangeArrowheads="1" noChangeShapeType="1" noTextEdit="1"/>
              </p:cNvSpPr>
              <p:nvPr/>
            </p:nvSpPr>
            <p:spPr>
              <a:xfrm>
                <a:off x="420084" y="4383287"/>
                <a:ext cx="6846478" cy="1652760"/>
              </a:xfrm>
              <a:prstGeom prst="rect">
                <a:avLst/>
              </a:prstGeom>
              <a:blipFill>
                <a:blip r:embed="rId6"/>
                <a:stretch>
                  <a:fillRect l="-1158" r="-1158" b="-6642"/>
                </a:stretch>
              </a:blipFill>
            </p:spPr>
            <p:txBody>
              <a:bodyPr/>
              <a:lstStyle/>
              <a:p>
                <a:r>
                  <a:rPr lang="en-US">
                    <a:noFill/>
                  </a:rPr>
                  <a:t> </a:t>
                </a:r>
              </a:p>
            </p:txBody>
          </p:sp>
        </mc:Fallback>
      </mc:AlternateContent>
    </p:spTree>
    <p:extLst>
      <p:ext uri="{BB962C8B-B14F-4D97-AF65-F5344CB8AC3E}">
        <p14:creationId xmlns:p14="http://schemas.microsoft.com/office/powerpoint/2010/main" val="291747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11" name="Hộp Văn bản 7">
                <a:extLst>
                  <a:ext uri="{FF2B5EF4-FFF2-40B4-BE49-F238E27FC236}">
                    <a16:creationId xmlns:a16="http://schemas.microsoft.com/office/drawing/2014/main" id="{9DACF953-A3C9-7460-6575-A3670E7DB6E2}"/>
                  </a:ext>
                </a:extLst>
              </p:cNvPr>
              <p:cNvSpPr txBox="1"/>
              <p:nvPr/>
            </p:nvSpPr>
            <p:spPr>
              <a:xfrm>
                <a:off x="438623" y="1626487"/>
                <a:ext cx="11257191" cy="4700582"/>
              </a:xfrm>
              <a:prstGeom prst="rect">
                <a:avLst/>
              </a:prstGeom>
              <a:noFill/>
            </p:spPr>
            <p:txBody>
              <a:bodyPr wrap="square">
                <a:spAutoFit/>
              </a:bodyPr>
              <a:lstStyle/>
              <a:p>
                <a:pPr marL="0" marR="0" algn="just">
                  <a:lnSpc>
                    <a:spcPct val="150000"/>
                  </a:lnSpc>
                  <a:spcBef>
                    <a:spcPts val="0"/>
                  </a:spcBef>
                  <a:spcAft>
                    <a:spcPts val="800"/>
                  </a:spcAft>
                </a:pPr>
                <a:r>
                  <a:rPr lang="en-US" sz="2000" dirty="0">
                    <a:effectLst/>
                    <a:latin typeface="UTM Avo" panose="02040603050506020204" pitchFamily="18" charset="0"/>
                    <a:ea typeface="Calibri" panose="020F0502020204030204" pitchFamily="34" charset="0"/>
                    <a:cs typeface="Times New Roman" panose="02020603050405020304" pitchFamily="18" charset="0"/>
                  </a:rPr>
                  <a:t>Người ta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chứng</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minh</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được</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Biểu</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thức</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T</m:t>
                    </m:r>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160 000</m:t>
                    </m:r>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𝑥</m:t>
                    </m:r>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176 000</m:t>
                    </m:r>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𝑦</m:t>
                    </m:r>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000" dirty="0" err="1">
                    <a:effectLst/>
                    <a:latin typeface="UTM Avo" panose="02040603050506020204" pitchFamily="18" charset="0"/>
                    <a:ea typeface="Calibri" panose="020F0502020204030204" pitchFamily="34" charset="0"/>
                    <a:cs typeface="Times New Roman" panose="02020603050405020304" pitchFamily="18" charset="0"/>
                  </a:rPr>
                  <a:t>có</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giá</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trị</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nhỏ</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nhất</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tại</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một</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trong</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các</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đỉnh</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của</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tứ</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giác</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ABCD</m:t>
                    </m:r>
                  </m:oMath>
                </a14:m>
                <a:r>
                  <a:rPr lang="en-US" sz="2000" dirty="0">
                    <a:effectLst/>
                    <a:latin typeface="UTM Avo" panose="02040603050506020204" pitchFamily="18" charset="0"/>
                    <a:ea typeface="Calibri" panose="020F0502020204030204" pitchFamily="34" charset="0"/>
                    <a:cs typeface="Times New Roman" panose="02020603050405020304" pitchFamily="18" charset="0"/>
                  </a:rPr>
                  <a:t>.</a:t>
                </a:r>
              </a:p>
              <a:p>
                <a:pPr marL="0" marR="0" algn="just">
                  <a:lnSpc>
                    <a:spcPct val="150000"/>
                  </a:lnSpc>
                  <a:spcBef>
                    <a:spcPts val="0"/>
                  </a:spcBef>
                  <a:spcAft>
                    <a:spcPts val="800"/>
                  </a:spcAft>
                </a:pPr>
                <a:r>
                  <a:rPr lang="en-US" sz="2000" dirty="0" err="1">
                    <a:effectLst/>
                    <a:latin typeface="UTM Avo" panose="02040603050506020204" pitchFamily="18" charset="0"/>
                    <a:ea typeface="Calibri" panose="020F0502020204030204" pitchFamily="34" charset="0"/>
                    <a:cs typeface="Times New Roman" panose="02020603050405020304" pitchFamily="18" charset="0"/>
                  </a:rPr>
                  <a:t>Tính</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giá</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trị</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của</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biểu</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thức</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T</m:t>
                    </m:r>
                  </m:oMath>
                </a14:m>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tại</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các</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cặp</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số</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m:t>
                    </m:r>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𝑥</m:t>
                    </m:r>
                    <m:r>
                      <a:rPr lang="en-US" sz="2000" b="0" i="1" dirty="0"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𝑦</m:t>
                    </m:r>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là</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tọa</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độ</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các</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đỉnh</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của</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tứ</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giác</a:t>
                </a:r>
                <a:r>
                  <a:rPr lang="en-US" sz="2000" dirty="0">
                    <a:effectLst/>
                    <a:latin typeface="UTM Avo" panose="02040603050506020204" pitchFamily="18" charset="0"/>
                    <a:ea typeface="Calibri" panose="020F0502020204030204" pitchFamily="34" charset="0"/>
                    <a:cs typeface="Times New Roman" panose="02020603050405020304" pitchFamily="18" charset="0"/>
                  </a:rPr>
                  <a:t>, ta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có</a:t>
                </a:r>
                <a:r>
                  <a:rPr lang="en-US" sz="2000" dirty="0">
                    <a:effectLst/>
                    <a:latin typeface="UTM Avo" panose="02040603050506020204" pitchFamily="18" charset="0"/>
                    <a:ea typeface="Calibri" panose="020F0502020204030204" pitchFamily="34" charset="0"/>
                    <a:cs typeface="Times New Roman" panose="02020603050405020304" pitchFamily="18" charset="0"/>
                  </a:rPr>
                  <a:t>:</a:t>
                </a:r>
              </a:p>
              <a:p>
                <a:pPr marL="0" marR="0" algn="just">
                  <a:lnSpc>
                    <a:spcPct val="150000"/>
                  </a:lnSpc>
                  <a:spcBef>
                    <a:spcPts val="0"/>
                  </a:spcBef>
                  <a:spcAft>
                    <a:spcPts val="800"/>
                  </a:spcAft>
                </a:pP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T</m:t>
                    </m:r>
                    <m:r>
                      <a:rPr lang="en-US" sz="2000" i="1" baseline="-25000" dirty="0">
                        <a:effectLst/>
                        <a:latin typeface="Cambria Math" panose="02040503050406030204" pitchFamily="18" charset="0"/>
                        <a:ea typeface="Calibri" panose="020F0502020204030204" pitchFamily="34" charset="0"/>
                        <a:cs typeface="Times New Roman" panose="02020603050405020304" pitchFamily="18" charset="0"/>
                      </a:rPr>
                      <m:t>𝐴</m:t>
                    </m:r>
                    <m:r>
                      <a:rPr lang="en-US" sz="2000" i="1" dirty="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effectLst/>
                        <a:latin typeface="UTM Avo" panose="02040603050506020204" pitchFamily="18" charset="0"/>
                        <a:ea typeface="Calibri" panose="020F0502020204030204" pitchFamily="34" charset="0"/>
                        <a:cs typeface="Times New Roman" panose="02020603050405020304" pitchFamily="18" charset="0"/>
                      </a:rPr>
                      <m:t>160 000. 6</m:t>
                    </m:r>
                    <m:r>
                      <a:rPr lang="en-US" sz="2000" i="1" dirty="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effectLst/>
                        <a:latin typeface="UTM Avo" panose="02040603050506020204" pitchFamily="18" charset="0"/>
                        <a:ea typeface="Calibri" panose="020F0502020204030204" pitchFamily="34" charset="0"/>
                        <a:cs typeface="Times New Roman" panose="02020603050405020304" pitchFamily="18" charset="0"/>
                      </a:rPr>
                      <m:t>176 000. 18</m:t>
                    </m:r>
                    <m:r>
                      <a:rPr lang="en-US" sz="2000" i="1" dirty="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effectLst/>
                        <a:latin typeface="UTM Avo" panose="02040603050506020204" pitchFamily="18" charset="0"/>
                        <a:ea typeface="Calibri" panose="020F0502020204030204" pitchFamily="34" charset="0"/>
                        <a:cs typeface="Times New Roman" panose="02020603050405020304" pitchFamily="18" charset="0"/>
                      </a:rPr>
                      <m:t>4 128 000</m:t>
                    </m:r>
                    <m:r>
                      <a:rPr lang="en-US" sz="2000" b="0" i="0" dirty="0" smtClean="0">
                        <a:effectLst/>
                        <a:latin typeface="Cambria Math" panose="02040503050406030204" pitchFamily="18" charset="0"/>
                        <a:ea typeface="Calibri" panose="020F0502020204030204" pitchFamily="34" charset="0"/>
                        <a:cs typeface="Times New Roman" panose="02020603050405020304" pitchFamily="18" charset="0"/>
                      </a:rPr>
                      <m:t>; </m:t>
                    </m:r>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T</m:t>
                    </m:r>
                    <m:r>
                      <a:rPr lang="en-US" sz="2000" i="1" baseline="-25000" dirty="0">
                        <a:effectLst/>
                        <a:latin typeface="Cambria Math" panose="02040503050406030204" pitchFamily="18" charset="0"/>
                        <a:ea typeface="Calibri" panose="020F0502020204030204" pitchFamily="34" charset="0"/>
                        <a:cs typeface="Times New Roman" panose="02020603050405020304" pitchFamily="18" charset="0"/>
                      </a:rPr>
                      <m:t>𝐵</m:t>
                    </m:r>
                    <m:r>
                      <a:rPr lang="en-US" sz="2000" i="1" dirty="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effectLst/>
                        <a:latin typeface="UTM Avo" panose="02040603050506020204" pitchFamily="18" charset="0"/>
                        <a:ea typeface="Calibri" panose="020F0502020204030204" pitchFamily="34" charset="0"/>
                        <a:cs typeface="Times New Roman" panose="02020603050405020304" pitchFamily="18" charset="0"/>
                      </a:rPr>
                      <m:t>160 000. 6</m:t>
                    </m:r>
                    <m:r>
                      <a:rPr lang="en-US" sz="2000" i="1" dirty="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effectLst/>
                        <a:latin typeface="UTM Avo" panose="02040603050506020204" pitchFamily="18" charset="0"/>
                        <a:ea typeface="Calibri" panose="020F0502020204030204" pitchFamily="34" charset="0"/>
                        <a:cs typeface="Times New Roman" panose="02020603050405020304" pitchFamily="18" charset="0"/>
                      </a:rPr>
                      <m:t>176 000. 20</m:t>
                    </m:r>
                    <m:r>
                      <a:rPr lang="en-US" sz="2000" i="1" dirty="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effectLst/>
                        <a:latin typeface="UTM Avo" panose="02040603050506020204" pitchFamily="18" charset="0"/>
                        <a:ea typeface="Calibri" panose="020F0502020204030204" pitchFamily="34" charset="0"/>
                        <a:cs typeface="Times New Roman" panose="02020603050405020304" pitchFamily="18" charset="0"/>
                      </a:rPr>
                      <m:t>4 480 000</m:t>
                    </m:r>
                  </m:oMath>
                </a14:m>
                <a:r>
                  <a:rPr lang="en-US" sz="2000" dirty="0">
                    <a:effectLst/>
                    <a:latin typeface="UTM Avo" panose="02040603050506020204" pitchFamily="18" charset="0"/>
                    <a:ea typeface="Calibri" panose="020F0502020204030204" pitchFamily="34" charset="0"/>
                    <a:cs typeface="Times New Roman" panose="02020603050405020304" pitchFamily="18" charset="0"/>
                  </a:rPr>
                  <a:t>.</a:t>
                </a:r>
              </a:p>
              <a:p>
                <a:pPr marL="0" marR="0" algn="just">
                  <a:lnSpc>
                    <a:spcPct val="150000"/>
                  </a:lnSpc>
                  <a:spcBef>
                    <a:spcPts val="0"/>
                  </a:spcBef>
                  <a:spcAft>
                    <a:spcPts val="800"/>
                  </a:spcAft>
                </a:pP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T</m:t>
                    </m:r>
                    <m:r>
                      <a:rPr lang="en-US" sz="2000" i="1" baseline="-25000" dirty="0">
                        <a:effectLst/>
                        <a:latin typeface="Cambria Math" panose="02040503050406030204" pitchFamily="18" charset="0"/>
                        <a:ea typeface="Calibri" panose="020F0502020204030204" pitchFamily="34" charset="0"/>
                        <a:cs typeface="Times New Roman" panose="02020603050405020304" pitchFamily="18" charset="0"/>
                      </a:rPr>
                      <m:t>𝐶</m:t>
                    </m:r>
                    <m:r>
                      <a:rPr lang="en-US" sz="2000" i="1" dirty="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effectLst/>
                        <a:latin typeface="UTM Avo" panose="02040603050506020204" pitchFamily="18" charset="0"/>
                        <a:ea typeface="Calibri" panose="020F0502020204030204" pitchFamily="34" charset="0"/>
                        <a:cs typeface="Times New Roman" panose="02020603050405020304" pitchFamily="18" charset="0"/>
                      </a:rPr>
                      <m:t>160 000. 10</m:t>
                    </m:r>
                    <m:r>
                      <a:rPr lang="en-US" sz="2000" i="1" dirty="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effectLst/>
                        <a:latin typeface="UTM Avo" panose="02040603050506020204" pitchFamily="18" charset="0"/>
                        <a:ea typeface="Calibri" panose="020F0502020204030204" pitchFamily="34" charset="0"/>
                        <a:cs typeface="Times New Roman" panose="02020603050405020304" pitchFamily="18" charset="0"/>
                      </a:rPr>
                      <m:t>176 000. 20</m:t>
                    </m:r>
                    <m:r>
                      <a:rPr lang="en-US" sz="2000" b="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effectLst/>
                        <a:latin typeface="UTM Avo" panose="02040603050506020204" pitchFamily="18" charset="0"/>
                        <a:ea typeface="Calibri" panose="020F0502020204030204" pitchFamily="34" charset="0"/>
                        <a:cs typeface="Times New Roman" panose="02020603050405020304" pitchFamily="18" charset="0"/>
                      </a:rPr>
                      <m:t>5 120 000</m:t>
                    </m:r>
                  </m:oMath>
                </a14:m>
                <a:r>
                  <a:rPr lang="en-US" sz="2000" dirty="0">
                    <a:latin typeface="UTM Avo" panose="02040603050506020204" pitchFamily="18" charset="0"/>
                    <a:ea typeface="Calibri" panose="020F0502020204030204" pitchFamily="34" charset="0"/>
                    <a:cs typeface="Times New Roman" panose="02020603050405020304" pitchFamily="18" charset="0"/>
                  </a:rPr>
                  <a:t>;</a:t>
                </a:r>
                <a14:m>
                  <m:oMath xmlns:m="http://schemas.openxmlformats.org/officeDocument/2006/math">
                    <m:r>
                      <a:rPr lang="en-US" sz="2000" b="0" i="0" dirty="0" smtClean="0">
                        <a:effectLst/>
                        <a:latin typeface="Cambria Math" panose="02040503050406030204" pitchFamily="18" charset="0"/>
                        <a:ea typeface="Calibri" panose="020F0502020204030204" pitchFamily="34" charset="0"/>
                        <a:cs typeface="Times New Roman" panose="02020603050405020304" pitchFamily="18" charset="0"/>
                      </a:rPr>
                      <m:t> </m:t>
                    </m:r>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T</m:t>
                    </m:r>
                    <m:r>
                      <a:rPr lang="en-US" sz="2000" i="1" baseline="-25000" dirty="0" smtClean="0">
                        <a:effectLst/>
                        <a:latin typeface="Cambria Math" panose="02040503050406030204" pitchFamily="18" charset="0"/>
                        <a:ea typeface="Calibri" panose="020F0502020204030204" pitchFamily="34" charset="0"/>
                        <a:cs typeface="Times New Roman" panose="02020603050405020304" pitchFamily="18" charset="0"/>
                      </a:rPr>
                      <m:t>𝐷</m:t>
                    </m:r>
                    <m:r>
                      <a:rPr lang="en-US" sz="2000" i="1" dirty="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effectLst/>
                        <a:latin typeface="UTM Avo" panose="02040603050506020204" pitchFamily="18" charset="0"/>
                        <a:ea typeface="Calibri" panose="020F0502020204030204" pitchFamily="34" charset="0"/>
                        <a:cs typeface="Times New Roman" panose="02020603050405020304" pitchFamily="18" charset="0"/>
                      </a:rPr>
                      <m:t>160 000. 8</m:t>
                    </m:r>
                    <m:r>
                      <a:rPr lang="en-US" sz="2000" i="1" dirty="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effectLst/>
                        <a:latin typeface="UTM Avo" panose="02040603050506020204" pitchFamily="18" charset="0"/>
                        <a:ea typeface="Calibri" panose="020F0502020204030204" pitchFamily="34" charset="0"/>
                        <a:cs typeface="Times New Roman" panose="02020603050405020304" pitchFamily="18" charset="0"/>
                      </a:rPr>
                      <m:t>176 000. 16</m:t>
                    </m:r>
                    <m:r>
                      <a:rPr lang="en-US" sz="2000" i="1" dirty="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a:effectLst/>
                        <a:latin typeface="UTM Avo" panose="02040603050506020204" pitchFamily="18" charset="0"/>
                        <a:ea typeface="Calibri" panose="020F0502020204030204" pitchFamily="34" charset="0"/>
                        <a:cs typeface="Times New Roman" panose="02020603050405020304" pitchFamily="18" charset="0"/>
                      </a:rPr>
                      <m:t>4 096 000</m:t>
                    </m:r>
                    <m:r>
                      <m:rPr>
                        <m:nor/>
                      </m:rPr>
                      <a:rPr lang="en-US" sz="2000" b="0" i="0" dirty="0" smtClean="0">
                        <a:effectLst/>
                        <a:latin typeface="UTM Avo" panose="02040603050506020204" pitchFamily="18" charset="0"/>
                        <a:ea typeface="Calibri" panose="020F0502020204030204" pitchFamily="34" charset="0"/>
                        <a:cs typeface="Times New Roman" panose="02020603050405020304" pitchFamily="18" charset="0"/>
                      </a:rPr>
                      <m:t>.</m:t>
                    </m:r>
                  </m:oMath>
                </a14:m>
                <a:endParaRPr lang="en-US" sz="2000" dirty="0">
                  <a:effectLst/>
                  <a:latin typeface="UTM Avo" panose="02040603050506020204" pitchFamily="18" charset="0"/>
                  <a:ea typeface="Calibri" panose="020F0502020204030204" pitchFamily="34" charset="0"/>
                  <a:cs typeface="Times New Roman" panose="02020603050405020304" pitchFamily="18" charset="0"/>
                </a:endParaRPr>
              </a:p>
              <a:p>
                <a:pPr marL="0" marR="0" algn="just">
                  <a:lnSpc>
                    <a:spcPct val="150000"/>
                  </a:lnSpc>
                  <a:spcBef>
                    <a:spcPts val="0"/>
                  </a:spcBef>
                  <a:spcAft>
                    <a:spcPts val="800"/>
                  </a:spcAft>
                </a:pPr>
                <a:r>
                  <a:rPr lang="en-US" sz="2000" dirty="0">
                    <a:effectLst/>
                    <a:latin typeface="UTM Avo" panose="02040603050506020204" pitchFamily="18" charset="0"/>
                    <a:ea typeface="Calibri" panose="020F0502020204030204" pitchFamily="34" charset="0"/>
                    <a:cs typeface="Times New Roman" panose="02020603050405020304" pitchFamily="18" charset="0"/>
                  </a:rPr>
                  <a:t>So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sánh</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các</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giá</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trị</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trên</a:t>
                </a:r>
                <a:r>
                  <a:rPr lang="en-US" sz="2000" dirty="0">
                    <a:effectLst/>
                    <a:latin typeface="UTM Avo" panose="02040603050506020204" pitchFamily="18" charset="0"/>
                    <a:ea typeface="Calibri" panose="020F0502020204030204" pitchFamily="34" charset="0"/>
                    <a:cs typeface="Times New Roman" panose="02020603050405020304" pitchFamily="18" charset="0"/>
                  </a:rPr>
                  <a:t> ta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thấy</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T</m:t>
                    </m:r>
                  </m:oMath>
                </a14:m>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nhỏ</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nhất</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bằng</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4 096 000 </m:t>
                    </m:r>
                  </m:oMath>
                </a14:m>
                <a:r>
                  <a:rPr lang="en-US" sz="2000" dirty="0" err="1">
                    <a:effectLst/>
                    <a:latin typeface="UTM Avo" panose="02040603050506020204" pitchFamily="18" charset="0"/>
                    <a:ea typeface="Calibri" panose="020F0502020204030204" pitchFamily="34" charset="0"/>
                    <a:cs typeface="Times New Roman" panose="02020603050405020304" pitchFamily="18" charset="0"/>
                  </a:rPr>
                  <a:t>khi</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𝑥</m:t>
                    </m:r>
                    <m:r>
                      <a:rPr lang="en-US" sz="2000" b="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8</m:t>
                    </m:r>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000" dirty="0" err="1">
                    <a:effectLst/>
                    <a:latin typeface="UTM Avo" panose="02040603050506020204" pitchFamily="18" charset="0"/>
                    <a:ea typeface="Calibri" panose="020F0502020204030204" pitchFamily="34" charset="0"/>
                    <a:cs typeface="Times New Roman" panose="02020603050405020304" pitchFamily="18" charset="0"/>
                  </a:rPr>
                  <a:t>và</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𝑦</m:t>
                    </m:r>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m:t>
                    </m:r>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16</m:t>
                    </m:r>
                    <m:r>
                      <a:rPr lang="en-US" sz="2000" i="1" dirty="0" smtClean="0">
                        <a:effectLst/>
                        <a:latin typeface="Cambria Math" panose="02040503050406030204" pitchFamily="18" charset="0"/>
                        <a:ea typeface="Calibri" panose="020F0502020204030204" pitchFamily="34" charset="0"/>
                        <a:cs typeface="Times New Roman" panose="02020603050405020304" pitchFamily="18" charset="0"/>
                      </a:rPr>
                      <m:t> </m:t>
                    </m:r>
                  </m:oMath>
                </a14:m>
                <a:r>
                  <a:rPr lang="en-US" sz="2000" dirty="0" err="1">
                    <a:effectLst/>
                    <a:latin typeface="UTM Avo" panose="02040603050506020204" pitchFamily="18" charset="0"/>
                    <a:ea typeface="Calibri" panose="020F0502020204030204" pitchFamily="34" charset="0"/>
                    <a:cs typeface="Times New Roman" panose="02020603050405020304" pitchFamily="18" charset="0"/>
                  </a:rPr>
                  <a:t>ứng</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với</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tọa</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độ</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đỉnh</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D</m:t>
                    </m:r>
                  </m:oMath>
                </a14:m>
                <a:r>
                  <a:rPr lang="en-US" sz="2000" dirty="0">
                    <a:effectLst/>
                    <a:latin typeface="UTM Avo" panose="02040603050506020204" pitchFamily="18" charset="0"/>
                    <a:ea typeface="Calibri" panose="020F0502020204030204" pitchFamily="34" charset="0"/>
                    <a:cs typeface="Times New Roman" panose="02020603050405020304" pitchFamily="18" charset="0"/>
                  </a:rPr>
                  <a:t>.</a:t>
                </a:r>
              </a:p>
              <a:p>
                <a:pPr marL="0" marR="0" algn="just">
                  <a:lnSpc>
                    <a:spcPct val="150000"/>
                  </a:lnSpc>
                  <a:spcBef>
                    <a:spcPts val="0"/>
                  </a:spcBef>
                  <a:spcAft>
                    <a:spcPts val="800"/>
                  </a:spcAft>
                </a:pPr>
                <a:r>
                  <a:rPr lang="en-US" sz="2000" dirty="0" err="1">
                    <a:effectLst/>
                    <a:latin typeface="UTM Avo" panose="02040603050506020204" pitchFamily="18" charset="0"/>
                    <a:ea typeface="Calibri" panose="020F0502020204030204" pitchFamily="34" charset="0"/>
                    <a:cs typeface="Times New Roman" panose="02020603050405020304" pitchFamily="18" charset="0"/>
                  </a:rPr>
                  <a:t>Vậy</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để</a:t>
                </a:r>
                <a:r>
                  <a:rPr lang="en-US" sz="2000" dirty="0">
                    <a:effectLst/>
                    <a:latin typeface="UTM Avo" panose="02040603050506020204" pitchFamily="18" charset="0"/>
                    <a:ea typeface="Calibri" panose="020F0502020204030204" pitchFamily="34" charset="0"/>
                    <a:cs typeface="Times New Roman" panose="02020603050405020304" pitchFamily="18" charset="0"/>
                  </a:rPr>
                  <a:t> chi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phí</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tiền</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lương</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mỗi</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ngày</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là</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ít</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nhất</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thì</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chuỗi</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nhà</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hàng</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cần</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huy</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động</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8</m:t>
                    </m:r>
                  </m:oMath>
                </a14:m>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nhân</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viên</a:t>
                </a:r>
                <a:r>
                  <a:rPr lang="en-US" sz="2000" dirty="0">
                    <a:effectLst/>
                    <a:latin typeface="UTM Avo" panose="02040603050506020204" pitchFamily="18" charset="0"/>
                    <a:ea typeface="Calibri" panose="020F0502020204030204" pitchFamily="34" charset="0"/>
                    <a:cs typeface="Times New Roman" panose="02020603050405020304" pitchFamily="18" charset="0"/>
                  </a:rPr>
                  <a:t> ca </a:t>
                </a: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I</m:t>
                    </m:r>
                  </m:oMath>
                </a14:m>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và</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16</m:t>
                    </m:r>
                  </m:oMath>
                </a14:m>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nhân</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viên</a:t>
                </a:r>
                <a:r>
                  <a:rPr lang="en-US" sz="2000" dirty="0">
                    <a:effectLst/>
                    <a:latin typeface="UTM Avo" panose="02040603050506020204" pitchFamily="18" charset="0"/>
                    <a:ea typeface="Calibri" panose="020F0502020204030204" pitchFamily="34" charset="0"/>
                    <a:cs typeface="Times New Roman" panose="02020603050405020304" pitchFamily="18" charset="0"/>
                  </a:rPr>
                  <a:t> ca </a:t>
                </a: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II</m:t>
                    </m:r>
                  </m:oMath>
                </a14:m>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khi</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đó</a:t>
                </a:r>
                <a:r>
                  <a:rPr lang="en-US" sz="2000" dirty="0">
                    <a:effectLst/>
                    <a:latin typeface="UTM Avo" panose="02040603050506020204" pitchFamily="18" charset="0"/>
                    <a:ea typeface="Calibri" panose="020F0502020204030204" pitchFamily="34" charset="0"/>
                    <a:cs typeface="Times New Roman" panose="02020603050405020304" pitchFamily="18" charset="0"/>
                  </a:rPr>
                  <a:t> chi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phí</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tiền</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lương</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cho</a:t>
                </a:r>
                <a:r>
                  <a:rPr lang="en-US" sz="2000" dirty="0">
                    <a:effectLst/>
                    <a:latin typeface="UTM Avo" panose="02040603050506020204" pitchFamily="18" charset="0"/>
                    <a:ea typeface="Calibri" panose="020F0502020204030204" pitchFamily="34" charset="0"/>
                    <a:cs typeface="Times New Roman" panose="02020603050405020304" pitchFamily="18" charset="0"/>
                  </a:rPr>
                  <a:t> 1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ngày</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là</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4</m:t>
                    </m:r>
                    <m:r>
                      <m:rPr>
                        <m:nor/>
                      </m:rPr>
                      <a:rPr lang="en-US" sz="20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096</m:t>
                    </m:r>
                    <m:r>
                      <m:rPr>
                        <m:nor/>
                      </m:rPr>
                      <a:rPr lang="en-US" sz="2000" b="0" i="0" dirty="0" smtClean="0">
                        <a:effectLst/>
                        <a:latin typeface="UTM Avo" panose="02040603050506020204" pitchFamily="18" charset="0"/>
                        <a:ea typeface="Calibri" panose="020F0502020204030204" pitchFamily="34" charset="0"/>
                        <a:cs typeface="Times New Roman" panose="02020603050405020304" pitchFamily="18" charset="0"/>
                      </a:rPr>
                      <m:t> </m:t>
                    </m:r>
                    <m:r>
                      <m:rPr>
                        <m:nor/>
                      </m:rPr>
                      <a:rPr lang="en-US" sz="2000" i="0" dirty="0" smtClean="0">
                        <a:effectLst/>
                        <a:latin typeface="UTM Avo" panose="02040603050506020204" pitchFamily="18" charset="0"/>
                        <a:ea typeface="Calibri" panose="020F0502020204030204" pitchFamily="34" charset="0"/>
                        <a:cs typeface="Times New Roman" panose="02020603050405020304" pitchFamily="18" charset="0"/>
                      </a:rPr>
                      <m:t>000</m:t>
                    </m:r>
                  </m:oMath>
                </a14:m>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đồng</a:t>
                </a:r>
                <a:r>
                  <a:rPr lang="en-US" sz="2000" dirty="0">
                    <a:effectLst/>
                    <a:latin typeface="UTM Avo" panose="02040603050506020204" pitchFamily="18" charset="0"/>
                    <a:ea typeface="Calibri" panose="020F0502020204030204" pitchFamily="34" charset="0"/>
                    <a:cs typeface="Times New Roman" panose="02020603050405020304" pitchFamily="18" charset="0"/>
                  </a:rPr>
                  <a:t>.</a:t>
                </a:r>
              </a:p>
            </p:txBody>
          </p:sp>
        </mc:Choice>
        <mc:Fallback>
          <p:sp>
            <p:nvSpPr>
              <p:cNvPr id="11" name="Hộp Văn bản 7">
                <a:extLst>
                  <a:ext uri="{FF2B5EF4-FFF2-40B4-BE49-F238E27FC236}">
                    <a16:creationId xmlns:a16="http://schemas.microsoft.com/office/drawing/2014/main" id="{9DACF953-A3C9-7460-6575-A3670E7DB6E2}"/>
                  </a:ext>
                </a:extLst>
              </p:cNvPr>
              <p:cNvSpPr txBox="1">
                <a:spLocks noRot="1" noChangeAspect="1" noMove="1" noResize="1" noEditPoints="1" noAdjustHandles="1" noChangeArrowheads="1" noChangeShapeType="1" noTextEdit="1"/>
              </p:cNvSpPr>
              <p:nvPr/>
            </p:nvSpPr>
            <p:spPr>
              <a:xfrm>
                <a:off x="438623" y="1626487"/>
                <a:ext cx="11257191" cy="4700582"/>
              </a:xfrm>
              <a:prstGeom prst="rect">
                <a:avLst/>
              </a:prstGeom>
              <a:blipFill>
                <a:blip r:embed="rId3"/>
                <a:stretch>
                  <a:fillRect l="-596" r="-487" b="-1297"/>
                </a:stretch>
              </a:blipFill>
            </p:spPr>
            <p:txBody>
              <a:bodyPr/>
              <a:lstStyle/>
              <a:p>
                <a:r>
                  <a:rPr lang="en-US">
                    <a:noFill/>
                  </a:rPr>
                  <a:t> </a:t>
                </a:r>
              </a:p>
            </p:txBody>
          </p:sp>
        </mc:Fallback>
      </mc:AlternateContent>
    </p:spTree>
    <p:extLst>
      <p:ext uri="{BB962C8B-B14F-4D97-AF65-F5344CB8AC3E}">
        <p14:creationId xmlns:p14="http://schemas.microsoft.com/office/powerpoint/2010/main" val="2766971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animEffect transition="in" filter="fade">
                                      <p:cBhvr>
                                        <p:cTn id="27" dur="500"/>
                                        <p:tgtEl>
                                          <p:spTgt spid="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xEl>
                                              <p:pRg st="5" end="5"/>
                                            </p:txEl>
                                          </p:spTgt>
                                        </p:tgtEl>
                                        <p:attrNameLst>
                                          <p:attrName>style.visibility</p:attrName>
                                        </p:attrNameLst>
                                      </p:cBhvr>
                                      <p:to>
                                        <p:strVal val="visible"/>
                                      </p:to>
                                    </p:set>
                                    <p:animEffect transition="in" filter="fade">
                                      <p:cBhvr>
                                        <p:cTn id="32" dur="500"/>
                                        <p:tgtEl>
                                          <p:spTgt spid="1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F09C1E-3999-2BCF-F991-24306515CDA4}"/>
            </a:ext>
          </a:extLst>
        </p:cNvPr>
        <p:cNvGrpSpPr/>
        <p:nvPr/>
      </p:nvGrpSpPr>
      <p:grpSpPr>
        <a:xfrm>
          <a:off x="0" y="0"/>
          <a:ext cx="0" cy="0"/>
          <a:chOff x="0" y="0"/>
          <a:chExt cx="0" cy="0"/>
        </a:xfrm>
      </p:grpSpPr>
      <p:sp>
        <p:nvSpPr>
          <p:cNvPr id="12" name="Hộp Văn bản 7">
            <a:extLst>
              <a:ext uri="{FF2B5EF4-FFF2-40B4-BE49-F238E27FC236}">
                <a16:creationId xmlns:a16="http://schemas.microsoft.com/office/drawing/2014/main" id="{57F3E018-316F-0B1C-EA2F-5371BE723848}"/>
              </a:ext>
            </a:extLst>
          </p:cNvPr>
          <p:cNvSpPr txBox="1"/>
          <p:nvPr/>
        </p:nvSpPr>
        <p:spPr>
          <a:xfrm>
            <a:off x="1095155" y="2055113"/>
            <a:ext cx="9845747" cy="3891835"/>
          </a:xfrm>
          <a:prstGeom prst="rect">
            <a:avLst/>
          </a:prstGeom>
          <a:noFill/>
        </p:spPr>
        <p:txBody>
          <a:bodyPr wrap="square">
            <a:spAutoFit/>
          </a:bodyPr>
          <a:lstStyle/>
          <a:p>
            <a:pPr algn="just">
              <a:lnSpc>
                <a:spcPct val="150000"/>
              </a:lnSpc>
              <a:spcBef>
                <a:spcPts val="200"/>
              </a:spcBef>
              <a:spcAft>
                <a:spcPts val="200"/>
              </a:spcAft>
            </a:pPr>
            <a:r>
              <a:rPr lang="vi-VN" sz="2400" b="1" dirty="0">
                <a:latin typeface="UTM Avo" panose="02040603050506020204" pitchFamily="18" charset="0"/>
                <a:ea typeface="Calibri" panose="020F0502020204030204" pitchFamily="34" charset="0"/>
                <a:cs typeface="Times New Roman" panose="02020603050405020304" pitchFamily="18" charset="0"/>
              </a:rPr>
              <a:t>BTVN. </a:t>
            </a:r>
            <a:r>
              <a:rPr lang="vi-VN" sz="2400" dirty="0">
                <a:latin typeface="UTM Avo" panose="02040603050506020204" pitchFamily="18" charset="0"/>
                <a:ea typeface="Calibri" panose="020F0502020204030204" pitchFamily="34" charset="0"/>
                <a:cs typeface="Times New Roman" panose="02020603050405020304" pitchFamily="18" charset="0"/>
              </a:rPr>
              <a:t>Một gia đình cần ít nhất 900 đơn vị protein và 400 đơn vị lipit trong thức ăn mỗi ngày. Mỗi kg thịt bò chứa 800 đơn vị protein và 200 đơn vị lipit. Mỗi kg thịt lợn chứa 600 đơn vị protein và 400 đơn vị lipit. Biết rằng gia đình này chỉ mua tối đa 1,6 kg thịt bò và 1,1 kg thịt lợn; giá tiền 1 kg thịt bò là 45 nghìn đồng, 1 kg thịt lợn là 35 nghìn đồng. Hỏi gia đình đó phải mua bao nhiêu kg thịt mỗi loại để số tiền bỏ ra là ít nhất. </a:t>
            </a:r>
          </a:p>
        </p:txBody>
      </p:sp>
      <p:sp>
        <p:nvSpPr>
          <p:cNvPr id="13" name="Google Shape;355;p29">
            <a:extLst>
              <a:ext uri="{FF2B5EF4-FFF2-40B4-BE49-F238E27FC236}">
                <a16:creationId xmlns:a16="http://schemas.microsoft.com/office/drawing/2014/main" id="{441B02CE-5618-90C5-D8C2-7F8904BA75A3}"/>
              </a:ext>
            </a:extLst>
          </p:cNvPr>
          <p:cNvSpPr/>
          <p:nvPr/>
        </p:nvSpPr>
        <p:spPr>
          <a:xfrm>
            <a:off x="637954" y="1765005"/>
            <a:ext cx="10919637" cy="4369981"/>
          </a:xfrm>
          <a:prstGeom prst="roundRect">
            <a:avLst>
              <a:gd name="adj" fmla="val 24491"/>
            </a:avLst>
          </a:prstGeom>
          <a:noFill/>
          <a:ln w="2857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4" name="Google Shape;1456;p47">
            <a:extLst>
              <a:ext uri="{FF2B5EF4-FFF2-40B4-BE49-F238E27FC236}">
                <a16:creationId xmlns:a16="http://schemas.microsoft.com/office/drawing/2014/main" id="{AEE5D3ED-D816-664C-2692-5232347DE710}"/>
              </a:ext>
            </a:extLst>
          </p:cNvPr>
          <p:cNvSpPr/>
          <p:nvPr/>
        </p:nvSpPr>
        <p:spPr>
          <a:xfrm rot="623763">
            <a:off x="11061818" y="1319416"/>
            <a:ext cx="662068" cy="636481"/>
          </a:xfrm>
          <a:custGeom>
            <a:avLst/>
            <a:gdLst/>
            <a:ahLst/>
            <a:cxnLst/>
            <a:rect l="l" t="t" r="r" b="b"/>
            <a:pathLst>
              <a:path w="7895" h="7590" extrusionOk="0">
                <a:moveTo>
                  <a:pt x="3087" y="1"/>
                </a:moveTo>
                <a:cubicBezTo>
                  <a:pt x="3078" y="1"/>
                  <a:pt x="3069" y="1"/>
                  <a:pt x="3061" y="1"/>
                </a:cubicBezTo>
                <a:cubicBezTo>
                  <a:pt x="2441" y="61"/>
                  <a:pt x="2334" y="2585"/>
                  <a:pt x="2334" y="2585"/>
                </a:cubicBezTo>
                <a:cubicBezTo>
                  <a:pt x="2334" y="2585"/>
                  <a:pt x="120" y="3216"/>
                  <a:pt x="36" y="3811"/>
                </a:cubicBezTo>
                <a:cubicBezTo>
                  <a:pt x="1" y="4407"/>
                  <a:pt x="2322" y="4907"/>
                  <a:pt x="2322" y="4907"/>
                </a:cubicBezTo>
                <a:cubicBezTo>
                  <a:pt x="2322" y="4907"/>
                  <a:pt x="1906" y="7526"/>
                  <a:pt x="2322" y="7586"/>
                </a:cubicBezTo>
                <a:cubicBezTo>
                  <a:pt x="2338" y="7588"/>
                  <a:pt x="2355" y="7589"/>
                  <a:pt x="2372" y="7589"/>
                </a:cubicBezTo>
                <a:cubicBezTo>
                  <a:pt x="3065" y="7589"/>
                  <a:pt x="4597" y="5728"/>
                  <a:pt x="4597" y="5728"/>
                </a:cubicBezTo>
                <a:cubicBezTo>
                  <a:pt x="4597" y="5728"/>
                  <a:pt x="6353" y="6457"/>
                  <a:pt x="7163" y="6457"/>
                </a:cubicBezTo>
                <a:cubicBezTo>
                  <a:pt x="7325" y="6457"/>
                  <a:pt x="7448" y="6429"/>
                  <a:pt x="7514" y="6359"/>
                </a:cubicBezTo>
                <a:cubicBezTo>
                  <a:pt x="7895" y="5943"/>
                  <a:pt x="6156" y="3871"/>
                  <a:pt x="6156" y="3871"/>
                </a:cubicBezTo>
                <a:cubicBezTo>
                  <a:pt x="6156" y="3871"/>
                  <a:pt x="7704" y="2573"/>
                  <a:pt x="7502" y="2014"/>
                </a:cubicBezTo>
                <a:cubicBezTo>
                  <a:pt x="7386" y="1687"/>
                  <a:pt x="6528" y="1617"/>
                  <a:pt x="5813" y="1617"/>
                </a:cubicBezTo>
                <a:cubicBezTo>
                  <a:pt x="5278" y="1617"/>
                  <a:pt x="4823" y="1656"/>
                  <a:pt x="4823" y="1656"/>
                </a:cubicBezTo>
                <a:cubicBezTo>
                  <a:pt x="4823" y="1656"/>
                  <a:pt x="3723" y="1"/>
                  <a:pt x="3087" y="1"/>
                </a:cubicBezTo>
                <a:close/>
              </a:path>
            </a:pathLst>
          </a:cu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grpSp>
        <p:nvGrpSpPr>
          <p:cNvPr id="15" name="Google Shape;1701;p49">
            <a:extLst>
              <a:ext uri="{FF2B5EF4-FFF2-40B4-BE49-F238E27FC236}">
                <a16:creationId xmlns:a16="http://schemas.microsoft.com/office/drawing/2014/main" id="{366A6B88-87CB-A163-AEDC-E23456880E92}"/>
              </a:ext>
            </a:extLst>
          </p:cNvPr>
          <p:cNvGrpSpPr/>
          <p:nvPr/>
        </p:nvGrpSpPr>
        <p:grpSpPr>
          <a:xfrm>
            <a:off x="279433" y="6161689"/>
            <a:ext cx="428607" cy="413533"/>
            <a:chOff x="5845950" y="2548050"/>
            <a:chExt cx="355425" cy="342925"/>
          </a:xfrm>
        </p:grpSpPr>
        <p:sp>
          <p:nvSpPr>
            <p:cNvPr id="16" name="Google Shape;1702;p49">
              <a:extLst>
                <a:ext uri="{FF2B5EF4-FFF2-40B4-BE49-F238E27FC236}">
                  <a16:creationId xmlns:a16="http://schemas.microsoft.com/office/drawing/2014/main" id="{5108CD18-0701-DE3D-92CC-F5E8880BB292}"/>
                </a:ext>
              </a:extLst>
            </p:cNvPr>
            <p:cNvSpPr/>
            <p:nvPr/>
          </p:nvSpPr>
          <p:spPr>
            <a:xfrm>
              <a:off x="5859350" y="2598075"/>
              <a:ext cx="267025" cy="278625"/>
            </a:xfrm>
            <a:custGeom>
              <a:avLst/>
              <a:gdLst/>
              <a:ahLst/>
              <a:cxnLst/>
              <a:rect l="l" t="t" r="r" b="b"/>
              <a:pathLst>
                <a:path w="10681" h="11145" extrusionOk="0">
                  <a:moveTo>
                    <a:pt x="6168" y="5322"/>
                  </a:moveTo>
                  <a:cubicBezTo>
                    <a:pt x="5644" y="4584"/>
                    <a:pt x="5156" y="3870"/>
                    <a:pt x="4620" y="3120"/>
                  </a:cubicBezTo>
                  <a:cubicBezTo>
                    <a:pt x="4144" y="3382"/>
                    <a:pt x="3727" y="3584"/>
                    <a:pt x="3322" y="3834"/>
                  </a:cubicBezTo>
                  <a:cubicBezTo>
                    <a:pt x="3227" y="3894"/>
                    <a:pt x="3227" y="4096"/>
                    <a:pt x="3215" y="4239"/>
                  </a:cubicBezTo>
                  <a:cubicBezTo>
                    <a:pt x="3215" y="4298"/>
                    <a:pt x="3275" y="4370"/>
                    <a:pt x="3322" y="4429"/>
                  </a:cubicBezTo>
                  <a:cubicBezTo>
                    <a:pt x="4096" y="5668"/>
                    <a:pt x="4858" y="6906"/>
                    <a:pt x="5644" y="8120"/>
                  </a:cubicBezTo>
                  <a:cubicBezTo>
                    <a:pt x="5763" y="8311"/>
                    <a:pt x="6001" y="8418"/>
                    <a:pt x="6239" y="8597"/>
                  </a:cubicBezTo>
                  <a:cubicBezTo>
                    <a:pt x="6954" y="7727"/>
                    <a:pt x="7609" y="6918"/>
                    <a:pt x="8263" y="6096"/>
                  </a:cubicBezTo>
                  <a:cubicBezTo>
                    <a:pt x="8918" y="5287"/>
                    <a:pt x="9549" y="4453"/>
                    <a:pt x="10288" y="3524"/>
                  </a:cubicBezTo>
                  <a:cubicBezTo>
                    <a:pt x="10383" y="3763"/>
                    <a:pt x="10478" y="3894"/>
                    <a:pt x="10490" y="4048"/>
                  </a:cubicBezTo>
                  <a:cubicBezTo>
                    <a:pt x="10680" y="5810"/>
                    <a:pt x="10478" y="7549"/>
                    <a:pt x="9514" y="9073"/>
                  </a:cubicBezTo>
                  <a:cubicBezTo>
                    <a:pt x="8740" y="10299"/>
                    <a:pt x="7513" y="10871"/>
                    <a:pt x="6097" y="11037"/>
                  </a:cubicBezTo>
                  <a:cubicBezTo>
                    <a:pt x="5180" y="11144"/>
                    <a:pt x="4251" y="11133"/>
                    <a:pt x="3382" y="10775"/>
                  </a:cubicBezTo>
                  <a:cubicBezTo>
                    <a:pt x="1429" y="9966"/>
                    <a:pt x="358" y="8501"/>
                    <a:pt x="167" y="6394"/>
                  </a:cubicBezTo>
                  <a:cubicBezTo>
                    <a:pt x="1" y="4584"/>
                    <a:pt x="643" y="2989"/>
                    <a:pt x="1798" y="1631"/>
                  </a:cubicBezTo>
                  <a:cubicBezTo>
                    <a:pt x="2858" y="417"/>
                    <a:pt x="4299" y="0"/>
                    <a:pt x="5894" y="191"/>
                  </a:cubicBezTo>
                  <a:cubicBezTo>
                    <a:pt x="6501" y="262"/>
                    <a:pt x="7097" y="357"/>
                    <a:pt x="7716" y="476"/>
                  </a:cubicBezTo>
                  <a:cubicBezTo>
                    <a:pt x="8192" y="560"/>
                    <a:pt x="8621" y="774"/>
                    <a:pt x="8930" y="1179"/>
                  </a:cubicBezTo>
                  <a:cubicBezTo>
                    <a:pt x="9061" y="1334"/>
                    <a:pt x="9121" y="1489"/>
                    <a:pt x="8978" y="1679"/>
                  </a:cubicBezTo>
                  <a:cubicBezTo>
                    <a:pt x="8097" y="2846"/>
                    <a:pt x="7240" y="4013"/>
                    <a:pt x="6370" y="5179"/>
                  </a:cubicBezTo>
                  <a:cubicBezTo>
                    <a:pt x="6358" y="5191"/>
                    <a:pt x="6311" y="5227"/>
                    <a:pt x="6168" y="532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 name="Google Shape;1703;p49">
              <a:extLst>
                <a:ext uri="{FF2B5EF4-FFF2-40B4-BE49-F238E27FC236}">
                  <a16:creationId xmlns:a16="http://schemas.microsoft.com/office/drawing/2014/main" id="{2B7094BD-E990-035D-2486-85F8B0D8B7AC}"/>
                </a:ext>
              </a:extLst>
            </p:cNvPr>
            <p:cNvSpPr/>
            <p:nvPr/>
          </p:nvSpPr>
          <p:spPr>
            <a:xfrm>
              <a:off x="5950125" y="2566525"/>
              <a:ext cx="231025" cy="228325"/>
            </a:xfrm>
            <a:custGeom>
              <a:avLst/>
              <a:gdLst/>
              <a:ahLst/>
              <a:cxnLst/>
              <a:rect l="l" t="t" r="r" b="b"/>
              <a:pathLst>
                <a:path w="9241" h="9133" extrusionOk="0">
                  <a:moveTo>
                    <a:pt x="8264" y="0"/>
                  </a:moveTo>
                  <a:cubicBezTo>
                    <a:pt x="8621" y="238"/>
                    <a:pt x="8931" y="441"/>
                    <a:pt x="9240" y="631"/>
                  </a:cubicBezTo>
                  <a:cubicBezTo>
                    <a:pt x="9085" y="1203"/>
                    <a:pt x="3275" y="8549"/>
                    <a:pt x="2549" y="9132"/>
                  </a:cubicBezTo>
                  <a:cubicBezTo>
                    <a:pt x="2418" y="9013"/>
                    <a:pt x="2251" y="8906"/>
                    <a:pt x="2144" y="8763"/>
                  </a:cubicBezTo>
                  <a:cubicBezTo>
                    <a:pt x="1430" y="7680"/>
                    <a:pt x="739" y="6572"/>
                    <a:pt x="1" y="5418"/>
                  </a:cubicBezTo>
                  <a:cubicBezTo>
                    <a:pt x="334" y="5239"/>
                    <a:pt x="561" y="5120"/>
                    <a:pt x="811" y="4977"/>
                  </a:cubicBezTo>
                  <a:cubicBezTo>
                    <a:pt x="1251" y="5239"/>
                    <a:pt x="1406" y="5715"/>
                    <a:pt x="1668" y="6072"/>
                  </a:cubicBezTo>
                  <a:cubicBezTo>
                    <a:pt x="1846" y="6310"/>
                    <a:pt x="2001" y="6584"/>
                    <a:pt x="2180" y="6822"/>
                  </a:cubicBezTo>
                  <a:cubicBezTo>
                    <a:pt x="2382" y="7108"/>
                    <a:pt x="2668" y="7108"/>
                    <a:pt x="2894" y="6846"/>
                  </a:cubicBezTo>
                  <a:cubicBezTo>
                    <a:pt x="3108" y="6560"/>
                    <a:pt x="3323" y="6251"/>
                    <a:pt x="3525" y="5965"/>
                  </a:cubicBezTo>
                  <a:cubicBezTo>
                    <a:pt x="4359" y="4846"/>
                    <a:pt x="5192" y="3715"/>
                    <a:pt x="6049" y="2620"/>
                  </a:cubicBezTo>
                  <a:cubicBezTo>
                    <a:pt x="6609" y="1869"/>
                    <a:pt x="7216" y="1155"/>
                    <a:pt x="7811" y="441"/>
                  </a:cubicBezTo>
                  <a:cubicBezTo>
                    <a:pt x="7931" y="310"/>
                    <a:pt x="8073" y="179"/>
                    <a:pt x="8264" y="0"/>
                  </a:cubicBezTo>
                  <a:close/>
                </a:path>
              </a:pathLst>
            </a:custGeom>
            <a:solidFill>
              <a:srgbClr val="66C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8" name="Google Shape;1704;p49">
              <a:extLst>
                <a:ext uri="{FF2B5EF4-FFF2-40B4-BE49-F238E27FC236}">
                  <a16:creationId xmlns:a16="http://schemas.microsoft.com/office/drawing/2014/main" id="{8F6AD14E-BC3C-AC76-279A-9B1F19CBD179}"/>
                </a:ext>
              </a:extLst>
            </p:cNvPr>
            <p:cNvSpPr/>
            <p:nvPr/>
          </p:nvSpPr>
          <p:spPr>
            <a:xfrm>
              <a:off x="5845950" y="2548050"/>
              <a:ext cx="355425" cy="342925"/>
            </a:xfrm>
            <a:custGeom>
              <a:avLst/>
              <a:gdLst/>
              <a:ahLst/>
              <a:cxnLst/>
              <a:rect l="l" t="t" r="r" b="b"/>
              <a:pathLst>
                <a:path w="14217" h="13717" extrusionOk="0">
                  <a:moveTo>
                    <a:pt x="13991" y="977"/>
                  </a:moveTo>
                  <a:cubicBezTo>
                    <a:pt x="13574" y="656"/>
                    <a:pt x="13193" y="382"/>
                    <a:pt x="12800" y="108"/>
                  </a:cubicBezTo>
                  <a:cubicBezTo>
                    <a:pt x="12717" y="37"/>
                    <a:pt x="12609" y="1"/>
                    <a:pt x="12514" y="1"/>
                  </a:cubicBezTo>
                  <a:cubicBezTo>
                    <a:pt x="12336" y="1"/>
                    <a:pt x="12205" y="144"/>
                    <a:pt x="12121" y="239"/>
                  </a:cubicBezTo>
                  <a:cubicBezTo>
                    <a:pt x="11550" y="942"/>
                    <a:pt x="10966" y="1644"/>
                    <a:pt x="10466" y="2239"/>
                  </a:cubicBezTo>
                  <a:cubicBezTo>
                    <a:pt x="10347" y="2382"/>
                    <a:pt x="10216" y="2525"/>
                    <a:pt x="10073" y="2680"/>
                  </a:cubicBezTo>
                  <a:cubicBezTo>
                    <a:pt x="10050" y="2728"/>
                    <a:pt x="10002" y="2763"/>
                    <a:pt x="9978" y="2799"/>
                  </a:cubicBezTo>
                  <a:lnTo>
                    <a:pt x="9883" y="2716"/>
                  </a:lnTo>
                  <a:cubicBezTo>
                    <a:pt x="9752" y="2597"/>
                    <a:pt x="9645" y="2489"/>
                    <a:pt x="9514" y="2418"/>
                  </a:cubicBezTo>
                  <a:lnTo>
                    <a:pt x="9466" y="2382"/>
                  </a:lnTo>
                  <a:cubicBezTo>
                    <a:pt x="9169" y="2227"/>
                    <a:pt x="8871" y="2061"/>
                    <a:pt x="8549" y="1989"/>
                  </a:cubicBezTo>
                  <a:cubicBezTo>
                    <a:pt x="8252" y="1906"/>
                    <a:pt x="7954" y="1882"/>
                    <a:pt x="7656" y="1835"/>
                  </a:cubicBezTo>
                  <a:cubicBezTo>
                    <a:pt x="7395" y="1811"/>
                    <a:pt x="7145" y="1775"/>
                    <a:pt x="6894" y="1715"/>
                  </a:cubicBezTo>
                  <a:cubicBezTo>
                    <a:pt x="6597" y="1656"/>
                    <a:pt x="6287" y="1632"/>
                    <a:pt x="5966" y="1632"/>
                  </a:cubicBezTo>
                  <a:cubicBezTo>
                    <a:pt x="5216" y="1632"/>
                    <a:pt x="4442" y="1811"/>
                    <a:pt x="3501" y="2204"/>
                  </a:cubicBezTo>
                  <a:cubicBezTo>
                    <a:pt x="2811" y="2489"/>
                    <a:pt x="2263" y="2894"/>
                    <a:pt x="1858" y="3370"/>
                  </a:cubicBezTo>
                  <a:cubicBezTo>
                    <a:pt x="1049" y="4371"/>
                    <a:pt x="489" y="5585"/>
                    <a:pt x="227" y="7014"/>
                  </a:cubicBezTo>
                  <a:cubicBezTo>
                    <a:pt x="1" y="8252"/>
                    <a:pt x="179" y="9466"/>
                    <a:pt x="727" y="10574"/>
                  </a:cubicBezTo>
                  <a:cubicBezTo>
                    <a:pt x="1489" y="12086"/>
                    <a:pt x="2739" y="13086"/>
                    <a:pt x="4418" y="13526"/>
                  </a:cubicBezTo>
                  <a:cubicBezTo>
                    <a:pt x="4859" y="13646"/>
                    <a:pt x="5299" y="13717"/>
                    <a:pt x="5763" y="13717"/>
                  </a:cubicBezTo>
                  <a:cubicBezTo>
                    <a:pt x="6406" y="13717"/>
                    <a:pt x="7085" y="13598"/>
                    <a:pt x="7799" y="13372"/>
                  </a:cubicBezTo>
                  <a:cubicBezTo>
                    <a:pt x="8276" y="13217"/>
                    <a:pt x="8704" y="13026"/>
                    <a:pt x="9085" y="12788"/>
                  </a:cubicBezTo>
                  <a:cubicBezTo>
                    <a:pt x="10252" y="12050"/>
                    <a:pt x="11002" y="10895"/>
                    <a:pt x="11407" y="9157"/>
                  </a:cubicBezTo>
                  <a:cubicBezTo>
                    <a:pt x="11705" y="7835"/>
                    <a:pt x="11717" y="6573"/>
                    <a:pt x="11431" y="5395"/>
                  </a:cubicBezTo>
                  <a:cubicBezTo>
                    <a:pt x="11371" y="5121"/>
                    <a:pt x="11419" y="4930"/>
                    <a:pt x="11586" y="4728"/>
                  </a:cubicBezTo>
                  <a:cubicBezTo>
                    <a:pt x="11895" y="4347"/>
                    <a:pt x="12193" y="3966"/>
                    <a:pt x="12479" y="3609"/>
                  </a:cubicBezTo>
                  <a:cubicBezTo>
                    <a:pt x="12609" y="3442"/>
                    <a:pt x="12729" y="3275"/>
                    <a:pt x="12860" y="3120"/>
                  </a:cubicBezTo>
                  <a:cubicBezTo>
                    <a:pt x="12967" y="2978"/>
                    <a:pt x="13086" y="2835"/>
                    <a:pt x="13193" y="2704"/>
                  </a:cubicBezTo>
                  <a:cubicBezTo>
                    <a:pt x="13431" y="2418"/>
                    <a:pt x="13669" y="2120"/>
                    <a:pt x="13883" y="1811"/>
                  </a:cubicBezTo>
                  <a:cubicBezTo>
                    <a:pt x="13979" y="1704"/>
                    <a:pt x="14026" y="1573"/>
                    <a:pt x="14086" y="1454"/>
                  </a:cubicBezTo>
                  <a:cubicBezTo>
                    <a:pt x="14110" y="1394"/>
                    <a:pt x="14122" y="1334"/>
                    <a:pt x="14157" y="1275"/>
                  </a:cubicBezTo>
                  <a:lnTo>
                    <a:pt x="14217" y="1156"/>
                  </a:lnTo>
                  <a:close/>
                  <a:moveTo>
                    <a:pt x="9419" y="3561"/>
                  </a:moveTo>
                  <a:cubicBezTo>
                    <a:pt x="8883" y="4275"/>
                    <a:pt x="8347" y="4990"/>
                    <a:pt x="7811" y="5716"/>
                  </a:cubicBezTo>
                  <a:cubicBezTo>
                    <a:pt x="7490" y="6168"/>
                    <a:pt x="7145" y="6633"/>
                    <a:pt x="6823" y="7073"/>
                  </a:cubicBezTo>
                  <a:cubicBezTo>
                    <a:pt x="6823" y="7073"/>
                    <a:pt x="6787" y="7109"/>
                    <a:pt x="6764" y="7121"/>
                  </a:cubicBezTo>
                  <a:lnTo>
                    <a:pt x="6764" y="7121"/>
                  </a:lnTo>
                  <a:lnTo>
                    <a:pt x="5228" y="4930"/>
                  </a:lnTo>
                  <a:lnTo>
                    <a:pt x="5109" y="4990"/>
                  </a:lnTo>
                  <a:cubicBezTo>
                    <a:pt x="4989" y="5049"/>
                    <a:pt x="4870" y="5121"/>
                    <a:pt x="4751" y="5180"/>
                  </a:cubicBezTo>
                  <a:cubicBezTo>
                    <a:pt x="4418" y="5359"/>
                    <a:pt x="4108" y="5525"/>
                    <a:pt x="3811" y="5704"/>
                  </a:cubicBezTo>
                  <a:cubicBezTo>
                    <a:pt x="3680" y="5799"/>
                    <a:pt x="3644" y="6002"/>
                    <a:pt x="3632" y="6168"/>
                  </a:cubicBezTo>
                  <a:lnTo>
                    <a:pt x="3632" y="6216"/>
                  </a:lnTo>
                  <a:cubicBezTo>
                    <a:pt x="3620" y="6311"/>
                    <a:pt x="3680" y="6395"/>
                    <a:pt x="3739" y="6466"/>
                  </a:cubicBezTo>
                  <a:cubicBezTo>
                    <a:pt x="3751" y="6478"/>
                    <a:pt x="3751" y="6490"/>
                    <a:pt x="3763" y="6514"/>
                  </a:cubicBezTo>
                  <a:lnTo>
                    <a:pt x="4299" y="7359"/>
                  </a:lnTo>
                  <a:cubicBezTo>
                    <a:pt x="4882" y="8300"/>
                    <a:pt x="5490" y="9264"/>
                    <a:pt x="6097" y="10205"/>
                  </a:cubicBezTo>
                  <a:cubicBezTo>
                    <a:pt x="6204" y="10347"/>
                    <a:pt x="6359" y="10455"/>
                    <a:pt x="6502" y="10562"/>
                  </a:cubicBezTo>
                  <a:cubicBezTo>
                    <a:pt x="6585" y="10598"/>
                    <a:pt x="6656" y="10657"/>
                    <a:pt x="6728" y="10717"/>
                  </a:cubicBezTo>
                  <a:lnTo>
                    <a:pt x="6847" y="10812"/>
                  </a:lnTo>
                  <a:cubicBezTo>
                    <a:pt x="6847" y="10812"/>
                    <a:pt x="7383" y="10157"/>
                    <a:pt x="7585" y="9883"/>
                  </a:cubicBezTo>
                  <a:cubicBezTo>
                    <a:pt x="8073" y="9312"/>
                    <a:pt x="8514" y="8752"/>
                    <a:pt x="8966" y="8192"/>
                  </a:cubicBezTo>
                  <a:cubicBezTo>
                    <a:pt x="9419" y="7621"/>
                    <a:pt x="9871" y="7049"/>
                    <a:pt x="10335" y="6430"/>
                  </a:cubicBezTo>
                  <a:lnTo>
                    <a:pt x="10824" y="5811"/>
                  </a:lnTo>
                  <a:cubicBezTo>
                    <a:pt x="10859" y="5918"/>
                    <a:pt x="10907" y="5990"/>
                    <a:pt x="10907" y="6061"/>
                  </a:cubicBezTo>
                  <a:cubicBezTo>
                    <a:pt x="11133" y="8014"/>
                    <a:pt x="10824" y="9621"/>
                    <a:pt x="9942" y="10990"/>
                  </a:cubicBezTo>
                  <a:cubicBezTo>
                    <a:pt x="9240" y="12074"/>
                    <a:pt x="8121" y="12717"/>
                    <a:pt x="6633" y="12884"/>
                  </a:cubicBezTo>
                  <a:cubicBezTo>
                    <a:pt x="6299" y="12907"/>
                    <a:pt x="6002" y="12943"/>
                    <a:pt x="5728" y="12943"/>
                  </a:cubicBezTo>
                  <a:cubicBezTo>
                    <a:pt x="5073" y="12943"/>
                    <a:pt x="4513" y="12836"/>
                    <a:pt x="4001" y="12622"/>
                  </a:cubicBezTo>
                  <a:cubicBezTo>
                    <a:pt x="2120" y="11848"/>
                    <a:pt x="1072" y="10419"/>
                    <a:pt x="882" y="8371"/>
                  </a:cubicBezTo>
                  <a:cubicBezTo>
                    <a:pt x="727" y="6692"/>
                    <a:pt x="1263" y="5121"/>
                    <a:pt x="2489" y="3728"/>
                  </a:cubicBezTo>
                  <a:cubicBezTo>
                    <a:pt x="3311" y="2775"/>
                    <a:pt x="4406" y="2299"/>
                    <a:pt x="5728" y="2299"/>
                  </a:cubicBezTo>
                  <a:cubicBezTo>
                    <a:pt x="5966" y="2299"/>
                    <a:pt x="6204" y="2311"/>
                    <a:pt x="6466" y="2347"/>
                  </a:cubicBezTo>
                  <a:cubicBezTo>
                    <a:pt x="7037" y="2418"/>
                    <a:pt x="7656" y="2501"/>
                    <a:pt x="8264" y="2620"/>
                  </a:cubicBezTo>
                  <a:cubicBezTo>
                    <a:pt x="8752" y="2716"/>
                    <a:pt x="9121" y="2918"/>
                    <a:pt x="9395" y="3263"/>
                  </a:cubicBezTo>
                  <a:cubicBezTo>
                    <a:pt x="9502" y="3394"/>
                    <a:pt x="9502" y="3454"/>
                    <a:pt x="9419" y="3561"/>
                  </a:cubicBezTo>
                  <a:close/>
                  <a:moveTo>
                    <a:pt x="6704" y="9693"/>
                  </a:moveTo>
                  <a:cubicBezTo>
                    <a:pt x="6680" y="9681"/>
                    <a:pt x="6668" y="9681"/>
                    <a:pt x="6668" y="9657"/>
                  </a:cubicBezTo>
                  <a:cubicBezTo>
                    <a:pt x="6585" y="9585"/>
                    <a:pt x="6490" y="9514"/>
                    <a:pt x="6430" y="9443"/>
                  </a:cubicBezTo>
                  <a:cubicBezTo>
                    <a:pt x="5894" y="8609"/>
                    <a:pt x="5359" y="7788"/>
                    <a:pt x="4811" y="6907"/>
                  </a:cubicBezTo>
                  <a:lnTo>
                    <a:pt x="4382" y="6228"/>
                  </a:lnTo>
                  <a:lnTo>
                    <a:pt x="4978" y="5906"/>
                  </a:lnTo>
                  <a:cubicBezTo>
                    <a:pt x="5204" y="6073"/>
                    <a:pt x="5347" y="6299"/>
                    <a:pt x="5490" y="6549"/>
                  </a:cubicBezTo>
                  <a:cubicBezTo>
                    <a:pt x="5573" y="6668"/>
                    <a:pt x="5644" y="6799"/>
                    <a:pt x="5728" y="6907"/>
                  </a:cubicBezTo>
                  <a:cubicBezTo>
                    <a:pt x="5823" y="7026"/>
                    <a:pt x="5894" y="7145"/>
                    <a:pt x="5990" y="7276"/>
                  </a:cubicBezTo>
                  <a:cubicBezTo>
                    <a:pt x="6061" y="7419"/>
                    <a:pt x="6144" y="7550"/>
                    <a:pt x="6240" y="7669"/>
                  </a:cubicBezTo>
                  <a:cubicBezTo>
                    <a:pt x="6371" y="7847"/>
                    <a:pt x="6537" y="7931"/>
                    <a:pt x="6716" y="7931"/>
                  </a:cubicBezTo>
                  <a:cubicBezTo>
                    <a:pt x="6835" y="7931"/>
                    <a:pt x="7014" y="7895"/>
                    <a:pt x="7192" y="7680"/>
                  </a:cubicBezTo>
                  <a:cubicBezTo>
                    <a:pt x="7335" y="7502"/>
                    <a:pt x="7478" y="7311"/>
                    <a:pt x="7597" y="7133"/>
                  </a:cubicBezTo>
                  <a:cubicBezTo>
                    <a:pt x="7668" y="7014"/>
                    <a:pt x="7752" y="6907"/>
                    <a:pt x="7835" y="6788"/>
                  </a:cubicBezTo>
                  <a:cubicBezTo>
                    <a:pt x="8049" y="6490"/>
                    <a:pt x="8264" y="6204"/>
                    <a:pt x="8490" y="5906"/>
                  </a:cubicBezTo>
                  <a:cubicBezTo>
                    <a:pt x="9097" y="5097"/>
                    <a:pt x="9716" y="4263"/>
                    <a:pt x="10347" y="3442"/>
                  </a:cubicBezTo>
                  <a:cubicBezTo>
                    <a:pt x="10776" y="2870"/>
                    <a:pt x="11240" y="2323"/>
                    <a:pt x="11681" y="1787"/>
                  </a:cubicBezTo>
                  <a:cubicBezTo>
                    <a:pt x="11836" y="1608"/>
                    <a:pt x="11967" y="1442"/>
                    <a:pt x="12121" y="1263"/>
                  </a:cubicBezTo>
                  <a:cubicBezTo>
                    <a:pt x="12193" y="1180"/>
                    <a:pt x="12276" y="1084"/>
                    <a:pt x="12383" y="989"/>
                  </a:cubicBezTo>
                  <a:lnTo>
                    <a:pt x="12455" y="906"/>
                  </a:lnTo>
                  <a:lnTo>
                    <a:pt x="13229" y="1418"/>
                  </a:lnTo>
                  <a:cubicBezTo>
                    <a:pt x="12669" y="2418"/>
                    <a:pt x="7668" y="8752"/>
                    <a:pt x="6704" y="9693"/>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grpSp>
    </p:spTree>
    <p:extLst>
      <p:ext uri="{BB962C8B-B14F-4D97-AF65-F5344CB8AC3E}">
        <p14:creationId xmlns:p14="http://schemas.microsoft.com/office/powerpoint/2010/main" val="134850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26D9A49-9B7D-FF8A-7DCF-A6A311EDE833}"/>
              </a:ext>
            </a:extLst>
          </p:cNvPr>
          <p:cNvPicPr>
            <a:picLocks noChangeAspect="1"/>
          </p:cNvPicPr>
          <p:nvPr/>
        </p:nvPicPr>
        <p:blipFill>
          <a:blip r:embed="rId4"/>
          <a:stretch>
            <a:fillRect/>
          </a:stretch>
        </p:blipFill>
        <p:spPr>
          <a:xfrm>
            <a:off x="4779591" y="2787148"/>
            <a:ext cx="2866614" cy="1813728"/>
          </a:xfrm>
          <a:prstGeom prst="rect">
            <a:avLst/>
          </a:prstGeom>
        </p:spPr>
      </p:pic>
    </p:spTree>
    <p:extLst>
      <p:ext uri="{BB962C8B-B14F-4D97-AF65-F5344CB8AC3E}">
        <p14:creationId xmlns:p14="http://schemas.microsoft.com/office/powerpoint/2010/main" val="284369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66">
            <a:extLst>
              <a:ext uri="{FF2B5EF4-FFF2-40B4-BE49-F238E27FC236}">
                <a16:creationId xmlns:a16="http://schemas.microsoft.com/office/drawing/2014/main" id="{97608A29-8388-449C-A070-2F62ECDF2939}"/>
              </a:ext>
            </a:extLst>
          </p:cNvPr>
          <p:cNvSpPr txBox="1"/>
          <p:nvPr/>
        </p:nvSpPr>
        <p:spPr>
          <a:xfrm>
            <a:off x="9372429" y="2587414"/>
            <a:ext cx="1402412" cy="233590"/>
          </a:xfrm>
          <a:prstGeom prst="rect">
            <a:avLst/>
          </a:prstGeom>
        </p:spPr>
        <p:txBody>
          <a:bodyPr lIns="0" tIns="0" rIns="0" bIns="0" rtlCol="0" anchor="t">
            <a:spAutoFit/>
          </a:bodyPr>
          <a:lstStyle/>
          <a:p>
            <a:pPr algn="ctr">
              <a:lnSpc>
                <a:spcPts val="1960"/>
              </a:lnSpc>
            </a:pPr>
            <a:r>
              <a:rPr lang="en-US" sz="1200">
                <a:solidFill>
                  <a:srgbClr val="FFFFFF"/>
                </a:solidFill>
                <a:latin typeface="Public Sans Bold"/>
              </a:rPr>
              <a:t>Hành động 4</a:t>
            </a:r>
          </a:p>
        </p:txBody>
      </p:sp>
      <p:grpSp>
        <p:nvGrpSpPr>
          <p:cNvPr id="3" name="Group 2">
            <a:extLst>
              <a:ext uri="{FF2B5EF4-FFF2-40B4-BE49-F238E27FC236}">
                <a16:creationId xmlns:a16="http://schemas.microsoft.com/office/drawing/2014/main" id="{06285CF4-69D8-8561-6ED9-A38D282A8D51}"/>
              </a:ext>
            </a:extLst>
          </p:cNvPr>
          <p:cNvGrpSpPr/>
          <p:nvPr/>
        </p:nvGrpSpPr>
        <p:grpSpPr>
          <a:xfrm>
            <a:off x="396165" y="2042746"/>
            <a:ext cx="3671957" cy="2943140"/>
            <a:chOff x="594247" y="4580096"/>
            <a:chExt cx="5507936" cy="4516185"/>
          </a:xfrm>
        </p:grpSpPr>
        <p:grpSp>
          <p:nvGrpSpPr>
            <p:cNvPr id="4" name="Group 3">
              <a:extLst>
                <a:ext uri="{FF2B5EF4-FFF2-40B4-BE49-F238E27FC236}">
                  <a16:creationId xmlns:a16="http://schemas.microsoft.com/office/drawing/2014/main" id="{5BECA06E-E7B5-0A54-0A9D-9A6EACF07388}"/>
                </a:ext>
              </a:extLst>
            </p:cNvPr>
            <p:cNvGrpSpPr/>
            <p:nvPr/>
          </p:nvGrpSpPr>
          <p:grpSpPr>
            <a:xfrm>
              <a:off x="594247" y="4580096"/>
              <a:ext cx="5507936" cy="4516185"/>
              <a:chOff x="314784" y="4597876"/>
              <a:chExt cx="5507936" cy="4516185"/>
            </a:xfrm>
          </p:grpSpPr>
          <p:grpSp>
            <p:nvGrpSpPr>
              <p:cNvPr id="6" name="Group 70">
                <a:extLst>
                  <a:ext uri="{FF2B5EF4-FFF2-40B4-BE49-F238E27FC236}">
                    <a16:creationId xmlns:a16="http://schemas.microsoft.com/office/drawing/2014/main" id="{6B7CFA43-99C5-BF4A-27A7-9BEEC6114C55}"/>
                  </a:ext>
                </a:extLst>
              </p:cNvPr>
              <p:cNvGrpSpPr/>
              <p:nvPr/>
            </p:nvGrpSpPr>
            <p:grpSpPr>
              <a:xfrm>
                <a:off x="314784" y="4848383"/>
                <a:ext cx="5507936" cy="4265678"/>
                <a:chOff x="0" y="0"/>
                <a:chExt cx="3186570" cy="2467872"/>
              </a:xfrm>
            </p:grpSpPr>
            <p:sp>
              <p:nvSpPr>
                <p:cNvPr id="10" name="Freeform 71">
                  <a:extLst>
                    <a:ext uri="{FF2B5EF4-FFF2-40B4-BE49-F238E27FC236}">
                      <a16:creationId xmlns:a16="http://schemas.microsoft.com/office/drawing/2014/main" id="{37DB61E0-2ADB-8C4D-BCF7-1A34D9A36700}"/>
                    </a:ext>
                  </a:extLst>
                </p:cNvPr>
                <p:cNvSpPr/>
                <p:nvPr/>
              </p:nvSpPr>
              <p:spPr>
                <a:xfrm>
                  <a:off x="0" y="0"/>
                  <a:ext cx="3186570" cy="2467872"/>
                </a:xfrm>
                <a:custGeom>
                  <a:avLst/>
                  <a:gdLst/>
                  <a:ahLst/>
                  <a:cxnLst/>
                  <a:rect l="l" t="t" r="r" b="b"/>
                  <a:pathLst>
                    <a:path w="3186570" h="2467872">
                      <a:moveTo>
                        <a:pt x="3062110" y="2467872"/>
                      </a:moveTo>
                      <a:lnTo>
                        <a:pt x="124460" y="2467872"/>
                      </a:lnTo>
                      <a:cubicBezTo>
                        <a:pt x="55880" y="2467872"/>
                        <a:pt x="0" y="2411992"/>
                        <a:pt x="0" y="2343412"/>
                      </a:cubicBezTo>
                      <a:lnTo>
                        <a:pt x="0" y="124460"/>
                      </a:lnTo>
                      <a:cubicBezTo>
                        <a:pt x="0" y="55880"/>
                        <a:pt x="55880" y="0"/>
                        <a:pt x="124460" y="0"/>
                      </a:cubicBezTo>
                      <a:lnTo>
                        <a:pt x="3062110" y="0"/>
                      </a:lnTo>
                      <a:cubicBezTo>
                        <a:pt x="3130690" y="0"/>
                        <a:pt x="3186570" y="55880"/>
                        <a:pt x="3186570" y="124460"/>
                      </a:cubicBezTo>
                      <a:lnTo>
                        <a:pt x="3186570" y="2343412"/>
                      </a:lnTo>
                      <a:cubicBezTo>
                        <a:pt x="3186570" y="2411992"/>
                        <a:pt x="3130690" y="2467872"/>
                        <a:pt x="3062110" y="2467872"/>
                      </a:cubicBezTo>
                      <a:close/>
                    </a:path>
                  </a:pathLst>
                </a:custGeom>
                <a:solidFill>
                  <a:srgbClr val="FFC5CD"/>
                </a:solidFill>
              </p:spPr>
            </p:sp>
          </p:grpSp>
          <p:grpSp>
            <p:nvGrpSpPr>
              <p:cNvPr id="7" name="Group 75">
                <a:extLst>
                  <a:ext uri="{FF2B5EF4-FFF2-40B4-BE49-F238E27FC236}">
                    <a16:creationId xmlns:a16="http://schemas.microsoft.com/office/drawing/2014/main" id="{EDC247EC-1386-C201-B53F-DE8457A449E1}"/>
                  </a:ext>
                </a:extLst>
              </p:cNvPr>
              <p:cNvGrpSpPr/>
              <p:nvPr/>
            </p:nvGrpSpPr>
            <p:grpSpPr>
              <a:xfrm>
                <a:off x="1486949" y="4597876"/>
                <a:ext cx="3258203" cy="1207117"/>
                <a:chOff x="0" y="0"/>
                <a:chExt cx="25034661" cy="3964675"/>
              </a:xfrm>
            </p:grpSpPr>
            <p:sp>
              <p:nvSpPr>
                <p:cNvPr id="9" name="Freeform 76">
                  <a:extLst>
                    <a:ext uri="{FF2B5EF4-FFF2-40B4-BE49-F238E27FC236}">
                      <a16:creationId xmlns:a16="http://schemas.microsoft.com/office/drawing/2014/main" id="{EA7290FB-EB0F-BF37-F3C3-4B6B323D50BE}"/>
                    </a:ext>
                  </a:extLst>
                </p:cNvPr>
                <p:cNvSpPr/>
                <p:nvPr/>
              </p:nvSpPr>
              <p:spPr>
                <a:xfrm>
                  <a:off x="0" y="0"/>
                  <a:ext cx="25034661" cy="4063735"/>
                </a:xfrm>
                <a:custGeom>
                  <a:avLst/>
                  <a:gdLst/>
                  <a:ahLst/>
                  <a:cxnLst/>
                  <a:rect l="l" t="t" r="r" b="b"/>
                  <a:pathLst>
                    <a:path w="25034661" h="4063735">
                      <a:moveTo>
                        <a:pt x="24412361" y="3493505"/>
                      </a:moveTo>
                      <a:cubicBezTo>
                        <a:pt x="24412361" y="3487155"/>
                        <a:pt x="24413631" y="3482075"/>
                        <a:pt x="24413631" y="3474455"/>
                      </a:cubicBezTo>
                      <a:lnTo>
                        <a:pt x="24413631" y="490220"/>
                      </a:lnTo>
                      <a:cubicBezTo>
                        <a:pt x="24413631" y="220980"/>
                        <a:pt x="24204081" y="0"/>
                        <a:pt x="23947541" y="0"/>
                      </a:cubicBezTo>
                      <a:lnTo>
                        <a:pt x="467360" y="0"/>
                      </a:lnTo>
                      <a:cubicBezTo>
                        <a:pt x="210820" y="0"/>
                        <a:pt x="0" y="220980"/>
                        <a:pt x="0" y="490220"/>
                      </a:cubicBezTo>
                      <a:lnTo>
                        <a:pt x="0" y="3474455"/>
                      </a:lnTo>
                      <a:cubicBezTo>
                        <a:pt x="0" y="3743695"/>
                        <a:pt x="209550" y="3964675"/>
                        <a:pt x="466090" y="3964675"/>
                      </a:cubicBezTo>
                      <a:lnTo>
                        <a:pt x="23946270" y="3964675"/>
                      </a:lnTo>
                      <a:cubicBezTo>
                        <a:pt x="24059300" y="3964675"/>
                        <a:pt x="24163441" y="3921495"/>
                        <a:pt x="24243450" y="3851645"/>
                      </a:cubicBezTo>
                      <a:cubicBezTo>
                        <a:pt x="24374261" y="3922765"/>
                        <a:pt x="24686681" y="4063735"/>
                        <a:pt x="25033391" y="3856725"/>
                      </a:cubicBezTo>
                      <a:cubicBezTo>
                        <a:pt x="25034661" y="3856725"/>
                        <a:pt x="24722241" y="3857995"/>
                        <a:pt x="24412361" y="3493505"/>
                      </a:cubicBezTo>
                      <a:lnTo>
                        <a:pt x="24412361" y="3493505"/>
                      </a:lnTo>
                      <a:close/>
                    </a:path>
                  </a:pathLst>
                </a:custGeom>
                <a:solidFill>
                  <a:srgbClr val="FF6363"/>
                </a:solidFill>
              </p:spPr>
            </p:sp>
          </p:grpSp>
          <p:sp>
            <p:nvSpPr>
              <p:cNvPr id="8" name="TextBox 77">
                <a:extLst>
                  <a:ext uri="{FF2B5EF4-FFF2-40B4-BE49-F238E27FC236}">
                    <a16:creationId xmlns:a16="http://schemas.microsoft.com/office/drawing/2014/main" id="{72FD4EA1-2C90-2421-EE4A-28873830C604}"/>
                  </a:ext>
                </a:extLst>
              </p:cNvPr>
              <p:cNvSpPr txBox="1"/>
              <p:nvPr/>
            </p:nvSpPr>
            <p:spPr>
              <a:xfrm>
                <a:off x="2016944" y="5175287"/>
                <a:ext cx="2103618" cy="438389"/>
              </a:xfrm>
              <a:prstGeom prst="rect">
                <a:avLst/>
              </a:prstGeom>
            </p:spPr>
            <p:txBody>
              <a:bodyPr lIns="0" tIns="0" rIns="0" bIns="0" rtlCol="0" anchor="t">
                <a:spAutoFit/>
              </a:bodyPr>
              <a:lstStyle/>
              <a:p>
                <a:pPr algn="ctr">
                  <a:lnSpc>
                    <a:spcPts val="1960"/>
                  </a:lnSpc>
                </a:pPr>
                <a:r>
                  <a:rPr lang="en-US" sz="3200" b="1" dirty="0">
                    <a:solidFill>
                      <a:srgbClr val="FFFFFF"/>
                    </a:solidFill>
                    <a:latin typeface="UTM Avo" panose="02040603050506020204" pitchFamily="18" charset="0"/>
                    <a:cs typeface="Arial" panose="020B0604020202020204" pitchFamily="34" charset="0"/>
                  </a:rPr>
                  <a:t>01</a:t>
                </a:r>
              </a:p>
            </p:txBody>
          </p:sp>
        </p:grpSp>
        <p:sp>
          <p:nvSpPr>
            <p:cNvPr id="5" name="TextBox 4">
              <a:extLst>
                <a:ext uri="{FF2B5EF4-FFF2-40B4-BE49-F238E27FC236}">
                  <a16:creationId xmlns:a16="http://schemas.microsoft.com/office/drawing/2014/main" id="{FC861F7E-9F53-339B-D20B-610BC846CF65}"/>
                </a:ext>
              </a:extLst>
            </p:cNvPr>
            <p:cNvSpPr txBox="1"/>
            <p:nvPr/>
          </p:nvSpPr>
          <p:spPr>
            <a:xfrm>
              <a:off x="1022886" y="5928553"/>
              <a:ext cx="4572000" cy="1984842"/>
            </a:xfrm>
            <a:prstGeom prst="rect">
              <a:avLst/>
            </a:prstGeom>
            <a:noFill/>
          </p:spPr>
          <p:txBody>
            <a:bodyPr wrap="square" rtlCol="0">
              <a:spAutoFit/>
            </a:bodyPr>
            <a:lstStyle/>
            <a:p>
              <a:pPr algn="ctr">
                <a:lnSpc>
                  <a:spcPct val="150000"/>
                </a:lnSpc>
              </a:pPr>
              <a:r>
                <a:rPr lang="en-US" sz="2800" dirty="0" err="1">
                  <a:solidFill>
                    <a:prstClr val="black"/>
                  </a:solidFill>
                  <a:latin typeface="UTM Avo" panose="02040603050506020204" pitchFamily="18" charset="0"/>
                  <a:cs typeface="Arial" panose="020B0604020202020204" pitchFamily="34" charset="0"/>
                </a:rPr>
                <a:t>Ghi</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nhớ</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kiến</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thức</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trong</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bài</a:t>
              </a:r>
              <a:endParaRPr lang="en-US" sz="2800" dirty="0">
                <a:solidFill>
                  <a:prstClr val="black"/>
                </a:solidFill>
                <a:latin typeface="UTM Avo" panose="02040603050506020204" pitchFamily="18" charset="0"/>
                <a:cs typeface="Arial" panose="020B0604020202020204" pitchFamily="34" charset="0"/>
              </a:endParaRPr>
            </a:p>
          </p:txBody>
        </p:sp>
      </p:grpSp>
      <p:grpSp>
        <p:nvGrpSpPr>
          <p:cNvPr id="11" name="Group 10">
            <a:extLst>
              <a:ext uri="{FF2B5EF4-FFF2-40B4-BE49-F238E27FC236}">
                <a16:creationId xmlns:a16="http://schemas.microsoft.com/office/drawing/2014/main" id="{D82A7B50-0B5E-8287-A29F-BADD0ABF071E}"/>
              </a:ext>
            </a:extLst>
          </p:cNvPr>
          <p:cNvGrpSpPr/>
          <p:nvPr/>
        </p:nvGrpSpPr>
        <p:grpSpPr>
          <a:xfrm>
            <a:off x="4244787" y="2054599"/>
            <a:ext cx="3671957" cy="2943140"/>
            <a:chOff x="6367180" y="4597876"/>
            <a:chExt cx="5507936" cy="4516185"/>
          </a:xfrm>
        </p:grpSpPr>
        <p:grpSp>
          <p:nvGrpSpPr>
            <p:cNvPr id="12" name="Group 11">
              <a:extLst>
                <a:ext uri="{FF2B5EF4-FFF2-40B4-BE49-F238E27FC236}">
                  <a16:creationId xmlns:a16="http://schemas.microsoft.com/office/drawing/2014/main" id="{4B8F39F5-11FB-08FC-F27D-EE440B69A81F}"/>
                </a:ext>
              </a:extLst>
            </p:cNvPr>
            <p:cNvGrpSpPr/>
            <p:nvPr/>
          </p:nvGrpSpPr>
          <p:grpSpPr>
            <a:xfrm>
              <a:off x="6367180" y="4597876"/>
              <a:ext cx="5507936" cy="4516185"/>
              <a:chOff x="12356484" y="475583"/>
              <a:chExt cx="5507936" cy="4516185"/>
            </a:xfrm>
          </p:grpSpPr>
          <p:grpSp>
            <p:nvGrpSpPr>
              <p:cNvPr id="14" name="Group 54">
                <a:extLst>
                  <a:ext uri="{FF2B5EF4-FFF2-40B4-BE49-F238E27FC236}">
                    <a16:creationId xmlns:a16="http://schemas.microsoft.com/office/drawing/2014/main" id="{6A1C993A-1ED8-B873-04C1-9E6D1CEB3054}"/>
                  </a:ext>
                </a:extLst>
              </p:cNvPr>
              <p:cNvGrpSpPr/>
              <p:nvPr/>
            </p:nvGrpSpPr>
            <p:grpSpPr>
              <a:xfrm>
                <a:off x="12356484" y="726090"/>
                <a:ext cx="5507936" cy="4265678"/>
                <a:chOff x="0" y="0"/>
                <a:chExt cx="3186570" cy="2467872"/>
              </a:xfrm>
            </p:grpSpPr>
            <p:sp>
              <p:nvSpPr>
                <p:cNvPr id="18" name="Freeform 55">
                  <a:extLst>
                    <a:ext uri="{FF2B5EF4-FFF2-40B4-BE49-F238E27FC236}">
                      <a16:creationId xmlns:a16="http://schemas.microsoft.com/office/drawing/2014/main" id="{45A40C26-61D6-1136-4A3E-91CCEC088CD9}"/>
                    </a:ext>
                  </a:extLst>
                </p:cNvPr>
                <p:cNvSpPr/>
                <p:nvPr/>
              </p:nvSpPr>
              <p:spPr>
                <a:xfrm>
                  <a:off x="0" y="0"/>
                  <a:ext cx="3186570" cy="2467872"/>
                </a:xfrm>
                <a:custGeom>
                  <a:avLst/>
                  <a:gdLst/>
                  <a:ahLst/>
                  <a:cxnLst/>
                  <a:rect l="l" t="t" r="r" b="b"/>
                  <a:pathLst>
                    <a:path w="3186570" h="2467872">
                      <a:moveTo>
                        <a:pt x="3062110" y="2467872"/>
                      </a:moveTo>
                      <a:lnTo>
                        <a:pt x="124460" y="2467872"/>
                      </a:lnTo>
                      <a:cubicBezTo>
                        <a:pt x="55880" y="2467872"/>
                        <a:pt x="0" y="2411992"/>
                        <a:pt x="0" y="2343412"/>
                      </a:cubicBezTo>
                      <a:lnTo>
                        <a:pt x="0" y="124460"/>
                      </a:lnTo>
                      <a:cubicBezTo>
                        <a:pt x="0" y="55880"/>
                        <a:pt x="55880" y="0"/>
                        <a:pt x="124460" y="0"/>
                      </a:cubicBezTo>
                      <a:lnTo>
                        <a:pt x="3062110" y="0"/>
                      </a:lnTo>
                      <a:cubicBezTo>
                        <a:pt x="3130690" y="0"/>
                        <a:pt x="3186570" y="55880"/>
                        <a:pt x="3186570" y="124460"/>
                      </a:cubicBezTo>
                      <a:lnTo>
                        <a:pt x="3186570" y="2343412"/>
                      </a:lnTo>
                      <a:cubicBezTo>
                        <a:pt x="3186570" y="2411992"/>
                        <a:pt x="3130690" y="2467872"/>
                        <a:pt x="3062110" y="2467872"/>
                      </a:cubicBezTo>
                      <a:close/>
                    </a:path>
                  </a:pathLst>
                </a:custGeom>
                <a:solidFill>
                  <a:srgbClr val="FFE697"/>
                </a:solidFill>
              </p:spPr>
            </p:sp>
          </p:grpSp>
          <p:grpSp>
            <p:nvGrpSpPr>
              <p:cNvPr id="15" name="Group 67">
                <a:extLst>
                  <a:ext uri="{FF2B5EF4-FFF2-40B4-BE49-F238E27FC236}">
                    <a16:creationId xmlns:a16="http://schemas.microsoft.com/office/drawing/2014/main" id="{6B7D5081-B60E-AA9A-8E2F-8A7ED7782E00}"/>
                  </a:ext>
                </a:extLst>
              </p:cNvPr>
              <p:cNvGrpSpPr/>
              <p:nvPr/>
            </p:nvGrpSpPr>
            <p:grpSpPr>
              <a:xfrm>
                <a:off x="13528648" y="475583"/>
                <a:ext cx="3258203" cy="1207117"/>
                <a:chOff x="0" y="0"/>
                <a:chExt cx="25034661" cy="3964675"/>
              </a:xfrm>
            </p:grpSpPr>
            <p:sp>
              <p:nvSpPr>
                <p:cNvPr id="17" name="Freeform 68">
                  <a:extLst>
                    <a:ext uri="{FF2B5EF4-FFF2-40B4-BE49-F238E27FC236}">
                      <a16:creationId xmlns:a16="http://schemas.microsoft.com/office/drawing/2014/main" id="{A6BD33C8-453A-1717-A030-969AA540D6F4}"/>
                    </a:ext>
                  </a:extLst>
                </p:cNvPr>
                <p:cNvSpPr/>
                <p:nvPr/>
              </p:nvSpPr>
              <p:spPr>
                <a:xfrm>
                  <a:off x="0" y="0"/>
                  <a:ext cx="25034661" cy="4063735"/>
                </a:xfrm>
                <a:custGeom>
                  <a:avLst/>
                  <a:gdLst/>
                  <a:ahLst/>
                  <a:cxnLst/>
                  <a:rect l="l" t="t" r="r" b="b"/>
                  <a:pathLst>
                    <a:path w="25034661" h="4063735">
                      <a:moveTo>
                        <a:pt x="24412361" y="3493505"/>
                      </a:moveTo>
                      <a:cubicBezTo>
                        <a:pt x="24412361" y="3487155"/>
                        <a:pt x="24413631" y="3482075"/>
                        <a:pt x="24413631" y="3474455"/>
                      </a:cubicBezTo>
                      <a:lnTo>
                        <a:pt x="24413631" y="490220"/>
                      </a:lnTo>
                      <a:cubicBezTo>
                        <a:pt x="24413631" y="220980"/>
                        <a:pt x="24204081" y="0"/>
                        <a:pt x="23947541" y="0"/>
                      </a:cubicBezTo>
                      <a:lnTo>
                        <a:pt x="467360" y="0"/>
                      </a:lnTo>
                      <a:cubicBezTo>
                        <a:pt x="210820" y="0"/>
                        <a:pt x="0" y="220980"/>
                        <a:pt x="0" y="490220"/>
                      </a:cubicBezTo>
                      <a:lnTo>
                        <a:pt x="0" y="3474455"/>
                      </a:lnTo>
                      <a:cubicBezTo>
                        <a:pt x="0" y="3743695"/>
                        <a:pt x="209550" y="3964675"/>
                        <a:pt x="466090" y="3964675"/>
                      </a:cubicBezTo>
                      <a:lnTo>
                        <a:pt x="23946270" y="3964675"/>
                      </a:lnTo>
                      <a:cubicBezTo>
                        <a:pt x="24059300" y="3964675"/>
                        <a:pt x="24163441" y="3921495"/>
                        <a:pt x="24243450" y="3851645"/>
                      </a:cubicBezTo>
                      <a:cubicBezTo>
                        <a:pt x="24374261" y="3922765"/>
                        <a:pt x="24686681" y="4063735"/>
                        <a:pt x="25033391" y="3856725"/>
                      </a:cubicBezTo>
                      <a:cubicBezTo>
                        <a:pt x="25034661" y="3856725"/>
                        <a:pt x="24722241" y="3857995"/>
                        <a:pt x="24412361" y="3493505"/>
                      </a:cubicBezTo>
                      <a:lnTo>
                        <a:pt x="24412361" y="3493505"/>
                      </a:lnTo>
                      <a:close/>
                    </a:path>
                  </a:pathLst>
                </a:custGeom>
                <a:solidFill>
                  <a:srgbClr val="FFB001"/>
                </a:solidFill>
              </p:spPr>
            </p:sp>
          </p:grpSp>
          <p:sp>
            <p:nvSpPr>
              <p:cNvPr id="16" name="TextBox 69">
                <a:extLst>
                  <a:ext uri="{FF2B5EF4-FFF2-40B4-BE49-F238E27FC236}">
                    <a16:creationId xmlns:a16="http://schemas.microsoft.com/office/drawing/2014/main" id="{01A32923-2356-146E-E46A-2556EFC7CB84}"/>
                  </a:ext>
                </a:extLst>
              </p:cNvPr>
              <p:cNvSpPr txBox="1"/>
              <p:nvPr/>
            </p:nvSpPr>
            <p:spPr>
              <a:xfrm>
                <a:off x="14058644" y="1035215"/>
                <a:ext cx="2103618" cy="438389"/>
              </a:xfrm>
              <a:prstGeom prst="rect">
                <a:avLst/>
              </a:prstGeom>
            </p:spPr>
            <p:txBody>
              <a:bodyPr lIns="0" tIns="0" rIns="0" bIns="0" rtlCol="0" anchor="t">
                <a:spAutoFit/>
              </a:bodyPr>
              <a:lstStyle/>
              <a:p>
                <a:pPr algn="ctr">
                  <a:lnSpc>
                    <a:spcPts val="1960"/>
                  </a:lnSpc>
                </a:pPr>
                <a:r>
                  <a:rPr lang="en-US" sz="3200" b="1" dirty="0">
                    <a:solidFill>
                      <a:srgbClr val="FFFFFF"/>
                    </a:solidFill>
                    <a:latin typeface="UTM Avo" panose="02040603050506020204" pitchFamily="18" charset="0"/>
                    <a:cs typeface="Arial" panose="020B0604020202020204" pitchFamily="34" charset="0"/>
                  </a:rPr>
                  <a:t>02</a:t>
                </a:r>
              </a:p>
            </p:txBody>
          </p:sp>
        </p:grpSp>
        <p:sp>
          <p:nvSpPr>
            <p:cNvPr id="13" name="TextBox 12">
              <a:extLst>
                <a:ext uri="{FF2B5EF4-FFF2-40B4-BE49-F238E27FC236}">
                  <a16:creationId xmlns:a16="http://schemas.microsoft.com/office/drawing/2014/main" id="{EDC10B14-2240-469D-7872-D193E189FF7C}"/>
                </a:ext>
              </a:extLst>
            </p:cNvPr>
            <p:cNvSpPr txBox="1"/>
            <p:nvPr/>
          </p:nvSpPr>
          <p:spPr>
            <a:xfrm>
              <a:off x="6511852" y="5852608"/>
              <a:ext cx="5118396" cy="1984842"/>
            </a:xfrm>
            <a:prstGeom prst="rect">
              <a:avLst/>
            </a:prstGeom>
            <a:noFill/>
          </p:spPr>
          <p:txBody>
            <a:bodyPr wrap="square" rtlCol="0">
              <a:spAutoFit/>
            </a:bodyPr>
            <a:lstStyle/>
            <a:p>
              <a:pPr algn="ctr">
                <a:lnSpc>
                  <a:spcPct val="150000"/>
                </a:lnSpc>
              </a:pPr>
              <a:r>
                <a:rPr lang="en-US" sz="2800" dirty="0">
                  <a:solidFill>
                    <a:prstClr val="black"/>
                  </a:solidFill>
                  <a:latin typeface="UTM Avo" panose="02040603050506020204" pitchFamily="18" charset="0"/>
                  <a:cs typeface="Arial" panose="020B0604020202020204" pitchFamily="34" charset="0"/>
                </a:rPr>
                <a:t>Hoàn </a:t>
              </a:r>
              <a:r>
                <a:rPr lang="en-US" sz="2800" dirty="0" err="1">
                  <a:solidFill>
                    <a:prstClr val="black"/>
                  </a:solidFill>
                  <a:latin typeface="UTM Avo" panose="02040603050506020204" pitchFamily="18" charset="0"/>
                  <a:cs typeface="Arial" panose="020B0604020202020204" pitchFamily="34" charset="0"/>
                </a:rPr>
                <a:t>thành</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bài</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tập</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trong</a:t>
              </a:r>
              <a:r>
                <a:rPr lang="en-US" sz="2800" dirty="0">
                  <a:solidFill>
                    <a:prstClr val="black"/>
                  </a:solidFill>
                  <a:latin typeface="UTM Avo" panose="02040603050506020204" pitchFamily="18" charset="0"/>
                  <a:cs typeface="Arial" panose="020B0604020202020204" pitchFamily="34" charset="0"/>
                </a:rPr>
                <a:t> SBT</a:t>
              </a:r>
            </a:p>
          </p:txBody>
        </p:sp>
      </p:grpSp>
      <p:grpSp>
        <p:nvGrpSpPr>
          <p:cNvPr id="19" name="Group 18">
            <a:extLst>
              <a:ext uri="{FF2B5EF4-FFF2-40B4-BE49-F238E27FC236}">
                <a16:creationId xmlns:a16="http://schemas.microsoft.com/office/drawing/2014/main" id="{01392853-6AC8-09ED-6823-08184DE14D80}"/>
              </a:ext>
            </a:extLst>
          </p:cNvPr>
          <p:cNvGrpSpPr/>
          <p:nvPr/>
        </p:nvGrpSpPr>
        <p:grpSpPr>
          <a:xfrm>
            <a:off x="8016949" y="2054599"/>
            <a:ext cx="3742660" cy="2943140"/>
            <a:chOff x="12025425" y="4597876"/>
            <a:chExt cx="5613991" cy="4516185"/>
          </a:xfrm>
        </p:grpSpPr>
        <p:grpSp>
          <p:nvGrpSpPr>
            <p:cNvPr id="20" name="Group 19">
              <a:extLst>
                <a:ext uri="{FF2B5EF4-FFF2-40B4-BE49-F238E27FC236}">
                  <a16:creationId xmlns:a16="http://schemas.microsoft.com/office/drawing/2014/main" id="{77B664A9-2D72-F70D-3E58-DBC37657DE26}"/>
                </a:ext>
              </a:extLst>
            </p:cNvPr>
            <p:cNvGrpSpPr/>
            <p:nvPr/>
          </p:nvGrpSpPr>
          <p:grpSpPr>
            <a:xfrm>
              <a:off x="12115800" y="4597876"/>
              <a:ext cx="5507936" cy="4516185"/>
              <a:chOff x="6390032" y="5295231"/>
              <a:chExt cx="5507936" cy="4516185"/>
            </a:xfrm>
          </p:grpSpPr>
          <p:grpSp>
            <p:nvGrpSpPr>
              <p:cNvPr id="22" name="Group 58">
                <a:extLst>
                  <a:ext uri="{FF2B5EF4-FFF2-40B4-BE49-F238E27FC236}">
                    <a16:creationId xmlns:a16="http://schemas.microsoft.com/office/drawing/2014/main" id="{BF49B962-E2D8-2861-C826-60621BA7EA40}"/>
                  </a:ext>
                </a:extLst>
              </p:cNvPr>
              <p:cNvGrpSpPr/>
              <p:nvPr/>
            </p:nvGrpSpPr>
            <p:grpSpPr>
              <a:xfrm>
                <a:off x="6390032" y="5545738"/>
                <a:ext cx="5507936" cy="4265678"/>
                <a:chOff x="0" y="0"/>
                <a:chExt cx="3186570" cy="2467872"/>
              </a:xfrm>
            </p:grpSpPr>
            <p:sp>
              <p:nvSpPr>
                <p:cNvPr id="26" name="Freeform 59">
                  <a:extLst>
                    <a:ext uri="{FF2B5EF4-FFF2-40B4-BE49-F238E27FC236}">
                      <a16:creationId xmlns:a16="http://schemas.microsoft.com/office/drawing/2014/main" id="{4F0EDA6D-D4CA-95BA-03C0-3D1BB5118947}"/>
                    </a:ext>
                  </a:extLst>
                </p:cNvPr>
                <p:cNvSpPr/>
                <p:nvPr/>
              </p:nvSpPr>
              <p:spPr>
                <a:xfrm>
                  <a:off x="0" y="0"/>
                  <a:ext cx="3186570" cy="2467872"/>
                </a:xfrm>
                <a:custGeom>
                  <a:avLst/>
                  <a:gdLst/>
                  <a:ahLst/>
                  <a:cxnLst/>
                  <a:rect l="l" t="t" r="r" b="b"/>
                  <a:pathLst>
                    <a:path w="3186570" h="2467872">
                      <a:moveTo>
                        <a:pt x="3062110" y="2467872"/>
                      </a:moveTo>
                      <a:lnTo>
                        <a:pt x="124460" y="2467872"/>
                      </a:lnTo>
                      <a:cubicBezTo>
                        <a:pt x="55880" y="2467872"/>
                        <a:pt x="0" y="2411992"/>
                        <a:pt x="0" y="2343412"/>
                      </a:cubicBezTo>
                      <a:lnTo>
                        <a:pt x="0" y="124460"/>
                      </a:lnTo>
                      <a:cubicBezTo>
                        <a:pt x="0" y="55880"/>
                        <a:pt x="55880" y="0"/>
                        <a:pt x="124460" y="0"/>
                      </a:cubicBezTo>
                      <a:lnTo>
                        <a:pt x="3062110" y="0"/>
                      </a:lnTo>
                      <a:cubicBezTo>
                        <a:pt x="3130690" y="0"/>
                        <a:pt x="3186570" y="55880"/>
                        <a:pt x="3186570" y="124460"/>
                      </a:cubicBezTo>
                      <a:lnTo>
                        <a:pt x="3186570" y="2343412"/>
                      </a:lnTo>
                      <a:cubicBezTo>
                        <a:pt x="3186570" y="2411992"/>
                        <a:pt x="3130690" y="2467872"/>
                        <a:pt x="3062110" y="2467872"/>
                      </a:cubicBezTo>
                      <a:close/>
                    </a:path>
                  </a:pathLst>
                </a:custGeom>
                <a:solidFill>
                  <a:schemeClr val="accent5">
                    <a:lumMod val="40000"/>
                    <a:lumOff val="60000"/>
                  </a:schemeClr>
                </a:solidFill>
              </p:spPr>
            </p:sp>
          </p:grpSp>
          <p:grpSp>
            <p:nvGrpSpPr>
              <p:cNvPr id="23" name="Group 72">
                <a:extLst>
                  <a:ext uri="{FF2B5EF4-FFF2-40B4-BE49-F238E27FC236}">
                    <a16:creationId xmlns:a16="http://schemas.microsoft.com/office/drawing/2014/main" id="{C53787AE-3230-CC54-91A1-271FC185358B}"/>
                  </a:ext>
                </a:extLst>
              </p:cNvPr>
              <p:cNvGrpSpPr/>
              <p:nvPr/>
            </p:nvGrpSpPr>
            <p:grpSpPr>
              <a:xfrm>
                <a:off x="7562197" y="5295231"/>
                <a:ext cx="3258203" cy="1207117"/>
                <a:chOff x="0" y="0"/>
                <a:chExt cx="25034661" cy="3964675"/>
              </a:xfrm>
            </p:grpSpPr>
            <p:sp>
              <p:nvSpPr>
                <p:cNvPr id="25" name="Freeform 73">
                  <a:extLst>
                    <a:ext uri="{FF2B5EF4-FFF2-40B4-BE49-F238E27FC236}">
                      <a16:creationId xmlns:a16="http://schemas.microsoft.com/office/drawing/2014/main" id="{C2D5B055-4DC2-85E6-8D24-1E59B442D887}"/>
                    </a:ext>
                  </a:extLst>
                </p:cNvPr>
                <p:cNvSpPr/>
                <p:nvPr/>
              </p:nvSpPr>
              <p:spPr>
                <a:xfrm>
                  <a:off x="0" y="0"/>
                  <a:ext cx="25034661" cy="4063735"/>
                </a:xfrm>
                <a:custGeom>
                  <a:avLst/>
                  <a:gdLst/>
                  <a:ahLst/>
                  <a:cxnLst/>
                  <a:rect l="l" t="t" r="r" b="b"/>
                  <a:pathLst>
                    <a:path w="25034661" h="4063735">
                      <a:moveTo>
                        <a:pt x="24412361" y="3493505"/>
                      </a:moveTo>
                      <a:cubicBezTo>
                        <a:pt x="24412361" y="3487155"/>
                        <a:pt x="24413631" y="3482075"/>
                        <a:pt x="24413631" y="3474455"/>
                      </a:cubicBezTo>
                      <a:lnTo>
                        <a:pt x="24413631" y="490220"/>
                      </a:lnTo>
                      <a:cubicBezTo>
                        <a:pt x="24413631" y="220980"/>
                        <a:pt x="24204081" y="0"/>
                        <a:pt x="23947541" y="0"/>
                      </a:cubicBezTo>
                      <a:lnTo>
                        <a:pt x="467360" y="0"/>
                      </a:lnTo>
                      <a:cubicBezTo>
                        <a:pt x="210820" y="0"/>
                        <a:pt x="0" y="220980"/>
                        <a:pt x="0" y="490220"/>
                      </a:cubicBezTo>
                      <a:lnTo>
                        <a:pt x="0" y="3474455"/>
                      </a:lnTo>
                      <a:cubicBezTo>
                        <a:pt x="0" y="3743695"/>
                        <a:pt x="209550" y="3964675"/>
                        <a:pt x="466090" y="3964675"/>
                      </a:cubicBezTo>
                      <a:lnTo>
                        <a:pt x="23946270" y="3964675"/>
                      </a:lnTo>
                      <a:cubicBezTo>
                        <a:pt x="24059300" y="3964675"/>
                        <a:pt x="24163441" y="3921495"/>
                        <a:pt x="24243450" y="3851645"/>
                      </a:cubicBezTo>
                      <a:cubicBezTo>
                        <a:pt x="24374261" y="3922765"/>
                        <a:pt x="24686681" y="4063735"/>
                        <a:pt x="25033391" y="3856725"/>
                      </a:cubicBezTo>
                      <a:cubicBezTo>
                        <a:pt x="25034661" y="3856725"/>
                        <a:pt x="24722241" y="3857995"/>
                        <a:pt x="24412361" y="3493505"/>
                      </a:cubicBezTo>
                      <a:lnTo>
                        <a:pt x="24412361" y="3493505"/>
                      </a:lnTo>
                      <a:close/>
                    </a:path>
                  </a:pathLst>
                </a:custGeom>
                <a:solidFill>
                  <a:srgbClr val="35A1F4"/>
                </a:solidFill>
              </p:spPr>
            </p:sp>
          </p:grpSp>
          <p:sp>
            <p:nvSpPr>
              <p:cNvPr id="24" name="TextBox 74">
                <a:extLst>
                  <a:ext uri="{FF2B5EF4-FFF2-40B4-BE49-F238E27FC236}">
                    <a16:creationId xmlns:a16="http://schemas.microsoft.com/office/drawing/2014/main" id="{E03783B8-72AC-19DE-F519-1AE4712553CB}"/>
                  </a:ext>
                </a:extLst>
              </p:cNvPr>
              <p:cNvSpPr txBox="1"/>
              <p:nvPr/>
            </p:nvSpPr>
            <p:spPr>
              <a:xfrm>
                <a:off x="8069843" y="5854863"/>
                <a:ext cx="2103618" cy="438389"/>
              </a:xfrm>
              <a:prstGeom prst="rect">
                <a:avLst/>
              </a:prstGeom>
            </p:spPr>
            <p:txBody>
              <a:bodyPr lIns="0" tIns="0" rIns="0" bIns="0" rtlCol="0" anchor="t">
                <a:spAutoFit/>
              </a:bodyPr>
              <a:lstStyle/>
              <a:p>
                <a:pPr algn="ctr">
                  <a:lnSpc>
                    <a:spcPts val="1960"/>
                  </a:lnSpc>
                </a:pPr>
                <a:r>
                  <a:rPr lang="en-US" sz="3200" b="1" dirty="0">
                    <a:solidFill>
                      <a:srgbClr val="FFFFFF"/>
                    </a:solidFill>
                    <a:latin typeface="UTM Avo" panose="02040603050506020204" pitchFamily="18" charset="0"/>
                    <a:cs typeface="Arial" panose="020B0604020202020204" pitchFamily="34" charset="0"/>
                  </a:rPr>
                  <a:t>03</a:t>
                </a:r>
              </a:p>
            </p:txBody>
          </p:sp>
        </p:grpSp>
        <p:sp>
          <p:nvSpPr>
            <p:cNvPr id="21" name="TextBox 20">
              <a:extLst>
                <a:ext uri="{FF2B5EF4-FFF2-40B4-BE49-F238E27FC236}">
                  <a16:creationId xmlns:a16="http://schemas.microsoft.com/office/drawing/2014/main" id="{88F60164-B11C-0B10-F075-636CC5077313}"/>
                </a:ext>
              </a:extLst>
            </p:cNvPr>
            <p:cNvSpPr txBox="1"/>
            <p:nvPr/>
          </p:nvSpPr>
          <p:spPr>
            <a:xfrm>
              <a:off x="12025425" y="5833871"/>
              <a:ext cx="5613991" cy="2988233"/>
            </a:xfrm>
            <a:prstGeom prst="rect">
              <a:avLst/>
            </a:prstGeom>
            <a:noFill/>
          </p:spPr>
          <p:txBody>
            <a:bodyPr wrap="square" rtlCol="0">
              <a:spAutoFit/>
            </a:bodyPr>
            <a:lstStyle/>
            <a:p>
              <a:pPr algn="ctr">
                <a:lnSpc>
                  <a:spcPct val="150000"/>
                </a:lnSpc>
              </a:pPr>
              <a:r>
                <a:rPr lang="en-US" sz="2800" dirty="0" err="1">
                  <a:solidFill>
                    <a:prstClr val="black"/>
                  </a:solidFill>
                  <a:latin typeface="UTM Avo" panose="02040603050506020204" pitchFamily="18" charset="0"/>
                  <a:cs typeface="Arial" panose="020B0604020202020204" pitchFamily="34" charset="0"/>
                </a:rPr>
                <a:t>Chuẩn</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bị</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bài</a:t>
              </a:r>
              <a:r>
                <a:rPr lang="en-US" sz="2800" dirty="0">
                  <a:solidFill>
                    <a:prstClr val="black"/>
                  </a:solidFill>
                  <a:latin typeface="UTM Avo" panose="02040603050506020204" pitchFamily="18" charset="0"/>
                  <a:cs typeface="Arial" panose="020B0604020202020204" pitchFamily="34" charset="0"/>
                </a:rPr>
                <a:t> </a:t>
              </a:r>
              <a:r>
                <a:rPr lang="en-US" sz="2800" dirty="0" err="1">
                  <a:solidFill>
                    <a:prstClr val="black"/>
                  </a:solidFill>
                  <a:latin typeface="UTM Avo" panose="02040603050506020204" pitchFamily="18" charset="0"/>
                  <a:cs typeface="Arial" panose="020B0604020202020204" pitchFamily="34" charset="0"/>
                </a:rPr>
                <a:t>sau</a:t>
              </a:r>
              <a:r>
                <a:rPr lang="en-US" sz="2800" dirty="0">
                  <a:solidFill>
                    <a:prstClr val="black"/>
                  </a:solidFill>
                  <a:latin typeface="UTM Avo" panose="02040603050506020204" pitchFamily="18" charset="0"/>
                  <a:cs typeface="Arial" panose="020B0604020202020204" pitchFamily="34" charset="0"/>
                </a:rPr>
                <a:t> </a:t>
              </a:r>
              <a:r>
                <a:rPr lang="vi-VN" sz="2800" b="1" dirty="0">
                  <a:solidFill>
                    <a:prstClr val="black"/>
                  </a:solidFill>
                  <a:latin typeface="UTM Avo" panose="02040603050506020204" pitchFamily="18" charset="0"/>
                  <a:cs typeface="Arial" panose="020B0604020202020204" pitchFamily="34" charset="0"/>
                </a:rPr>
                <a:t>Bài 1: Hàm số và đồ thị</a:t>
              </a:r>
              <a:endParaRPr lang="en-US" sz="2800" b="1" dirty="0">
                <a:solidFill>
                  <a:prstClr val="black"/>
                </a:solidFill>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1579605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dirty="0">
                <a:solidFill>
                  <a:schemeClr val="accent2">
                    <a:lumMod val="50000"/>
                  </a:schemeClr>
                </a:solidFill>
              </a:rPr>
              <a:t>Like </a:t>
            </a:r>
            <a:r>
              <a:rPr lang="en-US" sz="2000" b="1" dirty="0" err="1">
                <a:solidFill>
                  <a:schemeClr val="accent2">
                    <a:lumMod val="50000"/>
                  </a:schemeClr>
                </a:solidFill>
              </a:rPr>
              <a:t>fanpage</a:t>
            </a:r>
            <a:r>
              <a:rPr lang="en-US" sz="2000" b="1" dirty="0">
                <a:solidFill>
                  <a:schemeClr val="accent2">
                    <a:lumMod val="50000"/>
                  </a:schemeClr>
                </a:solidFill>
              </a:rPr>
              <a:t> Hoc10 - </a:t>
            </a:r>
            <a:r>
              <a:rPr lang="en-US" sz="2000" b="1" dirty="0" err="1">
                <a:solidFill>
                  <a:schemeClr val="accent2">
                    <a:lumMod val="50000"/>
                  </a:schemeClr>
                </a:solidFill>
              </a:rPr>
              <a:t>Học</a:t>
            </a:r>
            <a:r>
              <a:rPr lang="en-US" sz="2000" b="1" dirty="0">
                <a:solidFill>
                  <a:schemeClr val="accent2">
                    <a:lumMod val="50000"/>
                  </a:schemeClr>
                </a:solidFill>
              </a:rPr>
              <a:t> 1 </a:t>
            </a:r>
            <a:r>
              <a:rPr lang="en-US" sz="2000" b="1" dirty="0" err="1">
                <a:solidFill>
                  <a:schemeClr val="accent2">
                    <a:lumMod val="50000"/>
                  </a:schemeClr>
                </a:solidFill>
              </a:rPr>
              <a:t>biết</a:t>
            </a:r>
            <a:r>
              <a:rPr lang="en-US" sz="2000" b="1" dirty="0">
                <a:solidFill>
                  <a:schemeClr val="accent2">
                    <a:lumMod val="50000"/>
                  </a:schemeClr>
                </a:solidFill>
              </a:rPr>
              <a:t> 10 </a:t>
            </a:r>
            <a:r>
              <a:rPr lang="en-US" sz="2000" b="1" dirty="0" err="1">
                <a:solidFill>
                  <a:schemeClr val="accent2">
                    <a:lumMod val="50000"/>
                  </a:schemeClr>
                </a:solidFill>
              </a:rPr>
              <a:t>để</a:t>
            </a:r>
            <a:r>
              <a:rPr lang="en-US" sz="2000" b="1" dirty="0">
                <a:solidFill>
                  <a:schemeClr val="accent2">
                    <a:lumMod val="50000"/>
                  </a:schemeClr>
                </a:solidFill>
              </a:rPr>
              <a:t> </a:t>
            </a:r>
            <a:r>
              <a:rPr lang="en-US" sz="2000" b="1" dirty="0" err="1">
                <a:solidFill>
                  <a:schemeClr val="accent2">
                    <a:lumMod val="50000"/>
                  </a:schemeClr>
                </a:solidFill>
              </a:rPr>
              <a:t>nhận</a:t>
            </a:r>
            <a:r>
              <a:rPr lang="en-US" sz="2000" b="1" dirty="0">
                <a:solidFill>
                  <a:schemeClr val="accent2">
                    <a:lumMod val="50000"/>
                  </a:schemeClr>
                </a:solidFill>
              </a:rPr>
              <a:t> </a:t>
            </a:r>
            <a:r>
              <a:rPr lang="en-US" sz="2000" b="1" dirty="0" err="1">
                <a:solidFill>
                  <a:schemeClr val="accent2">
                    <a:lumMod val="50000"/>
                  </a:schemeClr>
                </a:solidFill>
              </a:rPr>
              <a:t>thêm</a:t>
            </a:r>
            <a:r>
              <a:rPr lang="en-US" sz="2000" b="1" dirty="0">
                <a:solidFill>
                  <a:schemeClr val="accent2">
                    <a:lumMod val="50000"/>
                  </a:schemeClr>
                </a:solidFill>
              </a:rPr>
              <a:t> </a:t>
            </a:r>
            <a:r>
              <a:rPr lang="en-US" sz="2000" b="1" dirty="0" err="1">
                <a:solidFill>
                  <a:schemeClr val="accent2">
                    <a:lumMod val="50000"/>
                  </a:schemeClr>
                </a:solidFill>
              </a:rPr>
              <a:t>nhiều</a:t>
            </a:r>
            <a:r>
              <a:rPr lang="en-US" sz="2000" b="1" dirty="0">
                <a:solidFill>
                  <a:schemeClr val="accent2">
                    <a:lumMod val="50000"/>
                  </a:schemeClr>
                </a:solidFill>
              </a:rPr>
              <a:t> </a:t>
            </a:r>
            <a:r>
              <a:rPr lang="en-US" sz="2000" b="1" dirty="0" err="1">
                <a:solidFill>
                  <a:schemeClr val="accent2">
                    <a:lumMod val="50000"/>
                  </a:schemeClr>
                </a:solidFill>
              </a:rPr>
              <a:t>tài</a:t>
            </a:r>
            <a:r>
              <a:rPr lang="en-US" sz="2000" b="1" dirty="0">
                <a:solidFill>
                  <a:schemeClr val="accent2">
                    <a:lumMod val="50000"/>
                  </a:schemeClr>
                </a:solidFill>
              </a:rPr>
              <a:t> </a:t>
            </a:r>
            <a:r>
              <a:rPr lang="en-US" sz="2000" b="1" dirty="0" err="1">
                <a:solidFill>
                  <a:schemeClr val="accent2">
                    <a:lumMod val="50000"/>
                  </a:schemeClr>
                </a:solidFill>
              </a:rPr>
              <a:t>liệu</a:t>
            </a:r>
            <a:r>
              <a:rPr lang="en-US" sz="2000" b="1" dirty="0">
                <a:solidFill>
                  <a:schemeClr val="accent2">
                    <a:lumMod val="50000"/>
                  </a:schemeClr>
                </a:solidFill>
              </a:rPr>
              <a:t> </a:t>
            </a:r>
            <a:r>
              <a:rPr lang="en-US" sz="2000" b="1" dirty="0" err="1">
                <a:solidFill>
                  <a:schemeClr val="accent2">
                    <a:lumMod val="50000"/>
                  </a:schemeClr>
                </a:solidFill>
              </a:rPr>
              <a:t>giảng</a:t>
            </a:r>
            <a:r>
              <a:rPr lang="en-US" sz="2000" b="1" dirty="0">
                <a:solidFill>
                  <a:schemeClr val="accent2">
                    <a:lumMod val="50000"/>
                  </a:schemeClr>
                </a:solidFill>
              </a:rPr>
              <a:t> </a:t>
            </a:r>
            <a:r>
              <a:rPr lang="en-US" sz="2000" b="1" dirty="0" err="1">
                <a:solidFill>
                  <a:schemeClr val="accent2">
                    <a:lumMod val="50000"/>
                  </a:schemeClr>
                </a:solidFill>
              </a:rPr>
              <a:t>dạy</a:t>
            </a:r>
            <a:endParaRPr lang="en-US" sz="2000" b="1" dirty="0">
              <a:solidFill>
                <a:schemeClr val="accent2">
                  <a:lumMod val="50000"/>
                </a:schemeClr>
              </a:solidFill>
            </a:endParaRPr>
          </a:p>
          <a:p>
            <a:pPr algn="ctr">
              <a:lnSpc>
                <a:spcPct val="150000"/>
              </a:lnSpc>
            </a:pPr>
            <a:r>
              <a:rPr lang="en-US" sz="2000" dirty="0" err="1">
                <a:solidFill>
                  <a:schemeClr val="accent2">
                    <a:lumMod val="50000"/>
                  </a:schemeClr>
                </a:solidFill>
              </a:rPr>
              <a:t>theo</a:t>
            </a:r>
            <a:r>
              <a:rPr lang="en-US" sz="2000" dirty="0">
                <a:solidFill>
                  <a:schemeClr val="accent2">
                    <a:lumMod val="50000"/>
                  </a:schemeClr>
                </a:solidFill>
              </a:rPr>
              <a:t> </a:t>
            </a:r>
            <a:r>
              <a:rPr lang="en-US" sz="2000" dirty="0" err="1">
                <a:solidFill>
                  <a:schemeClr val="accent2">
                    <a:lumMod val="50000"/>
                  </a:schemeClr>
                </a:solidFill>
              </a:rPr>
              <a:t>đường</a:t>
            </a:r>
            <a:r>
              <a:rPr lang="en-US" sz="2000" dirty="0">
                <a:solidFill>
                  <a:schemeClr val="accent2">
                    <a:lumMod val="50000"/>
                  </a:schemeClr>
                </a:solidFill>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algn="ctr"/>
            <a:r>
              <a:rPr lang="en-US" sz="2400" b="1" u="sng" dirty="0">
                <a:solidFill>
                  <a:srgbClr val="843C0C"/>
                </a:solidFill>
                <a:hlinkClick r:id="rId4">
                  <a:extLst>
                    <a:ext uri="{A12FA001-AC4F-418D-AE19-62706E023703}">
                      <ahyp:hlinkClr xmlns:ahyp="http://schemas.microsoft.com/office/drawing/2018/hyperlinkcolor" val="tx"/>
                    </a:ext>
                  </a:extLst>
                </a:hlinkClick>
              </a:rPr>
              <a:t>Hoc10 – </a:t>
            </a:r>
            <a:r>
              <a:rPr lang="en-US" sz="2400" b="1" u="sng" dirty="0" err="1">
                <a:solidFill>
                  <a:srgbClr val="843C0C"/>
                </a:solidFill>
                <a:hlinkClick r:id="rId4">
                  <a:extLst>
                    <a:ext uri="{A12FA001-AC4F-418D-AE19-62706E023703}">
                      <ahyp:hlinkClr xmlns:ahyp="http://schemas.microsoft.com/office/drawing/2018/hyperlinkcolor" val="tx"/>
                    </a:ext>
                  </a:extLst>
                </a:hlinkClick>
              </a:rPr>
              <a:t>Học</a:t>
            </a:r>
            <a:r>
              <a:rPr lang="en-US" sz="2400" b="1" u="sng" dirty="0">
                <a:solidFill>
                  <a:srgbClr val="843C0C"/>
                </a:solidFill>
                <a:hlinkClick r:id="rId4">
                  <a:extLst>
                    <a:ext uri="{A12FA001-AC4F-418D-AE19-62706E023703}">
                      <ahyp:hlinkClr xmlns:ahyp="http://schemas.microsoft.com/office/drawing/2018/hyperlinkcolor" val="tx"/>
                    </a:ext>
                  </a:extLst>
                </a:hlinkClick>
              </a:rPr>
              <a:t> 1 </a:t>
            </a:r>
            <a:r>
              <a:rPr lang="en-US" sz="2400" b="1" u="sng" dirty="0" err="1">
                <a:solidFill>
                  <a:srgbClr val="843C0C"/>
                </a:solidFill>
                <a:hlinkClick r:id="rId4">
                  <a:extLst>
                    <a:ext uri="{A12FA001-AC4F-418D-AE19-62706E023703}">
                      <ahyp:hlinkClr xmlns:ahyp="http://schemas.microsoft.com/office/drawing/2018/hyperlinkcolor" val="tx"/>
                    </a:ext>
                  </a:extLst>
                </a:hlinkClick>
              </a:rPr>
              <a:t>biết</a:t>
            </a:r>
            <a:r>
              <a:rPr lang="en-US" sz="2400" b="1" u="sng" dirty="0">
                <a:solidFill>
                  <a:srgbClr val="843C0C"/>
                </a:solidFill>
                <a:hlinkClick r:id="rId4">
                  <a:extLst>
                    <a:ext uri="{A12FA001-AC4F-418D-AE19-62706E023703}">
                      <ahyp:hlinkClr xmlns:ahyp="http://schemas.microsoft.com/office/drawing/2018/hyperlinkcolor" val="tx"/>
                    </a:ext>
                  </a:extLst>
                </a:hlinkClick>
              </a:rPr>
              <a:t> 10</a:t>
            </a:r>
            <a:endParaRPr lang="en-US" sz="2400" b="1" u="sng" dirty="0">
              <a:solidFill>
                <a:srgbClr val="843C0C"/>
              </a:solidFill>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dirty="0">
                <a:solidFill>
                  <a:schemeClr val="accent2">
                    <a:lumMod val="50000"/>
                  </a:schemeClr>
                </a:solidFill>
              </a:rPr>
              <a:t>Hoặc </a:t>
            </a:r>
            <a:r>
              <a:rPr lang="en-US" sz="2000" dirty="0" err="1">
                <a:solidFill>
                  <a:schemeClr val="accent2">
                    <a:lumMod val="50000"/>
                  </a:schemeClr>
                </a:solidFill>
              </a:rPr>
              <a:t>truy</a:t>
            </a:r>
            <a:r>
              <a:rPr lang="en-US" sz="2000" dirty="0">
                <a:solidFill>
                  <a:schemeClr val="accent2">
                    <a:lumMod val="50000"/>
                  </a:schemeClr>
                </a:solidFill>
              </a:rPr>
              <a:t> </a:t>
            </a:r>
            <a:r>
              <a:rPr lang="en-US" sz="2000" dirty="0" err="1">
                <a:solidFill>
                  <a:schemeClr val="accent2">
                    <a:lumMod val="50000"/>
                  </a:schemeClr>
                </a:solidFill>
              </a:rPr>
              <a:t>cập</a:t>
            </a:r>
            <a:r>
              <a:rPr lang="en-US" sz="2000" dirty="0">
                <a:solidFill>
                  <a:schemeClr val="accent2">
                    <a:lumMod val="50000"/>
                  </a:schemeClr>
                </a:solidFill>
              </a:rPr>
              <a:t>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mẫu Toán 4" id="{2177364B-33F2-4BA7-B4AE-EF27B5C74F07}" vid="{F80FDD4E-B15E-4EB9-BC92-ABD0ED9503EB}"/>
    </a:ext>
  </a:extLst>
</a:theme>
</file>

<file path=ppt/theme/theme3.xml><?xml version="1.0" encoding="utf-8"?>
<a:theme xmlns:a="http://schemas.openxmlformats.org/drawingml/2006/main" name="English Vocabulary Workshop by Slidesgo">
  <a:themeElements>
    <a:clrScheme name="Simple Light">
      <a:dk1>
        <a:srgbClr val="003849"/>
      </a:dk1>
      <a:lt1>
        <a:srgbClr val="FFFFFF"/>
      </a:lt1>
      <a:dk2>
        <a:srgbClr val="A775FE"/>
      </a:dk2>
      <a:lt2>
        <a:srgbClr val="E3E7EA"/>
      </a:lt2>
      <a:accent1>
        <a:srgbClr val="FFC86D"/>
      </a:accent1>
      <a:accent2>
        <a:srgbClr val="FEB444"/>
      </a:accent2>
      <a:accent3>
        <a:srgbClr val="FE8966"/>
      </a:accent3>
      <a:accent4>
        <a:srgbClr val="FD6A5E"/>
      </a:accent4>
      <a:accent5>
        <a:srgbClr val="9FE4F5"/>
      </a:accent5>
      <a:accent6>
        <a:srgbClr val="6ED0E7"/>
      </a:accent6>
      <a:hlink>
        <a:srgbClr val="00384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 mẫu Toán 4</Template>
  <TotalTime>571</TotalTime>
  <Words>2633</Words>
  <Application>Microsoft Office PowerPoint</Application>
  <PresentationFormat>Widescreen</PresentationFormat>
  <Paragraphs>170</Paragraphs>
  <Slides>34</Slides>
  <Notes>11</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34</vt:i4>
      </vt:variant>
    </vt:vector>
  </HeadingPairs>
  <TitlesOfParts>
    <vt:vector size="48" baseType="lpstr">
      <vt:lpstr>Calibri</vt:lpstr>
      <vt:lpstr>Times New Roman</vt:lpstr>
      <vt:lpstr>Pangolin</vt:lpstr>
      <vt:lpstr>Arial</vt:lpstr>
      <vt:lpstr>Calibri Light</vt:lpstr>
      <vt:lpstr>Symbol</vt:lpstr>
      <vt:lpstr>Cambria Math</vt:lpstr>
      <vt:lpstr>UTM Avo</vt:lpstr>
      <vt:lpstr>Public Sans Bold</vt:lpstr>
      <vt:lpstr>Baloo 2</vt:lpstr>
      <vt:lpstr>Office Theme</vt:lpstr>
      <vt:lpstr>1_Office Theme</vt:lpstr>
      <vt:lpstr>English Vocabulary Workshop by Slidesgo</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42</cp:revision>
  <dcterms:created xsi:type="dcterms:W3CDTF">2024-03-06T10:29:36Z</dcterms:created>
  <dcterms:modified xsi:type="dcterms:W3CDTF">2024-03-28T10:02:40Z</dcterms:modified>
</cp:coreProperties>
</file>