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 id="2147483672" r:id="rId3"/>
  </p:sldMasterIdLst>
  <p:notesMasterIdLst>
    <p:notesMasterId r:id="rId34"/>
  </p:notesMasterIdLst>
  <p:sldIdLst>
    <p:sldId id="257" r:id="rId4"/>
    <p:sldId id="258" r:id="rId5"/>
    <p:sldId id="259" r:id="rId6"/>
    <p:sldId id="260" r:id="rId7"/>
    <p:sldId id="261" r:id="rId8"/>
    <p:sldId id="362" r:id="rId9"/>
    <p:sldId id="377" r:id="rId10"/>
    <p:sldId id="363" r:id="rId11"/>
    <p:sldId id="365" r:id="rId12"/>
    <p:sldId id="378" r:id="rId13"/>
    <p:sldId id="379" r:id="rId14"/>
    <p:sldId id="380" r:id="rId15"/>
    <p:sldId id="381" r:id="rId16"/>
    <p:sldId id="382" r:id="rId17"/>
    <p:sldId id="383" r:id="rId18"/>
    <p:sldId id="384" r:id="rId19"/>
    <p:sldId id="262" r:id="rId20"/>
    <p:sldId id="288" r:id="rId21"/>
    <p:sldId id="385" r:id="rId22"/>
    <p:sldId id="287" r:id="rId23"/>
    <p:sldId id="291" r:id="rId24"/>
    <p:sldId id="290" r:id="rId25"/>
    <p:sldId id="264" r:id="rId26"/>
    <p:sldId id="289" r:id="rId27"/>
    <p:sldId id="386" r:id="rId28"/>
    <p:sldId id="268" r:id="rId29"/>
    <p:sldId id="269" r:id="rId30"/>
    <p:sldId id="270" r:id="rId31"/>
    <p:sldId id="271" r:id="rId32"/>
    <p:sldId id="272" r:id="rId33"/>
  </p:sldIdLst>
  <p:sldSz cx="12192000" cy="6858000"/>
  <p:notesSz cx="6858000" cy="9144000"/>
  <p:embeddedFontLst>
    <p:embeddedFont>
      <p:font typeface="Cambria Math" panose="02040503050406030204" pitchFamily="18" charset="0"/>
      <p:regular r:id="rId35"/>
    </p:embeddedFont>
    <p:embeddedFont>
      <p:font typeface="UTM Avo" panose="02040603050506020204" pitchFamily="18" charset="0"/>
      <p:regular r:id="rId36"/>
      <p:bold r:id="rId37"/>
      <p:italic r:id="rId38"/>
      <p:boldItalic r:id="rId39"/>
    </p:embeddedFont>
  </p:embeddedFontLst>
  <p:defaultTextStyle>
    <a:defPPr>
      <a:defRPr lang="en-US"/>
    </a:defPPr>
    <a:lvl1pPr marL="0" algn="l" defTabSz="914253" rtl="0" eaLnBrk="1" latinLnBrk="0" hangingPunct="1">
      <a:defRPr sz="1801" kern="1200">
        <a:solidFill>
          <a:schemeClr val="tx1"/>
        </a:solidFill>
        <a:latin typeface="+mn-lt"/>
        <a:ea typeface="+mn-ea"/>
        <a:cs typeface="+mn-cs"/>
      </a:defRPr>
    </a:lvl1pPr>
    <a:lvl2pPr marL="457128" algn="l" defTabSz="914253" rtl="0" eaLnBrk="1" latinLnBrk="0" hangingPunct="1">
      <a:defRPr sz="1801" kern="1200">
        <a:solidFill>
          <a:schemeClr val="tx1"/>
        </a:solidFill>
        <a:latin typeface="+mn-lt"/>
        <a:ea typeface="+mn-ea"/>
        <a:cs typeface="+mn-cs"/>
      </a:defRPr>
    </a:lvl2pPr>
    <a:lvl3pPr marL="914253" algn="l" defTabSz="914253" rtl="0" eaLnBrk="1" latinLnBrk="0" hangingPunct="1">
      <a:defRPr sz="1801" kern="1200">
        <a:solidFill>
          <a:schemeClr val="tx1"/>
        </a:solidFill>
        <a:latin typeface="+mn-lt"/>
        <a:ea typeface="+mn-ea"/>
        <a:cs typeface="+mn-cs"/>
      </a:defRPr>
    </a:lvl3pPr>
    <a:lvl4pPr marL="1371381" algn="l" defTabSz="914253" rtl="0" eaLnBrk="1" latinLnBrk="0" hangingPunct="1">
      <a:defRPr sz="1801" kern="1200">
        <a:solidFill>
          <a:schemeClr val="tx1"/>
        </a:solidFill>
        <a:latin typeface="+mn-lt"/>
        <a:ea typeface="+mn-ea"/>
        <a:cs typeface="+mn-cs"/>
      </a:defRPr>
    </a:lvl4pPr>
    <a:lvl5pPr marL="1828509" algn="l" defTabSz="914253" rtl="0" eaLnBrk="1" latinLnBrk="0" hangingPunct="1">
      <a:defRPr sz="1801" kern="1200">
        <a:solidFill>
          <a:schemeClr val="tx1"/>
        </a:solidFill>
        <a:latin typeface="+mn-lt"/>
        <a:ea typeface="+mn-ea"/>
        <a:cs typeface="+mn-cs"/>
      </a:defRPr>
    </a:lvl5pPr>
    <a:lvl6pPr marL="2285635" algn="l" defTabSz="914253" rtl="0" eaLnBrk="1" latinLnBrk="0" hangingPunct="1">
      <a:defRPr sz="1801" kern="1200">
        <a:solidFill>
          <a:schemeClr val="tx1"/>
        </a:solidFill>
        <a:latin typeface="+mn-lt"/>
        <a:ea typeface="+mn-ea"/>
        <a:cs typeface="+mn-cs"/>
      </a:defRPr>
    </a:lvl6pPr>
    <a:lvl7pPr marL="2742763" algn="l" defTabSz="914253" rtl="0" eaLnBrk="1" latinLnBrk="0" hangingPunct="1">
      <a:defRPr sz="1801" kern="1200">
        <a:solidFill>
          <a:schemeClr val="tx1"/>
        </a:solidFill>
        <a:latin typeface="+mn-lt"/>
        <a:ea typeface="+mn-ea"/>
        <a:cs typeface="+mn-cs"/>
      </a:defRPr>
    </a:lvl7pPr>
    <a:lvl8pPr marL="3199888" algn="l" defTabSz="914253" rtl="0" eaLnBrk="1" latinLnBrk="0" hangingPunct="1">
      <a:defRPr sz="1801" kern="1200">
        <a:solidFill>
          <a:schemeClr val="tx1"/>
        </a:solidFill>
        <a:latin typeface="+mn-lt"/>
        <a:ea typeface="+mn-ea"/>
        <a:cs typeface="+mn-cs"/>
      </a:defRPr>
    </a:lvl8pPr>
    <a:lvl9pPr marL="3657016" algn="l" defTabSz="914253" rtl="0" eaLnBrk="1" latinLnBrk="0" hangingPunct="1">
      <a:defRPr sz="1801"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99" autoAdjust="0"/>
    <p:restoredTop sz="93842" autoAdjust="0"/>
  </p:normalViewPr>
  <p:slideViewPr>
    <p:cSldViewPr>
      <p:cViewPr varScale="1">
        <p:scale>
          <a:sx n="91" d="100"/>
          <a:sy n="91" d="100"/>
        </p:scale>
        <p:origin x="102" y="786"/>
      </p:cViewPr>
      <p:guideLst>
        <p:guide orient="horz" pos="2113"/>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5.fntdata"/><Relationship Id="rId21" Type="http://schemas.openxmlformats.org/officeDocument/2006/relationships/slide" Target="slides/slide18.xml"/><Relationship Id="rId34" Type="http://schemas.openxmlformats.org/officeDocument/2006/relationships/notesMaster" Target="notesMasters/notesMaster1.xml"/><Relationship Id="rId42"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font" Target="fonts/font3.fntdata"/><Relationship Id="rId40"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font" Target="fonts/font2.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font" Target="fonts/font1.fntdata"/><Relationship Id="rId43" Type="http://schemas.openxmlformats.org/officeDocument/2006/relationships/tableStyles" Target="tableStyle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0B3519-AC2C-4278-80AD-D57B3F96003E}" type="datetimeFigureOut">
              <a:rPr lang="en-US" smtClean="0"/>
              <a:t>05/04/2024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C312CE-2F7D-4E34-B64E-8551FE27A4AA}" type="slidenum">
              <a:rPr lang="en-US" smtClean="0"/>
              <a:t>‹#›</a:t>
            </a:fld>
            <a:endParaRPr lang="en-US"/>
          </a:p>
        </p:txBody>
      </p:sp>
    </p:spTree>
    <p:extLst>
      <p:ext uri="{BB962C8B-B14F-4D97-AF65-F5344CB8AC3E}">
        <p14:creationId xmlns:p14="http://schemas.microsoft.com/office/powerpoint/2010/main" val="812641461"/>
      </p:ext>
    </p:extLst>
  </p:cSld>
  <p:clrMap bg1="lt1" tx1="dk1" bg2="lt2" tx2="dk2" accent1="accent1" accent2="accent2" accent3="accent3" accent4="accent4" accent5="accent5" accent6="accent6" hlink="hlink" folHlink="folHlink"/>
  <p:notesStyle>
    <a:lvl1pPr marL="0" algn="l" defTabSz="914253" rtl="0" eaLnBrk="1" latinLnBrk="0" hangingPunct="1">
      <a:defRPr sz="1199" kern="1200">
        <a:solidFill>
          <a:schemeClr val="tx1"/>
        </a:solidFill>
        <a:latin typeface="+mn-lt"/>
        <a:ea typeface="+mn-ea"/>
        <a:cs typeface="+mn-cs"/>
      </a:defRPr>
    </a:lvl1pPr>
    <a:lvl2pPr marL="457128" algn="l" defTabSz="914253" rtl="0" eaLnBrk="1" latinLnBrk="0" hangingPunct="1">
      <a:defRPr sz="1199" kern="1200">
        <a:solidFill>
          <a:schemeClr val="tx1"/>
        </a:solidFill>
        <a:latin typeface="+mn-lt"/>
        <a:ea typeface="+mn-ea"/>
        <a:cs typeface="+mn-cs"/>
      </a:defRPr>
    </a:lvl2pPr>
    <a:lvl3pPr marL="914253" algn="l" defTabSz="914253" rtl="0" eaLnBrk="1" latinLnBrk="0" hangingPunct="1">
      <a:defRPr sz="1199" kern="1200">
        <a:solidFill>
          <a:schemeClr val="tx1"/>
        </a:solidFill>
        <a:latin typeface="+mn-lt"/>
        <a:ea typeface="+mn-ea"/>
        <a:cs typeface="+mn-cs"/>
      </a:defRPr>
    </a:lvl3pPr>
    <a:lvl4pPr marL="1371381" algn="l" defTabSz="914253" rtl="0" eaLnBrk="1" latinLnBrk="0" hangingPunct="1">
      <a:defRPr sz="1199" kern="1200">
        <a:solidFill>
          <a:schemeClr val="tx1"/>
        </a:solidFill>
        <a:latin typeface="+mn-lt"/>
        <a:ea typeface="+mn-ea"/>
        <a:cs typeface="+mn-cs"/>
      </a:defRPr>
    </a:lvl4pPr>
    <a:lvl5pPr marL="1828509" algn="l" defTabSz="914253" rtl="0" eaLnBrk="1" latinLnBrk="0" hangingPunct="1">
      <a:defRPr sz="1199" kern="1200">
        <a:solidFill>
          <a:schemeClr val="tx1"/>
        </a:solidFill>
        <a:latin typeface="+mn-lt"/>
        <a:ea typeface="+mn-ea"/>
        <a:cs typeface="+mn-cs"/>
      </a:defRPr>
    </a:lvl5pPr>
    <a:lvl6pPr marL="2285635" algn="l" defTabSz="914253" rtl="0" eaLnBrk="1" latinLnBrk="0" hangingPunct="1">
      <a:defRPr sz="1199" kern="1200">
        <a:solidFill>
          <a:schemeClr val="tx1"/>
        </a:solidFill>
        <a:latin typeface="+mn-lt"/>
        <a:ea typeface="+mn-ea"/>
        <a:cs typeface="+mn-cs"/>
      </a:defRPr>
    </a:lvl6pPr>
    <a:lvl7pPr marL="2742763" algn="l" defTabSz="914253" rtl="0" eaLnBrk="1" latinLnBrk="0" hangingPunct="1">
      <a:defRPr sz="1199" kern="1200">
        <a:solidFill>
          <a:schemeClr val="tx1"/>
        </a:solidFill>
        <a:latin typeface="+mn-lt"/>
        <a:ea typeface="+mn-ea"/>
        <a:cs typeface="+mn-cs"/>
      </a:defRPr>
    </a:lvl7pPr>
    <a:lvl8pPr marL="3199888" algn="l" defTabSz="914253" rtl="0" eaLnBrk="1" latinLnBrk="0" hangingPunct="1">
      <a:defRPr sz="1199" kern="1200">
        <a:solidFill>
          <a:schemeClr val="tx1"/>
        </a:solidFill>
        <a:latin typeface="+mn-lt"/>
        <a:ea typeface="+mn-ea"/>
        <a:cs typeface="+mn-cs"/>
      </a:defRPr>
    </a:lvl8pPr>
    <a:lvl9pPr marL="3657016" algn="l" defTabSz="914253" rtl="0" eaLnBrk="1" latinLnBrk="0" hangingPunct="1">
      <a:defRPr sz="119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2"/>
            <a:ext cx="9144000" cy="2387601"/>
          </a:xfrm>
        </p:spPr>
        <p:txBody>
          <a:bodyPr anchor="b"/>
          <a:lstStyle>
            <a:lvl1pPr algn="ctr">
              <a:defRPr sz="6001"/>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9"/>
            <a:ext cx="9144000" cy="1655761"/>
          </a:xfrm>
        </p:spPr>
        <p:txBody>
          <a:bodyPr/>
          <a:lstStyle>
            <a:lvl1pPr marL="0" indent="0" algn="ctr">
              <a:buNone/>
              <a:defRPr sz="2400"/>
            </a:lvl1pPr>
            <a:lvl2pPr marL="457260" indent="0" algn="ctr">
              <a:buNone/>
              <a:defRPr sz="2001"/>
            </a:lvl2pPr>
            <a:lvl3pPr marL="914523" indent="0" algn="ctr">
              <a:buNone/>
              <a:defRPr sz="1801"/>
            </a:lvl3pPr>
            <a:lvl4pPr marL="1371783" indent="0" algn="ctr">
              <a:buNone/>
              <a:defRPr sz="1600"/>
            </a:lvl4pPr>
            <a:lvl5pPr marL="1829044" indent="0" algn="ctr">
              <a:buNone/>
              <a:defRPr sz="1600"/>
            </a:lvl5pPr>
            <a:lvl6pPr marL="2286307" indent="0" algn="ctr">
              <a:buNone/>
              <a:defRPr sz="1600"/>
            </a:lvl6pPr>
            <a:lvl7pPr marL="2743567" indent="0" algn="ctr">
              <a:buNone/>
              <a:defRPr sz="1600"/>
            </a:lvl7pPr>
            <a:lvl8pPr marL="3200830" indent="0" algn="ctr">
              <a:buNone/>
              <a:defRPr sz="1600"/>
            </a:lvl8pPr>
            <a:lvl9pPr marL="365809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05/04/2024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05/04/2024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41"/>
            <a:ext cx="10515601" cy="2852736"/>
          </a:xfrm>
        </p:spPr>
        <p:txBody>
          <a:bodyPr anchor="b"/>
          <a:lstStyle>
            <a:lvl1pPr>
              <a:defRPr sz="6001"/>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1" cy="1500188"/>
          </a:xfrm>
        </p:spPr>
        <p:txBody>
          <a:bodyPr/>
          <a:lstStyle>
            <a:lvl1pPr marL="0" indent="0">
              <a:buNone/>
              <a:defRPr sz="2400">
                <a:solidFill>
                  <a:schemeClr val="tx1">
                    <a:tint val="75000"/>
                  </a:schemeClr>
                </a:solidFill>
              </a:defRPr>
            </a:lvl1pPr>
            <a:lvl2pPr marL="457260" indent="0">
              <a:buNone/>
              <a:defRPr sz="2001">
                <a:solidFill>
                  <a:schemeClr val="tx1">
                    <a:tint val="75000"/>
                  </a:schemeClr>
                </a:solidFill>
              </a:defRPr>
            </a:lvl2pPr>
            <a:lvl3pPr marL="914523" indent="0">
              <a:buNone/>
              <a:defRPr sz="1801">
                <a:solidFill>
                  <a:schemeClr val="tx1">
                    <a:tint val="75000"/>
                  </a:schemeClr>
                </a:solidFill>
              </a:defRPr>
            </a:lvl3pPr>
            <a:lvl4pPr marL="1371783" indent="0">
              <a:buNone/>
              <a:defRPr sz="1600">
                <a:solidFill>
                  <a:schemeClr val="tx1">
                    <a:tint val="75000"/>
                  </a:schemeClr>
                </a:solidFill>
              </a:defRPr>
            </a:lvl4pPr>
            <a:lvl5pPr marL="1829044" indent="0">
              <a:buNone/>
              <a:defRPr sz="1600">
                <a:solidFill>
                  <a:schemeClr val="tx1">
                    <a:tint val="75000"/>
                  </a:schemeClr>
                </a:solidFill>
              </a:defRPr>
            </a:lvl5pPr>
            <a:lvl6pPr marL="2286307" indent="0">
              <a:buNone/>
              <a:defRPr sz="1600">
                <a:solidFill>
                  <a:schemeClr val="tx1">
                    <a:tint val="75000"/>
                  </a:schemeClr>
                </a:solidFill>
              </a:defRPr>
            </a:lvl6pPr>
            <a:lvl7pPr marL="2743567" indent="0">
              <a:buNone/>
              <a:defRPr sz="1600">
                <a:solidFill>
                  <a:schemeClr val="tx1">
                    <a:tint val="75000"/>
                  </a:schemeClr>
                </a:solidFill>
              </a:defRPr>
            </a:lvl7pPr>
            <a:lvl8pPr marL="3200830" indent="0">
              <a:buNone/>
              <a:defRPr sz="1600">
                <a:solidFill>
                  <a:schemeClr val="tx1">
                    <a:tint val="75000"/>
                  </a:schemeClr>
                </a:solidFill>
              </a:defRPr>
            </a:lvl8pPr>
            <a:lvl9pPr marL="365809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05/04/2024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1"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2"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05/04/2024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7" y="365126"/>
            <a:ext cx="10515601" cy="1325564"/>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90" y="1681164"/>
            <a:ext cx="5157788" cy="823911"/>
          </a:xfrm>
        </p:spPr>
        <p:txBody>
          <a:bodyPr anchor="b"/>
          <a:lstStyle>
            <a:lvl1pPr marL="0" indent="0">
              <a:buNone/>
              <a:defRPr sz="2400" b="1"/>
            </a:lvl1pPr>
            <a:lvl2pPr marL="457260" indent="0">
              <a:buNone/>
              <a:defRPr sz="2001" b="1"/>
            </a:lvl2pPr>
            <a:lvl3pPr marL="914523" indent="0">
              <a:buNone/>
              <a:defRPr sz="1801" b="1"/>
            </a:lvl3pPr>
            <a:lvl4pPr marL="1371783" indent="0">
              <a:buNone/>
              <a:defRPr sz="1600" b="1"/>
            </a:lvl4pPr>
            <a:lvl5pPr marL="1829044" indent="0">
              <a:buNone/>
              <a:defRPr sz="1600" b="1"/>
            </a:lvl5pPr>
            <a:lvl6pPr marL="2286307" indent="0">
              <a:buNone/>
              <a:defRPr sz="1600" b="1"/>
            </a:lvl6pPr>
            <a:lvl7pPr marL="2743567" indent="0">
              <a:buNone/>
              <a:defRPr sz="1600" b="1"/>
            </a:lvl7pPr>
            <a:lvl8pPr marL="3200830" indent="0">
              <a:buNone/>
              <a:defRPr sz="1600" b="1"/>
            </a:lvl8pPr>
            <a:lvl9pPr marL="365809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90" y="2505075"/>
            <a:ext cx="5157788" cy="36845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1" y="1681164"/>
            <a:ext cx="5183187" cy="823911"/>
          </a:xfrm>
        </p:spPr>
        <p:txBody>
          <a:bodyPr anchor="b"/>
          <a:lstStyle>
            <a:lvl1pPr marL="0" indent="0">
              <a:buNone/>
              <a:defRPr sz="2400" b="1"/>
            </a:lvl1pPr>
            <a:lvl2pPr marL="457260" indent="0">
              <a:buNone/>
              <a:defRPr sz="2001" b="1"/>
            </a:lvl2pPr>
            <a:lvl3pPr marL="914523" indent="0">
              <a:buNone/>
              <a:defRPr sz="1801" b="1"/>
            </a:lvl3pPr>
            <a:lvl4pPr marL="1371783" indent="0">
              <a:buNone/>
              <a:defRPr sz="1600" b="1"/>
            </a:lvl4pPr>
            <a:lvl5pPr marL="1829044" indent="0">
              <a:buNone/>
              <a:defRPr sz="1600" b="1"/>
            </a:lvl5pPr>
            <a:lvl6pPr marL="2286307" indent="0">
              <a:buNone/>
              <a:defRPr sz="1600" b="1"/>
            </a:lvl6pPr>
            <a:lvl7pPr marL="2743567" indent="0">
              <a:buNone/>
              <a:defRPr sz="1600" b="1"/>
            </a:lvl7pPr>
            <a:lvl8pPr marL="3200830" indent="0">
              <a:buNone/>
              <a:defRPr sz="1600" b="1"/>
            </a:lvl8pPr>
            <a:lvl9pPr marL="365809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1" y="2505075"/>
            <a:ext cx="5183187" cy="36845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05/04/2024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05/04/2024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05/04/2024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9" y="457200"/>
            <a:ext cx="3932236"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7" y="987426"/>
            <a:ext cx="6172201" cy="4873624"/>
          </a:xfrm>
        </p:spPr>
        <p:txBody>
          <a:bodyPr/>
          <a:lstStyle>
            <a:lvl1pPr>
              <a:defRPr sz="3200"/>
            </a:lvl1pPr>
            <a:lvl2pPr>
              <a:defRPr sz="2801"/>
            </a:lvl2pPr>
            <a:lvl3pPr>
              <a:defRPr sz="2400"/>
            </a:lvl3pPr>
            <a:lvl4pPr>
              <a:defRPr sz="2001"/>
            </a:lvl4pPr>
            <a:lvl5pPr>
              <a:defRPr sz="2001"/>
            </a:lvl5pPr>
            <a:lvl6pPr>
              <a:defRPr sz="2001"/>
            </a:lvl6pPr>
            <a:lvl7pPr>
              <a:defRPr sz="2001"/>
            </a:lvl7pPr>
            <a:lvl8pPr>
              <a:defRPr sz="2001"/>
            </a:lvl8pPr>
            <a:lvl9pPr>
              <a:defRPr sz="200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9" y="2057400"/>
            <a:ext cx="3932236" cy="3811588"/>
          </a:xfrm>
        </p:spPr>
        <p:txBody>
          <a:bodyPr/>
          <a:lstStyle>
            <a:lvl1pPr marL="0" indent="0">
              <a:buNone/>
              <a:defRPr sz="1600"/>
            </a:lvl1pPr>
            <a:lvl2pPr marL="457260" indent="0">
              <a:buNone/>
              <a:defRPr sz="1399"/>
            </a:lvl2pPr>
            <a:lvl3pPr marL="914523" indent="0">
              <a:buNone/>
              <a:defRPr sz="1201"/>
            </a:lvl3pPr>
            <a:lvl4pPr marL="1371783" indent="0">
              <a:buNone/>
              <a:defRPr sz="1001"/>
            </a:lvl4pPr>
            <a:lvl5pPr marL="1829044" indent="0">
              <a:buNone/>
              <a:defRPr sz="1001"/>
            </a:lvl5pPr>
            <a:lvl6pPr marL="2286307" indent="0">
              <a:buNone/>
              <a:defRPr sz="1001"/>
            </a:lvl6pPr>
            <a:lvl7pPr marL="2743567" indent="0">
              <a:buNone/>
              <a:defRPr sz="1001"/>
            </a:lvl7pPr>
            <a:lvl8pPr marL="3200830" indent="0">
              <a:buNone/>
              <a:defRPr sz="1001"/>
            </a:lvl8pPr>
            <a:lvl9pPr marL="3658090" indent="0">
              <a:buNone/>
              <a:defRPr sz="1001"/>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05/04/2024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9" y="457200"/>
            <a:ext cx="3932236"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7" y="987426"/>
            <a:ext cx="6172201" cy="4873624"/>
          </a:xfrm>
        </p:spPr>
        <p:txBody>
          <a:bodyPr/>
          <a:lstStyle>
            <a:lvl1pPr marL="0" indent="0">
              <a:buNone/>
              <a:defRPr sz="3200"/>
            </a:lvl1pPr>
            <a:lvl2pPr marL="457260" indent="0">
              <a:buNone/>
              <a:defRPr sz="2801"/>
            </a:lvl2pPr>
            <a:lvl3pPr marL="914523" indent="0">
              <a:buNone/>
              <a:defRPr sz="2400"/>
            </a:lvl3pPr>
            <a:lvl4pPr marL="1371783" indent="0">
              <a:buNone/>
              <a:defRPr sz="2001"/>
            </a:lvl4pPr>
            <a:lvl5pPr marL="1829044" indent="0">
              <a:buNone/>
              <a:defRPr sz="2001"/>
            </a:lvl5pPr>
            <a:lvl6pPr marL="2286307" indent="0">
              <a:buNone/>
              <a:defRPr sz="2001"/>
            </a:lvl6pPr>
            <a:lvl7pPr marL="2743567" indent="0">
              <a:buNone/>
              <a:defRPr sz="2001"/>
            </a:lvl7pPr>
            <a:lvl8pPr marL="3200830" indent="0">
              <a:buNone/>
              <a:defRPr sz="2001"/>
            </a:lvl8pPr>
            <a:lvl9pPr marL="3658090" indent="0">
              <a:buNone/>
              <a:defRPr sz="2001"/>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9" y="2057400"/>
            <a:ext cx="3932236" cy="3811588"/>
          </a:xfrm>
        </p:spPr>
        <p:txBody>
          <a:bodyPr/>
          <a:lstStyle>
            <a:lvl1pPr marL="0" indent="0">
              <a:buNone/>
              <a:defRPr sz="1600"/>
            </a:lvl1pPr>
            <a:lvl2pPr marL="457260" indent="0">
              <a:buNone/>
              <a:defRPr sz="1399"/>
            </a:lvl2pPr>
            <a:lvl3pPr marL="914523" indent="0">
              <a:buNone/>
              <a:defRPr sz="1201"/>
            </a:lvl3pPr>
            <a:lvl4pPr marL="1371783" indent="0">
              <a:buNone/>
              <a:defRPr sz="1001"/>
            </a:lvl4pPr>
            <a:lvl5pPr marL="1829044" indent="0">
              <a:buNone/>
              <a:defRPr sz="1001"/>
            </a:lvl5pPr>
            <a:lvl6pPr marL="2286307" indent="0">
              <a:buNone/>
              <a:defRPr sz="1001"/>
            </a:lvl6pPr>
            <a:lvl7pPr marL="2743567" indent="0">
              <a:buNone/>
              <a:defRPr sz="1001"/>
            </a:lvl7pPr>
            <a:lvl8pPr marL="3200830" indent="0">
              <a:buNone/>
              <a:defRPr sz="1001"/>
            </a:lvl8pPr>
            <a:lvl9pPr marL="3658090" indent="0">
              <a:buNone/>
              <a:defRPr sz="1001"/>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05/04/2024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05/04/2024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3" y="365125"/>
            <a:ext cx="2628899" cy="581183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1" y="365125"/>
            <a:ext cx="7734301"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05/04/2024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05/04/2024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85844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05/04/2024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318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05/04/2024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98510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05/04/2024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03208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05/04/2024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55352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05/04/2024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09708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05/04/2024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08419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05/04/2024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00100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05/04/2024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81701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05/04/2024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69789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05/04/2024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11520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D838988-15A6-4647-86D7-062E8698D868}" type="datetimeFigureOut">
              <a:rPr lang="en-US" smtClean="0"/>
              <a:t>05/04/2024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900088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838988-15A6-4647-86D7-062E8698D868}" type="datetimeFigureOut">
              <a:rPr lang="en-US" smtClean="0"/>
              <a:t>05/04/2024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3246271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D838988-15A6-4647-86D7-062E8698D868}" type="datetimeFigureOut">
              <a:rPr lang="en-US" smtClean="0"/>
              <a:t>05/04/2024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2395190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D838988-15A6-4647-86D7-062E8698D868}" type="datetimeFigureOut">
              <a:rPr lang="en-US" smtClean="0"/>
              <a:t>05/04/2024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806536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D838988-15A6-4647-86D7-062E8698D868}" type="datetimeFigureOut">
              <a:rPr lang="en-US" smtClean="0"/>
              <a:t>05/04/2024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1842294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D838988-15A6-4647-86D7-062E8698D868}" type="datetimeFigureOut">
              <a:rPr lang="en-US" smtClean="0"/>
              <a:t>05/04/2024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4126068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838988-15A6-4647-86D7-062E8698D868}" type="datetimeFigureOut">
              <a:rPr lang="en-US" smtClean="0"/>
              <a:t>05/04/2024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3609485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D838988-15A6-4647-86D7-062E8698D868}" type="datetimeFigureOut">
              <a:rPr lang="en-US" smtClean="0"/>
              <a:t>05/04/2024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170911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D838988-15A6-4647-86D7-062E8698D868}" type="datetimeFigureOut">
              <a:rPr lang="en-US" smtClean="0"/>
              <a:t>05/04/2024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2910893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838988-15A6-4647-86D7-062E8698D868}" type="datetimeFigureOut">
              <a:rPr lang="en-US" smtClean="0"/>
              <a:t>05/04/2024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2287458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838988-15A6-4647-86D7-062E8698D868}" type="datetimeFigureOut">
              <a:rPr lang="en-US" smtClean="0"/>
              <a:t>05/04/2024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714490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A9BEA6D8-C1A2-4AE0-B91F-1F70F9B6FFFD}"/>
              </a:ext>
            </a:extLst>
          </p:cNvPr>
          <p:cNvSpPr txBox="1"/>
          <p:nvPr userDrawn="1"/>
        </p:nvSpPr>
        <p:spPr>
          <a:xfrm>
            <a:off x="0" y="-637728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6"/>
            <a:ext cx="10515601" cy="132556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1"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1" y="6356349"/>
            <a:ext cx="2743200" cy="365125"/>
          </a:xfrm>
          <a:prstGeom prst="rect">
            <a:avLst/>
          </a:prstGeom>
        </p:spPr>
        <p:txBody>
          <a:bodyPr vert="horz" lIns="91440" tIns="45720" rIns="91440" bIns="45720" rtlCol="0" anchor="ctr"/>
          <a:lstStyle>
            <a:lvl1pPr algn="l">
              <a:defRPr sz="1201">
                <a:solidFill>
                  <a:schemeClr val="tx1">
                    <a:tint val="75000"/>
                  </a:schemeClr>
                </a:solidFill>
              </a:defRPr>
            </a:lvl1pPr>
          </a:lstStyle>
          <a:p>
            <a:fld id="{C1EDCC34-66BF-4147-AE1C-B6130A559FC2}" type="datetimeFigureOut">
              <a:rPr lang="en-US" smtClean="0"/>
              <a:t>05/04/2024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2" y="6356349"/>
            <a:ext cx="4114801" cy="365125"/>
          </a:xfrm>
          <a:prstGeom prst="rect">
            <a:avLst/>
          </a:prstGeom>
        </p:spPr>
        <p:txBody>
          <a:bodyPr vert="horz" lIns="91440" tIns="45720" rIns="91440" bIns="45720" rtlCol="0" anchor="ctr"/>
          <a:lstStyle>
            <a:lvl1pPr algn="ctr">
              <a:defRPr sz="1201">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2" y="6356349"/>
            <a:ext cx="2743200" cy="365125"/>
          </a:xfrm>
          <a:prstGeom prst="rect">
            <a:avLst/>
          </a:prstGeom>
        </p:spPr>
        <p:txBody>
          <a:bodyPr vert="horz" lIns="91440" tIns="45720" rIns="91440" bIns="45720" rtlCol="0" anchor="ctr"/>
          <a:lstStyle>
            <a:lvl1pPr algn="r">
              <a:defRPr sz="1201">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523" rtl="0" eaLnBrk="1" latinLnBrk="0" hangingPunct="1">
        <a:lnSpc>
          <a:spcPct val="90000"/>
        </a:lnSpc>
        <a:spcBef>
          <a:spcPct val="0"/>
        </a:spcBef>
        <a:buNone/>
        <a:defRPr sz="4401" kern="1200">
          <a:solidFill>
            <a:schemeClr val="tx1"/>
          </a:solidFill>
          <a:latin typeface="+mj-lt"/>
          <a:ea typeface="+mj-ea"/>
          <a:cs typeface="+mj-cs"/>
        </a:defRPr>
      </a:lvl1pPr>
    </p:titleStyle>
    <p:bodyStyle>
      <a:lvl1pPr marL="228631" indent="-228631" algn="l" defTabSz="914523" rtl="0" eaLnBrk="1" latinLnBrk="0" hangingPunct="1">
        <a:lnSpc>
          <a:spcPct val="90000"/>
        </a:lnSpc>
        <a:spcBef>
          <a:spcPts val="1001"/>
        </a:spcBef>
        <a:buFont typeface="Arial" panose="020B0604020202020204" pitchFamily="34" charset="0"/>
        <a:buChar char="•"/>
        <a:defRPr sz="2801" kern="1200">
          <a:solidFill>
            <a:schemeClr val="tx1"/>
          </a:solidFill>
          <a:latin typeface="+mn-lt"/>
          <a:ea typeface="+mn-ea"/>
          <a:cs typeface="+mn-cs"/>
        </a:defRPr>
      </a:lvl1pPr>
      <a:lvl2pPr marL="685892" indent="-228631" algn="l" defTabSz="9145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152" indent="-228631" algn="l" defTabSz="914523" rtl="0" eaLnBrk="1" latinLnBrk="0" hangingPunct="1">
        <a:lnSpc>
          <a:spcPct val="90000"/>
        </a:lnSpc>
        <a:spcBef>
          <a:spcPts val="500"/>
        </a:spcBef>
        <a:buFont typeface="Arial" panose="020B0604020202020204" pitchFamily="34" charset="0"/>
        <a:buChar char="•"/>
        <a:defRPr sz="2001" kern="1200">
          <a:solidFill>
            <a:schemeClr val="tx1"/>
          </a:solidFill>
          <a:latin typeface="+mn-lt"/>
          <a:ea typeface="+mn-ea"/>
          <a:cs typeface="+mn-cs"/>
        </a:defRPr>
      </a:lvl3pPr>
      <a:lvl4pPr marL="1600415" indent="-228631" algn="l" defTabSz="9145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4pPr>
      <a:lvl5pPr marL="2057675" indent="-228631" algn="l" defTabSz="9145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5pPr>
      <a:lvl6pPr marL="2514935" indent="-228631" algn="l" defTabSz="9145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2198" indent="-228631" algn="l" defTabSz="9145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458" indent="-228631" algn="l" defTabSz="9145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721" indent="-228631" algn="l" defTabSz="9145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en-US"/>
      </a:defPPr>
      <a:lvl1pPr marL="0" algn="l" defTabSz="914523" rtl="0" eaLnBrk="1" latinLnBrk="0" hangingPunct="1">
        <a:defRPr sz="1801" kern="1200">
          <a:solidFill>
            <a:schemeClr val="tx1"/>
          </a:solidFill>
          <a:latin typeface="+mn-lt"/>
          <a:ea typeface="+mn-ea"/>
          <a:cs typeface="+mn-cs"/>
        </a:defRPr>
      </a:lvl1pPr>
      <a:lvl2pPr marL="457260" algn="l" defTabSz="914523" rtl="0" eaLnBrk="1" latinLnBrk="0" hangingPunct="1">
        <a:defRPr sz="1801" kern="1200">
          <a:solidFill>
            <a:schemeClr val="tx1"/>
          </a:solidFill>
          <a:latin typeface="+mn-lt"/>
          <a:ea typeface="+mn-ea"/>
          <a:cs typeface="+mn-cs"/>
        </a:defRPr>
      </a:lvl2pPr>
      <a:lvl3pPr marL="914523" algn="l" defTabSz="914523" rtl="0" eaLnBrk="1" latinLnBrk="0" hangingPunct="1">
        <a:defRPr sz="1801" kern="1200">
          <a:solidFill>
            <a:schemeClr val="tx1"/>
          </a:solidFill>
          <a:latin typeface="+mn-lt"/>
          <a:ea typeface="+mn-ea"/>
          <a:cs typeface="+mn-cs"/>
        </a:defRPr>
      </a:lvl3pPr>
      <a:lvl4pPr marL="1371783" algn="l" defTabSz="914523" rtl="0" eaLnBrk="1" latinLnBrk="0" hangingPunct="1">
        <a:defRPr sz="1801" kern="1200">
          <a:solidFill>
            <a:schemeClr val="tx1"/>
          </a:solidFill>
          <a:latin typeface="+mn-lt"/>
          <a:ea typeface="+mn-ea"/>
          <a:cs typeface="+mn-cs"/>
        </a:defRPr>
      </a:lvl4pPr>
      <a:lvl5pPr marL="1829044" algn="l" defTabSz="914523" rtl="0" eaLnBrk="1" latinLnBrk="0" hangingPunct="1">
        <a:defRPr sz="1801" kern="1200">
          <a:solidFill>
            <a:schemeClr val="tx1"/>
          </a:solidFill>
          <a:latin typeface="+mn-lt"/>
          <a:ea typeface="+mn-ea"/>
          <a:cs typeface="+mn-cs"/>
        </a:defRPr>
      </a:lvl5pPr>
      <a:lvl6pPr marL="2286307" algn="l" defTabSz="914523" rtl="0" eaLnBrk="1" latinLnBrk="0" hangingPunct="1">
        <a:defRPr sz="1801" kern="1200">
          <a:solidFill>
            <a:schemeClr val="tx1"/>
          </a:solidFill>
          <a:latin typeface="+mn-lt"/>
          <a:ea typeface="+mn-ea"/>
          <a:cs typeface="+mn-cs"/>
        </a:defRPr>
      </a:lvl6pPr>
      <a:lvl7pPr marL="2743567" algn="l" defTabSz="914523" rtl="0" eaLnBrk="1" latinLnBrk="0" hangingPunct="1">
        <a:defRPr sz="1801" kern="1200">
          <a:solidFill>
            <a:schemeClr val="tx1"/>
          </a:solidFill>
          <a:latin typeface="+mn-lt"/>
          <a:ea typeface="+mn-ea"/>
          <a:cs typeface="+mn-cs"/>
        </a:defRPr>
      </a:lvl7pPr>
      <a:lvl8pPr marL="3200830" algn="l" defTabSz="914523" rtl="0" eaLnBrk="1" latinLnBrk="0" hangingPunct="1">
        <a:defRPr sz="1801" kern="1200">
          <a:solidFill>
            <a:schemeClr val="tx1"/>
          </a:solidFill>
          <a:latin typeface="+mn-lt"/>
          <a:ea typeface="+mn-ea"/>
          <a:cs typeface="+mn-cs"/>
        </a:defRPr>
      </a:lvl8pPr>
      <a:lvl9pPr marL="3658090" algn="l" defTabSz="914523" rtl="0" eaLnBrk="1" latinLnBrk="0" hangingPunct="1">
        <a:defRPr sz="1801"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05/04/2024</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7693229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05/04/2024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83093946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cong-nghe-10-cong-nghe-trong-trot/1/162/50" TargetMode="Externa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cong-nghe-10-cong-nghe-trong-trot/1/162/50" TargetMode="External"/><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1.sv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hoc10.vn/luyen-tap/5258/" TargetMode="External"/><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4.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4.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2.wav"/><Relationship Id="rId1" Type="http://schemas.openxmlformats.org/officeDocument/2006/relationships/slideLayout" Target="../slideLayouts/slideLayout24.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2.wav"/><Relationship Id="rId1" Type="http://schemas.openxmlformats.org/officeDocument/2006/relationships/slideLayout" Target="../slideLayouts/slideLayout24.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4.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hyperlink" Target="https://hoc10.vn/doc-sach/cong-nghe-10-cong-nghe-trong-trot/1/162/52" TargetMode="External"/><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18.xml"/><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8.jpe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18.xml"/><Relationship Id="rId6" Type="http://schemas.openxmlformats.org/officeDocument/2006/relationships/image" Target="../media/image29.jpeg"/><Relationship Id="rId5" Type="http://schemas.openxmlformats.org/officeDocument/2006/relationships/image" Target="../media/image11.svg"/><Relationship Id="rId4" Type="http://schemas.openxmlformats.org/officeDocument/2006/relationships/image" Target="../media/image10.png"/><Relationship Id="rId9" Type="http://schemas.openxmlformats.org/officeDocument/2006/relationships/image" Target="../media/image32.jpeg"/></Relationships>
</file>

<file path=ppt/slides/_rels/slide26.xml.rels><?xml version="1.0" encoding="UTF-8" standalone="yes"?>
<Relationships xmlns="http://schemas.openxmlformats.org/package/2006/relationships"><Relationship Id="rId3" Type="http://schemas.openxmlformats.org/officeDocument/2006/relationships/hyperlink" Target="https://hoc10.vn/doc-sach/cong-nghe-10-cong-nghe-trong-trot/1/162/52" TargetMode="External"/><Relationship Id="rId2" Type="http://schemas.openxmlformats.org/officeDocument/2006/relationships/image" Target="../media/image33.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37.svg"/></Relationships>
</file>

<file path=ppt/slides/_rels/slide29.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https://www.facebook.com/hoc10fb/" TargetMode="External"/><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40.png"/><Relationship Id="rId5" Type="http://schemas.microsoft.com/office/2007/relationships/hdphoto" Target="../media/hdphoto1.wdp"/><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8">
            <a:extLst>
              <a:ext uri="{FF2B5EF4-FFF2-40B4-BE49-F238E27FC236}">
                <a16:creationId xmlns:a16="http://schemas.microsoft.com/office/drawing/2014/main" id="{AF43489D-B9AA-6C52-99CB-D2D7197BC1BC}"/>
              </a:ext>
            </a:extLst>
          </p:cNvPr>
          <p:cNvSpPr txBox="1"/>
          <p:nvPr/>
        </p:nvSpPr>
        <p:spPr>
          <a:xfrm>
            <a:off x="8536215" y="4347"/>
            <a:ext cx="3541485" cy="646331"/>
          </a:xfrm>
          <a:prstGeom prst="rect">
            <a:avLst/>
          </a:prstGeom>
          <a:noFill/>
        </p:spPr>
        <p:txBody>
          <a:bodyPr wrap="square" rtlCol="0">
            <a:spAutoFit/>
          </a:bodyPr>
          <a:lstStyle/>
          <a:p>
            <a:pPr algn="r"/>
            <a:r>
              <a:rPr lang="en-US" sz="3600" dirty="0" err="1">
                <a:solidFill>
                  <a:schemeClr val="bg1"/>
                </a:solidFill>
                <a:effectLst>
                  <a:outerShdw blurRad="38100" dist="38100" dir="2700000" algn="tl">
                    <a:srgbClr val="000000">
                      <a:alpha val="43137"/>
                    </a:srgbClr>
                  </a:outerShdw>
                </a:effectLst>
                <a:latin typeface="+mn-lt"/>
              </a:rPr>
              <a:t>Công</a:t>
            </a:r>
            <a:r>
              <a:rPr lang="en-US" sz="3600" dirty="0">
                <a:solidFill>
                  <a:schemeClr val="bg1"/>
                </a:solidFill>
                <a:effectLst>
                  <a:outerShdw blurRad="38100" dist="38100" dir="2700000" algn="tl">
                    <a:srgbClr val="000000">
                      <a:alpha val="43137"/>
                    </a:srgbClr>
                  </a:outerShdw>
                </a:effectLst>
                <a:latin typeface="+mn-lt"/>
              </a:rPr>
              <a:t> </a:t>
            </a:r>
            <a:r>
              <a:rPr lang="en-US" sz="3600" dirty="0" err="1">
                <a:solidFill>
                  <a:schemeClr val="bg1"/>
                </a:solidFill>
                <a:effectLst>
                  <a:outerShdw blurRad="38100" dist="38100" dir="2700000" algn="tl">
                    <a:srgbClr val="000000">
                      <a:alpha val="43137"/>
                    </a:srgbClr>
                  </a:outerShdw>
                </a:effectLst>
                <a:latin typeface="+mn-lt"/>
              </a:rPr>
              <a:t>nghệ</a:t>
            </a:r>
            <a:r>
              <a:rPr lang="en-US" sz="3600" dirty="0">
                <a:solidFill>
                  <a:schemeClr val="bg1"/>
                </a:solidFill>
                <a:effectLst>
                  <a:outerShdw blurRad="38100" dist="38100" dir="2700000" algn="tl">
                    <a:srgbClr val="000000">
                      <a:alpha val="43137"/>
                    </a:srgbClr>
                  </a:outerShdw>
                </a:effectLst>
                <a:latin typeface="+mn-lt"/>
              </a:rPr>
              <a:t> 10</a:t>
            </a:r>
          </a:p>
        </p:txBody>
      </p:sp>
      <p:sp>
        <p:nvSpPr>
          <p:cNvPr id="3" name="TextBox 11">
            <a:extLst>
              <a:ext uri="{FF2B5EF4-FFF2-40B4-BE49-F238E27FC236}">
                <a16:creationId xmlns:a16="http://schemas.microsoft.com/office/drawing/2014/main" id="{D923F9A4-F27E-1D45-17C5-8CC7F2ED2713}"/>
              </a:ext>
            </a:extLst>
          </p:cNvPr>
          <p:cNvSpPr txBox="1"/>
          <p:nvPr/>
        </p:nvSpPr>
        <p:spPr>
          <a:xfrm>
            <a:off x="8686800" y="650678"/>
            <a:ext cx="3390900" cy="369332"/>
          </a:xfrm>
          <a:prstGeom prst="rect">
            <a:avLst/>
          </a:prstGeom>
          <a:noFill/>
        </p:spPr>
        <p:txBody>
          <a:bodyPr wrap="square" rtlCol="0">
            <a:spAutoFit/>
          </a:bodyPr>
          <a:lstStyle/>
          <a:p>
            <a:pPr algn="r"/>
            <a:r>
              <a:rPr lang="en-US" sz="1800" dirty="0" err="1">
                <a:solidFill>
                  <a:schemeClr val="bg1"/>
                </a:solidFill>
                <a:effectLst>
                  <a:outerShdw blurRad="38100" dist="38100" dir="2700000" algn="tl">
                    <a:srgbClr val="000000">
                      <a:alpha val="43137"/>
                    </a:srgbClr>
                  </a:outerShdw>
                </a:effectLst>
                <a:latin typeface="+mn-lt"/>
              </a:rPr>
              <a:t>Công</a:t>
            </a:r>
            <a:r>
              <a:rPr lang="en-US" sz="1800" dirty="0">
                <a:solidFill>
                  <a:schemeClr val="bg1"/>
                </a:solidFill>
                <a:effectLst>
                  <a:outerShdw blurRad="38100" dist="38100" dir="2700000" algn="tl">
                    <a:srgbClr val="000000">
                      <a:alpha val="43137"/>
                    </a:srgbClr>
                  </a:outerShdw>
                </a:effectLst>
                <a:latin typeface="+mn-lt"/>
              </a:rPr>
              <a:t> </a:t>
            </a:r>
            <a:r>
              <a:rPr lang="en-US" sz="1800" dirty="0" err="1">
                <a:solidFill>
                  <a:schemeClr val="bg1"/>
                </a:solidFill>
                <a:effectLst>
                  <a:outerShdw blurRad="38100" dist="38100" dir="2700000" algn="tl">
                    <a:srgbClr val="000000">
                      <a:alpha val="43137"/>
                    </a:srgbClr>
                  </a:outerShdw>
                </a:effectLst>
                <a:latin typeface="+mn-lt"/>
              </a:rPr>
              <a:t>nghệ</a:t>
            </a:r>
            <a:r>
              <a:rPr lang="en-US" sz="1800" dirty="0">
                <a:solidFill>
                  <a:schemeClr val="bg1"/>
                </a:solidFill>
                <a:effectLst>
                  <a:outerShdw blurRad="38100" dist="38100" dir="2700000" algn="tl">
                    <a:srgbClr val="000000">
                      <a:alpha val="43137"/>
                    </a:srgbClr>
                  </a:outerShdw>
                </a:effectLst>
                <a:latin typeface="+mn-lt"/>
              </a:rPr>
              <a:t> </a:t>
            </a:r>
            <a:r>
              <a:rPr lang="en-US" sz="1800" dirty="0" err="1">
                <a:solidFill>
                  <a:schemeClr val="bg1"/>
                </a:solidFill>
                <a:effectLst>
                  <a:outerShdw blurRad="38100" dist="38100" dir="2700000" algn="tl">
                    <a:srgbClr val="000000">
                      <a:alpha val="43137"/>
                    </a:srgbClr>
                  </a:outerShdw>
                </a:effectLst>
                <a:latin typeface="+mn-lt"/>
              </a:rPr>
              <a:t>trồng</a:t>
            </a:r>
            <a:r>
              <a:rPr lang="en-US" sz="1800" dirty="0">
                <a:solidFill>
                  <a:schemeClr val="bg1"/>
                </a:solidFill>
                <a:effectLst>
                  <a:outerShdw blurRad="38100" dist="38100" dir="2700000" algn="tl">
                    <a:srgbClr val="000000">
                      <a:alpha val="43137"/>
                    </a:srgbClr>
                  </a:outerShdw>
                </a:effectLst>
                <a:latin typeface="+mn-lt"/>
              </a:rPr>
              <a:t> </a:t>
            </a:r>
            <a:r>
              <a:rPr lang="en-US" sz="1800" dirty="0" err="1">
                <a:solidFill>
                  <a:schemeClr val="bg1"/>
                </a:solidFill>
                <a:effectLst>
                  <a:outerShdw blurRad="38100" dist="38100" dir="2700000" algn="tl">
                    <a:srgbClr val="000000">
                      <a:alpha val="43137"/>
                    </a:srgbClr>
                  </a:outerShdw>
                </a:effectLst>
                <a:latin typeface="+mn-lt"/>
              </a:rPr>
              <a:t>trọt</a:t>
            </a:r>
            <a:endParaRPr lang="en-US" sz="1800" dirty="0">
              <a:solidFill>
                <a:schemeClr val="bg1"/>
              </a:solidFill>
              <a:effectLst>
                <a:outerShdw blurRad="38100" dist="38100" dir="2700000" algn="tl">
                  <a:srgbClr val="000000">
                    <a:alpha val="43137"/>
                  </a:srgbClr>
                </a:outerShdw>
              </a:effectLst>
              <a:latin typeface="+mn-lt"/>
            </a:endParaRPr>
          </a:p>
        </p:txBody>
      </p:sp>
      <p:sp>
        <p:nvSpPr>
          <p:cNvPr id="4" name="Google Shape;54;p1">
            <a:extLst>
              <a:ext uri="{FF2B5EF4-FFF2-40B4-BE49-F238E27FC236}">
                <a16:creationId xmlns:a16="http://schemas.microsoft.com/office/drawing/2014/main" id="{12C26524-D4C3-52CF-9BAB-8FC75810F1C8}"/>
              </a:ext>
            </a:extLst>
          </p:cNvPr>
          <p:cNvSpPr txBox="1">
            <a:spLocks/>
          </p:cNvSpPr>
          <p:nvPr/>
        </p:nvSpPr>
        <p:spPr>
          <a:xfrm>
            <a:off x="1143000" y="1447800"/>
            <a:ext cx="9525000" cy="2438400"/>
          </a:xfrm>
          <a:prstGeom prst="rect">
            <a:avLst/>
          </a:prstGeom>
          <a:noFill/>
          <a:ln>
            <a:noFill/>
          </a:ln>
        </p:spPr>
        <p:txBody>
          <a:bodyPr spcFirstLastPara="1" wrap="square" lIns="91426" tIns="45699" rIns="91426" bIns="45699"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sz="5400" b="1" dirty="0" err="1">
                <a:solidFill>
                  <a:srgbClr val="002060"/>
                </a:solidFill>
                <a:latin typeface="UTM Avo" panose="02040603050506020204" pitchFamily="18" charset="0"/>
              </a:rPr>
              <a:t>Chủ</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đề</a:t>
            </a:r>
            <a:r>
              <a:rPr lang="en-US" sz="5400" b="1" dirty="0">
                <a:solidFill>
                  <a:srgbClr val="002060"/>
                </a:solidFill>
                <a:latin typeface="UTM Avo" panose="02040603050506020204" pitchFamily="18" charset="0"/>
              </a:rPr>
              <a:t> 4: </a:t>
            </a:r>
            <a:r>
              <a:rPr lang="en-US" sz="5400" b="1" dirty="0" err="1">
                <a:solidFill>
                  <a:srgbClr val="002060"/>
                </a:solidFill>
                <a:latin typeface="UTM Avo" panose="02040603050506020204" pitchFamily="18" charset="0"/>
              </a:rPr>
              <a:t>Công</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nghệ</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giống</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cây</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trồng</a:t>
            </a:r>
            <a:endParaRPr lang="en-US" sz="5400" b="1" dirty="0">
              <a:solidFill>
                <a:srgbClr val="FF0000"/>
              </a:solidFill>
              <a:latin typeface="UTM Avo" panose="02040603050506020204" pitchFamily="18" charset="0"/>
              <a:cs typeface="Arial" panose="020B0604020202020204" pitchFamily="34" charset="0"/>
            </a:endParaRPr>
          </a:p>
        </p:txBody>
      </p:sp>
      <p:sp>
        <p:nvSpPr>
          <p:cNvPr id="5" name="Google Shape;54;p1">
            <a:extLst>
              <a:ext uri="{FF2B5EF4-FFF2-40B4-BE49-F238E27FC236}">
                <a16:creationId xmlns:a16="http://schemas.microsoft.com/office/drawing/2014/main" id="{71F3468A-B113-F0A9-B2EE-D93D89D3C565}"/>
              </a:ext>
            </a:extLst>
          </p:cNvPr>
          <p:cNvSpPr txBox="1">
            <a:spLocks/>
          </p:cNvSpPr>
          <p:nvPr/>
        </p:nvSpPr>
        <p:spPr>
          <a:xfrm>
            <a:off x="1371600" y="3952240"/>
            <a:ext cx="9220200" cy="1295400"/>
          </a:xfrm>
          <a:prstGeom prst="rect">
            <a:avLst/>
          </a:prstGeom>
          <a:noFill/>
          <a:ln>
            <a:noFill/>
          </a:ln>
        </p:spPr>
        <p:txBody>
          <a:bodyPr spcFirstLastPara="1" wrap="square" lIns="91426" tIns="45699" rIns="91426" bIns="45699"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defTabSz="914500">
              <a:lnSpc>
                <a:spcPct val="150000"/>
              </a:lnSpc>
              <a:defRPr/>
            </a:pPr>
            <a:r>
              <a:rPr lang="vi-VN" sz="5400" b="1" dirty="0">
                <a:solidFill>
                  <a:srgbClr val="FF0000"/>
                </a:solidFill>
                <a:latin typeface="+mn-lt"/>
                <a:cs typeface="Arial" panose="020B0604020202020204" pitchFamily="34" charset="0"/>
              </a:rPr>
              <a:t>Bài 9. Giống cây trồng</a:t>
            </a:r>
            <a:endParaRPr lang="en-US" sz="5400" b="1" dirty="0">
              <a:solidFill>
                <a:srgbClr val="FF0000"/>
              </a:solidFill>
              <a:latin typeface="+mn-lt"/>
              <a:cs typeface="Arial" panose="020B0604020202020204" pitchFamily="34" charset="0"/>
            </a:endParaRPr>
          </a:p>
        </p:txBody>
      </p:sp>
    </p:spTree>
    <p:extLst>
      <p:ext uri="{BB962C8B-B14F-4D97-AF65-F5344CB8AC3E}">
        <p14:creationId xmlns:p14="http://schemas.microsoft.com/office/powerpoint/2010/main" val="2902587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2203E8FC-9AD6-95AA-8F9A-C8FF7333B2AB}"/>
              </a:ext>
            </a:extLst>
          </p:cNvPr>
          <p:cNvPicPr>
            <a:picLocks noChangeAspect="1"/>
          </p:cNvPicPr>
          <p:nvPr/>
        </p:nvPicPr>
        <p:blipFill>
          <a:blip r:embed="rId4"/>
          <a:stretch>
            <a:fillRect/>
          </a:stretch>
        </p:blipFill>
        <p:spPr>
          <a:xfrm>
            <a:off x="4495800" y="3048000"/>
            <a:ext cx="3189836" cy="1764777"/>
          </a:xfrm>
          <a:prstGeom prst="rect">
            <a:avLst/>
          </a:prstGeom>
        </p:spPr>
      </p:pic>
    </p:spTree>
    <p:extLst>
      <p:ext uri="{BB962C8B-B14F-4D97-AF65-F5344CB8AC3E}">
        <p14:creationId xmlns:p14="http://schemas.microsoft.com/office/powerpoint/2010/main" val="2326785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Hộp Văn bản 13">
            <a:extLst>
              <a:ext uri="{FF2B5EF4-FFF2-40B4-BE49-F238E27FC236}">
                <a16:creationId xmlns:a16="http://schemas.microsoft.com/office/drawing/2014/main" id="{C2977588-FE8F-00AC-0C18-67D82C96E5D1}"/>
              </a:ext>
            </a:extLst>
          </p:cNvPr>
          <p:cNvSpPr txBox="1"/>
          <p:nvPr/>
        </p:nvSpPr>
        <p:spPr>
          <a:xfrm>
            <a:off x="838200" y="1905000"/>
            <a:ext cx="4165600" cy="1854125"/>
          </a:xfrm>
          <a:prstGeom prst="wedgeRoundRectCallout">
            <a:avLst>
              <a:gd name="adj1" fmla="val 66313"/>
              <a:gd name="adj2" fmla="val 35121"/>
              <a:gd name="adj3" fmla="val 16667"/>
            </a:avLst>
          </a:prstGeom>
          <a:solidFill>
            <a:schemeClr val="accent6">
              <a:lumMod val="20000"/>
              <a:lumOff val="80000"/>
            </a:schemeClr>
          </a:solidFill>
        </p:spPr>
        <p:style>
          <a:lnRef idx="1">
            <a:schemeClr val="accent3"/>
          </a:lnRef>
          <a:fillRef idx="2">
            <a:schemeClr val="accent3"/>
          </a:fillRef>
          <a:effectRef idx="1">
            <a:schemeClr val="accent3"/>
          </a:effectRef>
          <a:fontRef idx="minor">
            <a:schemeClr val="dk1"/>
          </a:fontRef>
        </p:style>
        <p:txBody>
          <a:bodyPr wrap="square">
            <a:spAutoFit/>
          </a:bodyPr>
          <a:lstStyle/>
          <a:p>
            <a:pPr algn="just">
              <a:lnSpc>
                <a:spcPct val="150000"/>
              </a:lnSpc>
            </a:pPr>
            <a:r>
              <a:rPr lang="fr-FR" sz="2400" dirty="0" err="1">
                <a:solidFill>
                  <a:srgbClr val="000000"/>
                </a:solidFill>
                <a:cs typeface="+mn-ea"/>
                <a:sym typeface="+mn-lt"/>
              </a:rPr>
              <a:t>Em</a:t>
            </a:r>
            <a:r>
              <a:rPr lang="fr-FR" sz="2400" dirty="0">
                <a:solidFill>
                  <a:srgbClr val="000000"/>
                </a:solidFill>
                <a:cs typeface="+mn-ea"/>
                <a:sym typeface="+mn-lt"/>
              </a:rPr>
              <a:t> </a:t>
            </a:r>
            <a:r>
              <a:rPr lang="fr-FR" sz="2400" dirty="0" err="1">
                <a:solidFill>
                  <a:srgbClr val="000000"/>
                </a:solidFill>
                <a:cs typeface="+mn-ea"/>
                <a:sym typeface="+mn-lt"/>
              </a:rPr>
              <a:t>hiểu</a:t>
            </a:r>
            <a:r>
              <a:rPr lang="fr-FR" sz="2400" dirty="0">
                <a:solidFill>
                  <a:srgbClr val="000000"/>
                </a:solidFill>
                <a:cs typeface="+mn-ea"/>
                <a:sym typeface="+mn-lt"/>
              </a:rPr>
              <a:t> </a:t>
            </a:r>
            <a:r>
              <a:rPr lang="fr-FR" sz="2400" dirty="0" err="1">
                <a:solidFill>
                  <a:srgbClr val="000000"/>
                </a:solidFill>
                <a:cs typeface="+mn-ea"/>
                <a:sym typeface="+mn-lt"/>
              </a:rPr>
              <a:t>như</a:t>
            </a:r>
            <a:r>
              <a:rPr lang="fr-FR" sz="2400" dirty="0">
                <a:solidFill>
                  <a:srgbClr val="000000"/>
                </a:solidFill>
                <a:cs typeface="+mn-ea"/>
                <a:sym typeface="+mn-lt"/>
              </a:rPr>
              <a:t> </a:t>
            </a:r>
            <a:r>
              <a:rPr lang="fr-FR" sz="2400" dirty="0" err="1">
                <a:solidFill>
                  <a:srgbClr val="000000"/>
                </a:solidFill>
                <a:cs typeface="+mn-ea"/>
                <a:sym typeface="+mn-lt"/>
              </a:rPr>
              <a:t>thế</a:t>
            </a:r>
            <a:r>
              <a:rPr lang="fr-FR" sz="2400" dirty="0">
                <a:solidFill>
                  <a:srgbClr val="000000"/>
                </a:solidFill>
                <a:cs typeface="+mn-ea"/>
                <a:sym typeface="+mn-lt"/>
              </a:rPr>
              <a:t> </a:t>
            </a:r>
            <a:r>
              <a:rPr lang="fr-FR" sz="2400" dirty="0" err="1">
                <a:solidFill>
                  <a:srgbClr val="000000"/>
                </a:solidFill>
                <a:cs typeface="+mn-ea"/>
                <a:sym typeface="+mn-lt"/>
              </a:rPr>
              <a:t>nào</a:t>
            </a:r>
            <a:r>
              <a:rPr lang="fr-FR" sz="2400" dirty="0">
                <a:solidFill>
                  <a:srgbClr val="000000"/>
                </a:solidFill>
                <a:cs typeface="+mn-ea"/>
                <a:sym typeface="+mn-lt"/>
              </a:rPr>
              <a:t> </a:t>
            </a:r>
            <a:r>
              <a:rPr lang="fr-FR" sz="2400" dirty="0" err="1">
                <a:solidFill>
                  <a:srgbClr val="000000"/>
                </a:solidFill>
                <a:cs typeface="+mn-ea"/>
                <a:sym typeface="+mn-lt"/>
              </a:rPr>
              <a:t>về</a:t>
            </a:r>
            <a:r>
              <a:rPr lang="fr-FR" sz="2400" dirty="0">
                <a:solidFill>
                  <a:srgbClr val="000000"/>
                </a:solidFill>
                <a:cs typeface="+mn-ea"/>
                <a:sym typeface="+mn-lt"/>
              </a:rPr>
              <a:t> </a:t>
            </a:r>
            <a:r>
              <a:rPr lang="fr-FR" sz="2400" dirty="0" err="1">
                <a:solidFill>
                  <a:srgbClr val="000000"/>
                </a:solidFill>
                <a:cs typeface="+mn-ea"/>
                <a:sym typeface="+mn-lt"/>
              </a:rPr>
              <a:t>câu</a:t>
            </a:r>
            <a:r>
              <a:rPr lang="fr-FR" sz="2400" dirty="0">
                <a:solidFill>
                  <a:srgbClr val="000000"/>
                </a:solidFill>
                <a:cs typeface="+mn-ea"/>
                <a:sym typeface="+mn-lt"/>
              </a:rPr>
              <a:t> </a:t>
            </a:r>
            <a:r>
              <a:rPr lang="fr-FR" sz="2400" dirty="0" err="1">
                <a:solidFill>
                  <a:srgbClr val="000000"/>
                </a:solidFill>
                <a:cs typeface="+mn-ea"/>
                <a:sym typeface="+mn-lt"/>
              </a:rPr>
              <a:t>tục</a:t>
            </a:r>
            <a:r>
              <a:rPr lang="fr-FR" sz="2400" dirty="0">
                <a:solidFill>
                  <a:srgbClr val="000000"/>
                </a:solidFill>
                <a:cs typeface="+mn-ea"/>
                <a:sym typeface="+mn-lt"/>
              </a:rPr>
              <a:t> </a:t>
            </a:r>
            <a:r>
              <a:rPr lang="fr-FR" sz="2400" dirty="0" err="1">
                <a:solidFill>
                  <a:srgbClr val="000000"/>
                </a:solidFill>
                <a:cs typeface="+mn-ea"/>
                <a:sym typeface="+mn-lt"/>
              </a:rPr>
              <a:t>ngữ</a:t>
            </a:r>
            <a:r>
              <a:rPr lang="fr-FR" sz="2400" dirty="0">
                <a:solidFill>
                  <a:srgbClr val="000000"/>
                </a:solidFill>
                <a:cs typeface="+mn-ea"/>
                <a:sym typeface="+mn-lt"/>
              </a:rPr>
              <a:t>:</a:t>
            </a:r>
            <a:r>
              <a:rPr lang="fr-FR" sz="2400" i="1" dirty="0">
                <a:solidFill>
                  <a:srgbClr val="000000"/>
                </a:solidFill>
                <a:cs typeface="+mn-ea"/>
                <a:sym typeface="+mn-lt"/>
              </a:rPr>
              <a:t> “</a:t>
            </a:r>
            <a:r>
              <a:rPr lang="fr-FR" sz="2400" i="1" dirty="0" err="1">
                <a:solidFill>
                  <a:srgbClr val="000000"/>
                </a:solidFill>
                <a:cs typeface="+mn-ea"/>
                <a:sym typeface="+mn-lt"/>
              </a:rPr>
              <a:t>Tốt</a:t>
            </a:r>
            <a:r>
              <a:rPr lang="fr-FR" sz="2400" i="1" dirty="0">
                <a:solidFill>
                  <a:srgbClr val="000000"/>
                </a:solidFill>
                <a:cs typeface="+mn-ea"/>
                <a:sym typeface="+mn-lt"/>
              </a:rPr>
              <a:t> </a:t>
            </a:r>
            <a:r>
              <a:rPr lang="fr-FR" sz="2400" i="1" dirty="0" err="1">
                <a:solidFill>
                  <a:srgbClr val="000000"/>
                </a:solidFill>
                <a:cs typeface="+mn-ea"/>
                <a:sym typeface="+mn-lt"/>
              </a:rPr>
              <a:t>giống</a:t>
            </a:r>
            <a:r>
              <a:rPr lang="fr-FR" sz="2400" i="1" dirty="0">
                <a:solidFill>
                  <a:srgbClr val="000000"/>
                </a:solidFill>
                <a:cs typeface="+mn-ea"/>
                <a:sym typeface="+mn-lt"/>
              </a:rPr>
              <a:t>, </a:t>
            </a:r>
            <a:r>
              <a:rPr lang="fr-FR" sz="2400" i="1" dirty="0" err="1">
                <a:solidFill>
                  <a:srgbClr val="000000"/>
                </a:solidFill>
                <a:cs typeface="+mn-ea"/>
                <a:sym typeface="+mn-lt"/>
              </a:rPr>
              <a:t>tốt</a:t>
            </a:r>
            <a:r>
              <a:rPr lang="fr-FR" sz="2400" i="1" dirty="0">
                <a:solidFill>
                  <a:srgbClr val="000000"/>
                </a:solidFill>
                <a:cs typeface="+mn-ea"/>
                <a:sym typeface="+mn-lt"/>
              </a:rPr>
              <a:t> </a:t>
            </a:r>
            <a:r>
              <a:rPr lang="fr-FR" sz="2400" i="1" dirty="0" err="1">
                <a:solidFill>
                  <a:srgbClr val="000000"/>
                </a:solidFill>
                <a:cs typeface="+mn-ea"/>
                <a:sym typeface="+mn-lt"/>
              </a:rPr>
              <a:t>má</a:t>
            </a:r>
            <a:r>
              <a:rPr lang="fr-FR" sz="2400" i="1" dirty="0">
                <a:solidFill>
                  <a:srgbClr val="000000"/>
                </a:solidFill>
                <a:cs typeface="+mn-ea"/>
                <a:sym typeface="+mn-lt"/>
              </a:rPr>
              <a:t>, </a:t>
            </a:r>
            <a:r>
              <a:rPr lang="fr-FR" sz="2400" i="1" dirty="0" err="1">
                <a:solidFill>
                  <a:srgbClr val="000000"/>
                </a:solidFill>
                <a:cs typeface="+mn-ea"/>
                <a:sym typeface="+mn-lt"/>
              </a:rPr>
              <a:t>tốt</a:t>
            </a:r>
            <a:r>
              <a:rPr lang="fr-FR" sz="2400" i="1" dirty="0">
                <a:solidFill>
                  <a:srgbClr val="000000"/>
                </a:solidFill>
                <a:cs typeface="+mn-ea"/>
                <a:sym typeface="+mn-lt"/>
              </a:rPr>
              <a:t> </a:t>
            </a:r>
            <a:r>
              <a:rPr lang="fr-FR" sz="2400" i="1" dirty="0" err="1">
                <a:solidFill>
                  <a:srgbClr val="000000"/>
                </a:solidFill>
                <a:cs typeface="+mn-ea"/>
                <a:sym typeface="+mn-lt"/>
              </a:rPr>
              <a:t>mạ</a:t>
            </a:r>
            <a:r>
              <a:rPr lang="fr-FR" sz="2400" i="1" dirty="0">
                <a:solidFill>
                  <a:srgbClr val="000000"/>
                </a:solidFill>
                <a:cs typeface="+mn-ea"/>
                <a:sym typeface="+mn-lt"/>
              </a:rPr>
              <a:t>, </a:t>
            </a:r>
            <a:r>
              <a:rPr lang="fr-FR" sz="2400" i="1" dirty="0" err="1">
                <a:solidFill>
                  <a:srgbClr val="000000"/>
                </a:solidFill>
                <a:cs typeface="+mn-ea"/>
                <a:sym typeface="+mn-lt"/>
              </a:rPr>
              <a:t>tốt</a:t>
            </a:r>
            <a:r>
              <a:rPr lang="fr-FR" sz="2400" i="1" dirty="0">
                <a:solidFill>
                  <a:srgbClr val="000000"/>
                </a:solidFill>
                <a:cs typeface="+mn-ea"/>
                <a:sym typeface="+mn-lt"/>
              </a:rPr>
              <a:t> </a:t>
            </a:r>
            <a:r>
              <a:rPr lang="fr-FR" sz="2400" i="1" dirty="0" err="1">
                <a:solidFill>
                  <a:srgbClr val="000000"/>
                </a:solidFill>
                <a:cs typeface="+mn-ea"/>
                <a:sym typeface="+mn-lt"/>
              </a:rPr>
              <a:t>lúa</a:t>
            </a:r>
            <a:r>
              <a:rPr lang="fr-FR" sz="2400" i="1" dirty="0">
                <a:solidFill>
                  <a:srgbClr val="000000"/>
                </a:solidFill>
                <a:cs typeface="+mn-ea"/>
                <a:sym typeface="+mn-lt"/>
              </a:rPr>
              <a:t>”.</a:t>
            </a:r>
            <a:endParaRPr lang="en-US" sz="2400" dirty="0">
              <a:cs typeface="+mn-ea"/>
              <a:sym typeface="+mn-lt"/>
            </a:endParaRPr>
          </a:p>
        </p:txBody>
      </p:sp>
      <p:pic>
        <p:nvPicPr>
          <p:cNvPr id="3" name="Picture 2" descr="Trung Quốc trồng thành công lúa khổng lồ cao 2m">
            <a:extLst>
              <a:ext uri="{FF2B5EF4-FFF2-40B4-BE49-F238E27FC236}">
                <a16:creationId xmlns:a16="http://schemas.microsoft.com/office/drawing/2014/main" id="{0D149372-76D2-DCDA-8DD2-1E8FA32694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1524000"/>
            <a:ext cx="3796890" cy="227813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4" name="Picture 4" descr="Cây lúa với đời sống người Việt Nam - Văn bản thuyết minh - Ngữ văn 9 |  Hoc360.net">
            <a:extLst>
              <a:ext uri="{FF2B5EF4-FFF2-40B4-BE49-F238E27FC236}">
                <a16:creationId xmlns:a16="http://schemas.microsoft.com/office/drawing/2014/main" id="{A7478779-38A6-C677-CD5F-56879E2FE5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15685" y="3886200"/>
            <a:ext cx="4412048" cy="252536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554618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AD5E3869-A9B7-AE9E-B734-E76A1166FDF6}"/>
              </a:ext>
            </a:extLst>
          </p:cNvPr>
          <p:cNvPicPr>
            <a:picLocks noChangeAspect="1"/>
          </p:cNvPicPr>
          <p:nvPr/>
        </p:nvPicPr>
        <p:blipFill>
          <a:blip r:embed="rId4"/>
          <a:stretch>
            <a:fillRect/>
          </a:stretch>
        </p:blipFill>
        <p:spPr>
          <a:xfrm>
            <a:off x="4495800" y="3048000"/>
            <a:ext cx="3189836" cy="1764777"/>
          </a:xfrm>
          <a:prstGeom prst="rect">
            <a:avLst/>
          </a:prstGeom>
        </p:spPr>
      </p:pic>
    </p:spTree>
    <p:extLst>
      <p:ext uri="{BB962C8B-B14F-4D97-AF65-F5344CB8AC3E}">
        <p14:creationId xmlns:p14="http://schemas.microsoft.com/office/powerpoint/2010/main" val="3503767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0AEF5063-6197-4AEC-90D4-FAC6808FAB19}"/>
              </a:ext>
            </a:extLst>
          </p:cNvPr>
          <p:cNvSpPr txBox="1"/>
          <p:nvPr/>
        </p:nvSpPr>
        <p:spPr>
          <a:xfrm>
            <a:off x="609600" y="1447800"/>
            <a:ext cx="9448800" cy="574388"/>
          </a:xfrm>
          <a:prstGeom prst="rect">
            <a:avLst/>
          </a:prstGeom>
          <a:noFill/>
        </p:spPr>
        <p:txBody>
          <a:bodyPr wrap="square">
            <a:spAutoFit/>
          </a:bodyPr>
          <a:lstStyle/>
          <a:p>
            <a:pPr algn="just">
              <a:lnSpc>
                <a:spcPct val="150000"/>
              </a:lnSpc>
            </a:pPr>
            <a:r>
              <a:rPr lang="fr-FR" sz="2400" b="1" dirty="0">
                <a:solidFill>
                  <a:srgbClr val="000000"/>
                </a:solidFill>
                <a:cs typeface="+mn-ea"/>
                <a:sym typeface="+mn-lt"/>
              </a:rPr>
              <a:t>1. </a:t>
            </a:r>
            <a:r>
              <a:rPr lang="fr-FR" sz="2400" b="1" dirty="0" err="1">
                <a:solidFill>
                  <a:srgbClr val="000000"/>
                </a:solidFill>
                <a:cs typeface="+mn-ea"/>
                <a:sym typeface="+mn-lt"/>
              </a:rPr>
              <a:t>Giống</a:t>
            </a:r>
            <a:r>
              <a:rPr lang="fr-FR" sz="2400" b="1" dirty="0">
                <a:solidFill>
                  <a:srgbClr val="000000"/>
                </a:solidFill>
                <a:cs typeface="+mn-ea"/>
                <a:sym typeface="+mn-lt"/>
              </a:rPr>
              <a:t> </a:t>
            </a:r>
            <a:r>
              <a:rPr lang="fr-FR" sz="2400" b="1" dirty="0" err="1">
                <a:solidFill>
                  <a:srgbClr val="000000"/>
                </a:solidFill>
                <a:cs typeface="+mn-ea"/>
                <a:sym typeface="+mn-lt"/>
              </a:rPr>
              <a:t>cây</a:t>
            </a:r>
            <a:r>
              <a:rPr lang="fr-FR" sz="2400" b="1" dirty="0">
                <a:solidFill>
                  <a:srgbClr val="000000"/>
                </a:solidFill>
                <a:cs typeface="+mn-ea"/>
                <a:sym typeface="+mn-lt"/>
              </a:rPr>
              <a:t> </a:t>
            </a:r>
            <a:r>
              <a:rPr lang="fr-FR" sz="2400" b="1" dirty="0" err="1">
                <a:solidFill>
                  <a:srgbClr val="000000"/>
                </a:solidFill>
                <a:cs typeface="+mn-ea"/>
                <a:sym typeface="+mn-lt"/>
              </a:rPr>
              <a:t>trồng</a:t>
            </a:r>
            <a:endParaRPr lang="fr-FR" sz="2400" b="1" dirty="0">
              <a:solidFill>
                <a:srgbClr val="000000"/>
              </a:solidFill>
              <a:cs typeface="+mn-ea"/>
              <a:sym typeface="+mn-lt"/>
            </a:endParaRPr>
          </a:p>
        </p:txBody>
      </p:sp>
      <p:sp>
        <p:nvSpPr>
          <p:cNvPr id="2" name="Hộp Văn bản 19">
            <a:extLst>
              <a:ext uri="{FF2B5EF4-FFF2-40B4-BE49-F238E27FC236}">
                <a16:creationId xmlns:a16="http://schemas.microsoft.com/office/drawing/2014/main" id="{49F26EC8-2315-8196-B6A1-A535FE3D3778}"/>
              </a:ext>
            </a:extLst>
          </p:cNvPr>
          <p:cNvSpPr txBox="1"/>
          <p:nvPr/>
        </p:nvSpPr>
        <p:spPr>
          <a:xfrm>
            <a:off x="609600" y="1981200"/>
            <a:ext cx="4419600" cy="1121846"/>
          </a:xfrm>
          <a:prstGeom prst="rect">
            <a:avLst/>
          </a:prstGeom>
          <a:noFill/>
        </p:spPr>
        <p:txBody>
          <a:bodyPr wrap="square">
            <a:spAutoFit/>
          </a:bodyPr>
          <a:lstStyle/>
          <a:p>
            <a:pPr algn="just">
              <a:lnSpc>
                <a:spcPct val="150000"/>
              </a:lnSpc>
            </a:pPr>
            <a:r>
              <a:rPr lang="en-US" sz="2400" dirty="0">
                <a:cs typeface="+mn-ea"/>
                <a:sym typeface="+mn-lt"/>
              </a:rPr>
              <a:t>Quan </a:t>
            </a:r>
            <a:r>
              <a:rPr lang="en-US" sz="2400" dirty="0" err="1">
                <a:cs typeface="+mn-ea"/>
                <a:sym typeface="+mn-lt"/>
              </a:rPr>
              <a:t>sát</a:t>
            </a:r>
            <a:r>
              <a:rPr lang="en-US" sz="2400" dirty="0">
                <a:cs typeface="+mn-ea"/>
                <a:sym typeface="+mn-lt"/>
              </a:rPr>
              <a:t> </a:t>
            </a:r>
            <a:r>
              <a:rPr lang="en-US" sz="2400" dirty="0" err="1">
                <a:cs typeface="+mn-ea"/>
                <a:sym typeface="+mn-lt"/>
              </a:rPr>
              <a:t>hình</a:t>
            </a:r>
            <a:r>
              <a:rPr lang="en-US" sz="2400" dirty="0">
                <a:cs typeface="+mn-ea"/>
                <a:sym typeface="+mn-lt"/>
              </a:rPr>
              <a:t> </a:t>
            </a:r>
            <a:r>
              <a:rPr lang="en-US" sz="2400" dirty="0" err="1">
                <a:cs typeface="+mn-ea"/>
                <a:sym typeface="+mn-lt"/>
              </a:rPr>
              <a:t>ảnh</a:t>
            </a:r>
            <a:r>
              <a:rPr lang="en-US" sz="2400" dirty="0">
                <a:cs typeface="+mn-ea"/>
                <a:sym typeface="+mn-lt"/>
              </a:rPr>
              <a:t> </a:t>
            </a:r>
            <a:r>
              <a:rPr lang="en-US" sz="2400" dirty="0" err="1">
                <a:cs typeface="+mn-ea"/>
                <a:sym typeface="+mn-lt"/>
              </a:rPr>
              <a:t>và</a:t>
            </a:r>
            <a:r>
              <a:rPr lang="en-US" sz="2400" dirty="0">
                <a:cs typeface="+mn-ea"/>
                <a:sym typeface="+mn-lt"/>
              </a:rPr>
              <a:t> </a:t>
            </a:r>
            <a:r>
              <a:rPr lang="en-US" sz="2400" dirty="0" err="1">
                <a:cs typeface="+mn-ea"/>
                <a:sym typeface="+mn-lt"/>
              </a:rPr>
              <a:t>hoàn</a:t>
            </a:r>
            <a:r>
              <a:rPr lang="en-US" sz="2400" dirty="0">
                <a:cs typeface="+mn-ea"/>
                <a:sym typeface="+mn-lt"/>
              </a:rPr>
              <a:t> </a:t>
            </a:r>
            <a:r>
              <a:rPr lang="en-US" sz="2400" dirty="0" err="1">
                <a:cs typeface="+mn-ea"/>
                <a:sym typeface="+mn-lt"/>
              </a:rPr>
              <a:t>thành</a:t>
            </a:r>
            <a:r>
              <a:rPr lang="en-US" sz="2400" dirty="0">
                <a:cs typeface="+mn-ea"/>
                <a:sym typeface="+mn-lt"/>
              </a:rPr>
              <a:t> </a:t>
            </a:r>
            <a:r>
              <a:rPr lang="en-US" sz="2400" dirty="0" err="1">
                <a:cs typeface="+mn-ea"/>
                <a:sym typeface="+mn-lt"/>
              </a:rPr>
              <a:t>các</a:t>
            </a:r>
            <a:r>
              <a:rPr lang="en-US" sz="2400" dirty="0">
                <a:cs typeface="+mn-ea"/>
                <a:sym typeface="+mn-lt"/>
              </a:rPr>
              <a:t> </a:t>
            </a:r>
            <a:r>
              <a:rPr lang="en-US" sz="2400" dirty="0" err="1">
                <a:cs typeface="+mn-ea"/>
                <a:sym typeface="+mn-lt"/>
              </a:rPr>
              <a:t>yêu</a:t>
            </a:r>
            <a:r>
              <a:rPr lang="en-US" sz="2400" dirty="0">
                <a:cs typeface="+mn-ea"/>
                <a:sym typeface="+mn-lt"/>
              </a:rPr>
              <a:t> </a:t>
            </a:r>
            <a:r>
              <a:rPr lang="en-US" sz="2400" dirty="0" err="1">
                <a:cs typeface="+mn-ea"/>
                <a:sym typeface="+mn-lt"/>
              </a:rPr>
              <a:t>cầu</a:t>
            </a:r>
            <a:r>
              <a:rPr lang="en-US" sz="2400" dirty="0">
                <a:cs typeface="+mn-ea"/>
                <a:sym typeface="+mn-lt"/>
              </a:rPr>
              <a:t> </a:t>
            </a:r>
            <a:r>
              <a:rPr lang="en-US" sz="2400" dirty="0" err="1">
                <a:cs typeface="+mn-ea"/>
                <a:sym typeface="+mn-lt"/>
              </a:rPr>
              <a:t>sau</a:t>
            </a:r>
            <a:r>
              <a:rPr lang="en-US" sz="2400" dirty="0">
                <a:cs typeface="+mn-ea"/>
                <a:sym typeface="+mn-lt"/>
              </a:rPr>
              <a:t>:</a:t>
            </a:r>
          </a:p>
        </p:txBody>
      </p:sp>
      <p:pic>
        <p:nvPicPr>
          <p:cNvPr id="4" name="Hình ảnh 17">
            <a:extLst>
              <a:ext uri="{FF2B5EF4-FFF2-40B4-BE49-F238E27FC236}">
                <a16:creationId xmlns:a16="http://schemas.microsoft.com/office/drawing/2014/main" id="{2214D942-1847-58D2-ABBE-B38E7743AFF8}"/>
              </a:ext>
            </a:extLst>
          </p:cNvPr>
          <p:cNvPicPr>
            <a:picLocks noChangeAspect="1"/>
          </p:cNvPicPr>
          <p:nvPr/>
        </p:nvPicPr>
        <p:blipFill rotWithShape="1">
          <a:blip r:embed="rId3">
            <a:extLst>
              <a:ext uri="{28A0092B-C50C-407E-A947-70E740481C1C}">
                <a14:useLocalDpi xmlns:a14="http://schemas.microsoft.com/office/drawing/2010/main" val="0"/>
              </a:ext>
            </a:extLst>
          </a:blip>
          <a:srcRect l="7594" t="18889" r="44923" b="53704"/>
          <a:stretch/>
        </p:blipFill>
        <p:spPr>
          <a:xfrm>
            <a:off x="5257800" y="2057400"/>
            <a:ext cx="6284762" cy="4326517"/>
          </a:xfrm>
          <a:prstGeom prst="rect">
            <a:avLst/>
          </a:prstGeom>
        </p:spPr>
      </p:pic>
    </p:spTree>
    <p:extLst>
      <p:ext uri="{BB962C8B-B14F-4D97-AF65-F5344CB8AC3E}">
        <p14:creationId xmlns:p14="http://schemas.microsoft.com/office/powerpoint/2010/main" val="972242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Hộp Văn bản 2">
            <a:extLst>
              <a:ext uri="{FF2B5EF4-FFF2-40B4-BE49-F238E27FC236}">
                <a16:creationId xmlns:a16="http://schemas.microsoft.com/office/drawing/2014/main" id="{FBB1D29C-962B-1090-EC1F-29778A86C18B}"/>
              </a:ext>
            </a:extLst>
          </p:cNvPr>
          <p:cNvSpPr txBox="1"/>
          <p:nvPr/>
        </p:nvSpPr>
        <p:spPr>
          <a:xfrm>
            <a:off x="533400" y="1447800"/>
            <a:ext cx="4495800" cy="567848"/>
          </a:xfrm>
          <a:prstGeom prst="rect">
            <a:avLst/>
          </a:prstGeom>
          <a:noFill/>
        </p:spPr>
        <p:txBody>
          <a:bodyPr wrap="square">
            <a:spAutoFit/>
          </a:bodyPr>
          <a:lstStyle/>
          <a:p>
            <a:pPr algn="just">
              <a:lnSpc>
                <a:spcPct val="150000"/>
              </a:lnSpc>
            </a:pPr>
            <a:r>
              <a:rPr lang="fr-FR" sz="2400" dirty="0">
                <a:solidFill>
                  <a:srgbClr val="000000"/>
                </a:solidFill>
                <a:cs typeface="+mn-ea"/>
                <a:sym typeface="+mn-lt"/>
              </a:rPr>
              <a:t>a. </a:t>
            </a:r>
            <a:r>
              <a:rPr lang="fr-FR" sz="2400" dirty="0" err="1">
                <a:solidFill>
                  <a:srgbClr val="000000"/>
                </a:solidFill>
                <a:cs typeface="+mn-ea"/>
                <a:sym typeface="+mn-lt"/>
              </a:rPr>
              <a:t>Hoàn</a:t>
            </a:r>
            <a:r>
              <a:rPr lang="fr-FR" sz="2400" dirty="0">
                <a:solidFill>
                  <a:srgbClr val="000000"/>
                </a:solidFill>
                <a:cs typeface="+mn-ea"/>
                <a:sym typeface="+mn-lt"/>
              </a:rPr>
              <a:t> </a:t>
            </a:r>
            <a:r>
              <a:rPr lang="fr-FR" sz="2400" dirty="0" err="1">
                <a:solidFill>
                  <a:srgbClr val="000000"/>
                </a:solidFill>
                <a:cs typeface="+mn-ea"/>
                <a:sym typeface="+mn-lt"/>
              </a:rPr>
              <a:t>thành</a:t>
            </a:r>
            <a:r>
              <a:rPr lang="fr-FR" sz="2400" dirty="0">
                <a:solidFill>
                  <a:srgbClr val="000000"/>
                </a:solidFill>
                <a:cs typeface="+mn-ea"/>
                <a:sym typeface="+mn-lt"/>
              </a:rPr>
              <a:t> </a:t>
            </a:r>
            <a:r>
              <a:rPr lang="fr-FR" sz="2400" dirty="0" err="1">
                <a:solidFill>
                  <a:srgbClr val="000000"/>
                </a:solidFill>
                <a:cs typeface="+mn-ea"/>
                <a:sym typeface="+mn-lt"/>
              </a:rPr>
              <a:t>bảng</a:t>
            </a:r>
            <a:r>
              <a:rPr lang="fr-FR" sz="2400" dirty="0">
                <a:solidFill>
                  <a:srgbClr val="000000"/>
                </a:solidFill>
                <a:cs typeface="+mn-ea"/>
                <a:sym typeface="+mn-lt"/>
              </a:rPr>
              <a:t> </a:t>
            </a:r>
            <a:r>
              <a:rPr lang="fr-FR" sz="2400" dirty="0" err="1">
                <a:solidFill>
                  <a:srgbClr val="000000"/>
                </a:solidFill>
                <a:cs typeface="+mn-ea"/>
                <a:sym typeface="+mn-lt"/>
              </a:rPr>
              <a:t>sau</a:t>
            </a:r>
            <a:r>
              <a:rPr lang="fr-FR" sz="2400" dirty="0">
                <a:solidFill>
                  <a:srgbClr val="000000"/>
                </a:solidFill>
                <a:cs typeface="+mn-ea"/>
                <a:sym typeface="+mn-lt"/>
              </a:rPr>
              <a:t>:</a:t>
            </a:r>
            <a:endParaRPr lang="en-US" sz="2400" dirty="0">
              <a:cs typeface="+mn-ea"/>
              <a:sym typeface="+mn-lt"/>
            </a:endParaRPr>
          </a:p>
        </p:txBody>
      </p:sp>
      <p:graphicFrame>
        <p:nvGraphicFramePr>
          <p:cNvPr id="3" name="Bảng 29">
            <a:extLst>
              <a:ext uri="{FF2B5EF4-FFF2-40B4-BE49-F238E27FC236}">
                <a16:creationId xmlns:a16="http://schemas.microsoft.com/office/drawing/2014/main" id="{053241E8-8CF8-7220-68F4-C2325147453F}"/>
              </a:ext>
            </a:extLst>
          </p:cNvPr>
          <p:cNvGraphicFramePr>
            <a:graphicFrameLocks noGrp="1"/>
          </p:cNvGraphicFramePr>
          <p:nvPr>
            <p:extLst>
              <p:ext uri="{D42A27DB-BD31-4B8C-83A1-F6EECF244321}">
                <p14:modId xmlns:p14="http://schemas.microsoft.com/office/powerpoint/2010/main" val="2065533587"/>
              </p:ext>
            </p:extLst>
          </p:nvPr>
        </p:nvGraphicFramePr>
        <p:xfrm>
          <a:off x="685800" y="2209800"/>
          <a:ext cx="10769599" cy="3898223"/>
        </p:xfrm>
        <a:graphic>
          <a:graphicData uri="http://schemas.openxmlformats.org/drawingml/2006/table">
            <a:tbl>
              <a:tblPr firstRow="1" firstCol="1" bandRow="1">
                <a:tableStyleId>{5940675A-B579-460E-94D1-54222C63F5DA}</a:tableStyleId>
              </a:tblPr>
              <a:tblGrid>
                <a:gridCol w="3655925">
                  <a:extLst>
                    <a:ext uri="{9D8B030D-6E8A-4147-A177-3AD203B41FA5}">
                      <a16:colId xmlns:a16="http://schemas.microsoft.com/office/drawing/2014/main" val="1443038823"/>
                    </a:ext>
                  </a:extLst>
                </a:gridCol>
                <a:gridCol w="3645023">
                  <a:extLst>
                    <a:ext uri="{9D8B030D-6E8A-4147-A177-3AD203B41FA5}">
                      <a16:colId xmlns:a16="http://schemas.microsoft.com/office/drawing/2014/main" val="1479803404"/>
                    </a:ext>
                  </a:extLst>
                </a:gridCol>
                <a:gridCol w="3468651">
                  <a:extLst>
                    <a:ext uri="{9D8B030D-6E8A-4147-A177-3AD203B41FA5}">
                      <a16:colId xmlns:a16="http://schemas.microsoft.com/office/drawing/2014/main" val="833496782"/>
                    </a:ext>
                  </a:extLst>
                </a:gridCol>
              </a:tblGrid>
              <a:tr h="958046">
                <a:tc>
                  <a:txBody>
                    <a:bodyPr/>
                    <a:lstStyle/>
                    <a:p>
                      <a:pPr marL="0" marR="0" algn="ctr">
                        <a:lnSpc>
                          <a:spcPct val="150000"/>
                        </a:lnSpc>
                        <a:spcBef>
                          <a:spcPts val="600"/>
                        </a:spcBef>
                        <a:spcAft>
                          <a:spcPts val="0"/>
                        </a:spcAft>
                      </a:pPr>
                      <a:r>
                        <a:rPr lang="fr-FR" sz="2400" b="1" dirty="0" err="1">
                          <a:effectLst/>
                          <a:latin typeface="+mn-lt"/>
                          <a:ea typeface="+mn-ea"/>
                          <a:cs typeface="+mn-ea"/>
                          <a:sym typeface="+mn-lt"/>
                        </a:rPr>
                        <a:t>Đặc</a:t>
                      </a:r>
                      <a:r>
                        <a:rPr lang="fr-FR" sz="2400" b="1" dirty="0">
                          <a:effectLst/>
                          <a:latin typeface="+mn-lt"/>
                          <a:ea typeface="+mn-ea"/>
                          <a:cs typeface="+mn-ea"/>
                          <a:sym typeface="+mn-lt"/>
                        </a:rPr>
                        <a:t> </a:t>
                      </a:r>
                      <a:r>
                        <a:rPr lang="fr-FR" sz="2400" b="1" dirty="0" err="1">
                          <a:effectLst/>
                          <a:latin typeface="+mn-lt"/>
                          <a:ea typeface="+mn-ea"/>
                          <a:cs typeface="+mn-ea"/>
                          <a:sym typeface="+mn-lt"/>
                        </a:rPr>
                        <a:t>điểm</a:t>
                      </a:r>
                      <a:r>
                        <a:rPr lang="fr-FR" sz="2400" b="1" dirty="0">
                          <a:effectLst/>
                          <a:latin typeface="+mn-lt"/>
                          <a:ea typeface="+mn-ea"/>
                          <a:cs typeface="+mn-ea"/>
                          <a:sym typeface="+mn-lt"/>
                        </a:rPr>
                        <a:t> </a:t>
                      </a:r>
                      <a:r>
                        <a:rPr lang="fr-FR" sz="2400" b="1" dirty="0" err="1">
                          <a:effectLst/>
                          <a:latin typeface="+mn-lt"/>
                          <a:ea typeface="+mn-ea"/>
                          <a:cs typeface="+mn-ea"/>
                          <a:sym typeface="+mn-lt"/>
                        </a:rPr>
                        <a:t>so</a:t>
                      </a:r>
                      <a:r>
                        <a:rPr lang="fr-FR" sz="2400" b="1" dirty="0">
                          <a:effectLst/>
                          <a:latin typeface="+mn-lt"/>
                          <a:ea typeface="+mn-ea"/>
                          <a:cs typeface="+mn-ea"/>
                          <a:sym typeface="+mn-lt"/>
                        </a:rPr>
                        <a:t> </a:t>
                      </a:r>
                      <a:r>
                        <a:rPr lang="fr-FR" sz="2400" b="1" dirty="0" err="1">
                          <a:effectLst/>
                          <a:latin typeface="+mn-lt"/>
                          <a:ea typeface="+mn-ea"/>
                          <a:cs typeface="+mn-ea"/>
                          <a:sym typeface="+mn-lt"/>
                        </a:rPr>
                        <a:t>sánh</a:t>
                      </a:r>
                      <a:endParaRPr lang="en-US" sz="2400" b="1" dirty="0">
                        <a:effectLst/>
                        <a:latin typeface="+mn-lt"/>
                        <a:ea typeface="+mn-ea"/>
                        <a:cs typeface="+mn-ea"/>
                        <a:sym typeface="+mn-lt"/>
                      </a:endParaRPr>
                    </a:p>
                  </a:txBody>
                  <a:tcPr marL="45720" marR="45720" marT="0" marB="0" anchor="ctr">
                    <a:solidFill>
                      <a:schemeClr val="accent6">
                        <a:lumMod val="20000"/>
                        <a:lumOff val="80000"/>
                      </a:schemeClr>
                    </a:solidFill>
                  </a:tcPr>
                </a:tc>
                <a:tc>
                  <a:txBody>
                    <a:bodyPr/>
                    <a:lstStyle/>
                    <a:p>
                      <a:pPr marL="0" marR="0" algn="ctr">
                        <a:lnSpc>
                          <a:spcPct val="150000"/>
                        </a:lnSpc>
                        <a:spcBef>
                          <a:spcPts val="600"/>
                        </a:spcBef>
                        <a:spcAft>
                          <a:spcPts val="0"/>
                        </a:spcAft>
                      </a:pPr>
                      <a:r>
                        <a:rPr lang="fr-FR" sz="2400" b="1" dirty="0" err="1">
                          <a:effectLst/>
                          <a:latin typeface="+mn-lt"/>
                          <a:ea typeface="+mn-ea"/>
                          <a:cs typeface="+mn-ea"/>
                          <a:sym typeface="+mn-lt"/>
                        </a:rPr>
                        <a:t>Bắp</a:t>
                      </a:r>
                      <a:r>
                        <a:rPr lang="fr-FR" sz="2400" b="1" dirty="0">
                          <a:effectLst/>
                          <a:latin typeface="+mn-lt"/>
                          <a:ea typeface="+mn-ea"/>
                          <a:cs typeface="+mn-ea"/>
                          <a:sym typeface="+mn-lt"/>
                        </a:rPr>
                        <a:t> </a:t>
                      </a:r>
                      <a:r>
                        <a:rPr lang="fr-FR" sz="2400" b="1" dirty="0" err="1">
                          <a:effectLst/>
                          <a:latin typeface="+mn-lt"/>
                          <a:ea typeface="+mn-ea"/>
                          <a:cs typeface="+mn-ea"/>
                          <a:sym typeface="+mn-lt"/>
                        </a:rPr>
                        <a:t>ngô</a:t>
                      </a:r>
                      <a:r>
                        <a:rPr lang="fr-FR" sz="2400" b="1" dirty="0">
                          <a:effectLst/>
                          <a:latin typeface="+mn-lt"/>
                          <a:ea typeface="+mn-ea"/>
                          <a:cs typeface="+mn-ea"/>
                          <a:sym typeface="+mn-lt"/>
                        </a:rPr>
                        <a:t> </a:t>
                      </a:r>
                      <a:r>
                        <a:rPr lang="fr-FR" sz="2400" b="1" dirty="0" err="1">
                          <a:effectLst/>
                          <a:latin typeface="+mn-lt"/>
                          <a:ea typeface="+mn-ea"/>
                          <a:cs typeface="+mn-ea"/>
                          <a:sym typeface="+mn-lt"/>
                        </a:rPr>
                        <a:t>hình</a:t>
                      </a:r>
                      <a:r>
                        <a:rPr lang="fr-FR" sz="2400" b="1" dirty="0">
                          <a:effectLst/>
                          <a:latin typeface="+mn-lt"/>
                          <a:ea typeface="+mn-ea"/>
                          <a:cs typeface="+mn-ea"/>
                          <a:sym typeface="+mn-lt"/>
                        </a:rPr>
                        <a:t> 9.1A</a:t>
                      </a:r>
                      <a:endParaRPr lang="en-US" sz="2400" b="1" dirty="0">
                        <a:effectLst/>
                        <a:latin typeface="+mn-lt"/>
                        <a:ea typeface="+mn-ea"/>
                        <a:cs typeface="+mn-ea"/>
                        <a:sym typeface="+mn-lt"/>
                      </a:endParaRPr>
                    </a:p>
                  </a:txBody>
                  <a:tcPr marL="45720" marR="45720" marT="0" marB="0" anchor="ctr">
                    <a:solidFill>
                      <a:schemeClr val="accent6">
                        <a:lumMod val="20000"/>
                        <a:lumOff val="80000"/>
                      </a:schemeClr>
                    </a:solidFill>
                  </a:tcPr>
                </a:tc>
                <a:tc>
                  <a:txBody>
                    <a:bodyPr/>
                    <a:lstStyle/>
                    <a:p>
                      <a:pPr marL="0" marR="0" algn="ctr">
                        <a:lnSpc>
                          <a:spcPct val="150000"/>
                        </a:lnSpc>
                        <a:spcBef>
                          <a:spcPts val="600"/>
                        </a:spcBef>
                        <a:spcAft>
                          <a:spcPts val="0"/>
                        </a:spcAft>
                      </a:pPr>
                      <a:r>
                        <a:rPr lang="fr-FR" sz="2400" b="1" dirty="0" err="1">
                          <a:effectLst/>
                          <a:latin typeface="+mn-lt"/>
                          <a:ea typeface="+mn-ea"/>
                          <a:cs typeface="+mn-ea"/>
                          <a:sym typeface="+mn-lt"/>
                        </a:rPr>
                        <a:t>Bắp</a:t>
                      </a:r>
                      <a:r>
                        <a:rPr lang="fr-FR" sz="2400" b="1" dirty="0">
                          <a:effectLst/>
                          <a:latin typeface="+mn-lt"/>
                          <a:ea typeface="+mn-ea"/>
                          <a:cs typeface="+mn-ea"/>
                          <a:sym typeface="+mn-lt"/>
                        </a:rPr>
                        <a:t> </a:t>
                      </a:r>
                      <a:r>
                        <a:rPr lang="fr-FR" sz="2400" b="1" dirty="0" err="1">
                          <a:effectLst/>
                          <a:latin typeface="+mn-lt"/>
                          <a:ea typeface="+mn-ea"/>
                          <a:cs typeface="+mn-ea"/>
                          <a:sym typeface="+mn-lt"/>
                        </a:rPr>
                        <a:t>ngô</a:t>
                      </a:r>
                      <a:r>
                        <a:rPr lang="fr-FR" sz="2400" b="1" dirty="0">
                          <a:effectLst/>
                          <a:latin typeface="+mn-lt"/>
                          <a:ea typeface="+mn-ea"/>
                          <a:cs typeface="+mn-ea"/>
                          <a:sym typeface="+mn-lt"/>
                        </a:rPr>
                        <a:t> </a:t>
                      </a:r>
                      <a:r>
                        <a:rPr lang="fr-FR" sz="2400" b="1" dirty="0" err="1">
                          <a:effectLst/>
                          <a:latin typeface="+mn-lt"/>
                          <a:ea typeface="+mn-ea"/>
                          <a:cs typeface="+mn-ea"/>
                          <a:sym typeface="+mn-lt"/>
                        </a:rPr>
                        <a:t>hình</a:t>
                      </a:r>
                      <a:r>
                        <a:rPr lang="fr-FR" sz="2400" b="1" dirty="0">
                          <a:effectLst/>
                          <a:latin typeface="+mn-lt"/>
                          <a:ea typeface="+mn-ea"/>
                          <a:cs typeface="+mn-ea"/>
                          <a:sym typeface="+mn-lt"/>
                        </a:rPr>
                        <a:t> 9.1B</a:t>
                      </a:r>
                      <a:endParaRPr lang="en-US" sz="2400" b="1" dirty="0">
                        <a:effectLst/>
                        <a:latin typeface="+mn-lt"/>
                        <a:ea typeface="+mn-ea"/>
                        <a:cs typeface="+mn-ea"/>
                        <a:sym typeface="+mn-lt"/>
                      </a:endParaRPr>
                    </a:p>
                  </a:txBody>
                  <a:tcPr marL="45720" marR="45720" marT="0" marB="0" anchor="ctr">
                    <a:solidFill>
                      <a:schemeClr val="accent6">
                        <a:lumMod val="20000"/>
                        <a:lumOff val="80000"/>
                      </a:schemeClr>
                    </a:solidFill>
                  </a:tcPr>
                </a:tc>
                <a:extLst>
                  <a:ext uri="{0D108BD9-81ED-4DB2-BD59-A6C34878D82A}">
                    <a16:rowId xmlns:a16="http://schemas.microsoft.com/office/drawing/2014/main" val="3673023275"/>
                  </a:ext>
                </a:extLst>
              </a:tr>
              <a:tr h="957072">
                <a:tc>
                  <a:txBody>
                    <a:bodyPr/>
                    <a:lstStyle/>
                    <a:p>
                      <a:pPr marL="0" marR="0" algn="just">
                        <a:lnSpc>
                          <a:spcPct val="150000"/>
                        </a:lnSpc>
                        <a:spcBef>
                          <a:spcPts val="600"/>
                        </a:spcBef>
                        <a:spcAft>
                          <a:spcPts val="0"/>
                        </a:spcAft>
                      </a:pPr>
                      <a:r>
                        <a:rPr lang="fr-FR" sz="2400" b="1" dirty="0" err="1">
                          <a:effectLst/>
                          <a:latin typeface="+mn-lt"/>
                          <a:ea typeface="+mn-ea"/>
                          <a:cs typeface="+mn-ea"/>
                          <a:sym typeface="+mn-lt"/>
                        </a:rPr>
                        <a:t>Hình</a:t>
                      </a:r>
                      <a:r>
                        <a:rPr lang="fr-FR" sz="2400" b="1" dirty="0">
                          <a:effectLst/>
                          <a:latin typeface="+mn-lt"/>
                          <a:ea typeface="+mn-ea"/>
                          <a:cs typeface="+mn-ea"/>
                          <a:sym typeface="+mn-lt"/>
                        </a:rPr>
                        <a:t> </a:t>
                      </a:r>
                      <a:r>
                        <a:rPr lang="fr-FR" sz="2400" b="1" dirty="0" err="1">
                          <a:effectLst/>
                          <a:latin typeface="+mn-lt"/>
                          <a:ea typeface="+mn-ea"/>
                          <a:cs typeface="+mn-ea"/>
                          <a:sym typeface="+mn-lt"/>
                        </a:rPr>
                        <a:t>dạng</a:t>
                      </a:r>
                      <a:endParaRPr lang="en-US" sz="2400" b="1" dirty="0">
                        <a:effectLst/>
                        <a:latin typeface="+mn-lt"/>
                        <a:ea typeface="+mn-ea"/>
                        <a:cs typeface="+mn-ea"/>
                        <a:sym typeface="+mn-lt"/>
                      </a:endParaRPr>
                    </a:p>
                  </a:txBody>
                  <a:tcPr marL="45720" marR="45720" marT="0" marB="0" anchor="ctr">
                    <a:solidFill>
                      <a:schemeClr val="accent6">
                        <a:lumMod val="20000"/>
                        <a:lumOff val="80000"/>
                      </a:schemeClr>
                    </a:solidFill>
                  </a:tcPr>
                </a:tc>
                <a:tc>
                  <a:txBody>
                    <a:bodyPr/>
                    <a:lstStyle/>
                    <a:p>
                      <a:pPr marL="0" marR="0" algn="just">
                        <a:lnSpc>
                          <a:spcPct val="150000"/>
                        </a:lnSpc>
                        <a:spcBef>
                          <a:spcPts val="600"/>
                        </a:spcBef>
                        <a:spcAft>
                          <a:spcPts val="0"/>
                        </a:spcAft>
                      </a:pPr>
                      <a:r>
                        <a:rPr lang="fr-FR" sz="2400" dirty="0">
                          <a:effectLst/>
                          <a:latin typeface="+mn-lt"/>
                          <a:ea typeface="+mn-ea"/>
                          <a:cs typeface="+mn-ea"/>
                          <a:sym typeface="+mn-lt"/>
                        </a:rPr>
                        <a:t> </a:t>
                      </a:r>
                      <a:endParaRPr lang="en-US" sz="2400" dirty="0">
                        <a:effectLst/>
                        <a:latin typeface="+mn-lt"/>
                        <a:ea typeface="+mn-ea"/>
                        <a:cs typeface="+mn-ea"/>
                        <a:sym typeface="+mn-lt"/>
                      </a:endParaRPr>
                    </a:p>
                  </a:txBody>
                  <a:tcPr marL="45720" marR="45720" marT="0" marB="0" anchor="ctr"/>
                </a:tc>
                <a:tc>
                  <a:txBody>
                    <a:bodyPr/>
                    <a:lstStyle/>
                    <a:p>
                      <a:pPr marL="0" marR="0" algn="just">
                        <a:lnSpc>
                          <a:spcPct val="150000"/>
                        </a:lnSpc>
                        <a:spcBef>
                          <a:spcPts val="600"/>
                        </a:spcBef>
                        <a:spcAft>
                          <a:spcPts val="0"/>
                        </a:spcAft>
                      </a:pPr>
                      <a:r>
                        <a:rPr lang="fr-FR" sz="2400">
                          <a:effectLst/>
                          <a:latin typeface="+mn-lt"/>
                          <a:ea typeface="+mn-ea"/>
                          <a:cs typeface="+mn-ea"/>
                          <a:sym typeface="+mn-lt"/>
                        </a:rPr>
                        <a:t> </a:t>
                      </a:r>
                      <a:endParaRPr lang="en-US" sz="2400">
                        <a:effectLst/>
                        <a:latin typeface="+mn-lt"/>
                        <a:ea typeface="+mn-ea"/>
                        <a:cs typeface="+mn-ea"/>
                        <a:sym typeface="+mn-lt"/>
                      </a:endParaRPr>
                    </a:p>
                  </a:txBody>
                  <a:tcPr marL="45720" marR="45720" marT="0" marB="0" anchor="ctr"/>
                </a:tc>
                <a:extLst>
                  <a:ext uri="{0D108BD9-81ED-4DB2-BD59-A6C34878D82A}">
                    <a16:rowId xmlns:a16="http://schemas.microsoft.com/office/drawing/2014/main" val="389787671"/>
                  </a:ext>
                </a:extLst>
              </a:tr>
              <a:tr h="958046">
                <a:tc>
                  <a:txBody>
                    <a:bodyPr/>
                    <a:lstStyle/>
                    <a:p>
                      <a:pPr marL="0" marR="0" algn="just">
                        <a:lnSpc>
                          <a:spcPct val="150000"/>
                        </a:lnSpc>
                        <a:spcBef>
                          <a:spcPts val="600"/>
                        </a:spcBef>
                        <a:spcAft>
                          <a:spcPts val="0"/>
                        </a:spcAft>
                      </a:pPr>
                      <a:r>
                        <a:rPr lang="fr-FR" sz="2400" b="1" dirty="0" err="1">
                          <a:effectLst/>
                          <a:latin typeface="+mn-lt"/>
                          <a:ea typeface="+mn-ea"/>
                          <a:cs typeface="+mn-ea"/>
                          <a:sym typeface="+mn-lt"/>
                        </a:rPr>
                        <a:t>Màu</a:t>
                      </a:r>
                      <a:r>
                        <a:rPr lang="fr-FR" sz="2400" b="1" dirty="0">
                          <a:effectLst/>
                          <a:latin typeface="+mn-lt"/>
                          <a:ea typeface="+mn-ea"/>
                          <a:cs typeface="+mn-ea"/>
                          <a:sym typeface="+mn-lt"/>
                        </a:rPr>
                        <a:t> </a:t>
                      </a:r>
                      <a:r>
                        <a:rPr lang="fr-FR" sz="2400" b="1" dirty="0" err="1">
                          <a:effectLst/>
                          <a:latin typeface="+mn-lt"/>
                          <a:ea typeface="+mn-ea"/>
                          <a:cs typeface="+mn-ea"/>
                          <a:sym typeface="+mn-lt"/>
                        </a:rPr>
                        <a:t>sắc</a:t>
                      </a:r>
                      <a:r>
                        <a:rPr lang="fr-FR" sz="2400" b="1" dirty="0">
                          <a:effectLst/>
                          <a:latin typeface="+mn-lt"/>
                          <a:ea typeface="+mn-ea"/>
                          <a:cs typeface="+mn-ea"/>
                          <a:sym typeface="+mn-lt"/>
                        </a:rPr>
                        <a:t> </a:t>
                      </a:r>
                      <a:r>
                        <a:rPr lang="fr-FR" sz="2400" b="1" dirty="0" err="1">
                          <a:effectLst/>
                          <a:latin typeface="+mn-lt"/>
                          <a:ea typeface="+mn-ea"/>
                          <a:cs typeface="+mn-ea"/>
                          <a:sym typeface="+mn-lt"/>
                        </a:rPr>
                        <a:t>lá</a:t>
                      </a:r>
                      <a:r>
                        <a:rPr lang="fr-FR" sz="2400" b="1" dirty="0">
                          <a:effectLst/>
                          <a:latin typeface="+mn-lt"/>
                          <a:ea typeface="+mn-ea"/>
                          <a:cs typeface="+mn-ea"/>
                          <a:sym typeface="+mn-lt"/>
                        </a:rPr>
                        <a:t> bao </a:t>
                      </a:r>
                      <a:r>
                        <a:rPr lang="fr-FR" sz="2400" b="1" dirty="0" err="1">
                          <a:effectLst/>
                          <a:latin typeface="+mn-lt"/>
                          <a:ea typeface="+mn-ea"/>
                          <a:cs typeface="+mn-ea"/>
                          <a:sym typeface="+mn-lt"/>
                        </a:rPr>
                        <a:t>bắp</a:t>
                      </a:r>
                      <a:r>
                        <a:rPr lang="fr-FR" sz="2400" b="1" dirty="0">
                          <a:effectLst/>
                          <a:latin typeface="+mn-lt"/>
                          <a:ea typeface="+mn-ea"/>
                          <a:cs typeface="+mn-ea"/>
                          <a:sym typeface="+mn-lt"/>
                        </a:rPr>
                        <a:t> </a:t>
                      </a:r>
                      <a:r>
                        <a:rPr lang="fr-FR" sz="2400" b="1" dirty="0" err="1">
                          <a:effectLst/>
                          <a:latin typeface="+mn-lt"/>
                          <a:ea typeface="+mn-ea"/>
                          <a:cs typeface="+mn-ea"/>
                          <a:sym typeface="+mn-lt"/>
                        </a:rPr>
                        <a:t>ngô</a:t>
                      </a:r>
                      <a:endParaRPr lang="en-US" sz="2400" b="1" dirty="0">
                        <a:effectLst/>
                        <a:latin typeface="+mn-lt"/>
                        <a:ea typeface="+mn-ea"/>
                        <a:cs typeface="+mn-ea"/>
                        <a:sym typeface="+mn-lt"/>
                      </a:endParaRPr>
                    </a:p>
                  </a:txBody>
                  <a:tcPr marL="45720" marR="45720" marT="0" marB="0" anchor="ctr">
                    <a:solidFill>
                      <a:schemeClr val="accent6">
                        <a:lumMod val="20000"/>
                        <a:lumOff val="80000"/>
                      </a:schemeClr>
                    </a:solidFill>
                  </a:tcPr>
                </a:tc>
                <a:tc>
                  <a:txBody>
                    <a:bodyPr/>
                    <a:lstStyle/>
                    <a:p>
                      <a:pPr marL="0" marR="0" algn="just">
                        <a:lnSpc>
                          <a:spcPct val="150000"/>
                        </a:lnSpc>
                        <a:spcBef>
                          <a:spcPts val="600"/>
                        </a:spcBef>
                        <a:spcAft>
                          <a:spcPts val="0"/>
                        </a:spcAft>
                      </a:pPr>
                      <a:r>
                        <a:rPr lang="fr-FR" sz="2400">
                          <a:effectLst/>
                          <a:latin typeface="+mn-lt"/>
                          <a:ea typeface="+mn-ea"/>
                          <a:cs typeface="+mn-ea"/>
                          <a:sym typeface="+mn-lt"/>
                        </a:rPr>
                        <a:t> </a:t>
                      </a:r>
                      <a:endParaRPr lang="en-US" sz="2400">
                        <a:effectLst/>
                        <a:latin typeface="+mn-lt"/>
                        <a:ea typeface="+mn-ea"/>
                        <a:cs typeface="+mn-ea"/>
                        <a:sym typeface="+mn-lt"/>
                      </a:endParaRPr>
                    </a:p>
                  </a:txBody>
                  <a:tcPr marL="45720" marR="45720" marT="0" marB="0" anchor="ctr"/>
                </a:tc>
                <a:tc>
                  <a:txBody>
                    <a:bodyPr/>
                    <a:lstStyle/>
                    <a:p>
                      <a:pPr marL="0" marR="0" algn="just">
                        <a:lnSpc>
                          <a:spcPct val="150000"/>
                        </a:lnSpc>
                        <a:spcBef>
                          <a:spcPts val="600"/>
                        </a:spcBef>
                        <a:spcAft>
                          <a:spcPts val="0"/>
                        </a:spcAft>
                      </a:pPr>
                      <a:r>
                        <a:rPr lang="fr-FR" sz="2400">
                          <a:effectLst/>
                          <a:latin typeface="+mn-lt"/>
                          <a:ea typeface="+mn-ea"/>
                          <a:cs typeface="+mn-ea"/>
                          <a:sym typeface="+mn-lt"/>
                        </a:rPr>
                        <a:t> </a:t>
                      </a:r>
                      <a:endParaRPr lang="en-US" sz="2400">
                        <a:effectLst/>
                        <a:latin typeface="+mn-lt"/>
                        <a:ea typeface="+mn-ea"/>
                        <a:cs typeface="+mn-ea"/>
                        <a:sym typeface="+mn-lt"/>
                      </a:endParaRPr>
                    </a:p>
                  </a:txBody>
                  <a:tcPr marL="45720" marR="45720" marT="0" marB="0" anchor="ctr"/>
                </a:tc>
                <a:extLst>
                  <a:ext uri="{0D108BD9-81ED-4DB2-BD59-A6C34878D82A}">
                    <a16:rowId xmlns:a16="http://schemas.microsoft.com/office/drawing/2014/main" val="3018118527"/>
                  </a:ext>
                </a:extLst>
              </a:tr>
              <a:tr h="957072">
                <a:tc>
                  <a:txBody>
                    <a:bodyPr/>
                    <a:lstStyle/>
                    <a:p>
                      <a:pPr marL="0" marR="0" algn="just">
                        <a:lnSpc>
                          <a:spcPct val="150000"/>
                        </a:lnSpc>
                        <a:spcBef>
                          <a:spcPts val="600"/>
                        </a:spcBef>
                        <a:spcAft>
                          <a:spcPts val="0"/>
                        </a:spcAft>
                      </a:pPr>
                      <a:r>
                        <a:rPr lang="fr-FR" sz="2400" b="1" dirty="0" err="1">
                          <a:effectLst/>
                          <a:latin typeface="+mn-lt"/>
                          <a:ea typeface="+mn-ea"/>
                          <a:cs typeface="+mn-ea"/>
                          <a:sym typeface="+mn-lt"/>
                        </a:rPr>
                        <a:t>Màu</a:t>
                      </a:r>
                      <a:r>
                        <a:rPr lang="fr-FR" sz="2400" b="1" dirty="0">
                          <a:effectLst/>
                          <a:latin typeface="+mn-lt"/>
                          <a:ea typeface="+mn-ea"/>
                          <a:cs typeface="+mn-ea"/>
                          <a:sym typeface="+mn-lt"/>
                        </a:rPr>
                        <a:t> </a:t>
                      </a:r>
                      <a:r>
                        <a:rPr lang="fr-FR" sz="2400" b="1" dirty="0" err="1">
                          <a:effectLst/>
                          <a:latin typeface="+mn-lt"/>
                          <a:ea typeface="+mn-ea"/>
                          <a:cs typeface="+mn-ea"/>
                          <a:sym typeface="+mn-lt"/>
                        </a:rPr>
                        <a:t>sắc</a:t>
                      </a:r>
                      <a:r>
                        <a:rPr lang="fr-FR" sz="2400" b="1" dirty="0">
                          <a:effectLst/>
                          <a:latin typeface="+mn-lt"/>
                          <a:ea typeface="+mn-ea"/>
                          <a:cs typeface="+mn-ea"/>
                          <a:sym typeface="+mn-lt"/>
                        </a:rPr>
                        <a:t> </a:t>
                      </a:r>
                      <a:r>
                        <a:rPr lang="fr-FR" sz="2400" b="1" dirty="0" err="1">
                          <a:effectLst/>
                          <a:latin typeface="+mn-lt"/>
                          <a:ea typeface="+mn-ea"/>
                          <a:cs typeface="+mn-ea"/>
                          <a:sym typeface="+mn-lt"/>
                        </a:rPr>
                        <a:t>râu</a:t>
                      </a:r>
                      <a:r>
                        <a:rPr lang="fr-FR" sz="2400" b="1" dirty="0">
                          <a:effectLst/>
                          <a:latin typeface="+mn-lt"/>
                          <a:ea typeface="+mn-ea"/>
                          <a:cs typeface="+mn-ea"/>
                          <a:sym typeface="+mn-lt"/>
                        </a:rPr>
                        <a:t> </a:t>
                      </a:r>
                      <a:r>
                        <a:rPr lang="fr-FR" sz="2400" b="1" dirty="0" err="1">
                          <a:effectLst/>
                          <a:latin typeface="+mn-lt"/>
                          <a:ea typeface="+mn-ea"/>
                          <a:cs typeface="+mn-ea"/>
                          <a:sym typeface="+mn-lt"/>
                        </a:rPr>
                        <a:t>ngô</a:t>
                      </a:r>
                      <a:endParaRPr lang="en-US" sz="2400" b="1" dirty="0">
                        <a:effectLst/>
                        <a:latin typeface="+mn-lt"/>
                        <a:ea typeface="+mn-ea"/>
                        <a:cs typeface="+mn-ea"/>
                        <a:sym typeface="+mn-lt"/>
                      </a:endParaRPr>
                    </a:p>
                  </a:txBody>
                  <a:tcPr marL="45720" marR="45720" marT="0" marB="0" anchor="ctr">
                    <a:solidFill>
                      <a:schemeClr val="accent6">
                        <a:lumMod val="20000"/>
                        <a:lumOff val="80000"/>
                      </a:schemeClr>
                    </a:solidFill>
                  </a:tcPr>
                </a:tc>
                <a:tc>
                  <a:txBody>
                    <a:bodyPr/>
                    <a:lstStyle/>
                    <a:p>
                      <a:pPr marL="0" marR="0" algn="just">
                        <a:lnSpc>
                          <a:spcPct val="150000"/>
                        </a:lnSpc>
                        <a:spcBef>
                          <a:spcPts val="600"/>
                        </a:spcBef>
                        <a:spcAft>
                          <a:spcPts val="0"/>
                        </a:spcAft>
                      </a:pPr>
                      <a:r>
                        <a:rPr lang="fr-FR" sz="2400">
                          <a:effectLst/>
                          <a:latin typeface="+mn-lt"/>
                          <a:ea typeface="+mn-ea"/>
                          <a:cs typeface="+mn-ea"/>
                          <a:sym typeface="+mn-lt"/>
                        </a:rPr>
                        <a:t> </a:t>
                      </a:r>
                      <a:endParaRPr lang="en-US" sz="2400">
                        <a:effectLst/>
                        <a:latin typeface="+mn-lt"/>
                        <a:ea typeface="+mn-ea"/>
                        <a:cs typeface="+mn-ea"/>
                        <a:sym typeface="+mn-lt"/>
                      </a:endParaRPr>
                    </a:p>
                  </a:txBody>
                  <a:tcPr marL="45720" marR="45720" marT="0" marB="0" anchor="ctr"/>
                </a:tc>
                <a:tc>
                  <a:txBody>
                    <a:bodyPr/>
                    <a:lstStyle/>
                    <a:p>
                      <a:pPr marL="0" marR="0" algn="just">
                        <a:lnSpc>
                          <a:spcPct val="150000"/>
                        </a:lnSpc>
                        <a:spcBef>
                          <a:spcPts val="600"/>
                        </a:spcBef>
                        <a:spcAft>
                          <a:spcPts val="0"/>
                        </a:spcAft>
                      </a:pPr>
                      <a:r>
                        <a:rPr lang="fr-FR" sz="2400" dirty="0">
                          <a:effectLst/>
                          <a:latin typeface="+mn-lt"/>
                          <a:ea typeface="+mn-ea"/>
                          <a:cs typeface="+mn-ea"/>
                          <a:sym typeface="+mn-lt"/>
                        </a:rPr>
                        <a:t> </a:t>
                      </a:r>
                      <a:endParaRPr lang="en-US" sz="2400" dirty="0">
                        <a:effectLst/>
                        <a:latin typeface="+mn-lt"/>
                        <a:ea typeface="+mn-ea"/>
                        <a:cs typeface="+mn-ea"/>
                        <a:sym typeface="+mn-lt"/>
                      </a:endParaRPr>
                    </a:p>
                  </a:txBody>
                  <a:tcPr marL="45720" marR="45720" marT="0" marB="0" anchor="ctr"/>
                </a:tc>
                <a:extLst>
                  <a:ext uri="{0D108BD9-81ED-4DB2-BD59-A6C34878D82A}">
                    <a16:rowId xmlns:a16="http://schemas.microsoft.com/office/drawing/2014/main" val="1055545934"/>
                  </a:ext>
                </a:extLst>
              </a:tr>
            </a:tbl>
          </a:graphicData>
        </a:graphic>
      </p:graphicFrame>
      <p:sp>
        <p:nvSpPr>
          <p:cNvPr id="7" name="Hộp Văn bản 1">
            <a:extLst>
              <a:ext uri="{FF2B5EF4-FFF2-40B4-BE49-F238E27FC236}">
                <a16:creationId xmlns:a16="http://schemas.microsoft.com/office/drawing/2014/main" id="{6310B0A9-B1B5-23B6-9F24-E48570B205BC}"/>
              </a:ext>
            </a:extLst>
          </p:cNvPr>
          <p:cNvSpPr txBox="1"/>
          <p:nvPr/>
        </p:nvSpPr>
        <p:spPr>
          <a:xfrm>
            <a:off x="4698999" y="3352800"/>
            <a:ext cx="2743200" cy="461665"/>
          </a:xfrm>
          <a:prstGeom prst="rect">
            <a:avLst/>
          </a:prstGeom>
          <a:noFill/>
        </p:spPr>
        <p:txBody>
          <a:bodyPr wrap="square" rtlCol="0">
            <a:spAutoFit/>
          </a:bodyPr>
          <a:lstStyle/>
          <a:p>
            <a:pPr algn="ctr"/>
            <a:r>
              <a:rPr lang="en-US" sz="2400" dirty="0" err="1">
                <a:solidFill>
                  <a:schemeClr val="dk1"/>
                </a:solidFill>
                <a:cs typeface="+mn-ea"/>
                <a:sym typeface="+mn-lt"/>
              </a:rPr>
              <a:t>Thuôn</a:t>
            </a:r>
            <a:r>
              <a:rPr lang="en-US" sz="2400" dirty="0">
                <a:solidFill>
                  <a:schemeClr val="dk1"/>
                </a:solidFill>
                <a:cs typeface="+mn-ea"/>
                <a:sym typeface="+mn-lt"/>
              </a:rPr>
              <a:t> </a:t>
            </a:r>
            <a:r>
              <a:rPr lang="en-US" sz="2400" dirty="0" err="1">
                <a:solidFill>
                  <a:schemeClr val="dk1"/>
                </a:solidFill>
                <a:cs typeface="+mn-ea"/>
                <a:sym typeface="+mn-lt"/>
              </a:rPr>
              <a:t>và</a:t>
            </a:r>
            <a:r>
              <a:rPr lang="en-US" sz="2400" dirty="0">
                <a:solidFill>
                  <a:schemeClr val="dk1"/>
                </a:solidFill>
                <a:cs typeface="+mn-ea"/>
                <a:sym typeface="+mn-lt"/>
              </a:rPr>
              <a:t> </a:t>
            </a:r>
            <a:r>
              <a:rPr lang="en-US" sz="2400" dirty="0" err="1">
                <a:solidFill>
                  <a:schemeClr val="dk1"/>
                </a:solidFill>
                <a:cs typeface="+mn-ea"/>
                <a:sym typeface="+mn-lt"/>
              </a:rPr>
              <a:t>dài</a:t>
            </a:r>
            <a:endParaRPr lang="en-US" sz="2400" dirty="0">
              <a:solidFill>
                <a:schemeClr val="dk1"/>
              </a:solidFill>
              <a:cs typeface="+mn-ea"/>
              <a:sym typeface="+mn-lt"/>
            </a:endParaRPr>
          </a:p>
        </p:txBody>
      </p:sp>
      <p:sp>
        <p:nvSpPr>
          <p:cNvPr id="13" name="Hộp Văn bản 2">
            <a:extLst>
              <a:ext uri="{FF2B5EF4-FFF2-40B4-BE49-F238E27FC236}">
                <a16:creationId xmlns:a16="http://schemas.microsoft.com/office/drawing/2014/main" id="{863293C1-88C3-E422-EC64-50199C257FAD}"/>
              </a:ext>
            </a:extLst>
          </p:cNvPr>
          <p:cNvSpPr txBox="1"/>
          <p:nvPr/>
        </p:nvSpPr>
        <p:spPr>
          <a:xfrm>
            <a:off x="4698999" y="4345697"/>
            <a:ext cx="2743200" cy="461665"/>
          </a:xfrm>
          <a:prstGeom prst="rect">
            <a:avLst/>
          </a:prstGeom>
          <a:noFill/>
        </p:spPr>
        <p:txBody>
          <a:bodyPr wrap="square" rtlCol="0">
            <a:spAutoFit/>
          </a:bodyPr>
          <a:lstStyle/>
          <a:p>
            <a:pPr algn="ctr"/>
            <a:r>
              <a:rPr lang="en-US" sz="2400" dirty="0" err="1">
                <a:solidFill>
                  <a:schemeClr val="dk1"/>
                </a:solidFill>
                <a:cs typeface="+mn-ea"/>
                <a:sym typeface="+mn-lt"/>
              </a:rPr>
              <a:t>Màu</a:t>
            </a:r>
            <a:r>
              <a:rPr lang="en-US" sz="2400" dirty="0">
                <a:solidFill>
                  <a:schemeClr val="dk1"/>
                </a:solidFill>
                <a:cs typeface="+mn-ea"/>
                <a:sym typeface="+mn-lt"/>
              </a:rPr>
              <a:t> </a:t>
            </a:r>
            <a:r>
              <a:rPr lang="en-US" sz="2400" dirty="0" err="1">
                <a:solidFill>
                  <a:schemeClr val="dk1"/>
                </a:solidFill>
                <a:cs typeface="+mn-ea"/>
                <a:sym typeface="+mn-lt"/>
              </a:rPr>
              <a:t>xanh</a:t>
            </a:r>
            <a:endParaRPr lang="en-US" sz="2400" dirty="0">
              <a:solidFill>
                <a:schemeClr val="dk1"/>
              </a:solidFill>
              <a:cs typeface="+mn-ea"/>
              <a:sym typeface="+mn-lt"/>
            </a:endParaRPr>
          </a:p>
        </p:txBody>
      </p:sp>
      <p:sp>
        <p:nvSpPr>
          <p:cNvPr id="14" name="Hộp Văn bản 3">
            <a:extLst>
              <a:ext uri="{FF2B5EF4-FFF2-40B4-BE49-F238E27FC236}">
                <a16:creationId xmlns:a16="http://schemas.microsoft.com/office/drawing/2014/main" id="{DC741661-7354-FE93-6200-9A0C8544F9F4}"/>
              </a:ext>
            </a:extLst>
          </p:cNvPr>
          <p:cNvSpPr txBox="1"/>
          <p:nvPr/>
        </p:nvSpPr>
        <p:spPr>
          <a:xfrm>
            <a:off x="4698999" y="5376909"/>
            <a:ext cx="2743200" cy="461665"/>
          </a:xfrm>
          <a:prstGeom prst="rect">
            <a:avLst/>
          </a:prstGeom>
          <a:noFill/>
        </p:spPr>
        <p:txBody>
          <a:bodyPr wrap="square" rtlCol="0">
            <a:spAutoFit/>
          </a:bodyPr>
          <a:lstStyle/>
          <a:p>
            <a:pPr algn="ctr"/>
            <a:r>
              <a:rPr lang="en-US" sz="2400" dirty="0" err="1">
                <a:solidFill>
                  <a:schemeClr val="dk1"/>
                </a:solidFill>
                <a:cs typeface="+mn-ea"/>
                <a:sym typeface="+mn-lt"/>
              </a:rPr>
              <a:t>Màu</a:t>
            </a:r>
            <a:r>
              <a:rPr lang="en-US" sz="2400" dirty="0">
                <a:solidFill>
                  <a:schemeClr val="dk1"/>
                </a:solidFill>
                <a:cs typeface="+mn-ea"/>
                <a:sym typeface="+mn-lt"/>
              </a:rPr>
              <a:t> </a:t>
            </a:r>
            <a:r>
              <a:rPr lang="en-US" sz="2400" dirty="0" err="1">
                <a:solidFill>
                  <a:schemeClr val="dk1"/>
                </a:solidFill>
                <a:cs typeface="+mn-ea"/>
                <a:sym typeface="+mn-lt"/>
              </a:rPr>
              <a:t>nâu</a:t>
            </a:r>
            <a:endParaRPr lang="en-US" sz="2400" dirty="0">
              <a:solidFill>
                <a:schemeClr val="dk1"/>
              </a:solidFill>
              <a:cs typeface="+mn-ea"/>
              <a:sym typeface="+mn-lt"/>
            </a:endParaRPr>
          </a:p>
        </p:txBody>
      </p:sp>
      <p:sp>
        <p:nvSpPr>
          <p:cNvPr id="15" name="Hộp Văn bản 4">
            <a:extLst>
              <a:ext uri="{FF2B5EF4-FFF2-40B4-BE49-F238E27FC236}">
                <a16:creationId xmlns:a16="http://schemas.microsoft.com/office/drawing/2014/main" id="{AF4D49CD-B2C7-DEC3-4241-26F748E8A0A0}"/>
              </a:ext>
            </a:extLst>
          </p:cNvPr>
          <p:cNvSpPr txBox="1"/>
          <p:nvPr/>
        </p:nvSpPr>
        <p:spPr>
          <a:xfrm>
            <a:off x="8407400" y="3352800"/>
            <a:ext cx="2743200" cy="420564"/>
          </a:xfrm>
          <a:prstGeom prst="rect">
            <a:avLst/>
          </a:prstGeom>
          <a:noFill/>
        </p:spPr>
        <p:txBody>
          <a:bodyPr wrap="square" rtlCol="0">
            <a:spAutoFit/>
          </a:bodyPr>
          <a:lstStyle/>
          <a:p>
            <a:pPr algn="ctr"/>
            <a:r>
              <a:rPr lang="en-US" sz="2133" dirty="0" err="1">
                <a:solidFill>
                  <a:schemeClr val="dk1"/>
                </a:solidFill>
                <a:cs typeface="+mn-ea"/>
                <a:sym typeface="+mn-lt"/>
              </a:rPr>
              <a:t>Mập</a:t>
            </a:r>
            <a:endParaRPr lang="en-US" sz="2133" dirty="0">
              <a:solidFill>
                <a:schemeClr val="dk1"/>
              </a:solidFill>
              <a:cs typeface="+mn-ea"/>
              <a:sym typeface="+mn-lt"/>
            </a:endParaRPr>
          </a:p>
        </p:txBody>
      </p:sp>
      <p:sp>
        <p:nvSpPr>
          <p:cNvPr id="17" name="Hộp Văn bản 5">
            <a:extLst>
              <a:ext uri="{FF2B5EF4-FFF2-40B4-BE49-F238E27FC236}">
                <a16:creationId xmlns:a16="http://schemas.microsoft.com/office/drawing/2014/main" id="{15E2CE52-917D-0DA5-8955-D78D02C0A5A1}"/>
              </a:ext>
            </a:extLst>
          </p:cNvPr>
          <p:cNvSpPr txBox="1"/>
          <p:nvPr/>
        </p:nvSpPr>
        <p:spPr>
          <a:xfrm>
            <a:off x="8407400" y="4367642"/>
            <a:ext cx="2743200" cy="461665"/>
          </a:xfrm>
          <a:prstGeom prst="rect">
            <a:avLst/>
          </a:prstGeom>
          <a:noFill/>
        </p:spPr>
        <p:txBody>
          <a:bodyPr wrap="square" rtlCol="0">
            <a:spAutoFit/>
          </a:bodyPr>
          <a:lstStyle/>
          <a:p>
            <a:pPr algn="ctr"/>
            <a:r>
              <a:rPr lang="en-US" sz="2400" dirty="0" err="1">
                <a:solidFill>
                  <a:schemeClr val="dk1"/>
                </a:solidFill>
                <a:cs typeface="+mn-ea"/>
                <a:sym typeface="+mn-lt"/>
              </a:rPr>
              <a:t>Màu</a:t>
            </a:r>
            <a:r>
              <a:rPr lang="en-US" sz="2400" dirty="0">
                <a:solidFill>
                  <a:schemeClr val="dk1"/>
                </a:solidFill>
                <a:cs typeface="+mn-ea"/>
                <a:sym typeface="+mn-lt"/>
              </a:rPr>
              <a:t> </a:t>
            </a:r>
            <a:r>
              <a:rPr lang="en-US" sz="2400" dirty="0" err="1">
                <a:solidFill>
                  <a:schemeClr val="dk1"/>
                </a:solidFill>
                <a:cs typeface="+mn-ea"/>
                <a:sym typeface="+mn-lt"/>
              </a:rPr>
              <a:t>tím</a:t>
            </a:r>
            <a:endParaRPr lang="en-US" sz="2400" dirty="0">
              <a:solidFill>
                <a:schemeClr val="dk1"/>
              </a:solidFill>
              <a:cs typeface="+mn-ea"/>
              <a:sym typeface="+mn-lt"/>
            </a:endParaRPr>
          </a:p>
        </p:txBody>
      </p:sp>
      <p:sp>
        <p:nvSpPr>
          <p:cNvPr id="18" name="Hộp Văn bản 6">
            <a:extLst>
              <a:ext uri="{FF2B5EF4-FFF2-40B4-BE49-F238E27FC236}">
                <a16:creationId xmlns:a16="http://schemas.microsoft.com/office/drawing/2014/main" id="{CA51A173-B4D8-EEC2-A05D-4013C4745586}"/>
              </a:ext>
            </a:extLst>
          </p:cNvPr>
          <p:cNvSpPr txBox="1"/>
          <p:nvPr/>
        </p:nvSpPr>
        <p:spPr>
          <a:xfrm>
            <a:off x="8407400" y="5376909"/>
            <a:ext cx="2743200" cy="461665"/>
          </a:xfrm>
          <a:prstGeom prst="rect">
            <a:avLst/>
          </a:prstGeom>
          <a:noFill/>
        </p:spPr>
        <p:txBody>
          <a:bodyPr wrap="square" rtlCol="0">
            <a:spAutoFit/>
          </a:bodyPr>
          <a:lstStyle/>
          <a:p>
            <a:pPr algn="ctr"/>
            <a:r>
              <a:rPr lang="en-US" sz="2400" dirty="0" err="1">
                <a:solidFill>
                  <a:schemeClr val="dk1"/>
                </a:solidFill>
                <a:cs typeface="+mn-ea"/>
                <a:sym typeface="+mn-lt"/>
              </a:rPr>
              <a:t>Màu</a:t>
            </a:r>
            <a:r>
              <a:rPr lang="en-US" sz="2400" dirty="0">
                <a:solidFill>
                  <a:schemeClr val="dk1"/>
                </a:solidFill>
                <a:cs typeface="+mn-ea"/>
                <a:sym typeface="+mn-lt"/>
              </a:rPr>
              <a:t> </a:t>
            </a:r>
            <a:r>
              <a:rPr lang="en-US" sz="2400" dirty="0" err="1">
                <a:solidFill>
                  <a:schemeClr val="dk1"/>
                </a:solidFill>
                <a:cs typeface="+mn-ea"/>
                <a:sym typeface="+mn-lt"/>
              </a:rPr>
              <a:t>tím</a:t>
            </a:r>
            <a:endParaRPr lang="en-US" sz="2400" dirty="0">
              <a:solidFill>
                <a:schemeClr val="dk1"/>
              </a:solidFill>
              <a:cs typeface="+mn-ea"/>
              <a:sym typeface="+mn-lt"/>
            </a:endParaRPr>
          </a:p>
        </p:txBody>
      </p:sp>
    </p:spTree>
    <p:extLst>
      <p:ext uri="{BB962C8B-B14F-4D97-AF65-F5344CB8AC3E}">
        <p14:creationId xmlns:p14="http://schemas.microsoft.com/office/powerpoint/2010/main" val="3614033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13" grpId="0"/>
      <p:bldP spid="14" grpId="0"/>
      <p:bldP spid="15" grpId="0"/>
      <p:bldP spid="17" grpId="0"/>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Hộp Văn bản 2">
            <a:extLst>
              <a:ext uri="{FF2B5EF4-FFF2-40B4-BE49-F238E27FC236}">
                <a16:creationId xmlns:a16="http://schemas.microsoft.com/office/drawing/2014/main" id="{FBB1D29C-962B-1090-EC1F-29778A86C18B}"/>
              </a:ext>
            </a:extLst>
          </p:cNvPr>
          <p:cNvSpPr txBox="1"/>
          <p:nvPr/>
        </p:nvSpPr>
        <p:spPr>
          <a:xfrm>
            <a:off x="533400" y="1447800"/>
            <a:ext cx="10896600" cy="1121846"/>
          </a:xfrm>
          <a:prstGeom prst="rect">
            <a:avLst/>
          </a:prstGeom>
          <a:noFill/>
        </p:spPr>
        <p:txBody>
          <a:bodyPr wrap="square">
            <a:spAutoFit/>
          </a:bodyPr>
          <a:lstStyle/>
          <a:p>
            <a:pPr algn="just">
              <a:lnSpc>
                <a:spcPct val="150000"/>
              </a:lnSpc>
              <a:spcBef>
                <a:spcPts val="400"/>
              </a:spcBef>
            </a:pPr>
            <a:r>
              <a:rPr lang="fr-FR" sz="2400" dirty="0">
                <a:solidFill>
                  <a:srgbClr val="000000"/>
                </a:solidFill>
                <a:cs typeface="+mn-ea"/>
                <a:sym typeface="+mn-lt"/>
              </a:rPr>
              <a:t>b. </a:t>
            </a:r>
            <a:r>
              <a:rPr lang="fr-FR" sz="2400" dirty="0" err="1">
                <a:solidFill>
                  <a:srgbClr val="000000"/>
                </a:solidFill>
                <a:cs typeface="+mn-ea"/>
                <a:sym typeface="+mn-lt"/>
              </a:rPr>
              <a:t>Hãy</a:t>
            </a:r>
            <a:r>
              <a:rPr lang="fr-FR" sz="2400" dirty="0">
                <a:solidFill>
                  <a:srgbClr val="000000"/>
                </a:solidFill>
                <a:cs typeface="+mn-ea"/>
                <a:sym typeface="+mn-lt"/>
              </a:rPr>
              <a:t> </a:t>
            </a:r>
            <a:r>
              <a:rPr lang="fr-FR" sz="2400" dirty="0" err="1">
                <a:solidFill>
                  <a:srgbClr val="000000"/>
                </a:solidFill>
                <a:cs typeface="+mn-ea"/>
                <a:sym typeface="+mn-lt"/>
              </a:rPr>
              <a:t>so</a:t>
            </a:r>
            <a:r>
              <a:rPr lang="fr-FR" sz="2400" dirty="0">
                <a:solidFill>
                  <a:srgbClr val="000000"/>
                </a:solidFill>
                <a:cs typeface="+mn-ea"/>
                <a:sym typeface="+mn-lt"/>
              </a:rPr>
              <a:t> </a:t>
            </a:r>
            <a:r>
              <a:rPr lang="fr-FR" sz="2400" dirty="0" err="1">
                <a:solidFill>
                  <a:srgbClr val="000000"/>
                </a:solidFill>
                <a:cs typeface="+mn-ea"/>
                <a:sym typeface="+mn-lt"/>
              </a:rPr>
              <a:t>sánh</a:t>
            </a:r>
            <a:r>
              <a:rPr lang="fr-FR" sz="2400" dirty="0">
                <a:solidFill>
                  <a:srgbClr val="000000"/>
                </a:solidFill>
                <a:cs typeface="+mn-ea"/>
                <a:sym typeface="+mn-lt"/>
              </a:rPr>
              <a:t> </a:t>
            </a:r>
            <a:r>
              <a:rPr lang="fr-FR" sz="2400" dirty="0" err="1">
                <a:solidFill>
                  <a:srgbClr val="000000"/>
                </a:solidFill>
                <a:cs typeface="+mn-ea"/>
                <a:sym typeface="+mn-lt"/>
              </a:rPr>
              <a:t>sự</a:t>
            </a:r>
            <a:r>
              <a:rPr lang="fr-FR" sz="2400" dirty="0">
                <a:solidFill>
                  <a:srgbClr val="000000"/>
                </a:solidFill>
                <a:cs typeface="+mn-ea"/>
                <a:sym typeface="+mn-lt"/>
              </a:rPr>
              <a:t> </a:t>
            </a:r>
            <a:r>
              <a:rPr lang="fr-FR" sz="2400" dirty="0" err="1">
                <a:solidFill>
                  <a:srgbClr val="000000"/>
                </a:solidFill>
                <a:cs typeface="+mn-ea"/>
                <a:sym typeface="+mn-lt"/>
              </a:rPr>
              <a:t>giống</a:t>
            </a:r>
            <a:r>
              <a:rPr lang="fr-FR" sz="2400" dirty="0">
                <a:solidFill>
                  <a:srgbClr val="000000"/>
                </a:solidFill>
                <a:cs typeface="+mn-ea"/>
                <a:sym typeface="+mn-lt"/>
              </a:rPr>
              <a:t> </a:t>
            </a:r>
            <a:r>
              <a:rPr lang="fr-FR" sz="2400" dirty="0" err="1">
                <a:solidFill>
                  <a:srgbClr val="000000"/>
                </a:solidFill>
                <a:cs typeface="+mn-ea"/>
                <a:sym typeface="+mn-lt"/>
              </a:rPr>
              <a:t>và</a:t>
            </a:r>
            <a:r>
              <a:rPr lang="fr-FR" sz="2400" dirty="0">
                <a:solidFill>
                  <a:srgbClr val="000000"/>
                </a:solidFill>
                <a:cs typeface="+mn-ea"/>
                <a:sym typeface="+mn-lt"/>
              </a:rPr>
              <a:t> </a:t>
            </a:r>
            <a:r>
              <a:rPr lang="fr-FR" sz="2400" dirty="0" err="1">
                <a:solidFill>
                  <a:srgbClr val="000000"/>
                </a:solidFill>
                <a:cs typeface="+mn-ea"/>
                <a:sym typeface="+mn-lt"/>
              </a:rPr>
              <a:t>khác</a:t>
            </a:r>
            <a:r>
              <a:rPr lang="fr-FR" sz="2400" dirty="0">
                <a:solidFill>
                  <a:srgbClr val="000000"/>
                </a:solidFill>
                <a:cs typeface="+mn-ea"/>
                <a:sym typeface="+mn-lt"/>
              </a:rPr>
              <a:t> </a:t>
            </a:r>
            <a:r>
              <a:rPr lang="fr-FR" sz="2400" dirty="0" err="1">
                <a:solidFill>
                  <a:srgbClr val="000000"/>
                </a:solidFill>
                <a:cs typeface="+mn-ea"/>
                <a:sym typeface="+mn-lt"/>
              </a:rPr>
              <a:t>nhau</a:t>
            </a:r>
            <a:r>
              <a:rPr lang="fr-FR" sz="2400" dirty="0">
                <a:solidFill>
                  <a:srgbClr val="000000"/>
                </a:solidFill>
                <a:cs typeface="+mn-ea"/>
                <a:sym typeface="+mn-lt"/>
              </a:rPr>
              <a:t> </a:t>
            </a:r>
            <a:r>
              <a:rPr lang="fr-FR" sz="2400" dirty="0" err="1">
                <a:solidFill>
                  <a:srgbClr val="000000"/>
                </a:solidFill>
                <a:cs typeface="+mn-ea"/>
                <a:sym typeface="+mn-lt"/>
              </a:rPr>
              <a:t>về</a:t>
            </a:r>
            <a:r>
              <a:rPr lang="fr-FR" sz="2400" dirty="0">
                <a:solidFill>
                  <a:srgbClr val="000000"/>
                </a:solidFill>
                <a:cs typeface="+mn-ea"/>
                <a:sym typeface="+mn-lt"/>
              </a:rPr>
              <a:t> </a:t>
            </a:r>
            <a:r>
              <a:rPr lang="fr-FR" sz="2400" dirty="0" err="1">
                <a:solidFill>
                  <a:srgbClr val="000000"/>
                </a:solidFill>
                <a:cs typeface="+mn-ea"/>
                <a:sym typeface="+mn-lt"/>
              </a:rPr>
              <a:t>hình</a:t>
            </a:r>
            <a:r>
              <a:rPr lang="fr-FR" sz="2400" dirty="0">
                <a:solidFill>
                  <a:srgbClr val="000000"/>
                </a:solidFill>
                <a:cs typeface="+mn-ea"/>
                <a:sym typeface="+mn-lt"/>
              </a:rPr>
              <a:t> </a:t>
            </a:r>
            <a:r>
              <a:rPr lang="fr-FR" sz="2400" dirty="0" err="1">
                <a:solidFill>
                  <a:srgbClr val="000000"/>
                </a:solidFill>
                <a:cs typeface="+mn-ea"/>
                <a:sym typeface="+mn-lt"/>
              </a:rPr>
              <a:t>dạng</a:t>
            </a:r>
            <a:r>
              <a:rPr lang="fr-FR" sz="2400" dirty="0">
                <a:solidFill>
                  <a:srgbClr val="000000"/>
                </a:solidFill>
                <a:cs typeface="+mn-ea"/>
                <a:sym typeface="+mn-lt"/>
              </a:rPr>
              <a:t> </a:t>
            </a:r>
            <a:r>
              <a:rPr lang="fr-FR" sz="2400" dirty="0" err="1">
                <a:solidFill>
                  <a:srgbClr val="000000"/>
                </a:solidFill>
                <a:cs typeface="+mn-ea"/>
                <a:sym typeface="+mn-lt"/>
              </a:rPr>
              <a:t>và</a:t>
            </a:r>
            <a:r>
              <a:rPr lang="fr-FR" sz="2400" dirty="0">
                <a:solidFill>
                  <a:srgbClr val="000000"/>
                </a:solidFill>
                <a:cs typeface="+mn-ea"/>
                <a:sym typeface="+mn-lt"/>
              </a:rPr>
              <a:t> </a:t>
            </a:r>
            <a:r>
              <a:rPr lang="fr-FR" sz="2400" dirty="0" err="1">
                <a:solidFill>
                  <a:srgbClr val="000000"/>
                </a:solidFill>
                <a:cs typeface="+mn-ea"/>
                <a:sym typeface="+mn-lt"/>
              </a:rPr>
              <a:t>màu</a:t>
            </a:r>
            <a:r>
              <a:rPr lang="fr-FR" sz="2400" dirty="0">
                <a:solidFill>
                  <a:srgbClr val="000000"/>
                </a:solidFill>
                <a:cs typeface="+mn-ea"/>
                <a:sym typeface="+mn-lt"/>
              </a:rPr>
              <a:t> </a:t>
            </a:r>
            <a:r>
              <a:rPr lang="fr-FR" sz="2400" dirty="0" err="1">
                <a:solidFill>
                  <a:srgbClr val="000000"/>
                </a:solidFill>
                <a:cs typeface="+mn-ea"/>
                <a:sym typeface="+mn-lt"/>
              </a:rPr>
              <a:t>sắc</a:t>
            </a:r>
            <a:r>
              <a:rPr lang="fr-FR" sz="2400" dirty="0">
                <a:solidFill>
                  <a:srgbClr val="000000"/>
                </a:solidFill>
                <a:cs typeface="+mn-ea"/>
                <a:sym typeface="+mn-lt"/>
              </a:rPr>
              <a:t> của </a:t>
            </a:r>
            <a:r>
              <a:rPr lang="fr-FR" sz="2400" dirty="0" err="1">
                <a:solidFill>
                  <a:srgbClr val="000000"/>
                </a:solidFill>
                <a:cs typeface="+mn-ea"/>
                <a:sym typeface="+mn-lt"/>
              </a:rPr>
              <a:t>hạt</a:t>
            </a:r>
            <a:r>
              <a:rPr lang="fr-FR" sz="2400" dirty="0">
                <a:solidFill>
                  <a:srgbClr val="000000"/>
                </a:solidFill>
                <a:cs typeface="+mn-ea"/>
                <a:sym typeface="+mn-lt"/>
              </a:rPr>
              <a:t> </a:t>
            </a:r>
            <a:r>
              <a:rPr lang="fr-FR" sz="2400" dirty="0" err="1">
                <a:solidFill>
                  <a:srgbClr val="000000"/>
                </a:solidFill>
                <a:cs typeface="+mn-ea"/>
                <a:sym typeface="+mn-lt"/>
              </a:rPr>
              <a:t>ngô</a:t>
            </a:r>
            <a:r>
              <a:rPr lang="fr-FR" sz="2400" dirty="0">
                <a:solidFill>
                  <a:srgbClr val="000000"/>
                </a:solidFill>
                <a:cs typeface="+mn-ea"/>
                <a:sym typeface="+mn-lt"/>
              </a:rPr>
              <a:t> </a:t>
            </a:r>
            <a:r>
              <a:rPr lang="fr-FR" sz="2400" dirty="0" err="1">
                <a:solidFill>
                  <a:srgbClr val="000000"/>
                </a:solidFill>
                <a:cs typeface="+mn-ea"/>
                <a:sym typeface="+mn-lt"/>
              </a:rPr>
              <a:t>trong</a:t>
            </a:r>
            <a:r>
              <a:rPr lang="fr-FR" sz="2400" dirty="0">
                <a:solidFill>
                  <a:srgbClr val="000000"/>
                </a:solidFill>
                <a:cs typeface="+mn-ea"/>
                <a:sym typeface="+mn-lt"/>
              </a:rPr>
              <a:t> </a:t>
            </a:r>
            <a:r>
              <a:rPr lang="fr-FR" sz="2400" dirty="0" err="1">
                <a:solidFill>
                  <a:srgbClr val="000000"/>
                </a:solidFill>
                <a:cs typeface="+mn-ea"/>
                <a:sym typeface="+mn-lt"/>
              </a:rPr>
              <a:t>hình</a:t>
            </a:r>
            <a:r>
              <a:rPr lang="fr-FR" sz="2400" dirty="0">
                <a:solidFill>
                  <a:srgbClr val="000000"/>
                </a:solidFill>
                <a:cs typeface="+mn-ea"/>
                <a:sym typeface="+mn-lt"/>
              </a:rPr>
              <a:t> 9.2.</a:t>
            </a:r>
            <a:endParaRPr lang="en-US" sz="2400" dirty="0">
              <a:cs typeface="+mn-ea"/>
              <a:sym typeface="+mn-lt"/>
            </a:endParaRPr>
          </a:p>
        </p:txBody>
      </p:sp>
      <p:pic>
        <p:nvPicPr>
          <p:cNvPr id="2" name="Hình ảnh 9">
            <a:extLst>
              <a:ext uri="{FF2B5EF4-FFF2-40B4-BE49-F238E27FC236}">
                <a16:creationId xmlns:a16="http://schemas.microsoft.com/office/drawing/2014/main" id="{71EE3D30-C3F0-21A4-FA19-9AFA44A7D0AD}"/>
              </a:ext>
            </a:extLst>
          </p:cNvPr>
          <p:cNvPicPr>
            <a:picLocks noChangeAspect="1"/>
          </p:cNvPicPr>
          <p:nvPr/>
        </p:nvPicPr>
        <p:blipFill rotWithShape="1">
          <a:blip r:embed="rId3">
            <a:extLst>
              <a:ext uri="{28A0092B-C50C-407E-A947-70E740481C1C}">
                <a14:useLocalDpi xmlns:a14="http://schemas.microsoft.com/office/drawing/2010/main" val="0"/>
              </a:ext>
            </a:extLst>
          </a:blip>
          <a:srcRect l="56035" t="18889" r="5826" b="55206"/>
          <a:stretch/>
        </p:blipFill>
        <p:spPr>
          <a:xfrm>
            <a:off x="8382000" y="2514600"/>
            <a:ext cx="3276600" cy="2654403"/>
          </a:xfrm>
          <a:prstGeom prst="rect">
            <a:avLst/>
          </a:prstGeom>
        </p:spPr>
      </p:pic>
      <p:pic>
        <p:nvPicPr>
          <p:cNvPr id="5" name="Picture 22">
            <a:extLst>
              <a:ext uri="{FF2B5EF4-FFF2-40B4-BE49-F238E27FC236}">
                <a16:creationId xmlns:a16="http://schemas.microsoft.com/office/drawing/2014/main" id="{F01F9841-7109-6AC9-8E75-9488FD9124CD}"/>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1162210">
            <a:off x="9473471" y="2223250"/>
            <a:ext cx="1202336" cy="531214"/>
          </a:xfrm>
          <a:prstGeom prst="rect">
            <a:avLst/>
          </a:prstGeom>
        </p:spPr>
      </p:pic>
      <p:sp>
        <p:nvSpPr>
          <p:cNvPr id="6" name="Hộp Văn bản 27">
            <a:extLst>
              <a:ext uri="{FF2B5EF4-FFF2-40B4-BE49-F238E27FC236}">
                <a16:creationId xmlns:a16="http://schemas.microsoft.com/office/drawing/2014/main" id="{A61DA45A-FE30-49F6-6CCD-874922F28354}"/>
              </a:ext>
            </a:extLst>
          </p:cNvPr>
          <p:cNvSpPr txBox="1"/>
          <p:nvPr/>
        </p:nvSpPr>
        <p:spPr>
          <a:xfrm>
            <a:off x="518160" y="2514600"/>
            <a:ext cx="7559040" cy="2783839"/>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fr-FR" sz="2400" b="1" dirty="0" err="1">
                <a:solidFill>
                  <a:srgbClr val="000000"/>
                </a:solidFill>
                <a:cs typeface="+mn-ea"/>
                <a:sym typeface="+mn-lt"/>
              </a:rPr>
              <a:t>Giống</a:t>
            </a:r>
            <a:r>
              <a:rPr lang="fr-FR" sz="2400" b="1" dirty="0">
                <a:solidFill>
                  <a:srgbClr val="000000"/>
                </a:solidFill>
                <a:cs typeface="+mn-ea"/>
                <a:sym typeface="+mn-lt"/>
              </a:rPr>
              <a:t> </a:t>
            </a:r>
            <a:r>
              <a:rPr lang="fr-FR" sz="2400" b="1" dirty="0" err="1">
                <a:solidFill>
                  <a:srgbClr val="000000"/>
                </a:solidFill>
                <a:cs typeface="+mn-ea"/>
                <a:sym typeface="+mn-lt"/>
              </a:rPr>
              <a:t>nhau</a:t>
            </a:r>
            <a:r>
              <a:rPr lang="fr-FR" sz="2400" b="1" dirty="0">
                <a:solidFill>
                  <a:srgbClr val="000000"/>
                </a:solidFill>
                <a:cs typeface="+mn-ea"/>
                <a:sym typeface="+mn-lt"/>
              </a:rPr>
              <a:t>: </a:t>
            </a:r>
          </a:p>
          <a:p>
            <a:pPr marL="800028" lvl="1" indent="-342900" algn="just">
              <a:lnSpc>
                <a:spcPct val="150000"/>
              </a:lnSpc>
              <a:buFont typeface="Wingdings" panose="05000000000000000000" pitchFamily="2" charset="2"/>
              <a:buChar char="§"/>
            </a:pPr>
            <a:r>
              <a:rPr lang="fr-FR" sz="2400" dirty="0">
                <a:solidFill>
                  <a:srgbClr val="000000"/>
                </a:solidFill>
                <a:cs typeface="+mn-ea"/>
                <a:sym typeface="+mn-lt"/>
              </a:rPr>
              <a:t>Các </a:t>
            </a:r>
            <a:r>
              <a:rPr lang="fr-FR" sz="2400" dirty="0" err="1">
                <a:solidFill>
                  <a:srgbClr val="000000"/>
                </a:solidFill>
                <a:cs typeface="+mn-ea"/>
                <a:sym typeface="+mn-lt"/>
              </a:rPr>
              <a:t>hạt</a:t>
            </a:r>
            <a:r>
              <a:rPr lang="fr-FR" sz="2400" dirty="0">
                <a:solidFill>
                  <a:srgbClr val="000000"/>
                </a:solidFill>
                <a:cs typeface="+mn-ea"/>
                <a:sym typeface="+mn-lt"/>
              </a:rPr>
              <a:t> </a:t>
            </a:r>
            <a:r>
              <a:rPr lang="fr-FR" sz="2400" dirty="0" err="1">
                <a:solidFill>
                  <a:srgbClr val="000000"/>
                </a:solidFill>
                <a:cs typeface="+mn-ea"/>
                <a:sym typeface="+mn-lt"/>
              </a:rPr>
              <a:t>ngô</a:t>
            </a:r>
            <a:r>
              <a:rPr lang="fr-FR" sz="2400" dirty="0">
                <a:solidFill>
                  <a:srgbClr val="000000"/>
                </a:solidFill>
                <a:cs typeface="+mn-ea"/>
                <a:sym typeface="+mn-lt"/>
              </a:rPr>
              <a:t> </a:t>
            </a:r>
            <a:r>
              <a:rPr lang="fr-FR" sz="2400" dirty="0" err="1">
                <a:solidFill>
                  <a:srgbClr val="000000"/>
                </a:solidFill>
                <a:cs typeface="+mn-ea"/>
                <a:sym typeface="+mn-lt"/>
              </a:rPr>
              <a:t>trên</a:t>
            </a:r>
            <a:r>
              <a:rPr lang="fr-FR" sz="2400" dirty="0">
                <a:solidFill>
                  <a:srgbClr val="000000"/>
                </a:solidFill>
                <a:cs typeface="+mn-ea"/>
                <a:sym typeface="+mn-lt"/>
              </a:rPr>
              <a:t> </a:t>
            </a:r>
            <a:r>
              <a:rPr lang="fr-FR" sz="2400" dirty="0" err="1">
                <a:solidFill>
                  <a:srgbClr val="000000"/>
                </a:solidFill>
                <a:cs typeface="+mn-ea"/>
                <a:sym typeface="+mn-lt"/>
              </a:rPr>
              <a:t>bắp</a:t>
            </a:r>
            <a:r>
              <a:rPr lang="fr-FR" sz="2400" dirty="0">
                <a:solidFill>
                  <a:srgbClr val="000000"/>
                </a:solidFill>
                <a:cs typeface="+mn-ea"/>
                <a:sym typeface="+mn-lt"/>
              </a:rPr>
              <a:t> </a:t>
            </a:r>
            <a:r>
              <a:rPr lang="fr-FR" sz="2400" dirty="0" err="1">
                <a:solidFill>
                  <a:srgbClr val="000000"/>
                </a:solidFill>
                <a:cs typeface="+mn-ea"/>
                <a:sym typeface="+mn-lt"/>
              </a:rPr>
              <a:t>ngô</a:t>
            </a:r>
            <a:r>
              <a:rPr lang="fr-FR" sz="2400" dirty="0">
                <a:solidFill>
                  <a:srgbClr val="000000"/>
                </a:solidFill>
                <a:cs typeface="+mn-ea"/>
                <a:sym typeface="+mn-lt"/>
              </a:rPr>
              <a:t> </a:t>
            </a:r>
            <a:r>
              <a:rPr lang="fr-FR" sz="2400" dirty="0" err="1">
                <a:solidFill>
                  <a:srgbClr val="000000"/>
                </a:solidFill>
                <a:cs typeface="+mn-ea"/>
                <a:sym typeface="+mn-lt"/>
              </a:rPr>
              <a:t>có</a:t>
            </a:r>
            <a:r>
              <a:rPr lang="fr-FR" sz="2400" dirty="0">
                <a:solidFill>
                  <a:srgbClr val="000000"/>
                </a:solidFill>
                <a:cs typeface="+mn-ea"/>
                <a:sym typeface="+mn-lt"/>
              </a:rPr>
              <a:t> </a:t>
            </a:r>
            <a:r>
              <a:rPr lang="fr-FR" sz="2400" dirty="0" err="1">
                <a:solidFill>
                  <a:srgbClr val="000000"/>
                </a:solidFill>
                <a:cs typeface="+mn-ea"/>
                <a:sym typeface="+mn-lt"/>
              </a:rPr>
              <a:t>hình</a:t>
            </a:r>
            <a:r>
              <a:rPr lang="fr-FR" sz="2400" dirty="0">
                <a:solidFill>
                  <a:srgbClr val="000000"/>
                </a:solidFill>
                <a:cs typeface="+mn-ea"/>
                <a:sym typeface="+mn-lt"/>
              </a:rPr>
              <a:t> </a:t>
            </a:r>
            <a:r>
              <a:rPr lang="fr-FR" sz="2400" dirty="0" err="1">
                <a:solidFill>
                  <a:srgbClr val="000000"/>
                </a:solidFill>
                <a:cs typeface="+mn-ea"/>
                <a:sym typeface="+mn-lt"/>
              </a:rPr>
              <a:t>dạng</a:t>
            </a:r>
            <a:r>
              <a:rPr lang="fr-FR" sz="2400" dirty="0">
                <a:solidFill>
                  <a:srgbClr val="000000"/>
                </a:solidFill>
                <a:cs typeface="+mn-ea"/>
                <a:sym typeface="+mn-lt"/>
              </a:rPr>
              <a:t> </a:t>
            </a:r>
            <a:r>
              <a:rPr lang="fr-FR" sz="2400" dirty="0" err="1">
                <a:solidFill>
                  <a:srgbClr val="000000"/>
                </a:solidFill>
                <a:cs typeface="+mn-ea"/>
                <a:sym typeface="+mn-lt"/>
              </a:rPr>
              <a:t>và</a:t>
            </a:r>
            <a:r>
              <a:rPr lang="fr-FR" sz="2400" dirty="0">
                <a:solidFill>
                  <a:srgbClr val="000000"/>
                </a:solidFill>
                <a:cs typeface="+mn-ea"/>
                <a:sym typeface="+mn-lt"/>
              </a:rPr>
              <a:t> </a:t>
            </a:r>
            <a:r>
              <a:rPr lang="fr-FR" sz="2400" dirty="0" err="1">
                <a:solidFill>
                  <a:srgbClr val="000000"/>
                </a:solidFill>
                <a:cs typeface="+mn-ea"/>
                <a:sym typeface="+mn-lt"/>
              </a:rPr>
              <a:t>cách</a:t>
            </a:r>
            <a:r>
              <a:rPr lang="fr-FR" sz="2400" dirty="0">
                <a:solidFill>
                  <a:srgbClr val="000000"/>
                </a:solidFill>
                <a:cs typeface="+mn-ea"/>
                <a:sym typeface="+mn-lt"/>
              </a:rPr>
              <a:t> </a:t>
            </a:r>
            <a:r>
              <a:rPr lang="fr-FR" sz="2400" dirty="0" err="1">
                <a:solidFill>
                  <a:srgbClr val="000000"/>
                </a:solidFill>
                <a:cs typeface="+mn-ea"/>
                <a:sym typeface="+mn-lt"/>
              </a:rPr>
              <a:t>sắp</a:t>
            </a:r>
            <a:r>
              <a:rPr lang="fr-FR" sz="2400" dirty="0">
                <a:solidFill>
                  <a:srgbClr val="000000"/>
                </a:solidFill>
                <a:cs typeface="+mn-ea"/>
                <a:sym typeface="+mn-lt"/>
              </a:rPr>
              <a:t> </a:t>
            </a:r>
            <a:r>
              <a:rPr lang="fr-FR" sz="2400" dirty="0" err="1">
                <a:solidFill>
                  <a:srgbClr val="000000"/>
                </a:solidFill>
                <a:cs typeface="+mn-ea"/>
                <a:sym typeface="+mn-lt"/>
              </a:rPr>
              <a:t>xếp</a:t>
            </a:r>
            <a:r>
              <a:rPr lang="fr-FR" sz="2400" dirty="0">
                <a:solidFill>
                  <a:srgbClr val="000000"/>
                </a:solidFill>
                <a:cs typeface="+mn-ea"/>
                <a:sym typeface="+mn-lt"/>
              </a:rPr>
              <a:t> </a:t>
            </a:r>
            <a:r>
              <a:rPr lang="fr-FR" sz="2400" dirty="0" err="1">
                <a:solidFill>
                  <a:srgbClr val="000000"/>
                </a:solidFill>
                <a:cs typeface="+mn-ea"/>
                <a:sym typeface="+mn-lt"/>
              </a:rPr>
              <a:t>trên</a:t>
            </a:r>
            <a:r>
              <a:rPr lang="fr-FR" sz="2400" dirty="0">
                <a:solidFill>
                  <a:srgbClr val="000000"/>
                </a:solidFill>
                <a:cs typeface="+mn-ea"/>
                <a:sym typeface="+mn-lt"/>
              </a:rPr>
              <a:t> </a:t>
            </a:r>
            <a:r>
              <a:rPr lang="fr-FR" sz="2400" dirty="0" err="1">
                <a:solidFill>
                  <a:srgbClr val="000000"/>
                </a:solidFill>
                <a:cs typeface="+mn-ea"/>
                <a:sym typeface="+mn-lt"/>
              </a:rPr>
              <a:t>bắp</a:t>
            </a:r>
            <a:r>
              <a:rPr lang="fr-FR" sz="2400" dirty="0">
                <a:solidFill>
                  <a:srgbClr val="000000"/>
                </a:solidFill>
                <a:cs typeface="+mn-ea"/>
                <a:sym typeface="+mn-lt"/>
              </a:rPr>
              <a:t> </a:t>
            </a:r>
            <a:r>
              <a:rPr lang="fr-FR" sz="2400" dirty="0" err="1">
                <a:solidFill>
                  <a:srgbClr val="000000"/>
                </a:solidFill>
                <a:cs typeface="+mn-ea"/>
                <a:sym typeface="+mn-lt"/>
              </a:rPr>
              <a:t>ngô</a:t>
            </a:r>
            <a:r>
              <a:rPr lang="fr-FR" sz="2400" dirty="0">
                <a:solidFill>
                  <a:srgbClr val="000000"/>
                </a:solidFill>
                <a:cs typeface="+mn-ea"/>
                <a:sym typeface="+mn-lt"/>
              </a:rPr>
              <a:t> </a:t>
            </a:r>
            <a:r>
              <a:rPr lang="fr-FR" sz="2400" dirty="0" err="1">
                <a:solidFill>
                  <a:srgbClr val="000000"/>
                </a:solidFill>
                <a:cs typeface="+mn-ea"/>
                <a:sym typeface="+mn-lt"/>
              </a:rPr>
              <a:t>tương</a:t>
            </a:r>
            <a:r>
              <a:rPr lang="fr-FR" sz="2400" dirty="0">
                <a:solidFill>
                  <a:srgbClr val="000000"/>
                </a:solidFill>
                <a:cs typeface="+mn-ea"/>
                <a:sym typeface="+mn-lt"/>
              </a:rPr>
              <a:t> </a:t>
            </a:r>
            <a:r>
              <a:rPr lang="fr-FR" sz="2400" dirty="0" err="1">
                <a:solidFill>
                  <a:srgbClr val="000000"/>
                </a:solidFill>
                <a:cs typeface="+mn-ea"/>
                <a:sym typeface="+mn-lt"/>
              </a:rPr>
              <a:t>đối</a:t>
            </a:r>
            <a:r>
              <a:rPr lang="fr-FR" sz="2400" dirty="0">
                <a:solidFill>
                  <a:srgbClr val="000000"/>
                </a:solidFill>
                <a:cs typeface="+mn-ea"/>
                <a:sym typeface="+mn-lt"/>
              </a:rPr>
              <a:t> </a:t>
            </a:r>
            <a:r>
              <a:rPr lang="fr-FR" sz="2400" dirty="0" err="1">
                <a:solidFill>
                  <a:srgbClr val="000000"/>
                </a:solidFill>
                <a:cs typeface="+mn-ea"/>
                <a:sym typeface="+mn-lt"/>
              </a:rPr>
              <a:t>giống</a:t>
            </a:r>
            <a:r>
              <a:rPr lang="fr-FR" sz="2400" dirty="0">
                <a:solidFill>
                  <a:srgbClr val="000000"/>
                </a:solidFill>
                <a:cs typeface="+mn-ea"/>
                <a:sym typeface="+mn-lt"/>
              </a:rPr>
              <a:t> </a:t>
            </a:r>
            <a:r>
              <a:rPr lang="fr-FR" sz="2400" dirty="0" err="1">
                <a:solidFill>
                  <a:srgbClr val="000000"/>
                </a:solidFill>
                <a:cs typeface="+mn-ea"/>
                <a:sym typeface="+mn-lt"/>
              </a:rPr>
              <a:t>nhau</a:t>
            </a:r>
            <a:r>
              <a:rPr lang="fr-FR" sz="2400" dirty="0">
                <a:solidFill>
                  <a:srgbClr val="000000"/>
                </a:solidFill>
                <a:cs typeface="+mn-ea"/>
                <a:sym typeface="+mn-lt"/>
              </a:rPr>
              <a:t>. </a:t>
            </a:r>
          </a:p>
          <a:p>
            <a:pPr marL="800028" lvl="1" indent="-342900" algn="just">
              <a:lnSpc>
                <a:spcPct val="150000"/>
              </a:lnSpc>
              <a:buFont typeface="Wingdings" panose="05000000000000000000" pitchFamily="2" charset="2"/>
              <a:buChar char="§"/>
            </a:pPr>
            <a:r>
              <a:rPr lang="fr-FR" sz="2400" dirty="0" err="1">
                <a:solidFill>
                  <a:srgbClr val="000000"/>
                </a:solidFill>
                <a:cs typeface="+mn-ea"/>
                <a:sym typeface="+mn-lt"/>
              </a:rPr>
              <a:t>Màu</a:t>
            </a:r>
            <a:r>
              <a:rPr lang="fr-FR" sz="2400" dirty="0">
                <a:solidFill>
                  <a:srgbClr val="000000"/>
                </a:solidFill>
                <a:cs typeface="+mn-ea"/>
                <a:sym typeface="+mn-lt"/>
              </a:rPr>
              <a:t> </a:t>
            </a:r>
            <a:r>
              <a:rPr lang="fr-FR" sz="2400" dirty="0" err="1">
                <a:solidFill>
                  <a:srgbClr val="000000"/>
                </a:solidFill>
                <a:cs typeface="+mn-ea"/>
                <a:sym typeface="+mn-lt"/>
              </a:rPr>
              <a:t>sắc</a:t>
            </a:r>
            <a:r>
              <a:rPr lang="fr-FR" sz="2400" dirty="0">
                <a:solidFill>
                  <a:srgbClr val="000000"/>
                </a:solidFill>
                <a:cs typeface="+mn-ea"/>
                <a:sym typeface="+mn-lt"/>
              </a:rPr>
              <a:t> ở </a:t>
            </a:r>
            <a:r>
              <a:rPr lang="fr-FR" sz="2400" dirty="0" err="1">
                <a:solidFill>
                  <a:srgbClr val="000000"/>
                </a:solidFill>
                <a:cs typeface="+mn-ea"/>
                <a:sym typeface="+mn-lt"/>
              </a:rPr>
              <a:t>một</a:t>
            </a:r>
            <a:r>
              <a:rPr lang="fr-FR" sz="2400" dirty="0">
                <a:solidFill>
                  <a:srgbClr val="000000"/>
                </a:solidFill>
                <a:cs typeface="+mn-ea"/>
                <a:sym typeface="+mn-lt"/>
              </a:rPr>
              <a:t> </a:t>
            </a:r>
            <a:r>
              <a:rPr lang="fr-FR" sz="2400" dirty="0" err="1">
                <a:solidFill>
                  <a:srgbClr val="000000"/>
                </a:solidFill>
                <a:cs typeface="+mn-ea"/>
                <a:sym typeface="+mn-lt"/>
              </a:rPr>
              <a:t>số</a:t>
            </a:r>
            <a:r>
              <a:rPr lang="fr-FR" sz="2400" dirty="0">
                <a:solidFill>
                  <a:srgbClr val="000000"/>
                </a:solidFill>
                <a:cs typeface="+mn-ea"/>
                <a:sym typeface="+mn-lt"/>
              </a:rPr>
              <a:t> </a:t>
            </a:r>
            <a:r>
              <a:rPr lang="fr-FR" sz="2400" dirty="0" err="1">
                <a:solidFill>
                  <a:srgbClr val="000000"/>
                </a:solidFill>
                <a:cs typeface="+mn-ea"/>
                <a:sym typeface="+mn-lt"/>
              </a:rPr>
              <a:t>bắp</a:t>
            </a:r>
            <a:r>
              <a:rPr lang="fr-FR" sz="2400" dirty="0">
                <a:solidFill>
                  <a:srgbClr val="000000"/>
                </a:solidFill>
                <a:cs typeface="+mn-ea"/>
                <a:sym typeface="+mn-lt"/>
              </a:rPr>
              <a:t> </a:t>
            </a:r>
            <a:r>
              <a:rPr lang="fr-FR" sz="2400" dirty="0" err="1">
                <a:solidFill>
                  <a:srgbClr val="000000"/>
                </a:solidFill>
                <a:cs typeface="+mn-ea"/>
                <a:sym typeface="+mn-lt"/>
              </a:rPr>
              <a:t>giống</a:t>
            </a:r>
            <a:r>
              <a:rPr lang="fr-FR" sz="2400" dirty="0">
                <a:solidFill>
                  <a:srgbClr val="000000"/>
                </a:solidFill>
                <a:cs typeface="+mn-ea"/>
                <a:sym typeface="+mn-lt"/>
              </a:rPr>
              <a:t> </a:t>
            </a:r>
            <a:r>
              <a:rPr lang="fr-FR" sz="2400" dirty="0" err="1">
                <a:solidFill>
                  <a:srgbClr val="000000"/>
                </a:solidFill>
                <a:cs typeface="+mn-ea"/>
                <a:sym typeface="+mn-lt"/>
              </a:rPr>
              <a:t>nhau</a:t>
            </a:r>
            <a:r>
              <a:rPr lang="fr-FR" sz="2400" dirty="0">
                <a:solidFill>
                  <a:srgbClr val="000000"/>
                </a:solidFill>
                <a:cs typeface="+mn-ea"/>
                <a:sym typeface="+mn-lt"/>
              </a:rPr>
              <a:t>.</a:t>
            </a:r>
            <a:endParaRPr lang="en-US" sz="2400" dirty="0">
              <a:cs typeface="+mn-ea"/>
              <a:sym typeface="+mn-lt"/>
            </a:endParaRPr>
          </a:p>
        </p:txBody>
      </p:sp>
      <p:sp>
        <p:nvSpPr>
          <p:cNvPr id="9" name="TextBox 8">
            <a:extLst>
              <a:ext uri="{FF2B5EF4-FFF2-40B4-BE49-F238E27FC236}">
                <a16:creationId xmlns:a16="http://schemas.microsoft.com/office/drawing/2014/main" id="{42E7CC9B-F177-30D3-0C64-E9D79953721B}"/>
              </a:ext>
            </a:extLst>
          </p:cNvPr>
          <p:cNvSpPr txBox="1"/>
          <p:nvPr/>
        </p:nvSpPr>
        <p:spPr>
          <a:xfrm>
            <a:off x="533400" y="5410200"/>
            <a:ext cx="11125200" cy="1121846"/>
          </a:xfrm>
          <a:prstGeom prst="rect">
            <a:avLst/>
          </a:prstGeom>
          <a:noFill/>
        </p:spPr>
        <p:txBody>
          <a:bodyPr wrap="square">
            <a:spAutoFit/>
          </a:bodyPr>
          <a:lstStyle/>
          <a:p>
            <a:pPr marL="342900" indent="-342900">
              <a:lnSpc>
                <a:spcPct val="150000"/>
              </a:lnSpc>
              <a:buFont typeface="Arial" panose="020B0604020202020204" pitchFamily="34" charset="0"/>
              <a:buChar char="•"/>
            </a:pPr>
            <a:r>
              <a:rPr lang="vi-VN" sz="2400" b="1" dirty="0"/>
              <a:t>Khác nhau: </a:t>
            </a:r>
            <a:r>
              <a:rPr lang="vi-VN" sz="2400" dirty="0"/>
              <a:t>Kích thước và độ lớn của hạt (trắng,vàng, tím…), số lượng và sự phối trộn các hạt có màu sắc khác nhau trên cùng một bắp. </a:t>
            </a:r>
          </a:p>
        </p:txBody>
      </p:sp>
    </p:spTree>
    <p:extLst>
      <p:ext uri="{BB962C8B-B14F-4D97-AF65-F5344CB8AC3E}">
        <p14:creationId xmlns:p14="http://schemas.microsoft.com/office/powerpoint/2010/main" val="3468388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xEl>
                                              <p:pRg st="0" end="0"/>
                                            </p:txEl>
                                          </p:spTgt>
                                        </p:tgtEl>
                                        <p:attrNameLst>
                                          <p:attrName>style.visibility</p:attrName>
                                        </p:attrNameLst>
                                      </p:cBhvr>
                                      <p:to>
                                        <p:strVal val="visible"/>
                                      </p:to>
                                    </p:set>
                                    <p:animEffect transition="in" filter="fade">
                                      <p:cBhvr>
                                        <p:cTn id="20" dur="500"/>
                                        <p:tgtEl>
                                          <p:spTgt spid="6">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
                                            <p:txEl>
                                              <p:pRg st="1" end="1"/>
                                            </p:txEl>
                                          </p:spTgt>
                                        </p:tgtEl>
                                        <p:attrNameLst>
                                          <p:attrName>style.visibility</p:attrName>
                                        </p:attrNameLst>
                                      </p:cBhvr>
                                      <p:to>
                                        <p:strVal val="visible"/>
                                      </p:to>
                                    </p:set>
                                    <p:animEffect transition="in" filter="fade">
                                      <p:cBhvr>
                                        <p:cTn id="25" dur="500"/>
                                        <p:tgtEl>
                                          <p:spTgt spid="6">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6">
                                            <p:txEl>
                                              <p:pRg st="2" end="2"/>
                                            </p:txEl>
                                          </p:spTgt>
                                        </p:tgtEl>
                                        <p:attrNameLst>
                                          <p:attrName>style.visibility</p:attrName>
                                        </p:attrNameLst>
                                      </p:cBhvr>
                                      <p:to>
                                        <p:strVal val="visible"/>
                                      </p:to>
                                    </p:set>
                                    <p:animEffect transition="in" filter="fade">
                                      <p:cBhvr>
                                        <p:cTn id="30" dur="500"/>
                                        <p:tgtEl>
                                          <p:spTgt spid="6">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Hộp Văn bản 2">
            <a:extLst>
              <a:ext uri="{FF2B5EF4-FFF2-40B4-BE49-F238E27FC236}">
                <a16:creationId xmlns:a16="http://schemas.microsoft.com/office/drawing/2014/main" id="{FBB1D29C-962B-1090-EC1F-29778A86C18B}"/>
              </a:ext>
            </a:extLst>
          </p:cNvPr>
          <p:cNvSpPr txBox="1"/>
          <p:nvPr/>
        </p:nvSpPr>
        <p:spPr>
          <a:xfrm>
            <a:off x="533400" y="1447800"/>
            <a:ext cx="3531389" cy="573234"/>
          </a:xfrm>
          <a:prstGeom prst="rect">
            <a:avLst/>
          </a:prstGeom>
          <a:noFill/>
        </p:spPr>
        <p:txBody>
          <a:bodyPr wrap="square">
            <a:spAutoFit/>
          </a:bodyPr>
          <a:lstStyle/>
          <a:p>
            <a:pPr algn="just">
              <a:lnSpc>
                <a:spcPct val="150000"/>
              </a:lnSpc>
              <a:spcBef>
                <a:spcPts val="400"/>
              </a:spcBef>
            </a:pPr>
            <a:r>
              <a:rPr lang="vi-VN" sz="2400" b="1" dirty="0">
                <a:solidFill>
                  <a:srgbClr val="000000"/>
                </a:solidFill>
                <a:cs typeface="+mn-ea"/>
                <a:sym typeface="+mn-lt"/>
              </a:rPr>
              <a:t>1. Giống cây trồng</a:t>
            </a:r>
          </a:p>
        </p:txBody>
      </p:sp>
      <p:sp>
        <p:nvSpPr>
          <p:cNvPr id="5" name="Hộp Văn bản 7">
            <a:extLst>
              <a:ext uri="{FF2B5EF4-FFF2-40B4-BE49-F238E27FC236}">
                <a16:creationId xmlns:a16="http://schemas.microsoft.com/office/drawing/2014/main" id="{9597831D-4D58-A96E-3047-21FB101F22EE}"/>
              </a:ext>
            </a:extLst>
          </p:cNvPr>
          <p:cNvSpPr txBox="1"/>
          <p:nvPr/>
        </p:nvSpPr>
        <p:spPr>
          <a:xfrm>
            <a:off x="533400" y="1905000"/>
            <a:ext cx="7848600" cy="4548425"/>
          </a:xfrm>
          <a:prstGeom prst="rect">
            <a:avLst/>
          </a:prstGeom>
          <a:noFill/>
        </p:spPr>
        <p:txBody>
          <a:bodyPr wrap="square">
            <a:spAutoFit/>
          </a:bodyPr>
          <a:lstStyle/>
          <a:p>
            <a:pPr marL="304815" indent="-304815" algn="just">
              <a:lnSpc>
                <a:spcPct val="150000"/>
              </a:lnSpc>
              <a:spcBef>
                <a:spcPts val="400"/>
              </a:spcBef>
              <a:spcAft>
                <a:spcPts val="400"/>
              </a:spcAft>
              <a:buFont typeface="Symbol" panose="05050102010706020507" pitchFamily="18" charset="2"/>
              <a:buChar char="-"/>
            </a:pPr>
            <a:r>
              <a:rPr lang="fr-FR" sz="2400" b="1" dirty="0" err="1">
                <a:solidFill>
                  <a:srgbClr val="000000"/>
                </a:solidFill>
                <a:cs typeface="+mn-ea"/>
                <a:sym typeface="+mn-lt"/>
              </a:rPr>
              <a:t>Khái</a:t>
            </a:r>
            <a:r>
              <a:rPr lang="fr-FR" sz="2400" b="1" dirty="0">
                <a:solidFill>
                  <a:srgbClr val="000000"/>
                </a:solidFill>
                <a:cs typeface="+mn-ea"/>
                <a:sym typeface="+mn-lt"/>
              </a:rPr>
              <a:t> </a:t>
            </a:r>
            <a:r>
              <a:rPr lang="fr-FR" sz="2400" b="1" dirty="0" err="1">
                <a:solidFill>
                  <a:srgbClr val="000000"/>
                </a:solidFill>
                <a:cs typeface="+mn-ea"/>
                <a:sym typeface="+mn-lt"/>
              </a:rPr>
              <a:t>niệm</a:t>
            </a:r>
            <a:r>
              <a:rPr lang="fr-FR" sz="2400" b="1" dirty="0">
                <a:solidFill>
                  <a:srgbClr val="000000"/>
                </a:solidFill>
                <a:cs typeface="+mn-ea"/>
                <a:sym typeface="+mn-lt"/>
              </a:rPr>
              <a:t>: </a:t>
            </a:r>
            <a:r>
              <a:rPr lang="fr-FR" sz="2400" dirty="0" err="1">
                <a:solidFill>
                  <a:srgbClr val="000000"/>
                </a:solidFill>
                <a:cs typeface="+mn-ea"/>
                <a:sym typeface="+mn-lt"/>
              </a:rPr>
              <a:t>Giống</a:t>
            </a:r>
            <a:r>
              <a:rPr lang="fr-FR" sz="2400" dirty="0">
                <a:solidFill>
                  <a:srgbClr val="000000"/>
                </a:solidFill>
                <a:cs typeface="+mn-ea"/>
                <a:sym typeface="+mn-lt"/>
              </a:rPr>
              <a:t> </a:t>
            </a:r>
            <a:r>
              <a:rPr lang="fr-FR" sz="2400" dirty="0" err="1">
                <a:solidFill>
                  <a:srgbClr val="000000"/>
                </a:solidFill>
                <a:cs typeface="+mn-ea"/>
                <a:sym typeface="+mn-lt"/>
              </a:rPr>
              <a:t>cây</a:t>
            </a:r>
            <a:r>
              <a:rPr lang="fr-FR" sz="2400" dirty="0">
                <a:solidFill>
                  <a:srgbClr val="000000"/>
                </a:solidFill>
                <a:cs typeface="+mn-ea"/>
                <a:sym typeface="+mn-lt"/>
              </a:rPr>
              <a:t> </a:t>
            </a:r>
            <a:r>
              <a:rPr lang="fr-FR" sz="2400" dirty="0" err="1">
                <a:solidFill>
                  <a:srgbClr val="000000"/>
                </a:solidFill>
                <a:cs typeface="+mn-ea"/>
                <a:sym typeface="+mn-lt"/>
              </a:rPr>
              <a:t>trồng</a:t>
            </a:r>
            <a:r>
              <a:rPr lang="fr-FR" sz="2400" dirty="0">
                <a:solidFill>
                  <a:srgbClr val="000000"/>
                </a:solidFill>
                <a:cs typeface="+mn-ea"/>
                <a:sym typeface="+mn-lt"/>
              </a:rPr>
              <a:t> là </a:t>
            </a:r>
            <a:r>
              <a:rPr lang="fr-FR" sz="2400" dirty="0" err="1">
                <a:solidFill>
                  <a:srgbClr val="000000"/>
                </a:solidFill>
                <a:cs typeface="+mn-ea"/>
                <a:sym typeface="+mn-lt"/>
              </a:rPr>
              <a:t>một</a:t>
            </a:r>
            <a:r>
              <a:rPr lang="fr-FR" sz="2400" dirty="0">
                <a:solidFill>
                  <a:srgbClr val="000000"/>
                </a:solidFill>
                <a:cs typeface="+mn-ea"/>
                <a:sym typeface="+mn-lt"/>
              </a:rPr>
              <a:t> </a:t>
            </a:r>
            <a:r>
              <a:rPr lang="fr-FR" sz="2400" dirty="0" err="1">
                <a:solidFill>
                  <a:srgbClr val="000000"/>
                </a:solidFill>
                <a:cs typeface="+mn-ea"/>
                <a:sym typeface="+mn-lt"/>
              </a:rPr>
              <a:t>quần</a:t>
            </a:r>
            <a:r>
              <a:rPr lang="fr-FR" sz="2400" dirty="0">
                <a:solidFill>
                  <a:srgbClr val="000000"/>
                </a:solidFill>
                <a:cs typeface="+mn-ea"/>
                <a:sym typeface="+mn-lt"/>
              </a:rPr>
              <a:t> </a:t>
            </a:r>
            <a:r>
              <a:rPr lang="fr-FR" sz="2400" dirty="0" err="1">
                <a:solidFill>
                  <a:srgbClr val="000000"/>
                </a:solidFill>
                <a:cs typeface="+mn-ea"/>
                <a:sym typeface="+mn-lt"/>
              </a:rPr>
              <a:t>thể</a:t>
            </a:r>
            <a:r>
              <a:rPr lang="fr-FR" sz="2400" dirty="0">
                <a:solidFill>
                  <a:srgbClr val="000000"/>
                </a:solidFill>
                <a:cs typeface="+mn-ea"/>
                <a:sym typeface="+mn-lt"/>
              </a:rPr>
              <a:t> </a:t>
            </a:r>
            <a:r>
              <a:rPr lang="fr-FR" sz="2400" dirty="0" err="1">
                <a:solidFill>
                  <a:srgbClr val="000000"/>
                </a:solidFill>
                <a:cs typeface="+mn-ea"/>
                <a:sym typeface="+mn-lt"/>
              </a:rPr>
              <a:t>cây</a:t>
            </a:r>
            <a:r>
              <a:rPr lang="fr-FR" sz="2400" dirty="0">
                <a:solidFill>
                  <a:srgbClr val="000000"/>
                </a:solidFill>
                <a:cs typeface="+mn-ea"/>
                <a:sym typeface="+mn-lt"/>
              </a:rPr>
              <a:t> </a:t>
            </a:r>
            <a:r>
              <a:rPr lang="fr-FR" sz="2400" dirty="0" err="1">
                <a:solidFill>
                  <a:srgbClr val="000000"/>
                </a:solidFill>
                <a:cs typeface="+mn-ea"/>
                <a:sym typeface="+mn-lt"/>
              </a:rPr>
              <a:t>trồng</a:t>
            </a:r>
            <a:r>
              <a:rPr lang="fr-FR" sz="2400" dirty="0">
                <a:solidFill>
                  <a:srgbClr val="000000"/>
                </a:solidFill>
                <a:cs typeface="+mn-ea"/>
                <a:sym typeface="+mn-lt"/>
              </a:rPr>
              <a:t> </a:t>
            </a:r>
            <a:r>
              <a:rPr lang="fr-FR" sz="2400" dirty="0" err="1">
                <a:solidFill>
                  <a:srgbClr val="000000"/>
                </a:solidFill>
                <a:cs typeface="+mn-ea"/>
                <a:sym typeface="+mn-lt"/>
              </a:rPr>
              <a:t>có</a:t>
            </a:r>
            <a:r>
              <a:rPr lang="fr-FR" sz="2400" dirty="0">
                <a:solidFill>
                  <a:srgbClr val="000000"/>
                </a:solidFill>
                <a:cs typeface="+mn-ea"/>
                <a:sym typeface="+mn-lt"/>
              </a:rPr>
              <a:t> </a:t>
            </a:r>
            <a:r>
              <a:rPr lang="fr-FR" sz="2400" dirty="0" err="1">
                <a:solidFill>
                  <a:srgbClr val="000000"/>
                </a:solidFill>
                <a:cs typeface="+mn-ea"/>
                <a:sym typeface="+mn-lt"/>
              </a:rPr>
              <a:t>thể</a:t>
            </a:r>
            <a:r>
              <a:rPr lang="fr-FR" sz="2400" dirty="0">
                <a:solidFill>
                  <a:srgbClr val="000000"/>
                </a:solidFill>
                <a:cs typeface="+mn-ea"/>
                <a:sym typeface="+mn-lt"/>
              </a:rPr>
              <a:t> </a:t>
            </a:r>
            <a:r>
              <a:rPr lang="fr-FR" sz="2400" dirty="0" err="1">
                <a:solidFill>
                  <a:srgbClr val="000000"/>
                </a:solidFill>
                <a:cs typeface="+mn-ea"/>
                <a:sym typeface="+mn-lt"/>
              </a:rPr>
              <a:t>phân</a:t>
            </a:r>
            <a:r>
              <a:rPr lang="fr-FR" sz="2400" dirty="0">
                <a:solidFill>
                  <a:srgbClr val="000000"/>
                </a:solidFill>
                <a:cs typeface="+mn-ea"/>
                <a:sym typeface="+mn-lt"/>
              </a:rPr>
              <a:t> </a:t>
            </a:r>
            <a:r>
              <a:rPr lang="fr-FR" sz="2400" dirty="0" err="1">
                <a:solidFill>
                  <a:srgbClr val="000000"/>
                </a:solidFill>
                <a:cs typeface="+mn-ea"/>
                <a:sym typeface="+mn-lt"/>
              </a:rPr>
              <a:t>biệt</a:t>
            </a:r>
            <a:r>
              <a:rPr lang="fr-FR" sz="2400" dirty="0">
                <a:solidFill>
                  <a:srgbClr val="000000"/>
                </a:solidFill>
                <a:cs typeface="+mn-ea"/>
                <a:sym typeface="+mn-lt"/>
              </a:rPr>
              <a:t> </a:t>
            </a:r>
            <a:r>
              <a:rPr lang="fr-FR" sz="2400" dirty="0" err="1">
                <a:solidFill>
                  <a:srgbClr val="000000"/>
                </a:solidFill>
                <a:cs typeface="+mn-ea"/>
                <a:sym typeface="+mn-lt"/>
              </a:rPr>
              <a:t>được</a:t>
            </a:r>
            <a:r>
              <a:rPr lang="fr-FR" sz="2400" dirty="0">
                <a:solidFill>
                  <a:srgbClr val="000000"/>
                </a:solidFill>
                <a:cs typeface="+mn-ea"/>
                <a:sym typeface="+mn-lt"/>
              </a:rPr>
              <a:t> </a:t>
            </a:r>
            <a:r>
              <a:rPr lang="fr-FR" sz="2400" dirty="0" err="1">
                <a:solidFill>
                  <a:srgbClr val="000000"/>
                </a:solidFill>
                <a:cs typeface="+mn-ea"/>
                <a:sym typeface="+mn-lt"/>
              </a:rPr>
              <a:t>với</a:t>
            </a:r>
            <a:r>
              <a:rPr lang="fr-FR" sz="2400" dirty="0">
                <a:solidFill>
                  <a:srgbClr val="000000"/>
                </a:solidFill>
                <a:cs typeface="+mn-ea"/>
                <a:sym typeface="+mn-lt"/>
              </a:rPr>
              <a:t> </a:t>
            </a:r>
            <a:r>
              <a:rPr lang="fr-FR" sz="2400" dirty="0" err="1">
                <a:solidFill>
                  <a:srgbClr val="000000"/>
                </a:solidFill>
                <a:cs typeface="+mn-ea"/>
                <a:sym typeface="+mn-lt"/>
              </a:rPr>
              <a:t>quần</a:t>
            </a:r>
            <a:r>
              <a:rPr lang="fr-FR" sz="2400" dirty="0">
                <a:solidFill>
                  <a:srgbClr val="000000"/>
                </a:solidFill>
                <a:cs typeface="+mn-ea"/>
                <a:sym typeface="+mn-lt"/>
              </a:rPr>
              <a:t> </a:t>
            </a:r>
            <a:r>
              <a:rPr lang="fr-FR" sz="2400" dirty="0" err="1">
                <a:solidFill>
                  <a:srgbClr val="000000"/>
                </a:solidFill>
                <a:cs typeface="+mn-ea"/>
                <a:sym typeface="+mn-lt"/>
              </a:rPr>
              <a:t>thể</a:t>
            </a:r>
            <a:r>
              <a:rPr lang="fr-FR" sz="2400" dirty="0">
                <a:solidFill>
                  <a:srgbClr val="000000"/>
                </a:solidFill>
                <a:cs typeface="+mn-ea"/>
                <a:sym typeface="+mn-lt"/>
              </a:rPr>
              <a:t> </a:t>
            </a:r>
            <a:r>
              <a:rPr lang="fr-FR" sz="2400" dirty="0" err="1">
                <a:solidFill>
                  <a:srgbClr val="000000"/>
                </a:solidFill>
                <a:cs typeface="+mn-ea"/>
                <a:sym typeface="+mn-lt"/>
              </a:rPr>
              <a:t>cây</a:t>
            </a:r>
            <a:r>
              <a:rPr lang="fr-FR" sz="2400" dirty="0">
                <a:solidFill>
                  <a:srgbClr val="000000"/>
                </a:solidFill>
                <a:cs typeface="+mn-ea"/>
                <a:sym typeface="+mn-lt"/>
              </a:rPr>
              <a:t> </a:t>
            </a:r>
            <a:r>
              <a:rPr lang="fr-FR" sz="2400" dirty="0" err="1">
                <a:solidFill>
                  <a:srgbClr val="000000"/>
                </a:solidFill>
                <a:cs typeface="+mn-ea"/>
                <a:sym typeface="+mn-lt"/>
              </a:rPr>
              <a:t>trồng</a:t>
            </a:r>
            <a:r>
              <a:rPr lang="fr-FR" sz="2400" dirty="0">
                <a:solidFill>
                  <a:srgbClr val="000000"/>
                </a:solidFill>
                <a:cs typeface="+mn-ea"/>
                <a:sym typeface="+mn-lt"/>
              </a:rPr>
              <a:t> </a:t>
            </a:r>
            <a:r>
              <a:rPr lang="fr-FR" sz="2400" dirty="0" err="1">
                <a:solidFill>
                  <a:srgbClr val="000000"/>
                </a:solidFill>
                <a:cs typeface="+mn-ea"/>
                <a:sym typeface="+mn-lt"/>
              </a:rPr>
              <a:t>khác</a:t>
            </a:r>
            <a:r>
              <a:rPr lang="fr-FR" sz="2400" dirty="0">
                <a:solidFill>
                  <a:srgbClr val="000000"/>
                </a:solidFill>
                <a:cs typeface="+mn-ea"/>
                <a:sym typeface="+mn-lt"/>
              </a:rPr>
              <a:t> </a:t>
            </a:r>
            <a:r>
              <a:rPr lang="fr-FR" sz="2400" dirty="0" err="1">
                <a:solidFill>
                  <a:srgbClr val="000000"/>
                </a:solidFill>
                <a:cs typeface="+mn-ea"/>
                <a:sym typeface="+mn-lt"/>
              </a:rPr>
              <a:t>thông</a:t>
            </a:r>
            <a:r>
              <a:rPr lang="fr-FR" sz="2400" dirty="0">
                <a:solidFill>
                  <a:srgbClr val="000000"/>
                </a:solidFill>
                <a:cs typeface="+mn-ea"/>
                <a:sym typeface="+mn-lt"/>
              </a:rPr>
              <a:t> qua </a:t>
            </a:r>
            <a:r>
              <a:rPr lang="fr-FR" sz="2400" dirty="0" err="1">
                <a:solidFill>
                  <a:srgbClr val="000000"/>
                </a:solidFill>
                <a:cs typeface="+mn-ea"/>
                <a:sym typeface="+mn-lt"/>
              </a:rPr>
              <a:t>sự</a:t>
            </a:r>
            <a:r>
              <a:rPr lang="fr-FR" sz="2400" dirty="0">
                <a:solidFill>
                  <a:srgbClr val="000000"/>
                </a:solidFill>
                <a:cs typeface="+mn-ea"/>
                <a:sym typeface="+mn-lt"/>
              </a:rPr>
              <a:t> </a:t>
            </a:r>
            <a:r>
              <a:rPr lang="fr-FR" sz="2400" dirty="0" err="1">
                <a:solidFill>
                  <a:srgbClr val="000000"/>
                </a:solidFill>
                <a:cs typeface="+mn-ea"/>
                <a:sym typeface="+mn-lt"/>
              </a:rPr>
              <a:t>biểu</a:t>
            </a:r>
            <a:r>
              <a:rPr lang="fr-FR" sz="2400" dirty="0">
                <a:solidFill>
                  <a:srgbClr val="000000"/>
                </a:solidFill>
                <a:cs typeface="+mn-ea"/>
                <a:sym typeface="+mn-lt"/>
              </a:rPr>
              <a:t> </a:t>
            </a:r>
            <a:r>
              <a:rPr lang="fr-FR" sz="2400" dirty="0" err="1">
                <a:solidFill>
                  <a:srgbClr val="000000"/>
                </a:solidFill>
                <a:cs typeface="+mn-ea"/>
                <a:sym typeface="+mn-lt"/>
              </a:rPr>
              <a:t>hiện</a:t>
            </a:r>
            <a:r>
              <a:rPr lang="fr-FR" sz="2400" dirty="0">
                <a:solidFill>
                  <a:srgbClr val="000000"/>
                </a:solidFill>
                <a:cs typeface="+mn-ea"/>
                <a:sym typeface="+mn-lt"/>
              </a:rPr>
              <a:t> </a:t>
            </a:r>
            <a:r>
              <a:rPr lang="fr-FR" sz="2400" dirty="0" err="1">
                <a:solidFill>
                  <a:srgbClr val="000000"/>
                </a:solidFill>
                <a:cs typeface="+mn-ea"/>
                <a:sym typeface="+mn-lt"/>
              </a:rPr>
              <a:t>của</a:t>
            </a:r>
            <a:r>
              <a:rPr lang="fr-FR" sz="2400" dirty="0">
                <a:solidFill>
                  <a:srgbClr val="000000"/>
                </a:solidFill>
                <a:cs typeface="+mn-ea"/>
                <a:sym typeface="+mn-lt"/>
              </a:rPr>
              <a:t> </a:t>
            </a:r>
            <a:r>
              <a:rPr lang="fr-FR" sz="2400" dirty="0" err="1">
                <a:solidFill>
                  <a:srgbClr val="000000"/>
                </a:solidFill>
                <a:cs typeface="+mn-ea"/>
                <a:sym typeface="+mn-lt"/>
              </a:rPr>
              <a:t>ít</a:t>
            </a:r>
            <a:r>
              <a:rPr lang="fr-FR" sz="2400" dirty="0">
                <a:solidFill>
                  <a:srgbClr val="000000"/>
                </a:solidFill>
                <a:cs typeface="+mn-ea"/>
                <a:sym typeface="+mn-lt"/>
              </a:rPr>
              <a:t> </a:t>
            </a:r>
            <a:r>
              <a:rPr lang="fr-FR" sz="2400" dirty="0" err="1">
                <a:solidFill>
                  <a:srgbClr val="000000"/>
                </a:solidFill>
                <a:cs typeface="+mn-ea"/>
                <a:sym typeface="+mn-lt"/>
              </a:rPr>
              <a:t>nhất</a:t>
            </a:r>
            <a:r>
              <a:rPr lang="fr-FR" sz="2400" dirty="0">
                <a:solidFill>
                  <a:srgbClr val="000000"/>
                </a:solidFill>
                <a:cs typeface="+mn-ea"/>
                <a:sym typeface="+mn-lt"/>
              </a:rPr>
              <a:t> là </a:t>
            </a:r>
            <a:r>
              <a:rPr lang="fr-FR" sz="2400" dirty="0" err="1">
                <a:solidFill>
                  <a:srgbClr val="000000"/>
                </a:solidFill>
                <a:cs typeface="+mn-ea"/>
                <a:sym typeface="+mn-lt"/>
              </a:rPr>
              <a:t>một</a:t>
            </a:r>
            <a:r>
              <a:rPr lang="fr-FR" sz="2400" dirty="0">
                <a:solidFill>
                  <a:srgbClr val="000000"/>
                </a:solidFill>
                <a:cs typeface="+mn-ea"/>
                <a:sym typeface="+mn-lt"/>
              </a:rPr>
              <a:t> </a:t>
            </a:r>
            <a:r>
              <a:rPr lang="fr-FR" sz="2400" dirty="0" err="1">
                <a:solidFill>
                  <a:srgbClr val="000000"/>
                </a:solidFill>
                <a:cs typeface="+mn-ea"/>
                <a:sym typeface="+mn-lt"/>
              </a:rPr>
              <a:t>đặc</a:t>
            </a:r>
            <a:r>
              <a:rPr lang="fr-FR" sz="2400" dirty="0">
                <a:solidFill>
                  <a:srgbClr val="000000"/>
                </a:solidFill>
                <a:cs typeface="+mn-ea"/>
                <a:sym typeface="+mn-lt"/>
              </a:rPr>
              <a:t> </a:t>
            </a:r>
            <a:r>
              <a:rPr lang="fr-FR" sz="2400" dirty="0" err="1">
                <a:solidFill>
                  <a:srgbClr val="000000"/>
                </a:solidFill>
                <a:cs typeface="+mn-ea"/>
                <a:sym typeface="+mn-lt"/>
              </a:rPr>
              <a:t>tính</a:t>
            </a:r>
            <a:r>
              <a:rPr lang="fr-FR" sz="2400" dirty="0">
                <a:solidFill>
                  <a:srgbClr val="000000"/>
                </a:solidFill>
                <a:cs typeface="+mn-ea"/>
                <a:sym typeface="+mn-lt"/>
              </a:rPr>
              <a:t> </a:t>
            </a:r>
            <a:r>
              <a:rPr lang="fr-FR" sz="2400" dirty="0" err="1">
                <a:solidFill>
                  <a:srgbClr val="000000"/>
                </a:solidFill>
                <a:cs typeface="+mn-ea"/>
                <a:sym typeface="+mn-lt"/>
              </a:rPr>
              <a:t>và</a:t>
            </a:r>
            <a:r>
              <a:rPr lang="fr-FR" sz="2400" dirty="0">
                <a:solidFill>
                  <a:srgbClr val="000000"/>
                </a:solidFill>
                <a:cs typeface="+mn-ea"/>
                <a:sym typeface="+mn-lt"/>
              </a:rPr>
              <a:t> di </a:t>
            </a:r>
            <a:r>
              <a:rPr lang="fr-FR" sz="2400" dirty="0" err="1">
                <a:solidFill>
                  <a:srgbClr val="000000"/>
                </a:solidFill>
                <a:cs typeface="+mn-ea"/>
                <a:sym typeface="+mn-lt"/>
              </a:rPr>
              <a:t>truyền</a:t>
            </a:r>
            <a:r>
              <a:rPr lang="fr-FR" sz="2400" dirty="0">
                <a:solidFill>
                  <a:srgbClr val="000000"/>
                </a:solidFill>
                <a:cs typeface="+mn-ea"/>
                <a:sym typeface="+mn-lt"/>
              </a:rPr>
              <a:t> </a:t>
            </a:r>
            <a:r>
              <a:rPr lang="fr-FR" sz="2400" dirty="0" err="1">
                <a:solidFill>
                  <a:srgbClr val="000000"/>
                </a:solidFill>
                <a:cs typeface="+mn-ea"/>
                <a:sym typeface="+mn-lt"/>
              </a:rPr>
              <a:t>được</a:t>
            </a:r>
            <a:r>
              <a:rPr lang="fr-FR" sz="2400" dirty="0">
                <a:solidFill>
                  <a:srgbClr val="000000"/>
                </a:solidFill>
                <a:cs typeface="+mn-ea"/>
                <a:sym typeface="+mn-lt"/>
              </a:rPr>
              <a:t> </a:t>
            </a:r>
            <a:r>
              <a:rPr lang="fr-FR" sz="2400" dirty="0" err="1">
                <a:solidFill>
                  <a:srgbClr val="000000"/>
                </a:solidFill>
                <a:cs typeface="+mn-ea"/>
                <a:sym typeface="+mn-lt"/>
              </a:rPr>
              <a:t>cho</a:t>
            </a:r>
            <a:r>
              <a:rPr lang="fr-FR" sz="2400" dirty="0">
                <a:solidFill>
                  <a:srgbClr val="000000"/>
                </a:solidFill>
                <a:cs typeface="+mn-ea"/>
                <a:sym typeface="+mn-lt"/>
              </a:rPr>
              <a:t> </a:t>
            </a:r>
            <a:r>
              <a:rPr lang="fr-FR" sz="2400" dirty="0" err="1">
                <a:solidFill>
                  <a:srgbClr val="000000"/>
                </a:solidFill>
                <a:cs typeface="+mn-ea"/>
                <a:sym typeface="+mn-lt"/>
              </a:rPr>
              <a:t>đời</a:t>
            </a:r>
            <a:r>
              <a:rPr lang="fr-FR" sz="2400" dirty="0">
                <a:solidFill>
                  <a:srgbClr val="000000"/>
                </a:solidFill>
                <a:cs typeface="+mn-ea"/>
                <a:sym typeface="+mn-lt"/>
              </a:rPr>
              <a:t> </a:t>
            </a:r>
            <a:r>
              <a:rPr lang="fr-FR" sz="2400" dirty="0" err="1">
                <a:solidFill>
                  <a:srgbClr val="000000"/>
                </a:solidFill>
                <a:cs typeface="+mn-ea"/>
                <a:sym typeface="+mn-lt"/>
              </a:rPr>
              <a:t>sau</a:t>
            </a:r>
            <a:r>
              <a:rPr lang="fr-FR" sz="2400" dirty="0">
                <a:solidFill>
                  <a:srgbClr val="000000"/>
                </a:solidFill>
                <a:cs typeface="+mn-ea"/>
                <a:sym typeface="+mn-lt"/>
              </a:rPr>
              <a:t>; </a:t>
            </a:r>
            <a:r>
              <a:rPr lang="fr-FR" sz="2400" dirty="0" err="1">
                <a:solidFill>
                  <a:srgbClr val="000000"/>
                </a:solidFill>
                <a:cs typeface="+mn-ea"/>
                <a:sym typeface="+mn-lt"/>
              </a:rPr>
              <a:t>đồng</a:t>
            </a:r>
            <a:r>
              <a:rPr lang="fr-FR" sz="2400" dirty="0">
                <a:solidFill>
                  <a:srgbClr val="000000"/>
                </a:solidFill>
                <a:cs typeface="+mn-ea"/>
                <a:sym typeface="+mn-lt"/>
              </a:rPr>
              <a:t> </a:t>
            </a:r>
            <a:r>
              <a:rPr lang="fr-FR" sz="2400" dirty="0" err="1">
                <a:solidFill>
                  <a:srgbClr val="000000"/>
                </a:solidFill>
                <a:cs typeface="+mn-ea"/>
                <a:sym typeface="+mn-lt"/>
              </a:rPr>
              <a:t>nhất</a:t>
            </a:r>
            <a:r>
              <a:rPr lang="fr-FR" sz="2400" dirty="0">
                <a:solidFill>
                  <a:srgbClr val="000000"/>
                </a:solidFill>
                <a:cs typeface="+mn-ea"/>
                <a:sym typeface="+mn-lt"/>
              </a:rPr>
              <a:t> </a:t>
            </a:r>
            <a:r>
              <a:rPr lang="fr-FR" sz="2400" dirty="0" err="1">
                <a:solidFill>
                  <a:srgbClr val="000000"/>
                </a:solidFill>
                <a:cs typeface="+mn-ea"/>
                <a:sym typeface="+mn-lt"/>
              </a:rPr>
              <a:t>về</a:t>
            </a:r>
            <a:r>
              <a:rPr lang="fr-FR" sz="2400" dirty="0">
                <a:solidFill>
                  <a:srgbClr val="000000"/>
                </a:solidFill>
                <a:cs typeface="+mn-ea"/>
                <a:sym typeface="+mn-lt"/>
              </a:rPr>
              <a:t> </a:t>
            </a:r>
            <a:r>
              <a:rPr lang="fr-FR" sz="2400" dirty="0" err="1">
                <a:solidFill>
                  <a:srgbClr val="000000"/>
                </a:solidFill>
                <a:cs typeface="+mn-ea"/>
                <a:sym typeface="+mn-lt"/>
              </a:rPr>
              <a:t>hình</a:t>
            </a:r>
            <a:r>
              <a:rPr lang="fr-FR" sz="2400" dirty="0">
                <a:solidFill>
                  <a:srgbClr val="000000"/>
                </a:solidFill>
                <a:cs typeface="+mn-ea"/>
                <a:sym typeface="+mn-lt"/>
              </a:rPr>
              <a:t> </a:t>
            </a:r>
            <a:r>
              <a:rPr lang="fr-FR" sz="2400" dirty="0" err="1">
                <a:solidFill>
                  <a:srgbClr val="000000"/>
                </a:solidFill>
                <a:cs typeface="+mn-ea"/>
                <a:sym typeface="+mn-lt"/>
              </a:rPr>
              <a:t>thái</a:t>
            </a:r>
            <a:r>
              <a:rPr lang="fr-FR" sz="2400" dirty="0">
                <a:solidFill>
                  <a:srgbClr val="000000"/>
                </a:solidFill>
                <a:cs typeface="+mn-ea"/>
                <a:sym typeface="+mn-lt"/>
              </a:rPr>
              <a:t>, </a:t>
            </a:r>
            <a:r>
              <a:rPr lang="fr-FR" sz="2400" dirty="0" err="1">
                <a:solidFill>
                  <a:srgbClr val="000000"/>
                </a:solidFill>
                <a:cs typeface="+mn-ea"/>
                <a:sym typeface="+mn-lt"/>
              </a:rPr>
              <a:t>ổn</a:t>
            </a:r>
            <a:r>
              <a:rPr lang="fr-FR" sz="2400" dirty="0">
                <a:solidFill>
                  <a:srgbClr val="000000"/>
                </a:solidFill>
                <a:cs typeface="+mn-ea"/>
                <a:sym typeface="+mn-lt"/>
              </a:rPr>
              <a:t> </a:t>
            </a:r>
            <a:r>
              <a:rPr lang="fr-FR" sz="2400" dirty="0" err="1">
                <a:solidFill>
                  <a:srgbClr val="000000"/>
                </a:solidFill>
                <a:cs typeface="+mn-ea"/>
                <a:sym typeface="+mn-lt"/>
              </a:rPr>
              <a:t>định</a:t>
            </a:r>
            <a:r>
              <a:rPr lang="fr-FR" sz="2400" dirty="0">
                <a:solidFill>
                  <a:srgbClr val="000000"/>
                </a:solidFill>
                <a:cs typeface="+mn-ea"/>
                <a:sym typeface="+mn-lt"/>
              </a:rPr>
              <a:t> qua </a:t>
            </a:r>
            <a:r>
              <a:rPr lang="fr-FR" sz="2400" dirty="0" err="1">
                <a:solidFill>
                  <a:srgbClr val="000000"/>
                </a:solidFill>
                <a:cs typeface="+mn-ea"/>
                <a:sym typeface="+mn-lt"/>
              </a:rPr>
              <a:t>các</a:t>
            </a:r>
            <a:r>
              <a:rPr lang="fr-FR" sz="2400" dirty="0">
                <a:solidFill>
                  <a:srgbClr val="000000"/>
                </a:solidFill>
                <a:cs typeface="+mn-ea"/>
                <a:sym typeface="+mn-lt"/>
              </a:rPr>
              <a:t> chu </a:t>
            </a:r>
            <a:r>
              <a:rPr lang="fr-FR" sz="2400" dirty="0" err="1">
                <a:solidFill>
                  <a:srgbClr val="000000"/>
                </a:solidFill>
                <a:cs typeface="+mn-ea"/>
                <a:sym typeface="+mn-lt"/>
              </a:rPr>
              <a:t>kì</a:t>
            </a:r>
            <a:r>
              <a:rPr lang="fr-FR" sz="2400" dirty="0">
                <a:solidFill>
                  <a:srgbClr val="000000"/>
                </a:solidFill>
                <a:cs typeface="+mn-ea"/>
                <a:sym typeface="+mn-lt"/>
              </a:rPr>
              <a:t> </a:t>
            </a:r>
            <a:r>
              <a:rPr lang="fr-FR" sz="2400" dirty="0" err="1">
                <a:solidFill>
                  <a:srgbClr val="000000"/>
                </a:solidFill>
                <a:cs typeface="+mn-ea"/>
                <a:sym typeface="+mn-lt"/>
              </a:rPr>
              <a:t>nhân</a:t>
            </a:r>
            <a:r>
              <a:rPr lang="fr-FR" sz="2400" dirty="0">
                <a:solidFill>
                  <a:srgbClr val="000000"/>
                </a:solidFill>
                <a:cs typeface="+mn-ea"/>
                <a:sym typeface="+mn-lt"/>
              </a:rPr>
              <a:t> </a:t>
            </a:r>
            <a:r>
              <a:rPr lang="fr-FR" sz="2400" dirty="0" err="1">
                <a:solidFill>
                  <a:srgbClr val="000000"/>
                </a:solidFill>
                <a:cs typeface="+mn-ea"/>
                <a:sym typeface="+mn-lt"/>
              </a:rPr>
              <a:t>giống</a:t>
            </a:r>
            <a:r>
              <a:rPr lang="fr-FR" sz="2400" dirty="0">
                <a:solidFill>
                  <a:srgbClr val="000000"/>
                </a:solidFill>
                <a:cs typeface="+mn-ea"/>
                <a:sym typeface="+mn-lt"/>
              </a:rPr>
              <a:t>; </a:t>
            </a:r>
            <a:r>
              <a:rPr lang="fr-FR" sz="2400" dirty="0" err="1">
                <a:solidFill>
                  <a:srgbClr val="000000"/>
                </a:solidFill>
                <a:cs typeface="+mn-ea"/>
                <a:sym typeface="+mn-lt"/>
              </a:rPr>
              <a:t>có</a:t>
            </a:r>
            <a:r>
              <a:rPr lang="fr-FR" sz="2400" dirty="0">
                <a:solidFill>
                  <a:srgbClr val="000000"/>
                </a:solidFill>
                <a:cs typeface="+mn-ea"/>
                <a:sym typeface="+mn-lt"/>
              </a:rPr>
              <a:t> </a:t>
            </a:r>
            <a:r>
              <a:rPr lang="fr-FR" sz="2400" dirty="0" err="1">
                <a:solidFill>
                  <a:srgbClr val="000000"/>
                </a:solidFill>
                <a:cs typeface="+mn-ea"/>
                <a:sym typeface="+mn-lt"/>
              </a:rPr>
              <a:t>giá</a:t>
            </a:r>
            <a:r>
              <a:rPr lang="fr-FR" sz="2400" dirty="0">
                <a:solidFill>
                  <a:srgbClr val="000000"/>
                </a:solidFill>
                <a:cs typeface="+mn-ea"/>
                <a:sym typeface="+mn-lt"/>
              </a:rPr>
              <a:t> </a:t>
            </a:r>
            <a:r>
              <a:rPr lang="fr-FR" sz="2400" dirty="0" err="1">
                <a:solidFill>
                  <a:srgbClr val="000000"/>
                </a:solidFill>
                <a:cs typeface="+mn-ea"/>
                <a:sym typeface="+mn-lt"/>
              </a:rPr>
              <a:t>trị</a:t>
            </a:r>
            <a:r>
              <a:rPr lang="fr-FR" sz="2400" dirty="0">
                <a:solidFill>
                  <a:srgbClr val="000000"/>
                </a:solidFill>
                <a:cs typeface="+mn-ea"/>
                <a:sym typeface="+mn-lt"/>
              </a:rPr>
              <a:t> </a:t>
            </a:r>
            <a:r>
              <a:rPr lang="fr-FR" sz="2400" dirty="0" err="1">
                <a:solidFill>
                  <a:srgbClr val="000000"/>
                </a:solidFill>
                <a:cs typeface="+mn-ea"/>
                <a:sym typeface="+mn-lt"/>
              </a:rPr>
              <a:t>canh</a:t>
            </a:r>
            <a:r>
              <a:rPr lang="fr-FR" sz="2400" dirty="0">
                <a:solidFill>
                  <a:srgbClr val="000000"/>
                </a:solidFill>
                <a:cs typeface="+mn-ea"/>
                <a:sym typeface="+mn-lt"/>
              </a:rPr>
              <a:t> </a:t>
            </a:r>
            <a:r>
              <a:rPr lang="fr-FR" sz="2400" dirty="0" err="1">
                <a:solidFill>
                  <a:srgbClr val="000000"/>
                </a:solidFill>
                <a:cs typeface="+mn-ea"/>
                <a:sym typeface="+mn-lt"/>
              </a:rPr>
              <a:t>tác</a:t>
            </a:r>
            <a:r>
              <a:rPr lang="fr-FR" sz="2400" dirty="0">
                <a:solidFill>
                  <a:srgbClr val="000000"/>
                </a:solidFill>
                <a:cs typeface="+mn-ea"/>
                <a:sym typeface="+mn-lt"/>
              </a:rPr>
              <a:t>, </a:t>
            </a:r>
            <a:r>
              <a:rPr lang="fr-FR" sz="2400" dirty="0" err="1">
                <a:solidFill>
                  <a:srgbClr val="000000"/>
                </a:solidFill>
                <a:cs typeface="+mn-ea"/>
                <a:sym typeface="+mn-lt"/>
              </a:rPr>
              <a:t>giá</a:t>
            </a:r>
            <a:r>
              <a:rPr lang="fr-FR" sz="2400" dirty="0">
                <a:solidFill>
                  <a:srgbClr val="000000"/>
                </a:solidFill>
                <a:cs typeface="+mn-ea"/>
                <a:sym typeface="+mn-lt"/>
              </a:rPr>
              <a:t> </a:t>
            </a:r>
            <a:r>
              <a:rPr lang="fr-FR" sz="2400" dirty="0" err="1">
                <a:solidFill>
                  <a:srgbClr val="000000"/>
                </a:solidFill>
                <a:cs typeface="+mn-ea"/>
                <a:sym typeface="+mn-lt"/>
              </a:rPr>
              <a:t>trị</a:t>
            </a:r>
            <a:r>
              <a:rPr lang="fr-FR" sz="2400" dirty="0">
                <a:solidFill>
                  <a:srgbClr val="000000"/>
                </a:solidFill>
                <a:cs typeface="+mn-ea"/>
                <a:sym typeface="+mn-lt"/>
              </a:rPr>
              <a:t> </a:t>
            </a:r>
            <a:r>
              <a:rPr lang="fr-FR" sz="2400" dirty="0" err="1">
                <a:solidFill>
                  <a:srgbClr val="000000"/>
                </a:solidFill>
                <a:cs typeface="+mn-ea"/>
                <a:sym typeface="+mn-lt"/>
              </a:rPr>
              <a:t>sử</a:t>
            </a:r>
            <a:r>
              <a:rPr lang="fr-FR" sz="2400" dirty="0">
                <a:solidFill>
                  <a:srgbClr val="000000"/>
                </a:solidFill>
                <a:cs typeface="+mn-ea"/>
                <a:sym typeface="+mn-lt"/>
              </a:rPr>
              <a:t> </a:t>
            </a:r>
            <a:r>
              <a:rPr lang="fr-FR" sz="2400" dirty="0" err="1">
                <a:solidFill>
                  <a:srgbClr val="000000"/>
                </a:solidFill>
                <a:cs typeface="+mn-ea"/>
                <a:sym typeface="+mn-lt"/>
              </a:rPr>
              <a:t>dụng</a:t>
            </a:r>
            <a:r>
              <a:rPr lang="fr-FR" sz="2400" dirty="0">
                <a:solidFill>
                  <a:srgbClr val="000000"/>
                </a:solidFill>
                <a:cs typeface="+mn-ea"/>
                <a:sym typeface="+mn-lt"/>
              </a:rPr>
              <a:t>…</a:t>
            </a:r>
            <a:endParaRPr lang="en-US" sz="2400" dirty="0">
              <a:cs typeface="+mn-ea"/>
              <a:sym typeface="+mn-lt"/>
            </a:endParaRPr>
          </a:p>
          <a:p>
            <a:pPr marL="304815" indent="-304815">
              <a:lnSpc>
                <a:spcPct val="150000"/>
              </a:lnSpc>
              <a:spcBef>
                <a:spcPts val="400"/>
              </a:spcBef>
              <a:spcAft>
                <a:spcPts val="400"/>
              </a:spcAft>
              <a:buFont typeface="Symbol" panose="05050102010706020507" pitchFamily="18" charset="2"/>
              <a:buChar char="-"/>
            </a:pPr>
            <a:r>
              <a:rPr lang="fr-FR" sz="2400" dirty="0" err="1">
                <a:solidFill>
                  <a:srgbClr val="000000"/>
                </a:solidFill>
                <a:cs typeface="+mn-ea"/>
                <a:sym typeface="+mn-lt"/>
              </a:rPr>
              <a:t>Giống</a:t>
            </a:r>
            <a:r>
              <a:rPr lang="fr-FR" sz="2400" dirty="0">
                <a:solidFill>
                  <a:srgbClr val="000000"/>
                </a:solidFill>
                <a:cs typeface="+mn-ea"/>
                <a:sym typeface="+mn-lt"/>
              </a:rPr>
              <a:t> </a:t>
            </a:r>
            <a:r>
              <a:rPr lang="fr-FR" sz="2400" dirty="0" err="1">
                <a:solidFill>
                  <a:srgbClr val="000000"/>
                </a:solidFill>
                <a:cs typeface="+mn-ea"/>
                <a:sym typeface="+mn-lt"/>
              </a:rPr>
              <a:t>cây</a:t>
            </a:r>
            <a:r>
              <a:rPr lang="fr-FR" sz="2400" dirty="0">
                <a:solidFill>
                  <a:srgbClr val="000000"/>
                </a:solidFill>
                <a:cs typeface="+mn-ea"/>
                <a:sym typeface="+mn-lt"/>
              </a:rPr>
              <a:t> </a:t>
            </a:r>
            <a:r>
              <a:rPr lang="fr-FR" sz="2400" dirty="0" err="1">
                <a:solidFill>
                  <a:srgbClr val="000000"/>
                </a:solidFill>
                <a:cs typeface="+mn-ea"/>
                <a:sym typeface="+mn-lt"/>
              </a:rPr>
              <a:t>trồng</a:t>
            </a:r>
            <a:r>
              <a:rPr lang="fr-FR" sz="2400" dirty="0">
                <a:solidFill>
                  <a:srgbClr val="000000"/>
                </a:solidFill>
                <a:cs typeface="+mn-ea"/>
                <a:sym typeface="+mn-lt"/>
              </a:rPr>
              <a:t> </a:t>
            </a:r>
            <a:r>
              <a:rPr lang="fr-FR" sz="2400" dirty="0" err="1">
                <a:solidFill>
                  <a:srgbClr val="000000"/>
                </a:solidFill>
                <a:cs typeface="+mn-ea"/>
                <a:sym typeface="+mn-lt"/>
              </a:rPr>
              <a:t>ngoài</a:t>
            </a:r>
            <a:r>
              <a:rPr lang="fr-FR" sz="2400" dirty="0">
                <a:solidFill>
                  <a:srgbClr val="000000"/>
                </a:solidFill>
                <a:cs typeface="+mn-ea"/>
                <a:sym typeface="+mn-lt"/>
              </a:rPr>
              <a:t> </a:t>
            </a:r>
            <a:r>
              <a:rPr lang="fr-FR" sz="2400" dirty="0" err="1">
                <a:solidFill>
                  <a:srgbClr val="000000"/>
                </a:solidFill>
                <a:cs typeface="+mn-ea"/>
                <a:sym typeface="+mn-lt"/>
              </a:rPr>
              <a:t>bị</a:t>
            </a:r>
            <a:r>
              <a:rPr lang="fr-FR" sz="2400" dirty="0">
                <a:solidFill>
                  <a:srgbClr val="000000"/>
                </a:solidFill>
                <a:cs typeface="+mn-ea"/>
                <a:sym typeface="+mn-lt"/>
              </a:rPr>
              <a:t> </a:t>
            </a:r>
            <a:r>
              <a:rPr lang="fr-FR" sz="2400" dirty="0" err="1">
                <a:solidFill>
                  <a:srgbClr val="000000"/>
                </a:solidFill>
                <a:cs typeface="+mn-ea"/>
                <a:sym typeface="+mn-lt"/>
              </a:rPr>
              <a:t>kiểm</a:t>
            </a:r>
            <a:r>
              <a:rPr lang="fr-FR" sz="2400" dirty="0">
                <a:solidFill>
                  <a:srgbClr val="000000"/>
                </a:solidFill>
                <a:cs typeface="+mn-ea"/>
                <a:sym typeface="+mn-lt"/>
              </a:rPr>
              <a:t> </a:t>
            </a:r>
            <a:r>
              <a:rPr lang="fr-FR" sz="2400" dirty="0" err="1">
                <a:solidFill>
                  <a:srgbClr val="000000"/>
                </a:solidFill>
                <a:cs typeface="+mn-ea"/>
                <a:sym typeface="+mn-lt"/>
              </a:rPr>
              <a:t>soát</a:t>
            </a:r>
            <a:r>
              <a:rPr lang="fr-FR" sz="2400" dirty="0">
                <a:solidFill>
                  <a:srgbClr val="000000"/>
                </a:solidFill>
                <a:cs typeface="+mn-ea"/>
                <a:sym typeface="+mn-lt"/>
              </a:rPr>
              <a:t> </a:t>
            </a:r>
            <a:r>
              <a:rPr lang="fr-FR" sz="2400" dirty="0" err="1">
                <a:solidFill>
                  <a:srgbClr val="000000"/>
                </a:solidFill>
                <a:cs typeface="+mn-ea"/>
                <a:sym typeface="+mn-lt"/>
              </a:rPr>
              <a:t>bởi</a:t>
            </a:r>
            <a:r>
              <a:rPr lang="fr-FR" sz="2400" dirty="0">
                <a:solidFill>
                  <a:srgbClr val="000000"/>
                </a:solidFill>
                <a:cs typeface="+mn-ea"/>
                <a:sym typeface="+mn-lt"/>
              </a:rPr>
              <a:t> </a:t>
            </a:r>
            <a:r>
              <a:rPr lang="fr-FR" sz="2400" dirty="0" err="1">
                <a:solidFill>
                  <a:srgbClr val="000000"/>
                </a:solidFill>
                <a:cs typeface="+mn-ea"/>
                <a:sym typeface="+mn-lt"/>
              </a:rPr>
              <a:t>gen</a:t>
            </a:r>
            <a:r>
              <a:rPr lang="fr-FR" sz="2400" dirty="0">
                <a:solidFill>
                  <a:srgbClr val="000000"/>
                </a:solidFill>
                <a:cs typeface="+mn-ea"/>
                <a:sym typeface="+mn-lt"/>
              </a:rPr>
              <a:t> </a:t>
            </a:r>
            <a:r>
              <a:rPr lang="fr-FR" sz="2400" dirty="0" err="1">
                <a:solidFill>
                  <a:srgbClr val="000000"/>
                </a:solidFill>
                <a:cs typeface="+mn-ea"/>
                <a:sym typeface="+mn-lt"/>
              </a:rPr>
              <a:t>còn</a:t>
            </a:r>
            <a:r>
              <a:rPr lang="fr-FR" sz="2400" dirty="0">
                <a:solidFill>
                  <a:srgbClr val="000000"/>
                </a:solidFill>
                <a:cs typeface="+mn-ea"/>
                <a:sym typeface="+mn-lt"/>
              </a:rPr>
              <a:t> </a:t>
            </a:r>
            <a:r>
              <a:rPr lang="fr-FR" sz="2400" dirty="0" err="1">
                <a:solidFill>
                  <a:srgbClr val="000000"/>
                </a:solidFill>
                <a:cs typeface="+mn-ea"/>
                <a:sym typeface="+mn-lt"/>
              </a:rPr>
              <a:t>chịu</a:t>
            </a:r>
            <a:r>
              <a:rPr lang="fr-FR" sz="2400" dirty="0">
                <a:solidFill>
                  <a:srgbClr val="000000"/>
                </a:solidFill>
                <a:cs typeface="+mn-ea"/>
                <a:sym typeface="+mn-lt"/>
              </a:rPr>
              <a:t> </a:t>
            </a:r>
            <a:r>
              <a:rPr lang="fr-FR" sz="2400" dirty="0" err="1">
                <a:solidFill>
                  <a:srgbClr val="000000"/>
                </a:solidFill>
                <a:cs typeface="+mn-ea"/>
                <a:sym typeface="+mn-lt"/>
              </a:rPr>
              <a:t>sự</a:t>
            </a:r>
            <a:r>
              <a:rPr lang="fr-FR" sz="2400" dirty="0">
                <a:solidFill>
                  <a:srgbClr val="000000"/>
                </a:solidFill>
                <a:cs typeface="+mn-ea"/>
                <a:sym typeface="+mn-lt"/>
              </a:rPr>
              <a:t> </a:t>
            </a:r>
            <a:r>
              <a:rPr lang="fr-FR" sz="2400" dirty="0" err="1">
                <a:solidFill>
                  <a:srgbClr val="000000"/>
                </a:solidFill>
                <a:cs typeface="+mn-ea"/>
                <a:sym typeface="+mn-lt"/>
              </a:rPr>
              <a:t>tác</a:t>
            </a:r>
            <a:r>
              <a:rPr lang="fr-FR" sz="2400" dirty="0">
                <a:solidFill>
                  <a:srgbClr val="000000"/>
                </a:solidFill>
                <a:cs typeface="+mn-ea"/>
                <a:sym typeface="+mn-lt"/>
              </a:rPr>
              <a:t> </a:t>
            </a:r>
            <a:r>
              <a:rPr lang="fr-FR" sz="2400" dirty="0" err="1">
                <a:solidFill>
                  <a:srgbClr val="000000"/>
                </a:solidFill>
                <a:cs typeface="+mn-ea"/>
                <a:sym typeface="+mn-lt"/>
              </a:rPr>
              <a:t>động</a:t>
            </a:r>
            <a:r>
              <a:rPr lang="fr-FR" sz="2400" dirty="0">
                <a:solidFill>
                  <a:srgbClr val="000000"/>
                </a:solidFill>
                <a:cs typeface="+mn-ea"/>
                <a:sym typeface="+mn-lt"/>
              </a:rPr>
              <a:t> </a:t>
            </a:r>
            <a:r>
              <a:rPr lang="fr-FR" sz="2400" dirty="0" err="1">
                <a:solidFill>
                  <a:srgbClr val="000000"/>
                </a:solidFill>
                <a:cs typeface="+mn-ea"/>
                <a:sym typeface="+mn-lt"/>
              </a:rPr>
              <a:t>của</a:t>
            </a:r>
            <a:r>
              <a:rPr lang="fr-FR" sz="2400" dirty="0">
                <a:solidFill>
                  <a:srgbClr val="000000"/>
                </a:solidFill>
                <a:cs typeface="+mn-ea"/>
                <a:sym typeface="+mn-lt"/>
              </a:rPr>
              <a:t> </a:t>
            </a:r>
            <a:r>
              <a:rPr lang="fr-FR" sz="2400" dirty="0" err="1">
                <a:solidFill>
                  <a:srgbClr val="000000"/>
                </a:solidFill>
                <a:cs typeface="+mn-ea"/>
                <a:sym typeface="+mn-lt"/>
              </a:rPr>
              <a:t>môi</a:t>
            </a:r>
            <a:r>
              <a:rPr lang="fr-FR" sz="2400" dirty="0">
                <a:solidFill>
                  <a:srgbClr val="000000"/>
                </a:solidFill>
                <a:cs typeface="+mn-ea"/>
                <a:sym typeface="+mn-lt"/>
              </a:rPr>
              <a:t> </a:t>
            </a:r>
            <a:r>
              <a:rPr lang="fr-FR" sz="2400" dirty="0" err="1">
                <a:solidFill>
                  <a:srgbClr val="000000"/>
                </a:solidFill>
                <a:cs typeface="+mn-ea"/>
                <a:sym typeface="+mn-lt"/>
              </a:rPr>
              <a:t>trường</a:t>
            </a:r>
            <a:r>
              <a:rPr lang="fr-FR" sz="2400" dirty="0">
                <a:solidFill>
                  <a:srgbClr val="000000"/>
                </a:solidFill>
                <a:cs typeface="+mn-ea"/>
                <a:sym typeface="+mn-lt"/>
              </a:rPr>
              <a:t>.</a:t>
            </a:r>
            <a:endParaRPr lang="en-US" sz="2400" dirty="0">
              <a:cs typeface="+mn-ea"/>
              <a:sym typeface="+mn-lt"/>
            </a:endParaRPr>
          </a:p>
        </p:txBody>
      </p:sp>
      <p:pic>
        <p:nvPicPr>
          <p:cNvPr id="6" name="Picture 2" descr="Bảo hộ giống cây trồng - TRƯỜNG LUẬT">
            <a:extLst>
              <a:ext uri="{FF2B5EF4-FFF2-40B4-BE49-F238E27FC236}">
                <a16:creationId xmlns:a16="http://schemas.microsoft.com/office/drawing/2014/main" id="{5F156195-6089-FF23-DE00-A7016E1D694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666" t="4667" r="22000" b="6000"/>
          <a:stretch/>
        </p:blipFill>
        <p:spPr bwMode="auto">
          <a:xfrm>
            <a:off x="8534400" y="2133600"/>
            <a:ext cx="3276600" cy="2623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6031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xEl>
                                              <p:pRg st="1" end="1"/>
                                            </p:txEl>
                                          </p:spTgt>
                                        </p:tgtEl>
                                        <p:attrNameLst>
                                          <p:attrName>style.visibility</p:attrName>
                                        </p:attrNameLst>
                                      </p:cBhvr>
                                      <p:to>
                                        <p:strVal val="visible"/>
                                      </p:to>
                                    </p:set>
                                    <p:animEffect transition="in" filter="fade">
                                      <p:cBhvr>
                                        <p:cTn id="20"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Hộp Văn bản 2">
            <a:extLst>
              <a:ext uri="{FF2B5EF4-FFF2-40B4-BE49-F238E27FC236}">
                <a16:creationId xmlns:a16="http://schemas.microsoft.com/office/drawing/2014/main" id="{04087D3B-C485-29F0-76EA-903EC0B5367F}"/>
              </a:ext>
            </a:extLst>
          </p:cNvPr>
          <p:cNvSpPr txBox="1"/>
          <p:nvPr/>
        </p:nvSpPr>
        <p:spPr>
          <a:xfrm>
            <a:off x="685800" y="1600200"/>
            <a:ext cx="10896600" cy="1121846"/>
          </a:xfrm>
          <a:prstGeom prst="rect">
            <a:avLst/>
          </a:prstGeom>
          <a:solidFill>
            <a:schemeClr val="accent4">
              <a:lumMod val="20000"/>
              <a:lumOff val="80000"/>
            </a:schemeClr>
          </a:solidFill>
        </p:spPr>
        <p:txBody>
          <a:bodyPr wrap="square">
            <a:spAutoFit/>
          </a:bodyPr>
          <a:lstStyle/>
          <a:p>
            <a:pPr algn="just">
              <a:lnSpc>
                <a:spcPct val="150000"/>
              </a:lnSpc>
            </a:pPr>
            <a:r>
              <a:rPr lang="fr-FR" sz="2400" dirty="0">
                <a:solidFill>
                  <a:srgbClr val="000000"/>
                </a:solidFill>
                <a:cs typeface="+mn-ea"/>
                <a:sym typeface="+mn-lt"/>
              </a:rPr>
              <a:t>Quan </a:t>
            </a:r>
            <a:r>
              <a:rPr lang="fr-FR" sz="2400" dirty="0" err="1">
                <a:solidFill>
                  <a:srgbClr val="000000"/>
                </a:solidFill>
                <a:cs typeface="+mn-ea"/>
                <a:sym typeface="+mn-lt"/>
              </a:rPr>
              <a:t>sát</a:t>
            </a:r>
            <a:r>
              <a:rPr lang="fr-FR" sz="2400" dirty="0">
                <a:solidFill>
                  <a:srgbClr val="000000"/>
                </a:solidFill>
                <a:cs typeface="+mn-ea"/>
                <a:sym typeface="+mn-lt"/>
              </a:rPr>
              <a:t> </a:t>
            </a:r>
            <a:r>
              <a:rPr lang="fr-FR" sz="2400" dirty="0" err="1">
                <a:solidFill>
                  <a:srgbClr val="000000"/>
                </a:solidFill>
                <a:cs typeface="+mn-ea"/>
                <a:sym typeface="+mn-lt"/>
              </a:rPr>
              <a:t>hình</a:t>
            </a:r>
            <a:r>
              <a:rPr lang="fr-FR" sz="2400" dirty="0">
                <a:solidFill>
                  <a:srgbClr val="000000"/>
                </a:solidFill>
                <a:cs typeface="+mn-ea"/>
                <a:sym typeface="+mn-lt"/>
              </a:rPr>
              <a:t> 9.5 </a:t>
            </a:r>
            <a:r>
              <a:rPr lang="fr-FR" sz="2400" dirty="0" err="1">
                <a:solidFill>
                  <a:srgbClr val="000000"/>
                </a:solidFill>
                <a:cs typeface="+mn-ea"/>
                <a:sym typeface="+mn-lt"/>
              </a:rPr>
              <a:t>và</a:t>
            </a:r>
            <a:r>
              <a:rPr lang="fr-FR" sz="2400" dirty="0">
                <a:solidFill>
                  <a:srgbClr val="000000"/>
                </a:solidFill>
                <a:cs typeface="+mn-ea"/>
                <a:sym typeface="+mn-lt"/>
              </a:rPr>
              <a:t> </a:t>
            </a:r>
            <a:r>
              <a:rPr lang="fr-FR" sz="2400" dirty="0" err="1">
                <a:solidFill>
                  <a:srgbClr val="000000"/>
                </a:solidFill>
                <a:cs typeface="+mn-ea"/>
                <a:sym typeface="+mn-lt"/>
              </a:rPr>
              <a:t>giải</a:t>
            </a:r>
            <a:r>
              <a:rPr lang="fr-FR" sz="2400" dirty="0">
                <a:solidFill>
                  <a:srgbClr val="000000"/>
                </a:solidFill>
                <a:cs typeface="+mn-ea"/>
                <a:sym typeface="+mn-lt"/>
              </a:rPr>
              <a:t> </a:t>
            </a:r>
            <a:r>
              <a:rPr lang="fr-FR" sz="2400" dirty="0" err="1">
                <a:solidFill>
                  <a:srgbClr val="000000"/>
                </a:solidFill>
                <a:cs typeface="+mn-ea"/>
                <a:sym typeface="+mn-lt"/>
              </a:rPr>
              <a:t>thích</a:t>
            </a:r>
            <a:r>
              <a:rPr lang="fr-FR" sz="2400" dirty="0">
                <a:solidFill>
                  <a:srgbClr val="000000"/>
                </a:solidFill>
                <a:cs typeface="+mn-ea"/>
                <a:sym typeface="+mn-lt"/>
              </a:rPr>
              <a:t> </a:t>
            </a:r>
            <a:r>
              <a:rPr lang="fr-FR" sz="2400" dirty="0" err="1">
                <a:solidFill>
                  <a:srgbClr val="000000"/>
                </a:solidFill>
                <a:cs typeface="+mn-ea"/>
                <a:sym typeface="+mn-lt"/>
              </a:rPr>
              <a:t>vì</a:t>
            </a:r>
            <a:r>
              <a:rPr lang="fr-FR" sz="2400" dirty="0">
                <a:solidFill>
                  <a:srgbClr val="000000"/>
                </a:solidFill>
                <a:cs typeface="+mn-ea"/>
                <a:sym typeface="+mn-lt"/>
              </a:rPr>
              <a:t> </a:t>
            </a:r>
            <a:r>
              <a:rPr lang="fr-FR" sz="2400" dirty="0" err="1">
                <a:solidFill>
                  <a:srgbClr val="000000"/>
                </a:solidFill>
                <a:cs typeface="+mn-ea"/>
                <a:sym typeface="+mn-lt"/>
              </a:rPr>
              <a:t>sao</a:t>
            </a:r>
            <a:r>
              <a:rPr lang="fr-FR" sz="2400" dirty="0">
                <a:solidFill>
                  <a:srgbClr val="000000"/>
                </a:solidFill>
                <a:cs typeface="+mn-ea"/>
                <a:sym typeface="+mn-lt"/>
              </a:rPr>
              <a:t> </a:t>
            </a:r>
            <a:r>
              <a:rPr lang="fr-FR" sz="2400" dirty="0" err="1">
                <a:solidFill>
                  <a:srgbClr val="000000"/>
                </a:solidFill>
                <a:cs typeface="+mn-ea"/>
                <a:sym typeface="+mn-lt"/>
              </a:rPr>
              <a:t>lại</a:t>
            </a:r>
            <a:r>
              <a:rPr lang="fr-FR" sz="2400" dirty="0">
                <a:solidFill>
                  <a:srgbClr val="000000"/>
                </a:solidFill>
                <a:cs typeface="+mn-ea"/>
                <a:sym typeface="+mn-lt"/>
              </a:rPr>
              <a:t> </a:t>
            </a:r>
            <a:r>
              <a:rPr lang="fr-FR" sz="2400" dirty="0" err="1">
                <a:solidFill>
                  <a:srgbClr val="000000"/>
                </a:solidFill>
                <a:cs typeface="+mn-ea"/>
                <a:sym typeface="+mn-lt"/>
              </a:rPr>
              <a:t>có</a:t>
            </a:r>
            <a:r>
              <a:rPr lang="fr-FR" sz="2400" dirty="0">
                <a:solidFill>
                  <a:srgbClr val="000000"/>
                </a:solidFill>
                <a:cs typeface="+mn-ea"/>
                <a:sym typeface="+mn-lt"/>
              </a:rPr>
              <a:t> </a:t>
            </a:r>
            <a:r>
              <a:rPr lang="fr-FR" sz="2400" dirty="0" err="1">
                <a:solidFill>
                  <a:srgbClr val="000000"/>
                </a:solidFill>
                <a:cs typeface="+mn-ea"/>
                <a:sym typeface="+mn-lt"/>
              </a:rPr>
              <a:t>sự</a:t>
            </a:r>
            <a:r>
              <a:rPr lang="fr-FR" sz="2400" dirty="0">
                <a:solidFill>
                  <a:srgbClr val="000000"/>
                </a:solidFill>
                <a:cs typeface="+mn-ea"/>
                <a:sym typeface="+mn-lt"/>
              </a:rPr>
              <a:t> </a:t>
            </a:r>
            <a:r>
              <a:rPr lang="fr-FR" sz="2400" dirty="0" err="1">
                <a:solidFill>
                  <a:srgbClr val="000000"/>
                </a:solidFill>
                <a:cs typeface="+mn-ea"/>
                <a:sym typeface="+mn-lt"/>
              </a:rPr>
              <a:t>khác</a:t>
            </a:r>
            <a:r>
              <a:rPr lang="fr-FR" sz="2400" dirty="0">
                <a:solidFill>
                  <a:srgbClr val="000000"/>
                </a:solidFill>
                <a:cs typeface="+mn-ea"/>
                <a:sym typeface="+mn-lt"/>
              </a:rPr>
              <a:t> </a:t>
            </a:r>
            <a:r>
              <a:rPr lang="fr-FR" sz="2400" dirty="0" err="1">
                <a:solidFill>
                  <a:srgbClr val="000000"/>
                </a:solidFill>
                <a:cs typeface="+mn-ea"/>
                <a:sym typeface="+mn-lt"/>
              </a:rPr>
              <a:t>nhau</a:t>
            </a:r>
            <a:r>
              <a:rPr lang="fr-FR" sz="2400" dirty="0">
                <a:solidFill>
                  <a:srgbClr val="000000"/>
                </a:solidFill>
                <a:cs typeface="+mn-ea"/>
                <a:sym typeface="+mn-lt"/>
              </a:rPr>
              <a:t> </a:t>
            </a:r>
            <a:r>
              <a:rPr lang="fr-FR" sz="2400" dirty="0" err="1">
                <a:solidFill>
                  <a:srgbClr val="000000"/>
                </a:solidFill>
                <a:cs typeface="+mn-ea"/>
                <a:sym typeface="+mn-lt"/>
              </a:rPr>
              <a:t>về</a:t>
            </a:r>
            <a:r>
              <a:rPr lang="fr-FR" sz="2400" dirty="0">
                <a:solidFill>
                  <a:srgbClr val="000000"/>
                </a:solidFill>
                <a:cs typeface="+mn-ea"/>
                <a:sym typeface="+mn-lt"/>
              </a:rPr>
              <a:t> </a:t>
            </a:r>
            <a:r>
              <a:rPr lang="fr-FR" sz="2400" dirty="0" err="1">
                <a:solidFill>
                  <a:srgbClr val="000000"/>
                </a:solidFill>
                <a:cs typeface="+mn-ea"/>
                <a:sym typeface="+mn-lt"/>
              </a:rPr>
              <a:t>màu</a:t>
            </a:r>
            <a:r>
              <a:rPr lang="fr-FR" sz="2400" dirty="0">
                <a:solidFill>
                  <a:srgbClr val="000000"/>
                </a:solidFill>
                <a:cs typeface="+mn-ea"/>
                <a:sym typeface="+mn-lt"/>
              </a:rPr>
              <a:t> </a:t>
            </a:r>
            <a:r>
              <a:rPr lang="fr-FR" sz="2400" dirty="0" err="1">
                <a:solidFill>
                  <a:srgbClr val="000000"/>
                </a:solidFill>
                <a:cs typeface="+mn-ea"/>
                <a:sym typeface="+mn-lt"/>
              </a:rPr>
              <a:t>sắc</a:t>
            </a:r>
            <a:r>
              <a:rPr lang="fr-FR" sz="2400" dirty="0">
                <a:solidFill>
                  <a:srgbClr val="000000"/>
                </a:solidFill>
                <a:cs typeface="+mn-ea"/>
                <a:sym typeface="+mn-lt"/>
              </a:rPr>
              <a:t> của </a:t>
            </a:r>
            <a:r>
              <a:rPr lang="fr-FR" sz="2400" dirty="0" err="1">
                <a:solidFill>
                  <a:srgbClr val="000000"/>
                </a:solidFill>
                <a:cs typeface="+mn-ea"/>
                <a:sym typeface="+mn-lt"/>
              </a:rPr>
              <a:t>hai</a:t>
            </a:r>
            <a:r>
              <a:rPr lang="fr-FR" sz="2400" dirty="0">
                <a:solidFill>
                  <a:srgbClr val="000000"/>
                </a:solidFill>
                <a:cs typeface="+mn-ea"/>
                <a:sym typeface="+mn-lt"/>
              </a:rPr>
              <a:t> </a:t>
            </a:r>
            <a:r>
              <a:rPr lang="fr-FR" sz="2400" dirty="0" err="1">
                <a:solidFill>
                  <a:srgbClr val="000000"/>
                </a:solidFill>
                <a:cs typeface="+mn-ea"/>
                <a:sym typeface="+mn-lt"/>
              </a:rPr>
              <a:t>quả</a:t>
            </a:r>
            <a:r>
              <a:rPr lang="fr-FR" sz="2400" dirty="0">
                <a:solidFill>
                  <a:srgbClr val="000000"/>
                </a:solidFill>
                <a:cs typeface="+mn-ea"/>
                <a:sym typeface="+mn-lt"/>
              </a:rPr>
              <a:t> </a:t>
            </a:r>
            <a:r>
              <a:rPr lang="fr-FR" sz="2400" dirty="0" err="1">
                <a:solidFill>
                  <a:srgbClr val="000000"/>
                </a:solidFill>
                <a:cs typeface="+mn-ea"/>
                <a:sym typeface="+mn-lt"/>
              </a:rPr>
              <a:t>bí</a:t>
            </a:r>
            <a:r>
              <a:rPr lang="fr-FR" sz="2400" dirty="0">
                <a:solidFill>
                  <a:srgbClr val="000000"/>
                </a:solidFill>
                <a:cs typeface="+mn-ea"/>
                <a:sym typeface="+mn-lt"/>
              </a:rPr>
              <a:t> </a:t>
            </a:r>
            <a:r>
              <a:rPr lang="fr-FR" sz="2400" dirty="0" err="1">
                <a:solidFill>
                  <a:srgbClr val="000000"/>
                </a:solidFill>
                <a:cs typeface="+mn-ea"/>
                <a:sym typeface="+mn-lt"/>
              </a:rPr>
              <a:t>đỏ</a:t>
            </a:r>
            <a:r>
              <a:rPr lang="fr-FR" sz="2400" dirty="0">
                <a:solidFill>
                  <a:srgbClr val="000000"/>
                </a:solidFill>
                <a:cs typeface="+mn-ea"/>
                <a:sym typeface="+mn-lt"/>
              </a:rPr>
              <a:t> A </a:t>
            </a:r>
            <a:r>
              <a:rPr lang="fr-FR" sz="2400" dirty="0" err="1">
                <a:solidFill>
                  <a:srgbClr val="000000"/>
                </a:solidFill>
                <a:cs typeface="+mn-ea"/>
                <a:sym typeface="+mn-lt"/>
              </a:rPr>
              <a:t>và</a:t>
            </a:r>
            <a:r>
              <a:rPr lang="fr-FR" sz="2400" dirty="0">
                <a:solidFill>
                  <a:srgbClr val="000000"/>
                </a:solidFill>
                <a:cs typeface="+mn-ea"/>
                <a:sym typeface="+mn-lt"/>
              </a:rPr>
              <a:t> B </a:t>
            </a:r>
            <a:r>
              <a:rPr lang="fr-FR" sz="2400" dirty="0" err="1">
                <a:solidFill>
                  <a:srgbClr val="000000"/>
                </a:solidFill>
                <a:cs typeface="+mn-ea"/>
                <a:sym typeface="+mn-lt"/>
              </a:rPr>
              <a:t>trên</a:t>
            </a:r>
            <a:r>
              <a:rPr lang="fr-FR" sz="2400" dirty="0">
                <a:solidFill>
                  <a:srgbClr val="000000"/>
                </a:solidFill>
                <a:cs typeface="+mn-ea"/>
                <a:sym typeface="+mn-lt"/>
              </a:rPr>
              <a:t> </a:t>
            </a:r>
            <a:r>
              <a:rPr lang="fr-FR" sz="2400" dirty="0" err="1">
                <a:solidFill>
                  <a:srgbClr val="000000"/>
                </a:solidFill>
                <a:cs typeface="+mn-ea"/>
                <a:sym typeface="+mn-lt"/>
              </a:rPr>
              <a:t>cùng</a:t>
            </a:r>
            <a:r>
              <a:rPr lang="fr-FR" sz="2400" dirty="0">
                <a:solidFill>
                  <a:srgbClr val="000000"/>
                </a:solidFill>
                <a:cs typeface="+mn-ea"/>
                <a:sym typeface="+mn-lt"/>
              </a:rPr>
              <a:t> </a:t>
            </a:r>
            <a:r>
              <a:rPr lang="fr-FR" sz="2400" dirty="0" err="1">
                <a:solidFill>
                  <a:srgbClr val="000000"/>
                </a:solidFill>
                <a:cs typeface="+mn-ea"/>
                <a:sym typeface="+mn-lt"/>
              </a:rPr>
              <a:t>một</a:t>
            </a:r>
            <a:r>
              <a:rPr lang="fr-FR" sz="2400" dirty="0">
                <a:solidFill>
                  <a:srgbClr val="000000"/>
                </a:solidFill>
                <a:cs typeface="+mn-ea"/>
                <a:sym typeface="+mn-lt"/>
              </a:rPr>
              <a:t> </a:t>
            </a:r>
            <a:r>
              <a:rPr lang="fr-FR" sz="2400" dirty="0" err="1">
                <a:solidFill>
                  <a:srgbClr val="000000"/>
                </a:solidFill>
                <a:cs typeface="+mn-ea"/>
                <a:sym typeface="+mn-lt"/>
              </a:rPr>
              <a:t>cây</a:t>
            </a:r>
            <a:r>
              <a:rPr lang="fr-FR" sz="2400" dirty="0">
                <a:solidFill>
                  <a:srgbClr val="000000"/>
                </a:solidFill>
                <a:cs typeface="+mn-ea"/>
                <a:sym typeface="+mn-lt"/>
              </a:rPr>
              <a:t>?</a:t>
            </a:r>
            <a:endParaRPr lang="en-US" sz="2400" dirty="0">
              <a:cs typeface="+mn-ea"/>
              <a:sym typeface="+mn-lt"/>
            </a:endParaRPr>
          </a:p>
        </p:txBody>
      </p:sp>
      <p:pic>
        <p:nvPicPr>
          <p:cNvPr id="4" name="Hình ảnh 4" descr="Ảnh có chứa văn bản, hoa quả, ảnh chụp màn hình, táo&#10;&#10;Mô tả được tạo tự động">
            <a:extLst>
              <a:ext uri="{FF2B5EF4-FFF2-40B4-BE49-F238E27FC236}">
                <a16:creationId xmlns:a16="http://schemas.microsoft.com/office/drawing/2014/main" id="{D69AFB4A-97B6-F11D-9904-BCE877963EDB}"/>
              </a:ext>
            </a:extLst>
          </p:cNvPr>
          <p:cNvPicPr>
            <a:picLocks noChangeAspect="1"/>
          </p:cNvPicPr>
          <p:nvPr/>
        </p:nvPicPr>
        <p:blipFill rotWithShape="1">
          <a:blip r:embed="rId3">
            <a:extLst>
              <a:ext uri="{28A0092B-C50C-407E-A947-70E740481C1C}">
                <a14:useLocalDpi xmlns:a14="http://schemas.microsoft.com/office/drawing/2010/main" val="0"/>
              </a:ext>
            </a:extLst>
          </a:blip>
          <a:srcRect l="30236" t="43671" r="31371" b="6964"/>
          <a:stretch/>
        </p:blipFill>
        <p:spPr>
          <a:xfrm>
            <a:off x="609600" y="2971800"/>
            <a:ext cx="3657600" cy="238664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mc:AlternateContent xmlns:mc="http://schemas.openxmlformats.org/markup-compatibility/2006" xmlns:a14="http://schemas.microsoft.com/office/drawing/2010/main">
        <mc:Choice Requires="a14">
          <p:sp>
            <p:nvSpPr>
              <p:cNvPr id="5" name="Hộp Văn bản 8">
                <a:extLst>
                  <a:ext uri="{FF2B5EF4-FFF2-40B4-BE49-F238E27FC236}">
                    <a16:creationId xmlns:a16="http://schemas.microsoft.com/office/drawing/2014/main" id="{560FF9F3-CD31-F4D6-A1DE-54CA54D0202A}"/>
                  </a:ext>
                </a:extLst>
              </p:cNvPr>
              <p:cNvSpPr txBox="1"/>
              <p:nvPr/>
            </p:nvSpPr>
            <p:spPr>
              <a:xfrm>
                <a:off x="4419600" y="2895600"/>
                <a:ext cx="7254876" cy="3337837"/>
              </a:xfrm>
              <a:prstGeom prst="rect">
                <a:avLst/>
              </a:prstGeom>
              <a:noFill/>
            </p:spPr>
            <p:txBody>
              <a:bodyPr wrap="square">
                <a:spAutoFit/>
              </a:bodyPr>
              <a:lstStyle/>
              <a:p>
                <a:pPr algn="just">
                  <a:lnSpc>
                    <a:spcPct val="150000"/>
                  </a:lnSpc>
                </a:pPr>
                <a:r>
                  <a:rPr lang="fr-FR" sz="2400" dirty="0" err="1">
                    <a:solidFill>
                      <a:srgbClr val="000000"/>
                    </a:solidFill>
                    <a:cs typeface="+mn-ea"/>
                    <a:sym typeface="+mn-lt"/>
                  </a:rPr>
                  <a:t>Trong</a:t>
                </a:r>
                <a:r>
                  <a:rPr lang="fr-FR" sz="2400" dirty="0">
                    <a:solidFill>
                      <a:srgbClr val="000000"/>
                    </a:solidFill>
                    <a:cs typeface="+mn-ea"/>
                    <a:sym typeface="+mn-lt"/>
                  </a:rPr>
                  <a:t> </a:t>
                </a:r>
                <a:r>
                  <a:rPr lang="fr-FR" sz="2400" dirty="0" err="1">
                    <a:solidFill>
                      <a:srgbClr val="000000"/>
                    </a:solidFill>
                    <a:cs typeface="+mn-ea"/>
                    <a:sym typeface="+mn-lt"/>
                  </a:rPr>
                  <a:t>điều</a:t>
                </a:r>
                <a:r>
                  <a:rPr lang="fr-FR" sz="2400" dirty="0">
                    <a:solidFill>
                      <a:srgbClr val="000000"/>
                    </a:solidFill>
                    <a:cs typeface="+mn-ea"/>
                    <a:sym typeface="+mn-lt"/>
                  </a:rPr>
                  <a:t> </a:t>
                </a:r>
                <a:r>
                  <a:rPr lang="fr-FR" sz="2400" dirty="0" err="1">
                    <a:solidFill>
                      <a:srgbClr val="000000"/>
                    </a:solidFill>
                    <a:cs typeface="+mn-ea"/>
                    <a:sym typeface="+mn-lt"/>
                  </a:rPr>
                  <a:t>kiện</a:t>
                </a:r>
                <a:r>
                  <a:rPr lang="fr-FR" sz="2400" dirty="0">
                    <a:solidFill>
                      <a:srgbClr val="000000"/>
                    </a:solidFill>
                    <a:cs typeface="+mn-ea"/>
                    <a:sym typeface="+mn-lt"/>
                  </a:rPr>
                  <a:t> </a:t>
                </a:r>
                <a:r>
                  <a:rPr lang="fr-FR" sz="2400" dirty="0" err="1">
                    <a:solidFill>
                      <a:srgbClr val="000000"/>
                    </a:solidFill>
                    <a:cs typeface="+mn-ea"/>
                    <a:sym typeface="+mn-lt"/>
                  </a:rPr>
                  <a:t>chiếu</a:t>
                </a:r>
                <a:r>
                  <a:rPr lang="fr-FR" sz="2400" dirty="0">
                    <a:solidFill>
                      <a:srgbClr val="000000"/>
                    </a:solidFill>
                    <a:cs typeface="+mn-ea"/>
                    <a:sym typeface="+mn-lt"/>
                  </a:rPr>
                  <a:t> </a:t>
                </a:r>
                <a:r>
                  <a:rPr lang="fr-FR" sz="2400" dirty="0" err="1">
                    <a:solidFill>
                      <a:srgbClr val="000000"/>
                    </a:solidFill>
                    <a:cs typeface="+mn-ea"/>
                    <a:sym typeface="+mn-lt"/>
                  </a:rPr>
                  <a:t>sáng</a:t>
                </a:r>
                <a:r>
                  <a:rPr lang="fr-FR" sz="2400" dirty="0">
                    <a:solidFill>
                      <a:srgbClr val="000000"/>
                    </a:solidFill>
                    <a:cs typeface="+mn-ea"/>
                    <a:sym typeface="+mn-lt"/>
                  </a:rPr>
                  <a:t> </a:t>
                </a:r>
                <a:r>
                  <a:rPr lang="fr-FR" sz="2400" dirty="0" err="1">
                    <a:solidFill>
                      <a:srgbClr val="000000"/>
                    </a:solidFill>
                    <a:cs typeface="+mn-ea"/>
                    <a:sym typeface="+mn-lt"/>
                  </a:rPr>
                  <a:t>trực</a:t>
                </a:r>
                <a:r>
                  <a:rPr lang="fr-FR" sz="2400" dirty="0">
                    <a:solidFill>
                      <a:srgbClr val="000000"/>
                    </a:solidFill>
                    <a:cs typeface="+mn-ea"/>
                    <a:sym typeface="+mn-lt"/>
                  </a:rPr>
                  <a:t> </a:t>
                </a:r>
                <a:r>
                  <a:rPr lang="fr-FR" sz="2400" dirty="0" err="1">
                    <a:solidFill>
                      <a:srgbClr val="000000"/>
                    </a:solidFill>
                    <a:cs typeface="+mn-ea"/>
                    <a:sym typeface="+mn-lt"/>
                  </a:rPr>
                  <a:t>tiếp</a:t>
                </a:r>
                <a:r>
                  <a:rPr lang="fr-FR" sz="2400" dirty="0">
                    <a:solidFill>
                      <a:srgbClr val="000000"/>
                    </a:solidFill>
                    <a:cs typeface="+mn-ea"/>
                    <a:sym typeface="+mn-lt"/>
                  </a:rPr>
                  <a:t> </a:t>
                </a:r>
                <a:r>
                  <a:rPr lang="fr-FR" sz="2400" dirty="0" err="1">
                    <a:solidFill>
                      <a:srgbClr val="000000"/>
                    </a:solidFill>
                    <a:cs typeface="+mn-ea"/>
                    <a:sym typeface="+mn-lt"/>
                  </a:rPr>
                  <a:t>từ</a:t>
                </a:r>
                <a:r>
                  <a:rPr lang="fr-FR" sz="2400" dirty="0">
                    <a:solidFill>
                      <a:srgbClr val="000000"/>
                    </a:solidFill>
                    <a:cs typeface="+mn-ea"/>
                    <a:sym typeface="+mn-lt"/>
                  </a:rPr>
                  <a:t> </a:t>
                </a:r>
                <a:r>
                  <a:rPr lang="fr-FR" sz="2400" dirty="0" err="1">
                    <a:solidFill>
                      <a:srgbClr val="000000"/>
                    </a:solidFill>
                    <a:cs typeface="+mn-ea"/>
                    <a:sym typeface="+mn-lt"/>
                  </a:rPr>
                  <a:t>Mặt</a:t>
                </a:r>
                <a:r>
                  <a:rPr lang="fr-FR" sz="2400" dirty="0">
                    <a:solidFill>
                      <a:srgbClr val="000000"/>
                    </a:solidFill>
                    <a:cs typeface="+mn-ea"/>
                    <a:sym typeface="+mn-lt"/>
                  </a:rPr>
                  <a:t> </a:t>
                </a:r>
                <a:r>
                  <a:rPr lang="fr-FR" sz="2400" dirty="0" err="1">
                    <a:solidFill>
                      <a:srgbClr val="000000"/>
                    </a:solidFill>
                    <a:cs typeface="+mn-ea"/>
                    <a:sym typeface="+mn-lt"/>
                  </a:rPr>
                  <a:t>Trời</a:t>
                </a:r>
                <a:r>
                  <a:rPr lang="fr-FR" sz="2400" dirty="0">
                    <a:solidFill>
                      <a:srgbClr val="000000"/>
                    </a:solidFill>
                    <a:cs typeface="+mn-ea"/>
                    <a:sym typeface="+mn-lt"/>
                  </a:rPr>
                  <a:t> </a:t>
                </a:r>
                <a:r>
                  <a:rPr lang="fr-FR" sz="2400" dirty="0" err="1">
                    <a:solidFill>
                      <a:srgbClr val="000000"/>
                    </a:solidFill>
                    <a:cs typeface="+mn-ea"/>
                    <a:sym typeface="+mn-lt"/>
                  </a:rPr>
                  <a:t>nên</a:t>
                </a:r>
                <a:r>
                  <a:rPr lang="fr-FR" sz="2400" dirty="0">
                    <a:solidFill>
                      <a:srgbClr val="000000"/>
                    </a:solidFill>
                    <a:cs typeface="+mn-ea"/>
                    <a:sym typeface="+mn-lt"/>
                  </a:rPr>
                  <a:t> </a:t>
                </a:r>
                <a:r>
                  <a:rPr lang="fr-FR" sz="2400" dirty="0" err="1">
                    <a:solidFill>
                      <a:srgbClr val="000000"/>
                    </a:solidFill>
                    <a:cs typeface="+mn-ea"/>
                    <a:sym typeface="+mn-lt"/>
                  </a:rPr>
                  <a:t>quả</a:t>
                </a:r>
                <a:r>
                  <a:rPr lang="fr-FR" sz="2400" dirty="0">
                    <a:solidFill>
                      <a:srgbClr val="000000"/>
                    </a:solidFill>
                    <a:cs typeface="+mn-ea"/>
                    <a:sym typeface="+mn-lt"/>
                  </a:rPr>
                  <a:t> </a:t>
                </a:r>
                <a:r>
                  <a:rPr lang="fr-FR" sz="2400" dirty="0" err="1">
                    <a:solidFill>
                      <a:srgbClr val="000000"/>
                    </a:solidFill>
                    <a:cs typeface="+mn-ea"/>
                    <a:sym typeface="+mn-lt"/>
                  </a:rPr>
                  <a:t>bí</a:t>
                </a:r>
                <a:r>
                  <a:rPr lang="fr-FR" sz="2400" dirty="0">
                    <a:solidFill>
                      <a:srgbClr val="000000"/>
                    </a:solidFill>
                    <a:cs typeface="+mn-ea"/>
                    <a:sym typeface="+mn-lt"/>
                  </a:rPr>
                  <a:t> A </a:t>
                </a:r>
                <a:r>
                  <a:rPr lang="fr-FR" sz="2400" dirty="0" err="1">
                    <a:solidFill>
                      <a:srgbClr val="000000"/>
                    </a:solidFill>
                    <a:cs typeface="+mn-ea"/>
                    <a:sym typeface="+mn-lt"/>
                  </a:rPr>
                  <a:t>có</a:t>
                </a:r>
                <a:r>
                  <a:rPr lang="fr-FR" sz="2400" dirty="0">
                    <a:solidFill>
                      <a:srgbClr val="000000"/>
                    </a:solidFill>
                    <a:cs typeface="+mn-ea"/>
                    <a:sym typeface="+mn-lt"/>
                  </a:rPr>
                  <a:t> </a:t>
                </a:r>
                <a:r>
                  <a:rPr lang="fr-FR" sz="2400" dirty="0" err="1">
                    <a:solidFill>
                      <a:srgbClr val="000000"/>
                    </a:solidFill>
                    <a:cs typeface="+mn-ea"/>
                    <a:sym typeface="+mn-lt"/>
                  </a:rPr>
                  <a:t>màu</a:t>
                </a:r>
                <a:r>
                  <a:rPr lang="fr-FR" sz="2400" dirty="0">
                    <a:solidFill>
                      <a:srgbClr val="000000"/>
                    </a:solidFill>
                    <a:cs typeface="+mn-ea"/>
                    <a:sym typeface="+mn-lt"/>
                  </a:rPr>
                  <a:t> </a:t>
                </a:r>
                <a:r>
                  <a:rPr lang="fr-FR" sz="2400" dirty="0" err="1">
                    <a:solidFill>
                      <a:srgbClr val="000000"/>
                    </a:solidFill>
                    <a:cs typeface="+mn-ea"/>
                    <a:sym typeface="+mn-lt"/>
                  </a:rPr>
                  <a:t>vàng</a:t>
                </a:r>
                <a:r>
                  <a:rPr lang="fr-FR" sz="2400" dirty="0">
                    <a:solidFill>
                      <a:srgbClr val="000000"/>
                    </a:solidFill>
                    <a:cs typeface="+mn-ea"/>
                    <a:sym typeface="+mn-lt"/>
                  </a:rPr>
                  <a:t> </a:t>
                </a:r>
                <a:r>
                  <a:rPr lang="fr-FR" sz="2400" dirty="0" err="1">
                    <a:solidFill>
                      <a:srgbClr val="000000"/>
                    </a:solidFill>
                    <a:cs typeface="+mn-ea"/>
                    <a:sym typeface="+mn-lt"/>
                  </a:rPr>
                  <a:t>đậm</a:t>
                </a:r>
                <a:r>
                  <a:rPr lang="fr-FR" sz="2400" dirty="0">
                    <a:solidFill>
                      <a:srgbClr val="000000"/>
                    </a:solidFill>
                    <a:cs typeface="+mn-ea"/>
                    <a:sym typeface="+mn-lt"/>
                  </a:rPr>
                  <a:t> </a:t>
                </a:r>
                <a:r>
                  <a:rPr lang="fr-FR" sz="2400" dirty="0" err="1">
                    <a:solidFill>
                      <a:srgbClr val="000000"/>
                    </a:solidFill>
                    <a:cs typeface="+mn-ea"/>
                    <a:sym typeface="+mn-lt"/>
                  </a:rPr>
                  <a:t>hơn</a:t>
                </a:r>
                <a:r>
                  <a:rPr lang="fr-FR" sz="2400" dirty="0">
                    <a:solidFill>
                      <a:srgbClr val="000000"/>
                    </a:solidFill>
                    <a:cs typeface="+mn-ea"/>
                    <a:sym typeface="+mn-lt"/>
                  </a:rPr>
                  <a:t>, </a:t>
                </a:r>
                <a:r>
                  <a:rPr lang="fr-FR" sz="2400" dirty="0" err="1">
                    <a:solidFill>
                      <a:srgbClr val="000000"/>
                    </a:solidFill>
                    <a:cs typeface="+mn-ea"/>
                    <a:sym typeface="+mn-lt"/>
                  </a:rPr>
                  <a:t>trong</a:t>
                </a:r>
                <a:r>
                  <a:rPr lang="fr-FR" sz="2400" dirty="0">
                    <a:solidFill>
                      <a:srgbClr val="000000"/>
                    </a:solidFill>
                    <a:cs typeface="+mn-ea"/>
                    <a:sym typeface="+mn-lt"/>
                  </a:rPr>
                  <a:t> khi </a:t>
                </a:r>
                <a:r>
                  <a:rPr lang="fr-FR" sz="2400" dirty="0" err="1">
                    <a:solidFill>
                      <a:srgbClr val="000000"/>
                    </a:solidFill>
                    <a:cs typeface="+mn-ea"/>
                    <a:sym typeface="+mn-lt"/>
                  </a:rPr>
                  <a:t>đó</a:t>
                </a:r>
                <a:r>
                  <a:rPr lang="fr-FR" sz="2400" dirty="0">
                    <a:solidFill>
                      <a:srgbClr val="000000"/>
                    </a:solidFill>
                    <a:cs typeface="+mn-ea"/>
                    <a:sym typeface="+mn-lt"/>
                  </a:rPr>
                  <a:t>, </a:t>
                </a:r>
                <a:r>
                  <a:rPr lang="fr-FR" sz="2400" dirty="0" err="1">
                    <a:solidFill>
                      <a:srgbClr val="000000"/>
                    </a:solidFill>
                    <a:cs typeface="+mn-ea"/>
                    <a:sym typeface="+mn-lt"/>
                  </a:rPr>
                  <a:t>quả</a:t>
                </a:r>
                <a:r>
                  <a:rPr lang="fr-FR" sz="2400" dirty="0">
                    <a:solidFill>
                      <a:srgbClr val="000000"/>
                    </a:solidFill>
                    <a:cs typeface="+mn-ea"/>
                    <a:sym typeface="+mn-lt"/>
                  </a:rPr>
                  <a:t> </a:t>
                </a:r>
                <a:r>
                  <a:rPr lang="fr-FR" sz="2400" dirty="0" err="1">
                    <a:solidFill>
                      <a:srgbClr val="000000"/>
                    </a:solidFill>
                    <a:cs typeface="+mn-ea"/>
                    <a:sym typeface="+mn-lt"/>
                  </a:rPr>
                  <a:t>bí</a:t>
                </a:r>
                <a:r>
                  <a:rPr lang="fr-FR" sz="2400" dirty="0">
                    <a:solidFill>
                      <a:srgbClr val="000000"/>
                    </a:solidFill>
                    <a:cs typeface="+mn-ea"/>
                    <a:sym typeface="+mn-lt"/>
                  </a:rPr>
                  <a:t> B </a:t>
                </a:r>
                <a:r>
                  <a:rPr lang="fr-FR" sz="2400" dirty="0" err="1">
                    <a:solidFill>
                      <a:srgbClr val="000000"/>
                    </a:solidFill>
                    <a:cs typeface="+mn-ea"/>
                    <a:sym typeface="+mn-lt"/>
                  </a:rPr>
                  <a:t>tiếp</a:t>
                </a:r>
                <a:r>
                  <a:rPr lang="fr-FR" sz="2400" dirty="0">
                    <a:solidFill>
                      <a:srgbClr val="000000"/>
                    </a:solidFill>
                    <a:cs typeface="+mn-ea"/>
                    <a:sym typeface="+mn-lt"/>
                  </a:rPr>
                  <a:t> </a:t>
                </a:r>
                <a:r>
                  <a:rPr lang="fr-FR" sz="2400" dirty="0" err="1">
                    <a:solidFill>
                      <a:srgbClr val="000000"/>
                    </a:solidFill>
                    <a:cs typeface="+mn-ea"/>
                    <a:sym typeface="+mn-lt"/>
                  </a:rPr>
                  <a:t>xúc</a:t>
                </a:r>
                <a:r>
                  <a:rPr lang="fr-FR" sz="2400" dirty="0">
                    <a:solidFill>
                      <a:srgbClr val="000000"/>
                    </a:solidFill>
                    <a:cs typeface="+mn-ea"/>
                    <a:sym typeface="+mn-lt"/>
                  </a:rPr>
                  <a:t> </a:t>
                </a:r>
                <a:r>
                  <a:rPr lang="fr-FR" sz="2400" dirty="0" err="1">
                    <a:solidFill>
                      <a:srgbClr val="000000"/>
                    </a:solidFill>
                    <a:cs typeface="+mn-ea"/>
                    <a:sym typeface="+mn-lt"/>
                  </a:rPr>
                  <a:t>với</a:t>
                </a:r>
                <a:r>
                  <a:rPr lang="fr-FR" sz="2400" dirty="0">
                    <a:solidFill>
                      <a:srgbClr val="000000"/>
                    </a:solidFill>
                    <a:cs typeface="+mn-ea"/>
                    <a:sym typeface="+mn-lt"/>
                  </a:rPr>
                  <a:t> </a:t>
                </a:r>
                <a:r>
                  <a:rPr lang="fr-FR" sz="2400" dirty="0" err="1">
                    <a:solidFill>
                      <a:srgbClr val="000000"/>
                    </a:solidFill>
                    <a:cs typeface="+mn-ea"/>
                    <a:sym typeface="+mn-lt"/>
                  </a:rPr>
                  <a:t>ánh</a:t>
                </a:r>
                <a:r>
                  <a:rPr lang="fr-FR" sz="2400" dirty="0">
                    <a:solidFill>
                      <a:srgbClr val="000000"/>
                    </a:solidFill>
                    <a:cs typeface="+mn-ea"/>
                    <a:sym typeface="+mn-lt"/>
                  </a:rPr>
                  <a:t> </a:t>
                </a:r>
                <a:r>
                  <a:rPr lang="fr-FR" sz="2400" dirty="0" err="1">
                    <a:solidFill>
                      <a:srgbClr val="000000"/>
                    </a:solidFill>
                    <a:cs typeface="+mn-ea"/>
                    <a:sym typeface="+mn-lt"/>
                  </a:rPr>
                  <a:t>sáng</a:t>
                </a:r>
                <a:r>
                  <a:rPr lang="fr-FR" sz="2400" dirty="0">
                    <a:solidFill>
                      <a:srgbClr val="000000"/>
                    </a:solidFill>
                    <a:cs typeface="+mn-ea"/>
                    <a:sym typeface="+mn-lt"/>
                  </a:rPr>
                  <a:t> </a:t>
                </a:r>
                <a:r>
                  <a:rPr lang="fr-FR" sz="2400" dirty="0" err="1">
                    <a:solidFill>
                      <a:srgbClr val="000000"/>
                    </a:solidFill>
                    <a:cs typeface="+mn-ea"/>
                    <a:sym typeface="+mn-lt"/>
                  </a:rPr>
                  <a:t>mặt</a:t>
                </a:r>
                <a:r>
                  <a:rPr lang="fr-FR" sz="2400" dirty="0">
                    <a:solidFill>
                      <a:srgbClr val="000000"/>
                    </a:solidFill>
                    <a:cs typeface="+mn-ea"/>
                    <a:sym typeface="+mn-lt"/>
                  </a:rPr>
                  <a:t> </a:t>
                </a:r>
                <a:r>
                  <a:rPr lang="fr-FR" sz="2400" dirty="0" err="1">
                    <a:solidFill>
                      <a:srgbClr val="000000"/>
                    </a:solidFill>
                    <a:cs typeface="+mn-ea"/>
                    <a:sym typeface="+mn-lt"/>
                  </a:rPr>
                  <a:t>trời</a:t>
                </a:r>
                <a:r>
                  <a:rPr lang="fr-FR" sz="2400" dirty="0">
                    <a:solidFill>
                      <a:srgbClr val="000000"/>
                    </a:solidFill>
                    <a:cs typeface="+mn-ea"/>
                    <a:sym typeface="+mn-lt"/>
                  </a:rPr>
                  <a:t> </a:t>
                </a:r>
                <a:r>
                  <a:rPr lang="fr-FR" sz="2400" dirty="0" err="1">
                    <a:solidFill>
                      <a:srgbClr val="000000"/>
                    </a:solidFill>
                    <a:cs typeface="+mn-ea"/>
                    <a:sym typeface="+mn-lt"/>
                  </a:rPr>
                  <a:t>gián</a:t>
                </a:r>
                <a:r>
                  <a:rPr lang="fr-FR" sz="2400" dirty="0">
                    <a:solidFill>
                      <a:srgbClr val="000000"/>
                    </a:solidFill>
                    <a:cs typeface="+mn-ea"/>
                    <a:sym typeface="+mn-lt"/>
                  </a:rPr>
                  <a:t> </a:t>
                </a:r>
                <a:r>
                  <a:rPr lang="fr-FR" sz="2400" dirty="0" err="1">
                    <a:solidFill>
                      <a:srgbClr val="000000"/>
                    </a:solidFill>
                    <a:cs typeface="+mn-ea"/>
                    <a:sym typeface="+mn-lt"/>
                  </a:rPr>
                  <a:t>tiếp</a:t>
                </a:r>
                <a:r>
                  <a:rPr lang="fr-FR" sz="2400" dirty="0">
                    <a:solidFill>
                      <a:srgbClr val="000000"/>
                    </a:solidFill>
                    <a:cs typeface="+mn-ea"/>
                    <a:sym typeface="+mn-lt"/>
                  </a:rPr>
                  <a:t> </a:t>
                </a:r>
                <a:r>
                  <a:rPr lang="fr-FR" sz="2400" dirty="0" err="1">
                    <a:solidFill>
                      <a:srgbClr val="000000"/>
                    </a:solidFill>
                    <a:cs typeface="+mn-ea"/>
                    <a:sym typeface="+mn-lt"/>
                  </a:rPr>
                  <a:t>vì</a:t>
                </a:r>
                <a:r>
                  <a:rPr lang="fr-FR" sz="2400" dirty="0">
                    <a:solidFill>
                      <a:srgbClr val="000000"/>
                    </a:solidFill>
                    <a:cs typeface="+mn-ea"/>
                    <a:sym typeface="+mn-lt"/>
                  </a:rPr>
                  <a:t> </a:t>
                </a:r>
                <a:r>
                  <a:rPr lang="fr-FR" sz="2400" dirty="0" err="1">
                    <a:solidFill>
                      <a:srgbClr val="000000"/>
                    </a:solidFill>
                    <a:cs typeface="+mn-ea"/>
                    <a:sym typeface="+mn-lt"/>
                  </a:rPr>
                  <a:t>bị</a:t>
                </a:r>
                <a:r>
                  <a:rPr lang="fr-FR" sz="2400" dirty="0">
                    <a:solidFill>
                      <a:srgbClr val="000000"/>
                    </a:solidFill>
                    <a:cs typeface="+mn-ea"/>
                    <a:sym typeface="+mn-lt"/>
                  </a:rPr>
                  <a:t> </a:t>
                </a:r>
                <a:r>
                  <a:rPr lang="fr-FR" sz="2400" dirty="0" err="1">
                    <a:solidFill>
                      <a:srgbClr val="000000"/>
                    </a:solidFill>
                    <a:cs typeface="+mn-ea"/>
                    <a:sym typeface="+mn-lt"/>
                  </a:rPr>
                  <a:t>lá</a:t>
                </a:r>
                <a:r>
                  <a:rPr lang="fr-FR" sz="2400" dirty="0">
                    <a:solidFill>
                      <a:srgbClr val="000000"/>
                    </a:solidFill>
                    <a:cs typeface="+mn-ea"/>
                    <a:sym typeface="+mn-lt"/>
                  </a:rPr>
                  <a:t> </a:t>
                </a:r>
                <a:r>
                  <a:rPr lang="fr-FR" sz="2400" dirty="0" err="1">
                    <a:solidFill>
                      <a:srgbClr val="000000"/>
                    </a:solidFill>
                    <a:cs typeface="+mn-ea"/>
                    <a:sym typeface="+mn-lt"/>
                  </a:rPr>
                  <a:t>che</a:t>
                </a:r>
                <a:r>
                  <a:rPr lang="fr-FR" sz="2400" dirty="0">
                    <a:solidFill>
                      <a:srgbClr val="000000"/>
                    </a:solidFill>
                    <a:cs typeface="+mn-ea"/>
                    <a:sym typeface="+mn-lt"/>
                  </a:rPr>
                  <a:t> </a:t>
                </a:r>
                <a:r>
                  <a:rPr lang="fr-FR" sz="2400" dirty="0" err="1">
                    <a:solidFill>
                      <a:srgbClr val="000000"/>
                    </a:solidFill>
                    <a:cs typeface="+mn-ea"/>
                    <a:sym typeface="+mn-lt"/>
                  </a:rPr>
                  <a:t>lấp</a:t>
                </a:r>
                <a:r>
                  <a:rPr lang="fr-FR" sz="2400" dirty="0">
                    <a:solidFill>
                      <a:srgbClr val="000000"/>
                    </a:solidFill>
                    <a:cs typeface="+mn-ea"/>
                    <a:sym typeface="+mn-lt"/>
                  </a:rPr>
                  <a:t> </a:t>
                </a:r>
                <a:r>
                  <a:rPr lang="fr-FR" sz="2400" dirty="0" err="1">
                    <a:solidFill>
                      <a:srgbClr val="000000"/>
                    </a:solidFill>
                    <a:cs typeface="+mn-ea"/>
                    <a:sym typeface="+mn-lt"/>
                  </a:rPr>
                  <a:t>nên</a:t>
                </a:r>
                <a:r>
                  <a:rPr lang="fr-FR" sz="2400" dirty="0">
                    <a:solidFill>
                      <a:srgbClr val="000000"/>
                    </a:solidFill>
                    <a:cs typeface="+mn-ea"/>
                    <a:sym typeface="+mn-lt"/>
                  </a:rPr>
                  <a:t> </a:t>
                </a:r>
                <a:r>
                  <a:rPr lang="fr-FR" sz="2400" dirty="0" err="1">
                    <a:solidFill>
                      <a:srgbClr val="000000"/>
                    </a:solidFill>
                    <a:cs typeface="+mn-ea"/>
                    <a:sym typeface="+mn-lt"/>
                  </a:rPr>
                  <a:t>có</a:t>
                </a:r>
                <a:r>
                  <a:rPr lang="fr-FR" sz="2400" dirty="0">
                    <a:solidFill>
                      <a:srgbClr val="000000"/>
                    </a:solidFill>
                    <a:cs typeface="+mn-ea"/>
                    <a:sym typeface="+mn-lt"/>
                  </a:rPr>
                  <a:t> </a:t>
                </a:r>
                <a:r>
                  <a:rPr lang="fr-FR" sz="2400" dirty="0" err="1">
                    <a:solidFill>
                      <a:srgbClr val="000000"/>
                    </a:solidFill>
                    <a:cs typeface="+mn-ea"/>
                    <a:sym typeface="+mn-lt"/>
                  </a:rPr>
                  <a:t>màu</a:t>
                </a:r>
                <a:r>
                  <a:rPr lang="fr-FR" sz="2400" dirty="0">
                    <a:solidFill>
                      <a:srgbClr val="000000"/>
                    </a:solidFill>
                    <a:cs typeface="+mn-ea"/>
                    <a:sym typeface="+mn-lt"/>
                  </a:rPr>
                  <a:t> </a:t>
                </a:r>
                <a:r>
                  <a:rPr lang="fr-FR" sz="2400" dirty="0" err="1">
                    <a:solidFill>
                      <a:srgbClr val="000000"/>
                    </a:solidFill>
                    <a:cs typeface="+mn-ea"/>
                    <a:sym typeface="+mn-lt"/>
                  </a:rPr>
                  <a:t>vàng</a:t>
                </a:r>
                <a:r>
                  <a:rPr lang="fr-FR" sz="2400" dirty="0">
                    <a:solidFill>
                      <a:srgbClr val="000000"/>
                    </a:solidFill>
                    <a:cs typeface="+mn-ea"/>
                    <a:sym typeface="+mn-lt"/>
                  </a:rPr>
                  <a:t> </a:t>
                </a:r>
                <a:r>
                  <a:rPr lang="fr-FR" sz="2400" dirty="0" err="1">
                    <a:solidFill>
                      <a:srgbClr val="000000"/>
                    </a:solidFill>
                    <a:cs typeface="+mn-ea"/>
                    <a:sym typeface="+mn-lt"/>
                  </a:rPr>
                  <a:t>nhạt</a:t>
                </a:r>
                <a:r>
                  <a:rPr lang="fr-FR" sz="2400" dirty="0">
                    <a:solidFill>
                      <a:srgbClr val="000000"/>
                    </a:solidFill>
                    <a:cs typeface="+mn-ea"/>
                    <a:sym typeface="+mn-lt"/>
                  </a:rPr>
                  <a:t>. </a:t>
                </a:r>
              </a:p>
              <a:p>
                <a:pPr algn="just">
                  <a:lnSpc>
                    <a:spcPct val="150000"/>
                  </a:lnSpc>
                </a:pPr>
                <a14:m>
                  <m:oMath xmlns:m="http://schemas.openxmlformats.org/officeDocument/2006/math">
                    <m:r>
                      <a:rPr lang="fr-FR" sz="2400" i="1">
                        <a:solidFill>
                          <a:srgbClr val="000000"/>
                        </a:solidFill>
                        <a:latin typeface="Cambria Math" panose="02040503050406030204" pitchFamily="18" charset="0"/>
                        <a:cs typeface="+mn-ea"/>
                        <a:sym typeface="+mn-lt"/>
                      </a:rPr>
                      <m:t>⇒</m:t>
                    </m:r>
                  </m:oMath>
                </a14:m>
                <a:r>
                  <a:rPr lang="fr-FR" sz="2400" dirty="0">
                    <a:solidFill>
                      <a:srgbClr val="000000"/>
                    </a:solidFill>
                    <a:cs typeface="+mn-ea"/>
                    <a:sym typeface="+mn-lt"/>
                  </a:rPr>
                  <a:t> </a:t>
                </a:r>
                <a:r>
                  <a:rPr lang="fr-FR" sz="2400" dirty="0" err="1">
                    <a:solidFill>
                      <a:srgbClr val="000000"/>
                    </a:solidFill>
                    <a:cs typeface="+mn-ea"/>
                    <a:sym typeface="+mn-lt"/>
                  </a:rPr>
                  <a:t>Sự</a:t>
                </a:r>
                <a:r>
                  <a:rPr lang="fr-FR" sz="2400" dirty="0">
                    <a:solidFill>
                      <a:srgbClr val="000000"/>
                    </a:solidFill>
                    <a:cs typeface="+mn-ea"/>
                    <a:sym typeface="+mn-lt"/>
                  </a:rPr>
                  <a:t> </a:t>
                </a:r>
                <a:r>
                  <a:rPr lang="fr-FR" sz="2400" dirty="0" err="1">
                    <a:solidFill>
                      <a:srgbClr val="000000"/>
                    </a:solidFill>
                    <a:cs typeface="+mn-ea"/>
                    <a:sym typeface="+mn-lt"/>
                  </a:rPr>
                  <a:t>khác</a:t>
                </a:r>
                <a:r>
                  <a:rPr lang="fr-FR" sz="2400" dirty="0">
                    <a:solidFill>
                      <a:srgbClr val="000000"/>
                    </a:solidFill>
                    <a:cs typeface="+mn-ea"/>
                    <a:sym typeface="+mn-lt"/>
                  </a:rPr>
                  <a:t> </a:t>
                </a:r>
                <a:r>
                  <a:rPr lang="fr-FR" sz="2400" dirty="0" err="1">
                    <a:solidFill>
                      <a:srgbClr val="000000"/>
                    </a:solidFill>
                    <a:cs typeface="+mn-ea"/>
                    <a:sym typeface="+mn-lt"/>
                  </a:rPr>
                  <a:t>nhau</a:t>
                </a:r>
                <a:r>
                  <a:rPr lang="fr-FR" sz="2400" dirty="0">
                    <a:solidFill>
                      <a:srgbClr val="000000"/>
                    </a:solidFill>
                    <a:cs typeface="+mn-ea"/>
                    <a:sym typeface="+mn-lt"/>
                  </a:rPr>
                  <a:t> </a:t>
                </a:r>
                <a:r>
                  <a:rPr lang="fr-FR" sz="2400" dirty="0" err="1">
                    <a:solidFill>
                      <a:srgbClr val="000000"/>
                    </a:solidFill>
                    <a:cs typeface="+mn-ea"/>
                    <a:sym typeface="+mn-lt"/>
                  </a:rPr>
                  <a:t>về</a:t>
                </a:r>
                <a:r>
                  <a:rPr lang="fr-FR" sz="2400" dirty="0">
                    <a:solidFill>
                      <a:srgbClr val="000000"/>
                    </a:solidFill>
                    <a:cs typeface="+mn-ea"/>
                    <a:sym typeface="+mn-lt"/>
                  </a:rPr>
                  <a:t> </a:t>
                </a:r>
                <a:r>
                  <a:rPr lang="fr-FR" sz="2400" dirty="0" err="1">
                    <a:solidFill>
                      <a:srgbClr val="000000"/>
                    </a:solidFill>
                    <a:cs typeface="+mn-ea"/>
                    <a:sym typeface="+mn-lt"/>
                  </a:rPr>
                  <a:t>màu</a:t>
                </a:r>
                <a:r>
                  <a:rPr lang="fr-FR" sz="2400" dirty="0">
                    <a:solidFill>
                      <a:srgbClr val="000000"/>
                    </a:solidFill>
                    <a:cs typeface="+mn-ea"/>
                    <a:sym typeface="+mn-lt"/>
                  </a:rPr>
                  <a:t> </a:t>
                </a:r>
                <a:r>
                  <a:rPr lang="fr-FR" sz="2400" dirty="0" err="1">
                    <a:solidFill>
                      <a:srgbClr val="000000"/>
                    </a:solidFill>
                    <a:cs typeface="+mn-ea"/>
                    <a:sym typeface="+mn-lt"/>
                  </a:rPr>
                  <a:t>sắc</a:t>
                </a:r>
                <a:r>
                  <a:rPr lang="fr-FR" sz="2400" dirty="0">
                    <a:solidFill>
                      <a:srgbClr val="000000"/>
                    </a:solidFill>
                    <a:cs typeface="+mn-ea"/>
                    <a:sym typeface="+mn-lt"/>
                  </a:rPr>
                  <a:t> </a:t>
                </a:r>
                <a:r>
                  <a:rPr lang="fr-FR" sz="2400" dirty="0" err="1">
                    <a:solidFill>
                      <a:srgbClr val="000000"/>
                    </a:solidFill>
                    <a:cs typeface="+mn-ea"/>
                    <a:sym typeface="+mn-lt"/>
                  </a:rPr>
                  <a:t>vỏ</a:t>
                </a:r>
                <a:r>
                  <a:rPr lang="fr-FR" sz="2400" dirty="0">
                    <a:solidFill>
                      <a:srgbClr val="000000"/>
                    </a:solidFill>
                    <a:cs typeface="+mn-ea"/>
                    <a:sym typeface="+mn-lt"/>
                  </a:rPr>
                  <a:t> </a:t>
                </a:r>
                <a:r>
                  <a:rPr lang="fr-FR" sz="2400" dirty="0" err="1">
                    <a:solidFill>
                      <a:srgbClr val="000000"/>
                    </a:solidFill>
                    <a:cs typeface="+mn-ea"/>
                    <a:sym typeface="+mn-lt"/>
                  </a:rPr>
                  <a:t>quả</a:t>
                </a:r>
                <a:r>
                  <a:rPr lang="fr-FR" sz="2400" dirty="0">
                    <a:solidFill>
                      <a:srgbClr val="000000"/>
                    </a:solidFill>
                    <a:cs typeface="+mn-ea"/>
                    <a:sym typeface="+mn-lt"/>
                  </a:rPr>
                  <a:t> </a:t>
                </a:r>
                <a:r>
                  <a:rPr lang="fr-FR" sz="2400" dirty="0" err="1">
                    <a:solidFill>
                      <a:srgbClr val="000000"/>
                    </a:solidFill>
                    <a:cs typeface="+mn-ea"/>
                    <a:sym typeface="+mn-lt"/>
                  </a:rPr>
                  <a:t>bí</a:t>
                </a:r>
                <a:r>
                  <a:rPr lang="fr-FR" sz="2400" dirty="0">
                    <a:solidFill>
                      <a:srgbClr val="000000"/>
                    </a:solidFill>
                    <a:cs typeface="+mn-ea"/>
                    <a:sym typeface="+mn-lt"/>
                  </a:rPr>
                  <a:t> </a:t>
                </a:r>
                <a:r>
                  <a:rPr lang="fr-FR" sz="2400" dirty="0" err="1">
                    <a:solidFill>
                      <a:srgbClr val="000000"/>
                    </a:solidFill>
                    <a:cs typeface="+mn-ea"/>
                    <a:sym typeface="+mn-lt"/>
                  </a:rPr>
                  <a:t>đỏ</a:t>
                </a:r>
                <a:r>
                  <a:rPr lang="fr-FR" sz="2400" dirty="0">
                    <a:solidFill>
                      <a:srgbClr val="000000"/>
                    </a:solidFill>
                    <a:cs typeface="+mn-ea"/>
                    <a:sym typeface="+mn-lt"/>
                  </a:rPr>
                  <a:t> là do </a:t>
                </a:r>
                <a:r>
                  <a:rPr lang="fr-FR" sz="2400" dirty="0" err="1">
                    <a:solidFill>
                      <a:srgbClr val="000000"/>
                    </a:solidFill>
                    <a:cs typeface="+mn-ea"/>
                    <a:sym typeface="+mn-lt"/>
                  </a:rPr>
                  <a:t>yếu</a:t>
                </a:r>
                <a:r>
                  <a:rPr lang="fr-FR" sz="2400" dirty="0">
                    <a:solidFill>
                      <a:srgbClr val="000000"/>
                    </a:solidFill>
                    <a:cs typeface="+mn-ea"/>
                    <a:sym typeface="+mn-lt"/>
                  </a:rPr>
                  <a:t> </a:t>
                </a:r>
                <a:r>
                  <a:rPr lang="fr-FR" sz="2400" dirty="0" err="1">
                    <a:solidFill>
                      <a:srgbClr val="000000"/>
                    </a:solidFill>
                    <a:cs typeface="+mn-ea"/>
                    <a:sym typeface="+mn-lt"/>
                  </a:rPr>
                  <a:t>tố</a:t>
                </a:r>
                <a:r>
                  <a:rPr lang="fr-FR" sz="2400" dirty="0">
                    <a:solidFill>
                      <a:srgbClr val="000000"/>
                    </a:solidFill>
                    <a:cs typeface="+mn-ea"/>
                    <a:sym typeface="+mn-lt"/>
                  </a:rPr>
                  <a:t> </a:t>
                </a:r>
                <a:r>
                  <a:rPr lang="fr-FR" sz="2400" dirty="0" err="1">
                    <a:solidFill>
                      <a:srgbClr val="000000"/>
                    </a:solidFill>
                    <a:cs typeface="+mn-ea"/>
                    <a:sym typeface="+mn-lt"/>
                  </a:rPr>
                  <a:t>môi</a:t>
                </a:r>
                <a:r>
                  <a:rPr lang="fr-FR" sz="2400" dirty="0">
                    <a:solidFill>
                      <a:srgbClr val="000000"/>
                    </a:solidFill>
                    <a:cs typeface="+mn-ea"/>
                    <a:sym typeface="+mn-lt"/>
                  </a:rPr>
                  <a:t> </a:t>
                </a:r>
                <a:r>
                  <a:rPr lang="fr-FR" sz="2400" dirty="0" err="1">
                    <a:solidFill>
                      <a:srgbClr val="000000"/>
                    </a:solidFill>
                    <a:cs typeface="+mn-ea"/>
                    <a:sym typeface="+mn-lt"/>
                  </a:rPr>
                  <a:t>trường</a:t>
                </a:r>
                <a:r>
                  <a:rPr lang="fr-FR" sz="2400" dirty="0">
                    <a:solidFill>
                      <a:srgbClr val="000000"/>
                    </a:solidFill>
                    <a:cs typeface="+mn-ea"/>
                    <a:sym typeface="+mn-lt"/>
                  </a:rPr>
                  <a:t> </a:t>
                </a:r>
                <a:r>
                  <a:rPr lang="fr-FR" sz="2400" dirty="0" err="1">
                    <a:solidFill>
                      <a:srgbClr val="000000"/>
                    </a:solidFill>
                    <a:cs typeface="+mn-ea"/>
                    <a:sym typeface="+mn-lt"/>
                  </a:rPr>
                  <a:t>tác</a:t>
                </a:r>
                <a:r>
                  <a:rPr lang="fr-FR" sz="2400" dirty="0">
                    <a:solidFill>
                      <a:srgbClr val="000000"/>
                    </a:solidFill>
                    <a:cs typeface="+mn-ea"/>
                    <a:sym typeface="+mn-lt"/>
                  </a:rPr>
                  <a:t> </a:t>
                </a:r>
                <a:r>
                  <a:rPr lang="fr-FR" sz="2400" dirty="0" err="1">
                    <a:solidFill>
                      <a:srgbClr val="000000"/>
                    </a:solidFill>
                    <a:cs typeface="+mn-ea"/>
                    <a:sym typeface="+mn-lt"/>
                  </a:rPr>
                  <a:t>động</a:t>
                </a:r>
                <a:r>
                  <a:rPr lang="fr-FR" sz="2400" dirty="0">
                    <a:solidFill>
                      <a:srgbClr val="000000"/>
                    </a:solidFill>
                    <a:cs typeface="+mn-ea"/>
                    <a:sym typeface="+mn-lt"/>
                  </a:rPr>
                  <a:t>.</a:t>
                </a:r>
                <a:endParaRPr lang="en-US" sz="2400" dirty="0">
                  <a:cs typeface="+mn-ea"/>
                  <a:sym typeface="+mn-lt"/>
                </a:endParaRPr>
              </a:p>
            </p:txBody>
          </p:sp>
        </mc:Choice>
        <mc:Fallback xmlns="">
          <p:sp>
            <p:nvSpPr>
              <p:cNvPr id="5" name="Hộp Văn bản 8">
                <a:extLst>
                  <a:ext uri="{FF2B5EF4-FFF2-40B4-BE49-F238E27FC236}">
                    <a16:creationId xmlns:a16="http://schemas.microsoft.com/office/drawing/2014/main" id="{560FF9F3-CD31-F4D6-A1DE-54CA54D0202A}"/>
                  </a:ext>
                </a:extLst>
              </p:cNvPr>
              <p:cNvSpPr txBox="1">
                <a:spLocks noRot="1" noChangeAspect="1" noMove="1" noResize="1" noEditPoints="1" noAdjustHandles="1" noChangeArrowheads="1" noChangeShapeType="1" noTextEdit="1"/>
              </p:cNvSpPr>
              <p:nvPr/>
            </p:nvSpPr>
            <p:spPr>
              <a:xfrm>
                <a:off x="4419600" y="2895600"/>
                <a:ext cx="7254876" cy="3337837"/>
              </a:xfrm>
              <a:prstGeom prst="rect">
                <a:avLst/>
              </a:prstGeom>
              <a:blipFill>
                <a:blip r:embed="rId4"/>
                <a:stretch>
                  <a:fillRect l="-1261" r="-1261" b="-3285"/>
                </a:stretch>
              </a:blipFill>
            </p:spPr>
            <p:txBody>
              <a:bodyPr/>
              <a:lstStyle/>
              <a:p>
                <a:r>
                  <a:rPr lang="en-US">
                    <a:noFill/>
                  </a:rPr>
                  <a:t> </a:t>
                </a:r>
              </a:p>
            </p:txBody>
          </p:sp>
        </mc:Fallback>
      </mc:AlternateContent>
    </p:spTree>
    <p:extLst>
      <p:ext uri="{BB962C8B-B14F-4D97-AF65-F5344CB8AC3E}">
        <p14:creationId xmlns:p14="http://schemas.microsoft.com/office/powerpoint/2010/main" val="1612683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fade">
                                      <p:cBhvr>
                                        <p:cTn id="15" dur="500"/>
                                        <p:tgtEl>
                                          <p:spTgt spid="5">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xEl>
                                              <p:pRg st="1" end="1"/>
                                            </p:txEl>
                                          </p:spTgt>
                                        </p:tgtEl>
                                        <p:attrNameLst>
                                          <p:attrName>style.visibility</p:attrName>
                                        </p:attrNameLst>
                                      </p:cBhvr>
                                      <p:to>
                                        <p:strVal val="visible"/>
                                      </p:to>
                                    </p:set>
                                    <p:animEffect transition="in" filter="fade">
                                      <p:cBhvr>
                                        <p:cTn id="20"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Hộp Văn bản 2">
            <a:extLst>
              <a:ext uri="{FF2B5EF4-FFF2-40B4-BE49-F238E27FC236}">
                <a16:creationId xmlns:a16="http://schemas.microsoft.com/office/drawing/2014/main" id="{FBB1D29C-962B-1090-EC1F-29778A86C18B}"/>
              </a:ext>
            </a:extLst>
          </p:cNvPr>
          <p:cNvSpPr txBox="1"/>
          <p:nvPr/>
        </p:nvSpPr>
        <p:spPr>
          <a:xfrm>
            <a:off x="533400" y="1447800"/>
            <a:ext cx="3531389" cy="573234"/>
          </a:xfrm>
          <a:prstGeom prst="rect">
            <a:avLst/>
          </a:prstGeom>
          <a:noFill/>
        </p:spPr>
        <p:txBody>
          <a:bodyPr wrap="square">
            <a:spAutoFit/>
          </a:bodyPr>
          <a:lstStyle/>
          <a:p>
            <a:pPr algn="just">
              <a:lnSpc>
                <a:spcPct val="150000"/>
              </a:lnSpc>
              <a:spcBef>
                <a:spcPts val="400"/>
              </a:spcBef>
            </a:pPr>
            <a:r>
              <a:rPr lang="vi-VN" sz="2400" b="1" dirty="0">
                <a:solidFill>
                  <a:srgbClr val="000000"/>
                </a:solidFill>
                <a:cs typeface="+mn-ea"/>
                <a:sym typeface="+mn-lt"/>
              </a:rPr>
              <a:t>1. Giống cây trồng</a:t>
            </a:r>
          </a:p>
        </p:txBody>
      </p:sp>
      <p:sp>
        <p:nvSpPr>
          <p:cNvPr id="5" name="Hộp Văn bản 7">
            <a:extLst>
              <a:ext uri="{FF2B5EF4-FFF2-40B4-BE49-F238E27FC236}">
                <a16:creationId xmlns:a16="http://schemas.microsoft.com/office/drawing/2014/main" id="{9597831D-4D58-A96E-3047-21FB101F22EE}"/>
              </a:ext>
            </a:extLst>
          </p:cNvPr>
          <p:cNvSpPr txBox="1"/>
          <p:nvPr/>
        </p:nvSpPr>
        <p:spPr>
          <a:xfrm>
            <a:off x="533400" y="1905000"/>
            <a:ext cx="10972800" cy="1121846"/>
          </a:xfrm>
          <a:prstGeom prst="rect">
            <a:avLst/>
          </a:prstGeom>
          <a:noFill/>
        </p:spPr>
        <p:txBody>
          <a:bodyPr wrap="square">
            <a:spAutoFit/>
          </a:bodyPr>
          <a:lstStyle/>
          <a:p>
            <a:pPr algn="just">
              <a:lnSpc>
                <a:spcPct val="150000"/>
              </a:lnSpc>
            </a:pPr>
            <a:r>
              <a:rPr lang="vi-VN" sz="2400" dirty="0">
                <a:cs typeface="+mn-ea"/>
                <a:sym typeface="+mn-lt"/>
              </a:rPr>
              <a:t>Các đặc điểm giống cây trồng ngoài bị kiểm soát bởi gen còn phụ thuộc vào môi trường</a:t>
            </a:r>
            <a:r>
              <a:rPr lang="en-US" sz="2400" dirty="0">
                <a:cs typeface="+mn-ea"/>
                <a:sym typeface="+mn-lt"/>
              </a:rPr>
              <a:t>.</a:t>
            </a:r>
          </a:p>
        </p:txBody>
      </p:sp>
      <p:pic>
        <p:nvPicPr>
          <p:cNvPr id="2" name="Picture 1">
            <a:extLst>
              <a:ext uri="{FF2B5EF4-FFF2-40B4-BE49-F238E27FC236}">
                <a16:creationId xmlns:a16="http://schemas.microsoft.com/office/drawing/2014/main" id="{16869872-E2A7-B7F8-5041-98B3C8ADEF2C}"/>
              </a:ext>
            </a:extLst>
          </p:cNvPr>
          <p:cNvPicPr>
            <a:picLocks noChangeAspect="1"/>
          </p:cNvPicPr>
          <p:nvPr/>
        </p:nvPicPr>
        <p:blipFill>
          <a:blip r:embed="rId3"/>
          <a:stretch>
            <a:fillRect/>
          </a:stretch>
        </p:blipFill>
        <p:spPr>
          <a:xfrm>
            <a:off x="4724400" y="2667000"/>
            <a:ext cx="5932979" cy="3371439"/>
          </a:xfrm>
          <a:prstGeom prst="rect">
            <a:avLst/>
          </a:prstGeom>
        </p:spPr>
      </p:pic>
    </p:spTree>
    <p:extLst>
      <p:ext uri="{BB962C8B-B14F-4D97-AF65-F5344CB8AC3E}">
        <p14:creationId xmlns:p14="http://schemas.microsoft.com/office/powerpoint/2010/main" val="2629931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Hộp Văn bản 2">
            <a:extLst>
              <a:ext uri="{FF2B5EF4-FFF2-40B4-BE49-F238E27FC236}">
                <a16:creationId xmlns:a16="http://schemas.microsoft.com/office/drawing/2014/main" id="{FBB1D29C-962B-1090-EC1F-29778A86C18B}"/>
              </a:ext>
            </a:extLst>
          </p:cNvPr>
          <p:cNvSpPr txBox="1"/>
          <p:nvPr/>
        </p:nvSpPr>
        <p:spPr>
          <a:xfrm>
            <a:off x="533400" y="1447800"/>
            <a:ext cx="3531389" cy="573234"/>
          </a:xfrm>
          <a:prstGeom prst="rect">
            <a:avLst/>
          </a:prstGeom>
          <a:noFill/>
        </p:spPr>
        <p:txBody>
          <a:bodyPr wrap="square">
            <a:spAutoFit/>
          </a:bodyPr>
          <a:lstStyle/>
          <a:p>
            <a:pPr algn="just">
              <a:lnSpc>
                <a:spcPct val="150000"/>
              </a:lnSpc>
              <a:spcBef>
                <a:spcPts val="400"/>
              </a:spcBef>
            </a:pPr>
            <a:r>
              <a:rPr lang="vi-VN" sz="2400" b="1" dirty="0">
                <a:solidFill>
                  <a:srgbClr val="000000"/>
                </a:solidFill>
                <a:cs typeface="+mn-ea"/>
                <a:sym typeface="+mn-lt"/>
              </a:rPr>
              <a:t>1. Giống cây trồng</a:t>
            </a:r>
          </a:p>
        </p:txBody>
      </p:sp>
      <p:sp>
        <p:nvSpPr>
          <p:cNvPr id="3" name="Hộp Văn bản 8">
            <a:extLst>
              <a:ext uri="{FF2B5EF4-FFF2-40B4-BE49-F238E27FC236}">
                <a16:creationId xmlns:a16="http://schemas.microsoft.com/office/drawing/2014/main" id="{3F994560-FE7B-EB6F-0B8C-D686AA66C6F3}"/>
              </a:ext>
            </a:extLst>
          </p:cNvPr>
          <p:cNvSpPr txBox="1"/>
          <p:nvPr/>
        </p:nvSpPr>
        <p:spPr>
          <a:xfrm>
            <a:off x="590550" y="1964139"/>
            <a:ext cx="10769599" cy="1121846"/>
          </a:xfrm>
          <a:prstGeom prst="rect">
            <a:avLst/>
          </a:prstGeom>
          <a:noFill/>
        </p:spPr>
        <p:txBody>
          <a:bodyPr wrap="square">
            <a:spAutoFit/>
          </a:bodyPr>
          <a:lstStyle/>
          <a:p>
            <a:pPr algn="just">
              <a:lnSpc>
                <a:spcPct val="150000"/>
              </a:lnSpc>
            </a:pPr>
            <a:r>
              <a:rPr lang="vi-VN" sz="2400" dirty="0">
                <a:cs typeface="+mn-ea"/>
                <a:sym typeface="+mn-lt"/>
              </a:rPr>
              <a:t>Vật liệu nhân giống cây trồng được sử dụng trong sản xuất nông nghiệp và lâm nghiệp có thể là hạt, củ, thân, lá, rễ, tế bào thực vật,...</a:t>
            </a:r>
            <a:endParaRPr lang="en-US" sz="2400" dirty="0">
              <a:cs typeface="+mn-ea"/>
              <a:sym typeface="+mn-lt"/>
            </a:endParaRPr>
          </a:p>
        </p:txBody>
      </p:sp>
      <p:pic>
        <p:nvPicPr>
          <p:cNvPr id="6" name="Picture 5">
            <a:extLst>
              <a:ext uri="{FF2B5EF4-FFF2-40B4-BE49-F238E27FC236}">
                <a16:creationId xmlns:a16="http://schemas.microsoft.com/office/drawing/2014/main" id="{FB5EB6F7-5991-3BE5-33D9-7E62E4E65D2C}"/>
              </a:ext>
            </a:extLst>
          </p:cNvPr>
          <p:cNvPicPr>
            <a:picLocks noChangeAspect="1"/>
          </p:cNvPicPr>
          <p:nvPr/>
        </p:nvPicPr>
        <p:blipFill>
          <a:blip r:embed="rId3"/>
          <a:stretch>
            <a:fillRect/>
          </a:stretch>
        </p:blipFill>
        <p:spPr>
          <a:xfrm>
            <a:off x="457200" y="3200400"/>
            <a:ext cx="11061699" cy="3345243"/>
          </a:xfrm>
          <a:prstGeom prst="rect">
            <a:avLst/>
          </a:prstGeom>
        </p:spPr>
      </p:pic>
    </p:spTree>
    <p:extLst>
      <p:ext uri="{BB962C8B-B14F-4D97-AF65-F5344CB8AC3E}">
        <p14:creationId xmlns:p14="http://schemas.microsoft.com/office/powerpoint/2010/main" val="411447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Hộp Văn bản 2">
            <a:extLst>
              <a:ext uri="{FF2B5EF4-FFF2-40B4-BE49-F238E27FC236}">
                <a16:creationId xmlns:a16="http://schemas.microsoft.com/office/drawing/2014/main" id="{FBB1D29C-962B-1090-EC1F-29778A86C18B}"/>
              </a:ext>
            </a:extLst>
          </p:cNvPr>
          <p:cNvSpPr txBox="1"/>
          <p:nvPr/>
        </p:nvSpPr>
        <p:spPr>
          <a:xfrm>
            <a:off x="533400" y="1447800"/>
            <a:ext cx="5257800" cy="574388"/>
          </a:xfrm>
          <a:prstGeom prst="rect">
            <a:avLst/>
          </a:prstGeom>
          <a:noFill/>
        </p:spPr>
        <p:txBody>
          <a:bodyPr wrap="square">
            <a:spAutoFit/>
          </a:bodyPr>
          <a:lstStyle/>
          <a:p>
            <a:pPr algn="just">
              <a:lnSpc>
                <a:spcPct val="150000"/>
              </a:lnSpc>
              <a:spcBef>
                <a:spcPts val="400"/>
              </a:spcBef>
            </a:pPr>
            <a:r>
              <a:rPr lang="vi-VN" sz="2400" b="1" dirty="0">
                <a:solidFill>
                  <a:srgbClr val="000000"/>
                </a:solidFill>
                <a:cs typeface="+mn-ea"/>
                <a:sym typeface="+mn-lt"/>
              </a:rPr>
              <a:t>2. Vai trò của giống cây trồng</a:t>
            </a:r>
          </a:p>
        </p:txBody>
      </p:sp>
      <p:sp>
        <p:nvSpPr>
          <p:cNvPr id="2" name="Hộp Văn bản 13">
            <a:extLst>
              <a:ext uri="{FF2B5EF4-FFF2-40B4-BE49-F238E27FC236}">
                <a16:creationId xmlns:a16="http://schemas.microsoft.com/office/drawing/2014/main" id="{BD66B196-D916-FB78-126E-A735D9C83035}"/>
              </a:ext>
            </a:extLst>
          </p:cNvPr>
          <p:cNvSpPr txBox="1"/>
          <p:nvPr/>
        </p:nvSpPr>
        <p:spPr>
          <a:xfrm>
            <a:off x="533400" y="1981200"/>
            <a:ext cx="8215333" cy="567848"/>
          </a:xfrm>
          <a:prstGeom prst="rect">
            <a:avLst/>
          </a:prstGeom>
          <a:noFill/>
        </p:spPr>
        <p:txBody>
          <a:bodyPr wrap="square">
            <a:spAutoFit/>
          </a:bodyPr>
          <a:lstStyle/>
          <a:p>
            <a:pPr algn="just">
              <a:lnSpc>
                <a:spcPct val="150000"/>
              </a:lnSpc>
            </a:pPr>
            <a:r>
              <a:rPr lang="fr-FR" sz="2400" dirty="0" err="1">
                <a:solidFill>
                  <a:srgbClr val="000000"/>
                </a:solidFill>
                <a:cs typeface="+mn-ea"/>
                <a:sym typeface="+mn-lt"/>
              </a:rPr>
              <a:t>Hoạt</a:t>
            </a:r>
            <a:r>
              <a:rPr lang="fr-FR" sz="2400" dirty="0">
                <a:solidFill>
                  <a:srgbClr val="000000"/>
                </a:solidFill>
                <a:cs typeface="+mn-ea"/>
                <a:sym typeface="+mn-lt"/>
              </a:rPr>
              <a:t> </a:t>
            </a:r>
            <a:r>
              <a:rPr lang="fr-FR" sz="2400" dirty="0" err="1">
                <a:solidFill>
                  <a:srgbClr val="000000"/>
                </a:solidFill>
                <a:cs typeface="+mn-ea"/>
                <a:sym typeface="+mn-lt"/>
              </a:rPr>
              <a:t>động</a:t>
            </a:r>
            <a:r>
              <a:rPr lang="fr-FR" sz="2400" dirty="0">
                <a:solidFill>
                  <a:srgbClr val="000000"/>
                </a:solidFill>
                <a:cs typeface="+mn-ea"/>
                <a:sym typeface="+mn-lt"/>
              </a:rPr>
              <a:t> </a:t>
            </a:r>
            <a:r>
              <a:rPr lang="fr-FR" sz="2400" dirty="0" err="1">
                <a:solidFill>
                  <a:srgbClr val="000000"/>
                </a:solidFill>
                <a:cs typeface="+mn-ea"/>
                <a:sym typeface="+mn-lt"/>
              </a:rPr>
              <a:t>nhóm</a:t>
            </a:r>
            <a:r>
              <a:rPr lang="fr-FR" sz="2400" dirty="0">
                <a:solidFill>
                  <a:srgbClr val="000000"/>
                </a:solidFill>
                <a:cs typeface="+mn-ea"/>
                <a:sym typeface="+mn-lt"/>
              </a:rPr>
              <a:t> </a:t>
            </a:r>
            <a:r>
              <a:rPr lang="fr-FR" sz="2400" dirty="0" err="1">
                <a:solidFill>
                  <a:srgbClr val="000000"/>
                </a:solidFill>
                <a:cs typeface="+mn-ea"/>
                <a:sym typeface="+mn-lt"/>
              </a:rPr>
              <a:t>thảo</a:t>
            </a:r>
            <a:r>
              <a:rPr lang="fr-FR" sz="2400" dirty="0">
                <a:solidFill>
                  <a:srgbClr val="000000"/>
                </a:solidFill>
                <a:cs typeface="+mn-ea"/>
                <a:sym typeface="+mn-lt"/>
              </a:rPr>
              <a:t> </a:t>
            </a:r>
            <a:r>
              <a:rPr lang="fr-FR" sz="2400" dirty="0" err="1">
                <a:solidFill>
                  <a:srgbClr val="000000"/>
                </a:solidFill>
                <a:cs typeface="+mn-ea"/>
                <a:sym typeface="+mn-lt"/>
              </a:rPr>
              <a:t>luận</a:t>
            </a:r>
            <a:r>
              <a:rPr lang="fr-FR" sz="2400" dirty="0">
                <a:solidFill>
                  <a:srgbClr val="000000"/>
                </a:solidFill>
                <a:cs typeface="+mn-ea"/>
                <a:sym typeface="+mn-lt"/>
              </a:rPr>
              <a:t> </a:t>
            </a:r>
            <a:r>
              <a:rPr lang="fr-FR" sz="2400" dirty="0" err="1">
                <a:solidFill>
                  <a:srgbClr val="000000"/>
                </a:solidFill>
                <a:cs typeface="+mn-ea"/>
                <a:sym typeface="+mn-lt"/>
              </a:rPr>
              <a:t>trả</a:t>
            </a:r>
            <a:r>
              <a:rPr lang="fr-FR" sz="2400" dirty="0">
                <a:solidFill>
                  <a:srgbClr val="000000"/>
                </a:solidFill>
                <a:cs typeface="+mn-ea"/>
                <a:sym typeface="+mn-lt"/>
              </a:rPr>
              <a:t> </a:t>
            </a:r>
            <a:r>
              <a:rPr lang="fr-FR" sz="2400" dirty="0" err="1">
                <a:solidFill>
                  <a:srgbClr val="000000"/>
                </a:solidFill>
                <a:cs typeface="+mn-ea"/>
                <a:sym typeface="+mn-lt"/>
              </a:rPr>
              <a:t>lời</a:t>
            </a:r>
            <a:r>
              <a:rPr lang="fr-FR" sz="2400" dirty="0">
                <a:solidFill>
                  <a:srgbClr val="000000"/>
                </a:solidFill>
                <a:cs typeface="+mn-ea"/>
                <a:sym typeface="+mn-lt"/>
              </a:rPr>
              <a:t> </a:t>
            </a:r>
            <a:r>
              <a:rPr lang="fr-FR" sz="2400" dirty="0" err="1">
                <a:solidFill>
                  <a:srgbClr val="000000"/>
                </a:solidFill>
                <a:cs typeface="+mn-ea"/>
                <a:sym typeface="+mn-lt"/>
              </a:rPr>
              <a:t>các</a:t>
            </a:r>
            <a:r>
              <a:rPr lang="fr-FR" sz="2400" dirty="0">
                <a:solidFill>
                  <a:srgbClr val="000000"/>
                </a:solidFill>
                <a:cs typeface="+mn-ea"/>
                <a:sym typeface="+mn-lt"/>
              </a:rPr>
              <a:t> </a:t>
            </a:r>
            <a:r>
              <a:rPr lang="fr-FR" sz="2400" dirty="0" err="1">
                <a:solidFill>
                  <a:srgbClr val="000000"/>
                </a:solidFill>
                <a:cs typeface="+mn-ea"/>
                <a:sym typeface="+mn-lt"/>
              </a:rPr>
              <a:t>câu</a:t>
            </a:r>
            <a:r>
              <a:rPr lang="fr-FR" sz="2400" dirty="0">
                <a:solidFill>
                  <a:srgbClr val="000000"/>
                </a:solidFill>
                <a:cs typeface="+mn-ea"/>
                <a:sym typeface="+mn-lt"/>
              </a:rPr>
              <a:t> </a:t>
            </a:r>
            <a:r>
              <a:rPr lang="fr-FR" sz="2400" dirty="0" err="1">
                <a:solidFill>
                  <a:srgbClr val="000000"/>
                </a:solidFill>
                <a:cs typeface="+mn-ea"/>
                <a:sym typeface="+mn-lt"/>
              </a:rPr>
              <a:t>hỏi</a:t>
            </a:r>
            <a:r>
              <a:rPr lang="fr-FR" sz="2400" dirty="0">
                <a:solidFill>
                  <a:srgbClr val="000000"/>
                </a:solidFill>
                <a:cs typeface="+mn-ea"/>
                <a:sym typeface="+mn-lt"/>
              </a:rPr>
              <a:t> </a:t>
            </a:r>
            <a:r>
              <a:rPr lang="fr-FR" sz="2400" dirty="0" err="1">
                <a:solidFill>
                  <a:srgbClr val="000000"/>
                </a:solidFill>
                <a:cs typeface="+mn-ea"/>
                <a:sym typeface="+mn-lt"/>
              </a:rPr>
              <a:t>sau</a:t>
            </a:r>
            <a:r>
              <a:rPr lang="fr-FR" sz="2400" dirty="0">
                <a:solidFill>
                  <a:srgbClr val="000000"/>
                </a:solidFill>
                <a:cs typeface="+mn-ea"/>
                <a:sym typeface="+mn-lt"/>
              </a:rPr>
              <a:t>:</a:t>
            </a:r>
            <a:endParaRPr lang="en-US" sz="2400" dirty="0">
              <a:cs typeface="+mn-ea"/>
              <a:sym typeface="+mn-lt"/>
            </a:endParaRPr>
          </a:p>
        </p:txBody>
      </p:sp>
      <p:pic>
        <p:nvPicPr>
          <p:cNvPr id="5" name="Picture 4">
            <a:extLst>
              <a:ext uri="{FF2B5EF4-FFF2-40B4-BE49-F238E27FC236}">
                <a16:creationId xmlns:a16="http://schemas.microsoft.com/office/drawing/2014/main" id="{190B6D4D-6191-D288-2B8A-5C590EEF3AAB}"/>
              </a:ext>
            </a:extLst>
          </p:cNvPr>
          <p:cNvPicPr>
            <a:picLocks noChangeAspect="1"/>
          </p:cNvPicPr>
          <p:nvPr/>
        </p:nvPicPr>
        <p:blipFill>
          <a:blip r:embed="rId3"/>
          <a:stretch>
            <a:fillRect/>
          </a:stretch>
        </p:blipFill>
        <p:spPr>
          <a:xfrm>
            <a:off x="5791200" y="2590800"/>
            <a:ext cx="5603879" cy="4008874"/>
          </a:xfrm>
          <a:prstGeom prst="rect">
            <a:avLst/>
          </a:prstGeom>
        </p:spPr>
      </p:pic>
      <p:sp>
        <p:nvSpPr>
          <p:cNvPr id="7" name="TextBox 6">
            <a:extLst>
              <a:ext uri="{FF2B5EF4-FFF2-40B4-BE49-F238E27FC236}">
                <a16:creationId xmlns:a16="http://schemas.microsoft.com/office/drawing/2014/main" id="{A9A60861-9C45-2336-816F-5F079550AA4F}"/>
              </a:ext>
            </a:extLst>
          </p:cNvPr>
          <p:cNvSpPr txBox="1"/>
          <p:nvPr/>
        </p:nvSpPr>
        <p:spPr>
          <a:xfrm>
            <a:off x="838200" y="2760226"/>
            <a:ext cx="4923869" cy="1121846"/>
          </a:xfrm>
          <a:prstGeom prst="rect">
            <a:avLst/>
          </a:prstGeom>
          <a:solidFill>
            <a:schemeClr val="accent6">
              <a:lumMod val="20000"/>
              <a:lumOff val="80000"/>
            </a:schemeClr>
          </a:solidFill>
        </p:spPr>
        <p:txBody>
          <a:bodyPr wrap="square">
            <a:spAutoFit/>
          </a:bodyPr>
          <a:lstStyle/>
          <a:p>
            <a:pPr marL="0" marR="0" algn="ctr">
              <a:lnSpc>
                <a:spcPct val="150000"/>
              </a:lnSpc>
              <a:spcBef>
                <a:spcPts val="600"/>
              </a:spcBef>
              <a:spcAft>
                <a:spcPts val="0"/>
              </a:spcAft>
            </a:pPr>
            <a:r>
              <a:rPr lang="fr-FR" sz="2400" b="0" dirty="0" err="1">
                <a:effectLst/>
                <a:cs typeface="+mn-ea"/>
                <a:sym typeface="+mn-lt"/>
              </a:rPr>
              <a:t>Hãy</a:t>
            </a:r>
            <a:r>
              <a:rPr lang="fr-FR" sz="2400" b="0" dirty="0">
                <a:effectLst/>
                <a:cs typeface="+mn-ea"/>
                <a:sym typeface="+mn-lt"/>
              </a:rPr>
              <a:t> </a:t>
            </a:r>
            <a:r>
              <a:rPr lang="fr-FR" sz="2400" b="0" dirty="0" err="1">
                <a:effectLst/>
                <a:cs typeface="+mn-ea"/>
                <a:sym typeface="+mn-lt"/>
              </a:rPr>
              <a:t>nhận</a:t>
            </a:r>
            <a:r>
              <a:rPr lang="fr-FR" sz="2400" b="0" dirty="0">
                <a:effectLst/>
                <a:cs typeface="+mn-ea"/>
                <a:sym typeface="+mn-lt"/>
              </a:rPr>
              <a:t> </a:t>
            </a:r>
            <a:r>
              <a:rPr lang="fr-FR" sz="2400" b="0" dirty="0" err="1">
                <a:effectLst/>
                <a:cs typeface="+mn-ea"/>
                <a:sym typeface="+mn-lt"/>
              </a:rPr>
              <a:t>xét</a:t>
            </a:r>
            <a:r>
              <a:rPr lang="fr-FR" sz="2400" b="0" dirty="0">
                <a:effectLst/>
                <a:cs typeface="+mn-ea"/>
                <a:sym typeface="+mn-lt"/>
              </a:rPr>
              <a:t> </a:t>
            </a:r>
            <a:r>
              <a:rPr lang="fr-FR" sz="2400" b="0" dirty="0" err="1">
                <a:effectLst/>
                <a:cs typeface="+mn-ea"/>
                <a:sym typeface="+mn-lt"/>
              </a:rPr>
              <a:t>về</a:t>
            </a:r>
            <a:r>
              <a:rPr lang="fr-FR" sz="2400" b="0" dirty="0">
                <a:effectLst/>
                <a:cs typeface="+mn-ea"/>
                <a:sym typeface="+mn-lt"/>
              </a:rPr>
              <a:t> </a:t>
            </a:r>
            <a:r>
              <a:rPr lang="fr-FR" sz="2400" b="0" dirty="0" err="1">
                <a:effectLst/>
                <a:cs typeface="+mn-ea"/>
                <a:sym typeface="+mn-lt"/>
              </a:rPr>
              <a:t>năng</a:t>
            </a:r>
            <a:r>
              <a:rPr lang="fr-FR" sz="2400" b="0" dirty="0">
                <a:effectLst/>
                <a:cs typeface="+mn-ea"/>
                <a:sym typeface="+mn-lt"/>
              </a:rPr>
              <a:t> </a:t>
            </a:r>
            <a:r>
              <a:rPr lang="fr-FR" sz="2400" b="0" dirty="0" err="1">
                <a:effectLst/>
                <a:cs typeface="+mn-ea"/>
                <a:sym typeface="+mn-lt"/>
              </a:rPr>
              <a:t>suất</a:t>
            </a:r>
            <a:r>
              <a:rPr lang="fr-FR" sz="2400" b="0" dirty="0">
                <a:effectLst/>
                <a:cs typeface="+mn-ea"/>
                <a:sym typeface="+mn-lt"/>
              </a:rPr>
              <a:t> của </a:t>
            </a:r>
            <a:r>
              <a:rPr lang="fr-FR" sz="2400" b="0" dirty="0" err="1">
                <a:effectLst/>
                <a:cs typeface="+mn-ea"/>
                <a:sym typeface="+mn-lt"/>
              </a:rPr>
              <a:t>các</a:t>
            </a:r>
            <a:r>
              <a:rPr lang="fr-FR" sz="2400" b="0" dirty="0">
                <a:effectLst/>
                <a:cs typeface="+mn-ea"/>
                <a:sym typeface="+mn-lt"/>
              </a:rPr>
              <a:t> </a:t>
            </a:r>
            <a:r>
              <a:rPr lang="fr-FR" sz="2400" b="0" dirty="0" err="1">
                <a:effectLst/>
                <a:cs typeface="+mn-ea"/>
                <a:sym typeface="+mn-lt"/>
              </a:rPr>
              <a:t>giống</a:t>
            </a:r>
            <a:r>
              <a:rPr lang="fr-FR" sz="2400" b="0" dirty="0">
                <a:effectLst/>
                <a:cs typeface="+mn-ea"/>
                <a:sym typeface="+mn-lt"/>
              </a:rPr>
              <a:t> </a:t>
            </a:r>
            <a:r>
              <a:rPr lang="fr-FR" sz="2400" b="0" dirty="0" err="1">
                <a:effectLst/>
                <a:cs typeface="+mn-ea"/>
                <a:sym typeface="+mn-lt"/>
              </a:rPr>
              <a:t>lúa</a:t>
            </a:r>
            <a:r>
              <a:rPr lang="fr-FR" sz="2400" b="0" dirty="0">
                <a:effectLst/>
                <a:cs typeface="+mn-ea"/>
                <a:sym typeface="+mn-lt"/>
              </a:rPr>
              <a:t> </a:t>
            </a:r>
            <a:r>
              <a:rPr lang="fr-FR" sz="2400" b="0" dirty="0" err="1">
                <a:effectLst/>
                <a:cs typeface="+mn-ea"/>
                <a:sym typeface="+mn-lt"/>
              </a:rPr>
              <a:t>trong</a:t>
            </a:r>
            <a:r>
              <a:rPr lang="fr-FR" sz="2400" b="0" dirty="0">
                <a:effectLst/>
                <a:cs typeface="+mn-ea"/>
                <a:sym typeface="+mn-lt"/>
              </a:rPr>
              <a:t> </a:t>
            </a:r>
            <a:r>
              <a:rPr lang="fr-FR" sz="2400" b="0" dirty="0" err="1">
                <a:effectLst/>
                <a:cs typeface="+mn-ea"/>
                <a:sym typeface="+mn-lt"/>
              </a:rPr>
              <a:t>Hình</a:t>
            </a:r>
            <a:r>
              <a:rPr lang="fr-FR" sz="2400" b="0" dirty="0">
                <a:effectLst/>
                <a:cs typeface="+mn-ea"/>
                <a:sym typeface="+mn-lt"/>
              </a:rPr>
              <a:t> 9.7.</a:t>
            </a:r>
            <a:endParaRPr lang="en-US" sz="2400" b="0" dirty="0">
              <a:effectLst/>
              <a:cs typeface="+mn-ea"/>
              <a:sym typeface="+mn-lt"/>
            </a:endParaRPr>
          </a:p>
        </p:txBody>
      </p:sp>
    </p:spTree>
    <p:extLst>
      <p:ext uri="{BB962C8B-B14F-4D97-AF65-F5344CB8AC3E}">
        <p14:creationId xmlns:p14="http://schemas.microsoft.com/office/powerpoint/2010/main" val="4173677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Hộp Văn bản 2">
            <a:extLst>
              <a:ext uri="{FF2B5EF4-FFF2-40B4-BE49-F238E27FC236}">
                <a16:creationId xmlns:a16="http://schemas.microsoft.com/office/drawing/2014/main" id="{FBB1D29C-962B-1090-EC1F-29778A86C18B}"/>
              </a:ext>
            </a:extLst>
          </p:cNvPr>
          <p:cNvSpPr txBox="1"/>
          <p:nvPr/>
        </p:nvSpPr>
        <p:spPr>
          <a:xfrm>
            <a:off x="533400" y="1447800"/>
            <a:ext cx="5257800" cy="574388"/>
          </a:xfrm>
          <a:prstGeom prst="rect">
            <a:avLst/>
          </a:prstGeom>
          <a:noFill/>
        </p:spPr>
        <p:txBody>
          <a:bodyPr wrap="square">
            <a:spAutoFit/>
          </a:bodyPr>
          <a:lstStyle/>
          <a:p>
            <a:pPr algn="just">
              <a:lnSpc>
                <a:spcPct val="150000"/>
              </a:lnSpc>
              <a:spcBef>
                <a:spcPts val="400"/>
              </a:spcBef>
            </a:pPr>
            <a:r>
              <a:rPr lang="vi-VN" sz="2400" b="1" dirty="0">
                <a:solidFill>
                  <a:srgbClr val="000000"/>
                </a:solidFill>
                <a:cs typeface="+mn-ea"/>
                <a:sym typeface="+mn-lt"/>
              </a:rPr>
              <a:t>2. Vai trò của giống cây trồng</a:t>
            </a:r>
          </a:p>
        </p:txBody>
      </p:sp>
      <p:sp>
        <p:nvSpPr>
          <p:cNvPr id="2" name="Hộp Văn bản 13">
            <a:extLst>
              <a:ext uri="{FF2B5EF4-FFF2-40B4-BE49-F238E27FC236}">
                <a16:creationId xmlns:a16="http://schemas.microsoft.com/office/drawing/2014/main" id="{BD66B196-D916-FB78-126E-A735D9C83035}"/>
              </a:ext>
            </a:extLst>
          </p:cNvPr>
          <p:cNvSpPr txBox="1"/>
          <p:nvPr/>
        </p:nvSpPr>
        <p:spPr>
          <a:xfrm>
            <a:off x="533400" y="1981200"/>
            <a:ext cx="8215333" cy="567848"/>
          </a:xfrm>
          <a:prstGeom prst="rect">
            <a:avLst/>
          </a:prstGeom>
          <a:noFill/>
        </p:spPr>
        <p:txBody>
          <a:bodyPr wrap="square">
            <a:spAutoFit/>
          </a:bodyPr>
          <a:lstStyle/>
          <a:p>
            <a:pPr algn="just">
              <a:lnSpc>
                <a:spcPct val="150000"/>
              </a:lnSpc>
            </a:pPr>
            <a:r>
              <a:rPr lang="fr-FR" sz="2400" dirty="0" err="1">
                <a:solidFill>
                  <a:srgbClr val="000000"/>
                </a:solidFill>
                <a:cs typeface="+mn-ea"/>
                <a:sym typeface="+mn-lt"/>
              </a:rPr>
              <a:t>Hoạt</a:t>
            </a:r>
            <a:r>
              <a:rPr lang="fr-FR" sz="2400" dirty="0">
                <a:solidFill>
                  <a:srgbClr val="000000"/>
                </a:solidFill>
                <a:cs typeface="+mn-ea"/>
                <a:sym typeface="+mn-lt"/>
              </a:rPr>
              <a:t> </a:t>
            </a:r>
            <a:r>
              <a:rPr lang="fr-FR" sz="2400" dirty="0" err="1">
                <a:solidFill>
                  <a:srgbClr val="000000"/>
                </a:solidFill>
                <a:cs typeface="+mn-ea"/>
                <a:sym typeface="+mn-lt"/>
              </a:rPr>
              <a:t>động</a:t>
            </a:r>
            <a:r>
              <a:rPr lang="fr-FR" sz="2400" dirty="0">
                <a:solidFill>
                  <a:srgbClr val="000000"/>
                </a:solidFill>
                <a:cs typeface="+mn-ea"/>
                <a:sym typeface="+mn-lt"/>
              </a:rPr>
              <a:t> </a:t>
            </a:r>
            <a:r>
              <a:rPr lang="fr-FR" sz="2400" dirty="0" err="1">
                <a:solidFill>
                  <a:srgbClr val="000000"/>
                </a:solidFill>
                <a:cs typeface="+mn-ea"/>
                <a:sym typeface="+mn-lt"/>
              </a:rPr>
              <a:t>nhóm</a:t>
            </a:r>
            <a:r>
              <a:rPr lang="fr-FR" sz="2400" dirty="0">
                <a:solidFill>
                  <a:srgbClr val="000000"/>
                </a:solidFill>
                <a:cs typeface="+mn-ea"/>
                <a:sym typeface="+mn-lt"/>
              </a:rPr>
              <a:t> </a:t>
            </a:r>
            <a:r>
              <a:rPr lang="fr-FR" sz="2400" dirty="0" err="1">
                <a:solidFill>
                  <a:srgbClr val="000000"/>
                </a:solidFill>
                <a:cs typeface="+mn-ea"/>
                <a:sym typeface="+mn-lt"/>
              </a:rPr>
              <a:t>thảo</a:t>
            </a:r>
            <a:r>
              <a:rPr lang="fr-FR" sz="2400" dirty="0">
                <a:solidFill>
                  <a:srgbClr val="000000"/>
                </a:solidFill>
                <a:cs typeface="+mn-ea"/>
                <a:sym typeface="+mn-lt"/>
              </a:rPr>
              <a:t> </a:t>
            </a:r>
            <a:r>
              <a:rPr lang="fr-FR" sz="2400" dirty="0" err="1">
                <a:solidFill>
                  <a:srgbClr val="000000"/>
                </a:solidFill>
                <a:cs typeface="+mn-ea"/>
                <a:sym typeface="+mn-lt"/>
              </a:rPr>
              <a:t>luận</a:t>
            </a:r>
            <a:r>
              <a:rPr lang="fr-FR" sz="2400" dirty="0">
                <a:solidFill>
                  <a:srgbClr val="000000"/>
                </a:solidFill>
                <a:cs typeface="+mn-ea"/>
                <a:sym typeface="+mn-lt"/>
              </a:rPr>
              <a:t> </a:t>
            </a:r>
            <a:r>
              <a:rPr lang="fr-FR" sz="2400" dirty="0" err="1">
                <a:solidFill>
                  <a:srgbClr val="000000"/>
                </a:solidFill>
                <a:cs typeface="+mn-ea"/>
                <a:sym typeface="+mn-lt"/>
              </a:rPr>
              <a:t>trả</a:t>
            </a:r>
            <a:r>
              <a:rPr lang="fr-FR" sz="2400" dirty="0">
                <a:solidFill>
                  <a:srgbClr val="000000"/>
                </a:solidFill>
                <a:cs typeface="+mn-ea"/>
                <a:sym typeface="+mn-lt"/>
              </a:rPr>
              <a:t> </a:t>
            </a:r>
            <a:r>
              <a:rPr lang="fr-FR" sz="2400" dirty="0" err="1">
                <a:solidFill>
                  <a:srgbClr val="000000"/>
                </a:solidFill>
                <a:cs typeface="+mn-ea"/>
                <a:sym typeface="+mn-lt"/>
              </a:rPr>
              <a:t>lời</a:t>
            </a:r>
            <a:r>
              <a:rPr lang="fr-FR" sz="2400" dirty="0">
                <a:solidFill>
                  <a:srgbClr val="000000"/>
                </a:solidFill>
                <a:cs typeface="+mn-ea"/>
                <a:sym typeface="+mn-lt"/>
              </a:rPr>
              <a:t> </a:t>
            </a:r>
            <a:r>
              <a:rPr lang="fr-FR" sz="2400" dirty="0" err="1">
                <a:solidFill>
                  <a:srgbClr val="000000"/>
                </a:solidFill>
                <a:cs typeface="+mn-ea"/>
                <a:sym typeface="+mn-lt"/>
              </a:rPr>
              <a:t>các</a:t>
            </a:r>
            <a:r>
              <a:rPr lang="fr-FR" sz="2400" dirty="0">
                <a:solidFill>
                  <a:srgbClr val="000000"/>
                </a:solidFill>
                <a:cs typeface="+mn-ea"/>
                <a:sym typeface="+mn-lt"/>
              </a:rPr>
              <a:t> </a:t>
            </a:r>
            <a:r>
              <a:rPr lang="fr-FR" sz="2400" dirty="0" err="1">
                <a:solidFill>
                  <a:srgbClr val="000000"/>
                </a:solidFill>
                <a:cs typeface="+mn-ea"/>
                <a:sym typeface="+mn-lt"/>
              </a:rPr>
              <a:t>câu</a:t>
            </a:r>
            <a:r>
              <a:rPr lang="fr-FR" sz="2400" dirty="0">
                <a:solidFill>
                  <a:srgbClr val="000000"/>
                </a:solidFill>
                <a:cs typeface="+mn-ea"/>
                <a:sym typeface="+mn-lt"/>
              </a:rPr>
              <a:t> </a:t>
            </a:r>
            <a:r>
              <a:rPr lang="fr-FR" sz="2400" dirty="0" err="1">
                <a:solidFill>
                  <a:srgbClr val="000000"/>
                </a:solidFill>
                <a:cs typeface="+mn-ea"/>
                <a:sym typeface="+mn-lt"/>
              </a:rPr>
              <a:t>hỏi</a:t>
            </a:r>
            <a:r>
              <a:rPr lang="fr-FR" sz="2400" dirty="0">
                <a:solidFill>
                  <a:srgbClr val="000000"/>
                </a:solidFill>
                <a:cs typeface="+mn-ea"/>
                <a:sym typeface="+mn-lt"/>
              </a:rPr>
              <a:t> </a:t>
            </a:r>
            <a:r>
              <a:rPr lang="fr-FR" sz="2400" dirty="0" err="1">
                <a:solidFill>
                  <a:srgbClr val="000000"/>
                </a:solidFill>
                <a:cs typeface="+mn-ea"/>
                <a:sym typeface="+mn-lt"/>
              </a:rPr>
              <a:t>sau</a:t>
            </a:r>
            <a:r>
              <a:rPr lang="fr-FR" sz="2400" dirty="0">
                <a:solidFill>
                  <a:srgbClr val="000000"/>
                </a:solidFill>
                <a:cs typeface="+mn-ea"/>
                <a:sym typeface="+mn-lt"/>
              </a:rPr>
              <a:t>:</a:t>
            </a:r>
            <a:endParaRPr lang="en-US" sz="2400" dirty="0">
              <a:cs typeface="+mn-ea"/>
              <a:sym typeface="+mn-lt"/>
            </a:endParaRPr>
          </a:p>
        </p:txBody>
      </p:sp>
      <p:sp>
        <p:nvSpPr>
          <p:cNvPr id="7" name="TextBox 6">
            <a:extLst>
              <a:ext uri="{FF2B5EF4-FFF2-40B4-BE49-F238E27FC236}">
                <a16:creationId xmlns:a16="http://schemas.microsoft.com/office/drawing/2014/main" id="{A9A60861-9C45-2336-816F-5F079550AA4F}"/>
              </a:ext>
            </a:extLst>
          </p:cNvPr>
          <p:cNvSpPr txBox="1"/>
          <p:nvPr/>
        </p:nvSpPr>
        <p:spPr>
          <a:xfrm>
            <a:off x="685800" y="2667000"/>
            <a:ext cx="10896600" cy="567848"/>
          </a:xfrm>
          <a:prstGeom prst="rect">
            <a:avLst/>
          </a:prstGeom>
          <a:solidFill>
            <a:schemeClr val="accent6">
              <a:lumMod val="20000"/>
              <a:lumOff val="80000"/>
            </a:schemeClr>
          </a:solidFill>
        </p:spPr>
        <p:txBody>
          <a:bodyPr wrap="square">
            <a:spAutoFit/>
          </a:bodyPr>
          <a:lstStyle/>
          <a:p>
            <a:pPr marL="0" marR="0" algn="ctr">
              <a:lnSpc>
                <a:spcPct val="150000"/>
              </a:lnSpc>
              <a:spcBef>
                <a:spcPts val="600"/>
              </a:spcBef>
              <a:spcAft>
                <a:spcPts val="0"/>
              </a:spcAft>
            </a:pPr>
            <a:r>
              <a:rPr lang="fr-FR" sz="2400" b="0" dirty="0">
                <a:effectLst/>
                <a:cs typeface="+mn-ea"/>
                <a:sym typeface="+mn-lt"/>
              </a:rPr>
              <a:t>So </a:t>
            </a:r>
            <a:r>
              <a:rPr lang="fr-FR" sz="2400" b="0" dirty="0" err="1">
                <a:effectLst/>
                <a:cs typeface="+mn-ea"/>
                <a:sym typeface="+mn-lt"/>
              </a:rPr>
              <a:t>sánh</a:t>
            </a:r>
            <a:r>
              <a:rPr lang="fr-FR" sz="2400" b="0" dirty="0">
                <a:effectLst/>
                <a:cs typeface="+mn-ea"/>
                <a:sym typeface="+mn-lt"/>
              </a:rPr>
              <a:t> </a:t>
            </a:r>
            <a:r>
              <a:rPr lang="fr-FR" sz="2400" b="0" dirty="0" err="1">
                <a:effectLst/>
                <a:cs typeface="+mn-ea"/>
                <a:sym typeface="+mn-lt"/>
              </a:rPr>
              <a:t>hàm</a:t>
            </a:r>
            <a:r>
              <a:rPr lang="fr-FR" sz="2400" b="0" dirty="0">
                <a:effectLst/>
                <a:cs typeface="+mn-ea"/>
                <a:sym typeface="+mn-lt"/>
              </a:rPr>
              <a:t> </a:t>
            </a:r>
            <a:r>
              <a:rPr lang="fr-FR" sz="2400" b="0" dirty="0" err="1">
                <a:effectLst/>
                <a:cs typeface="+mn-ea"/>
                <a:sym typeface="+mn-lt"/>
              </a:rPr>
              <a:t>lượng</a:t>
            </a:r>
            <a:r>
              <a:rPr lang="fr-FR" sz="2400" b="0" dirty="0">
                <a:effectLst/>
                <a:cs typeface="+mn-ea"/>
                <a:sym typeface="+mn-lt"/>
              </a:rPr>
              <a:t> </a:t>
            </a:r>
            <a:r>
              <a:rPr lang="fr-FR" sz="2400" b="0" dirty="0" err="1">
                <a:effectLst/>
                <a:cs typeface="+mn-ea"/>
                <a:sym typeface="+mn-lt"/>
              </a:rPr>
              <a:t>vitamin</a:t>
            </a:r>
            <a:r>
              <a:rPr lang="fr-FR" sz="2400" b="0" dirty="0">
                <a:effectLst/>
                <a:cs typeface="+mn-ea"/>
                <a:sym typeface="+mn-lt"/>
              </a:rPr>
              <a:t> C của </a:t>
            </a:r>
            <a:r>
              <a:rPr lang="fr-FR" sz="2400" b="0" dirty="0" err="1">
                <a:effectLst/>
                <a:cs typeface="+mn-ea"/>
                <a:sym typeface="+mn-lt"/>
              </a:rPr>
              <a:t>các</a:t>
            </a:r>
            <a:r>
              <a:rPr lang="fr-FR" sz="2400" b="0" dirty="0">
                <a:effectLst/>
                <a:cs typeface="+mn-ea"/>
                <a:sym typeface="+mn-lt"/>
              </a:rPr>
              <a:t> </a:t>
            </a:r>
            <a:r>
              <a:rPr lang="fr-FR" sz="2400" b="0" dirty="0" err="1">
                <a:effectLst/>
                <a:cs typeface="+mn-ea"/>
                <a:sym typeface="+mn-lt"/>
              </a:rPr>
              <a:t>giống</a:t>
            </a:r>
            <a:r>
              <a:rPr lang="fr-FR" sz="2400" b="0" dirty="0">
                <a:effectLst/>
                <a:cs typeface="+mn-ea"/>
                <a:sym typeface="+mn-lt"/>
              </a:rPr>
              <a:t> cam </a:t>
            </a:r>
            <a:r>
              <a:rPr lang="fr-FR" sz="2400" b="0" dirty="0" err="1">
                <a:effectLst/>
                <a:cs typeface="+mn-ea"/>
                <a:sym typeface="+mn-lt"/>
              </a:rPr>
              <a:t>trong</a:t>
            </a:r>
            <a:r>
              <a:rPr lang="fr-FR" sz="2400" b="0" dirty="0">
                <a:effectLst/>
                <a:cs typeface="+mn-ea"/>
                <a:sym typeface="+mn-lt"/>
              </a:rPr>
              <a:t> </a:t>
            </a:r>
            <a:r>
              <a:rPr lang="fr-FR" sz="2400" b="0" dirty="0" err="1">
                <a:effectLst/>
                <a:cs typeface="+mn-ea"/>
                <a:sym typeface="+mn-lt"/>
              </a:rPr>
              <a:t>Hình</a:t>
            </a:r>
            <a:r>
              <a:rPr lang="fr-FR" sz="2400" b="0" dirty="0">
                <a:effectLst/>
                <a:cs typeface="+mn-ea"/>
                <a:sym typeface="+mn-lt"/>
              </a:rPr>
              <a:t> 9.8.</a:t>
            </a:r>
            <a:endParaRPr lang="en-US" sz="2400" b="0" dirty="0">
              <a:effectLst/>
              <a:cs typeface="+mn-ea"/>
              <a:sym typeface="+mn-lt"/>
            </a:endParaRPr>
          </a:p>
        </p:txBody>
      </p:sp>
      <p:pic>
        <p:nvPicPr>
          <p:cNvPr id="3" name="Picture 2">
            <a:extLst>
              <a:ext uri="{FF2B5EF4-FFF2-40B4-BE49-F238E27FC236}">
                <a16:creationId xmlns:a16="http://schemas.microsoft.com/office/drawing/2014/main" id="{85DC8983-76AF-8691-B86B-01D2B0310D24}"/>
              </a:ext>
            </a:extLst>
          </p:cNvPr>
          <p:cNvPicPr>
            <a:picLocks noChangeAspect="1"/>
          </p:cNvPicPr>
          <p:nvPr/>
        </p:nvPicPr>
        <p:blipFill>
          <a:blip r:embed="rId3"/>
          <a:stretch>
            <a:fillRect/>
          </a:stretch>
        </p:blipFill>
        <p:spPr>
          <a:xfrm>
            <a:off x="1066800" y="3352800"/>
            <a:ext cx="9982200" cy="3091582"/>
          </a:xfrm>
          <a:prstGeom prst="rect">
            <a:avLst/>
          </a:prstGeom>
        </p:spPr>
      </p:pic>
    </p:spTree>
    <p:extLst>
      <p:ext uri="{BB962C8B-B14F-4D97-AF65-F5344CB8AC3E}">
        <p14:creationId xmlns:p14="http://schemas.microsoft.com/office/powerpoint/2010/main" val="1188429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Hộp Văn bản 2">
            <a:extLst>
              <a:ext uri="{FF2B5EF4-FFF2-40B4-BE49-F238E27FC236}">
                <a16:creationId xmlns:a16="http://schemas.microsoft.com/office/drawing/2014/main" id="{FBB1D29C-962B-1090-EC1F-29778A86C18B}"/>
              </a:ext>
            </a:extLst>
          </p:cNvPr>
          <p:cNvSpPr txBox="1"/>
          <p:nvPr/>
        </p:nvSpPr>
        <p:spPr>
          <a:xfrm>
            <a:off x="533400" y="1447800"/>
            <a:ext cx="5257800" cy="574388"/>
          </a:xfrm>
          <a:prstGeom prst="rect">
            <a:avLst/>
          </a:prstGeom>
          <a:noFill/>
        </p:spPr>
        <p:txBody>
          <a:bodyPr wrap="square">
            <a:spAutoFit/>
          </a:bodyPr>
          <a:lstStyle/>
          <a:p>
            <a:pPr algn="just">
              <a:lnSpc>
                <a:spcPct val="150000"/>
              </a:lnSpc>
              <a:spcBef>
                <a:spcPts val="400"/>
              </a:spcBef>
            </a:pPr>
            <a:r>
              <a:rPr lang="vi-VN" sz="2400" b="1" dirty="0">
                <a:solidFill>
                  <a:srgbClr val="000000"/>
                </a:solidFill>
                <a:cs typeface="+mn-ea"/>
                <a:sym typeface="+mn-lt"/>
              </a:rPr>
              <a:t>2. Vai trò của giống cây trồng</a:t>
            </a:r>
          </a:p>
        </p:txBody>
      </p:sp>
      <p:sp>
        <p:nvSpPr>
          <p:cNvPr id="2" name="Hộp Văn bản 13">
            <a:extLst>
              <a:ext uri="{FF2B5EF4-FFF2-40B4-BE49-F238E27FC236}">
                <a16:creationId xmlns:a16="http://schemas.microsoft.com/office/drawing/2014/main" id="{BD66B196-D916-FB78-126E-A735D9C83035}"/>
              </a:ext>
            </a:extLst>
          </p:cNvPr>
          <p:cNvSpPr txBox="1"/>
          <p:nvPr/>
        </p:nvSpPr>
        <p:spPr>
          <a:xfrm>
            <a:off x="533400" y="1981200"/>
            <a:ext cx="8215333" cy="567848"/>
          </a:xfrm>
          <a:prstGeom prst="rect">
            <a:avLst/>
          </a:prstGeom>
          <a:noFill/>
        </p:spPr>
        <p:txBody>
          <a:bodyPr wrap="square">
            <a:spAutoFit/>
          </a:bodyPr>
          <a:lstStyle/>
          <a:p>
            <a:pPr algn="just">
              <a:lnSpc>
                <a:spcPct val="150000"/>
              </a:lnSpc>
            </a:pPr>
            <a:r>
              <a:rPr lang="fr-FR" sz="2400" dirty="0" err="1">
                <a:solidFill>
                  <a:srgbClr val="000000"/>
                </a:solidFill>
                <a:cs typeface="+mn-ea"/>
                <a:sym typeface="+mn-lt"/>
              </a:rPr>
              <a:t>Hoạt</a:t>
            </a:r>
            <a:r>
              <a:rPr lang="fr-FR" sz="2400" dirty="0">
                <a:solidFill>
                  <a:srgbClr val="000000"/>
                </a:solidFill>
                <a:cs typeface="+mn-ea"/>
                <a:sym typeface="+mn-lt"/>
              </a:rPr>
              <a:t> </a:t>
            </a:r>
            <a:r>
              <a:rPr lang="fr-FR" sz="2400" dirty="0" err="1">
                <a:solidFill>
                  <a:srgbClr val="000000"/>
                </a:solidFill>
                <a:cs typeface="+mn-ea"/>
                <a:sym typeface="+mn-lt"/>
              </a:rPr>
              <a:t>động</a:t>
            </a:r>
            <a:r>
              <a:rPr lang="fr-FR" sz="2400" dirty="0">
                <a:solidFill>
                  <a:srgbClr val="000000"/>
                </a:solidFill>
                <a:cs typeface="+mn-ea"/>
                <a:sym typeface="+mn-lt"/>
              </a:rPr>
              <a:t> </a:t>
            </a:r>
            <a:r>
              <a:rPr lang="fr-FR" sz="2400" dirty="0" err="1">
                <a:solidFill>
                  <a:srgbClr val="000000"/>
                </a:solidFill>
                <a:cs typeface="+mn-ea"/>
                <a:sym typeface="+mn-lt"/>
              </a:rPr>
              <a:t>nhóm</a:t>
            </a:r>
            <a:r>
              <a:rPr lang="fr-FR" sz="2400" dirty="0">
                <a:solidFill>
                  <a:srgbClr val="000000"/>
                </a:solidFill>
                <a:cs typeface="+mn-ea"/>
                <a:sym typeface="+mn-lt"/>
              </a:rPr>
              <a:t> </a:t>
            </a:r>
            <a:r>
              <a:rPr lang="fr-FR" sz="2400" dirty="0" err="1">
                <a:solidFill>
                  <a:srgbClr val="000000"/>
                </a:solidFill>
                <a:cs typeface="+mn-ea"/>
                <a:sym typeface="+mn-lt"/>
              </a:rPr>
              <a:t>thảo</a:t>
            </a:r>
            <a:r>
              <a:rPr lang="fr-FR" sz="2400" dirty="0">
                <a:solidFill>
                  <a:srgbClr val="000000"/>
                </a:solidFill>
                <a:cs typeface="+mn-ea"/>
                <a:sym typeface="+mn-lt"/>
              </a:rPr>
              <a:t> </a:t>
            </a:r>
            <a:r>
              <a:rPr lang="fr-FR" sz="2400" dirty="0" err="1">
                <a:solidFill>
                  <a:srgbClr val="000000"/>
                </a:solidFill>
                <a:cs typeface="+mn-ea"/>
                <a:sym typeface="+mn-lt"/>
              </a:rPr>
              <a:t>luận</a:t>
            </a:r>
            <a:r>
              <a:rPr lang="fr-FR" sz="2400" dirty="0">
                <a:solidFill>
                  <a:srgbClr val="000000"/>
                </a:solidFill>
                <a:cs typeface="+mn-ea"/>
                <a:sym typeface="+mn-lt"/>
              </a:rPr>
              <a:t> </a:t>
            </a:r>
            <a:r>
              <a:rPr lang="fr-FR" sz="2400" dirty="0" err="1">
                <a:solidFill>
                  <a:srgbClr val="000000"/>
                </a:solidFill>
                <a:cs typeface="+mn-ea"/>
                <a:sym typeface="+mn-lt"/>
              </a:rPr>
              <a:t>trả</a:t>
            </a:r>
            <a:r>
              <a:rPr lang="fr-FR" sz="2400" dirty="0">
                <a:solidFill>
                  <a:srgbClr val="000000"/>
                </a:solidFill>
                <a:cs typeface="+mn-ea"/>
                <a:sym typeface="+mn-lt"/>
              </a:rPr>
              <a:t> </a:t>
            </a:r>
            <a:r>
              <a:rPr lang="fr-FR" sz="2400" dirty="0" err="1">
                <a:solidFill>
                  <a:srgbClr val="000000"/>
                </a:solidFill>
                <a:cs typeface="+mn-ea"/>
                <a:sym typeface="+mn-lt"/>
              </a:rPr>
              <a:t>lời</a:t>
            </a:r>
            <a:r>
              <a:rPr lang="fr-FR" sz="2400" dirty="0">
                <a:solidFill>
                  <a:srgbClr val="000000"/>
                </a:solidFill>
                <a:cs typeface="+mn-ea"/>
                <a:sym typeface="+mn-lt"/>
              </a:rPr>
              <a:t> </a:t>
            </a:r>
            <a:r>
              <a:rPr lang="fr-FR" sz="2400" dirty="0" err="1">
                <a:solidFill>
                  <a:srgbClr val="000000"/>
                </a:solidFill>
                <a:cs typeface="+mn-ea"/>
                <a:sym typeface="+mn-lt"/>
              </a:rPr>
              <a:t>các</a:t>
            </a:r>
            <a:r>
              <a:rPr lang="fr-FR" sz="2400" dirty="0">
                <a:solidFill>
                  <a:srgbClr val="000000"/>
                </a:solidFill>
                <a:cs typeface="+mn-ea"/>
                <a:sym typeface="+mn-lt"/>
              </a:rPr>
              <a:t> </a:t>
            </a:r>
            <a:r>
              <a:rPr lang="fr-FR" sz="2400" dirty="0" err="1">
                <a:solidFill>
                  <a:srgbClr val="000000"/>
                </a:solidFill>
                <a:cs typeface="+mn-ea"/>
                <a:sym typeface="+mn-lt"/>
              </a:rPr>
              <a:t>câu</a:t>
            </a:r>
            <a:r>
              <a:rPr lang="fr-FR" sz="2400" dirty="0">
                <a:solidFill>
                  <a:srgbClr val="000000"/>
                </a:solidFill>
                <a:cs typeface="+mn-ea"/>
                <a:sym typeface="+mn-lt"/>
              </a:rPr>
              <a:t> </a:t>
            </a:r>
            <a:r>
              <a:rPr lang="fr-FR" sz="2400" dirty="0" err="1">
                <a:solidFill>
                  <a:srgbClr val="000000"/>
                </a:solidFill>
                <a:cs typeface="+mn-ea"/>
                <a:sym typeface="+mn-lt"/>
              </a:rPr>
              <a:t>hỏi</a:t>
            </a:r>
            <a:r>
              <a:rPr lang="fr-FR" sz="2400" dirty="0">
                <a:solidFill>
                  <a:srgbClr val="000000"/>
                </a:solidFill>
                <a:cs typeface="+mn-ea"/>
                <a:sym typeface="+mn-lt"/>
              </a:rPr>
              <a:t> </a:t>
            </a:r>
            <a:r>
              <a:rPr lang="fr-FR" sz="2400" dirty="0" err="1">
                <a:solidFill>
                  <a:srgbClr val="000000"/>
                </a:solidFill>
                <a:cs typeface="+mn-ea"/>
                <a:sym typeface="+mn-lt"/>
              </a:rPr>
              <a:t>sau</a:t>
            </a:r>
            <a:r>
              <a:rPr lang="fr-FR" sz="2400" dirty="0">
                <a:solidFill>
                  <a:srgbClr val="000000"/>
                </a:solidFill>
                <a:cs typeface="+mn-ea"/>
                <a:sym typeface="+mn-lt"/>
              </a:rPr>
              <a:t>:</a:t>
            </a:r>
            <a:endParaRPr lang="en-US" sz="2400" dirty="0">
              <a:cs typeface="+mn-ea"/>
              <a:sym typeface="+mn-lt"/>
            </a:endParaRPr>
          </a:p>
        </p:txBody>
      </p:sp>
      <p:sp>
        <p:nvSpPr>
          <p:cNvPr id="7" name="TextBox 6">
            <a:extLst>
              <a:ext uri="{FF2B5EF4-FFF2-40B4-BE49-F238E27FC236}">
                <a16:creationId xmlns:a16="http://schemas.microsoft.com/office/drawing/2014/main" id="{A9A60861-9C45-2336-816F-5F079550AA4F}"/>
              </a:ext>
            </a:extLst>
          </p:cNvPr>
          <p:cNvSpPr txBox="1"/>
          <p:nvPr/>
        </p:nvSpPr>
        <p:spPr>
          <a:xfrm>
            <a:off x="685800" y="2667000"/>
            <a:ext cx="3352800" cy="2783839"/>
          </a:xfrm>
          <a:prstGeom prst="rect">
            <a:avLst/>
          </a:prstGeom>
          <a:solidFill>
            <a:schemeClr val="accent6">
              <a:lumMod val="20000"/>
              <a:lumOff val="80000"/>
            </a:schemeClr>
          </a:solidFill>
        </p:spPr>
        <p:txBody>
          <a:bodyPr wrap="square">
            <a:spAutoFit/>
          </a:bodyPr>
          <a:lstStyle/>
          <a:p>
            <a:pPr marL="0" marR="0" algn="ctr">
              <a:lnSpc>
                <a:spcPct val="150000"/>
              </a:lnSpc>
              <a:spcBef>
                <a:spcPts val="600"/>
              </a:spcBef>
              <a:spcAft>
                <a:spcPts val="0"/>
              </a:spcAft>
            </a:pPr>
            <a:r>
              <a:rPr lang="fr-FR" sz="2400" b="0" dirty="0" err="1">
                <a:effectLst/>
                <a:cs typeface="+mn-ea"/>
                <a:sym typeface="+mn-lt"/>
              </a:rPr>
              <a:t>Ngoài</a:t>
            </a:r>
            <a:r>
              <a:rPr lang="fr-FR" sz="2400" b="0" dirty="0">
                <a:effectLst/>
                <a:cs typeface="+mn-ea"/>
                <a:sym typeface="+mn-lt"/>
              </a:rPr>
              <a:t> </a:t>
            </a:r>
            <a:r>
              <a:rPr lang="fr-FR" sz="2400" b="0" dirty="0" err="1">
                <a:effectLst/>
                <a:cs typeface="+mn-ea"/>
                <a:sym typeface="+mn-lt"/>
              </a:rPr>
              <a:t>những</a:t>
            </a:r>
            <a:r>
              <a:rPr lang="fr-FR" sz="2400" b="0" dirty="0">
                <a:effectLst/>
                <a:cs typeface="+mn-ea"/>
                <a:sym typeface="+mn-lt"/>
              </a:rPr>
              <a:t> </a:t>
            </a:r>
            <a:r>
              <a:rPr lang="fr-FR" sz="2400" b="0" dirty="0" err="1">
                <a:effectLst/>
                <a:cs typeface="+mn-ea"/>
                <a:sym typeface="+mn-lt"/>
              </a:rPr>
              <a:t>giống</a:t>
            </a:r>
            <a:r>
              <a:rPr lang="fr-FR" sz="2400" b="0" dirty="0">
                <a:effectLst/>
                <a:cs typeface="+mn-ea"/>
                <a:sym typeface="+mn-lt"/>
              </a:rPr>
              <a:t> </a:t>
            </a:r>
            <a:r>
              <a:rPr lang="fr-FR" sz="2400" b="0" dirty="0" err="1">
                <a:effectLst/>
                <a:cs typeface="+mn-ea"/>
                <a:sym typeface="+mn-lt"/>
              </a:rPr>
              <a:t>cây</a:t>
            </a:r>
            <a:r>
              <a:rPr lang="fr-FR" sz="2400" b="0" dirty="0">
                <a:effectLst/>
                <a:cs typeface="+mn-ea"/>
                <a:sym typeface="+mn-lt"/>
              </a:rPr>
              <a:t> ở </a:t>
            </a:r>
            <a:r>
              <a:rPr lang="fr-FR" sz="2400" b="0" dirty="0" err="1">
                <a:effectLst/>
                <a:cs typeface="+mn-ea"/>
                <a:sym typeface="+mn-lt"/>
              </a:rPr>
              <a:t>Hình</a:t>
            </a:r>
            <a:r>
              <a:rPr lang="fr-FR" sz="2400" b="0" dirty="0">
                <a:effectLst/>
                <a:cs typeface="+mn-ea"/>
                <a:sym typeface="+mn-lt"/>
              </a:rPr>
              <a:t> 9.9, </a:t>
            </a:r>
            <a:r>
              <a:rPr lang="fr-FR" sz="2400" b="0" dirty="0" err="1">
                <a:effectLst/>
                <a:cs typeface="+mn-ea"/>
                <a:sym typeface="+mn-lt"/>
              </a:rPr>
              <a:t>em</a:t>
            </a:r>
            <a:r>
              <a:rPr lang="fr-FR" sz="2400" b="0" dirty="0">
                <a:effectLst/>
                <a:cs typeface="+mn-ea"/>
                <a:sym typeface="+mn-lt"/>
              </a:rPr>
              <a:t> </a:t>
            </a:r>
            <a:r>
              <a:rPr lang="fr-FR" sz="2400" b="0" dirty="0" err="1">
                <a:effectLst/>
                <a:cs typeface="+mn-ea"/>
                <a:sym typeface="+mn-lt"/>
              </a:rPr>
              <a:t>hãy</a:t>
            </a:r>
            <a:r>
              <a:rPr lang="fr-FR" sz="2400" b="0" dirty="0">
                <a:effectLst/>
                <a:cs typeface="+mn-ea"/>
                <a:sym typeface="+mn-lt"/>
              </a:rPr>
              <a:t> </a:t>
            </a:r>
            <a:r>
              <a:rPr lang="fr-FR" sz="2400" b="0" dirty="0" err="1">
                <a:effectLst/>
                <a:cs typeface="+mn-ea"/>
                <a:sym typeface="+mn-lt"/>
              </a:rPr>
              <a:t>kể</a:t>
            </a:r>
            <a:r>
              <a:rPr lang="fr-FR" sz="2400" b="0" dirty="0">
                <a:effectLst/>
                <a:cs typeface="+mn-ea"/>
                <a:sym typeface="+mn-lt"/>
              </a:rPr>
              <a:t> </a:t>
            </a:r>
            <a:r>
              <a:rPr lang="fr-FR" sz="2400" b="0" dirty="0" err="1">
                <a:effectLst/>
                <a:cs typeface="+mn-ea"/>
                <a:sym typeface="+mn-lt"/>
              </a:rPr>
              <a:t>thêm</a:t>
            </a:r>
            <a:r>
              <a:rPr lang="fr-FR" sz="2400" b="0" dirty="0">
                <a:effectLst/>
                <a:cs typeface="+mn-ea"/>
                <a:sym typeface="+mn-lt"/>
              </a:rPr>
              <a:t> </a:t>
            </a:r>
            <a:r>
              <a:rPr lang="fr-FR" sz="2400" b="0" dirty="0" err="1">
                <a:effectLst/>
                <a:cs typeface="+mn-ea"/>
                <a:sym typeface="+mn-lt"/>
              </a:rPr>
              <a:t>những</a:t>
            </a:r>
            <a:r>
              <a:rPr lang="fr-FR" sz="2400" b="0" dirty="0">
                <a:effectLst/>
                <a:cs typeface="+mn-ea"/>
                <a:sym typeface="+mn-lt"/>
              </a:rPr>
              <a:t> </a:t>
            </a:r>
            <a:r>
              <a:rPr lang="fr-FR" sz="2400" b="0" dirty="0" err="1">
                <a:effectLst/>
                <a:cs typeface="+mn-ea"/>
                <a:sym typeface="+mn-lt"/>
              </a:rPr>
              <a:t>giống</a:t>
            </a:r>
            <a:r>
              <a:rPr lang="fr-FR" sz="2400" b="0" dirty="0">
                <a:effectLst/>
                <a:cs typeface="+mn-ea"/>
                <a:sym typeface="+mn-lt"/>
              </a:rPr>
              <a:t> </a:t>
            </a:r>
            <a:r>
              <a:rPr lang="fr-FR" sz="2400" b="0" dirty="0" err="1">
                <a:effectLst/>
                <a:cs typeface="+mn-ea"/>
                <a:sym typeface="+mn-lt"/>
              </a:rPr>
              <a:t>cây</a:t>
            </a:r>
            <a:r>
              <a:rPr lang="fr-FR" sz="2400" b="0" dirty="0">
                <a:effectLst/>
                <a:cs typeface="+mn-ea"/>
                <a:sym typeface="+mn-lt"/>
              </a:rPr>
              <a:t> </a:t>
            </a:r>
            <a:r>
              <a:rPr lang="fr-FR" sz="2400" b="0" dirty="0" err="1">
                <a:effectLst/>
                <a:cs typeface="+mn-ea"/>
                <a:sym typeface="+mn-lt"/>
              </a:rPr>
              <a:t>kháng</a:t>
            </a:r>
            <a:r>
              <a:rPr lang="fr-FR" sz="2400" b="0" dirty="0">
                <a:effectLst/>
                <a:cs typeface="+mn-ea"/>
                <a:sym typeface="+mn-lt"/>
              </a:rPr>
              <a:t> </a:t>
            </a:r>
            <a:r>
              <a:rPr lang="fr-FR" sz="2400" b="0" dirty="0" err="1">
                <a:effectLst/>
                <a:cs typeface="+mn-ea"/>
                <a:sym typeface="+mn-lt"/>
              </a:rPr>
              <a:t>bệnh</a:t>
            </a:r>
            <a:r>
              <a:rPr lang="fr-FR" sz="2400" b="0" dirty="0">
                <a:effectLst/>
                <a:cs typeface="+mn-ea"/>
                <a:sym typeface="+mn-lt"/>
              </a:rPr>
              <a:t>, </a:t>
            </a:r>
            <a:r>
              <a:rPr lang="fr-FR" sz="2400" b="0" dirty="0" err="1">
                <a:effectLst/>
                <a:cs typeface="+mn-ea"/>
                <a:sym typeface="+mn-lt"/>
              </a:rPr>
              <a:t>chịu</a:t>
            </a:r>
            <a:r>
              <a:rPr lang="fr-FR" sz="2400" b="0" dirty="0">
                <a:effectLst/>
                <a:cs typeface="+mn-ea"/>
                <a:sym typeface="+mn-lt"/>
              </a:rPr>
              <a:t> </a:t>
            </a:r>
            <a:r>
              <a:rPr lang="fr-FR" sz="2400" b="0" dirty="0" err="1">
                <a:effectLst/>
                <a:cs typeface="+mn-ea"/>
                <a:sym typeface="+mn-lt"/>
              </a:rPr>
              <a:t>hạn</a:t>
            </a:r>
            <a:r>
              <a:rPr lang="fr-FR" sz="2400" b="0" dirty="0">
                <a:effectLst/>
                <a:cs typeface="+mn-ea"/>
                <a:sym typeface="+mn-lt"/>
              </a:rPr>
              <a:t> </a:t>
            </a:r>
            <a:r>
              <a:rPr lang="fr-FR" sz="2400" b="0" dirty="0" err="1">
                <a:effectLst/>
                <a:cs typeface="+mn-ea"/>
                <a:sym typeface="+mn-lt"/>
              </a:rPr>
              <a:t>khác</a:t>
            </a:r>
            <a:r>
              <a:rPr lang="fr-FR" sz="2400" b="0" dirty="0">
                <a:effectLst/>
                <a:cs typeface="+mn-ea"/>
                <a:sym typeface="+mn-lt"/>
              </a:rPr>
              <a:t>.</a:t>
            </a:r>
            <a:endParaRPr lang="en-US" sz="2400" b="0" dirty="0">
              <a:effectLst/>
              <a:cs typeface="+mn-ea"/>
              <a:sym typeface="+mn-lt"/>
            </a:endParaRPr>
          </a:p>
        </p:txBody>
      </p:sp>
      <p:pic>
        <p:nvPicPr>
          <p:cNvPr id="5" name="Picture 4">
            <a:extLst>
              <a:ext uri="{FF2B5EF4-FFF2-40B4-BE49-F238E27FC236}">
                <a16:creationId xmlns:a16="http://schemas.microsoft.com/office/drawing/2014/main" id="{14B9964B-AF70-C7BA-4E6A-C169BE28A88D}"/>
              </a:ext>
            </a:extLst>
          </p:cNvPr>
          <p:cNvPicPr>
            <a:picLocks noChangeAspect="1"/>
          </p:cNvPicPr>
          <p:nvPr/>
        </p:nvPicPr>
        <p:blipFill>
          <a:blip r:embed="rId3"/>
          <a:stretch>
            <a:fillRect/>
          </a:stretch>
        </p:blipFill>
        <p:spPr>
          <a:xfrm>
            <a:off x="4495800" y="2743200"/>
            <a:ext cx="6760283" cy="3065633"/>
          </a:xfrm>
          <a:prstGeom prst="rect">
            <a:avLst/>
          </a:prstGeom>
        </p:spPr>
      </p:pic>
    </p:spTree>
    <p:extLst>
      <p:ext uri="{BB962C8B-B14F-4D97-AF65-F5344CB8AC3E}">
        <p14:creationId xmlns:p14="http://schemas.microsoft.com/office/powerpoint/2010/main" val="2946311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Hộp Văn bản 2">
            <a:extLst>
              <a:ext uri="{FF2B5EF4-FFF2-40B4-BE49-F238E27FC236}">
                <a16:creationId xmlns:a16="http://schemas.microsoft.com/office/drawing/2014/main" id="{FBB1D29C-962B-1090-EC1F-29778A86C18B}"/>
              </a:ext>
            </a:extLst>
          </p:cNvPr>
          <p:cNvSpPr txBox="1"/>
          <p:nvPr/>
        </p:nvSpPr>
        <p:spPr>
          <a:xfrm>
            <a:off x="533400" y="1447800"/>
            <a:ext cx="5257800" cy="574388"/>
          </a:xfrm>
          <a:prstGeom prst="rect">
            <a:avLst/>
          </a:prstGeom>
          <a:noFill/>
        </p:spPr>
        <p:txBody>
          <a:bodyPr wrap="square">
            <a:spAutoFit/>
          </a:bodyPr>
          <a:lstStyle/>
          <a:p>
            <a:pPr algn="just">
              <a:lnSpc>
                <a:spcPct val="150000"/>
              </a:lnSpc>
              <a:spcBef>
                <a:spcPts val="400"/>
              </a:spcBef>
            </a:pPr>
            <a:r>
              <a:rPr lang="vi-VN" sz="2400" b="1" dirty="0">
                <a:solidFill>
                  <a:srgbClr val="000000"/>
                </a:solidFill>
                <a:cs typeface="+mn-ea"/>
                <a:sym typeface="+mn-lt"/>
              </a:rPr>
              <a:t>2. Vai trò của giống cây trồng</a:t>
            </a:r>
          </a:p>
        </p:txBody>
      </p:sp>
      <p:sp>
        <p:nvSpPr>
          <p:cNvPr id="2" name="Hộp Văn bản 13">
            <a:extLst>
              <a:ext uri="{FF2B5EF4-FFF2-40B4-BE49-F238E27FC236}">
                <a16:creationId xmlns:a16="http://schemas.microsoft.com/office/drawing/2014/main" id="{BD66B196-D916-FB78-126E-A735D9C83035}"/>
              </a:ext>
            </a:extLst>
          </p:cNvPr>
          <p:cNvSpPr txBox="1"/>
          <p:nvPr/>
        </p:nvSpPr>
        <p:spPr>
          <a:xfrm>
            <a:off x="533400" y="1905000"/>
            <a:ext cx="8215333" cy="567848"/>
          </a:xfrm>
          <a:prstGeom prst="rect">
            <a:avLst/>
          </a:prstGeom>
          <a:noFill/>
        </p:spPr>
        <p:txBody>
          <a:bodyPr wrap="square">
            <a:spAutoFit/>
          </a:bodyPr>
          <a:lstStyle/>
          <a:p>
            <a:pPr algn="just">
              <a:lnSpc>
                <a:spcPct val="150000"/>
              </a:lnSpc>
            </a:pPr>
            <a:r>
              <a:rPr lang="fr-FR" sz="2400" dirty="0" err="1">
                <a:solidFill>
                  <a:srgbClr val="000000"/>
                </a:solidFill>
                <a:cs typeface="+mn-ea"/>
                <a:sym typeface="+mn-lt"/>
              </a:rPr>
              <a:t>Hoạt</a:t>
            </a:r>
            <a:r>
              <a:rPr lang="fr-FR" sz="2400" dirty="0">
                <a:solidFill>
                  <a:srgbClr val="000000"/>
                </a:solidFill>
                <a:cs typeface="+mn-ea"/>
                <a:sym typeface="+mn-lt"/>
              </a:rPr>
              <a:t> </a:t>
            </a:r>
            <a:r>
              <a:rPr lang="fr-FR" sz="2400" dirty="0" err="1">
                <a:solidFill>
                  <a:srgbClr val="000000"/>
                </a:solidFill>
                <a:cs typeface="+mn-ea"/>
                <a:sym typeface="+mn-lt"/>
              </a:rPr>
              <a:t>động</a:t>
            </a:r>
            <a:r>
              <a:rPr lang="fr-FR" sz="2400" dirty="0">
                <a:solidFill>
                  <a:srgbClr val="000000"/>
                </a:solidFill>
                <a:cs typeface="+mn-ea"/>
                <a:sym typeface="+mn-lt"/>
              </a:rPr>
              <a:t> </a:t>
            </a:r>
            <a:r>
              <a:rPr lang="fr-FR" sz="2400" dirty="0" err="1">
                <a:solidFill>
                  <a:srgbClr val="000000"/>
                </a:solidFill>
                <a:cs typeface="+mn-ea"/>
                <a:sym typeface="+mn-lt"/>
              </a:rPr>
              <a:t>nhóm</a:t>
            </a:r>
            <a:r>
              <a:rPr lang="fr-FR" sz="2400" dirty="0">
                <a:solidFill>
                  <a:srgbClr val="000000"/>
                </a:solidFill>
                <a:cs typeface="+mn-ea"/>
                <a:sym typeface="+mn-lt"/>
              </a:rPr>
              <a:t> </a:t>
            </a:r>
            <a:r>
              <a:rPr lang="fr-FR" sz="2400" dirty="0" err="1">
                <a:solidFill>
                  <a:srgbClr val="000000"/>
                </a:solidFill>
                <a:cs typeface="+mn-ea"/>
                <a:sym typeface="+mn-lt"/>
              </a:rPr>
              <a:t>thảo</a:t>
            </a:r>
            <a:r>
              <a:rPr lang="fr-FR" sz="2400" dirty="0">
                <a:solidFill>
                  <a:srgbClr val="000000"/>
                </a:solidFill>
                <a:cs typeface="+mn-ea"/>
                <a:sym typeface="+mn-lt"/>
              </a:rPr>
              <a:t> </a:t>
            </a:r>
            <a:r>
              <a:rPr lang="fr-FR" sz="2400" dirty="0" err="1">
                <a:solidFill>
                  <a:srgbClr val="000000"/>
                </a:solidFill>
                <a:cs typeface="+mn-ea"/>
                <a:sym typeface="+mn-lt"/>
              </a:rPr>
              <a:t>luận</a:t>
            </a:r>
            <a:r>
              <a:rPr lang="fr-FR" sz="2400" dirty="0">
                <a:solidFill>
                  <a:srgbClr val="000000"/>
                </a:solidFill>
                <a:cs typeface="+mn-ea"/>
                <a:sym typeface="+mn-lt"/>
              </a:rPr>
              <a:t> </a:t>
            </a:r>
            <a:r>
              <a:rPr lang="fr-FR" sz="2400" dirty="0" err="1">
                <a:solidFill>
                  <a:srgbClr val="000000"/>
                </a:solidFill>
                <a:cs typeface="+mn-ea"/>
                <a:sym typeface="+mn-lt"/>
              </a:rPr>
              <a:t>trả</a:t>
            </a:r>
            <a:r>
              <a:rPr lang="fr-FR" sz="2400" dirty="0">
                <a:solidFill>
                  <a:srgbClr val="000000"/>
                </a:solidFill>
                <a:cs typeface="+mn-ea"/>
                <a:sym typeface="+mn-lt"/>
              </a:rPr>
              <a:t> </a:t>
            </a:r>
            <a:r>
              <a:rPr lang="fr-FR" sz="2400" dirty="0" err="1">
                <a:solidFill>
                  <a:srgbClr val="000000"/>
                </a:solidFill>
                <a:cs typeface="+mn-ea"/>
                <a:sym typeface="+mn-lt"/>
              </a:rPr>
              <a:t>lời</a:t>
            </a:r>
            <a:r>
              <a:rPr lang="fr-FR" sz="2400" dirty="0">
                <a:solidFill>
                  <a:srgbClr val="000000"/>
                </a:solidFill>
                <a:cs typeface="+mn-ea"/>
                <a:sym typeface="+mn-lt"/>
              </a:rPr>
              <a:t> </a:t>
            </a:r>
            <a:r>
              <a:rPr lang="fr-FR" sz="2400" dirty="0" err="1">
                <a:solidFill>
                  <a:srgbClr val="000000"/>
                </a:solidFill>
                <a:cs typeface="+mn-ea"/>
                <a:sym typeface="+mn-lt"/>
              </a:rPr>
              <a:t>các</a:t>
            </a:r>
            <a:r>
              <a:rPr lang="fr-FR" sz="2400" dirty="0">
                <a:solidFill>
                  <a:srgbClr val="000000"/>
                </a:solidFill>
                <a:cs typeface="+mn-ea"/>
                <a:sym typeface="+mn-lt"/>
              </a:rPr>
              <a:t> </a:t>
            </a:r>
            <a:r>
              <a:rPr lang="fr-FR" sz="2400" dirty="0" err="1">
                <a:solidFill>
                  <a:srgbClr val="000000"/>
                </a:solidFill>
                <a:cs typeface="+mn-ea"/>
                <a:sym typeface="+mn-lt"/>
              </a:rPr>
              <a:t>câu</a:t>
            </a:r>
            <a:r>
              <a:rPr lang="fr-FR" sz="2400" dirty="0">
                <a:solidFill>
                  <a:srgbClr val="000000"/>
                </a:solidFill>
                <a:cs typeface="+mn-ea"/>
                <a:sym typeface="+mn-lt"/>
              </a:rPr>
              <a:t> </a:t>
            </a:r>
            <a:r>
              <a:rPr lang="fr-FR" sz="2400" dirty="0" err="1">
                <a:solidFill>
                  <a:srgbClr val="000000"/>
                </a:solidFill>
                <a:cs typeface="+mn-ea"/>
                <a:sym typeface="+mn-lt"/>
              </a:rPr>
              <a:t>hỏi</a:t>
            </a:r>
            <a:r>
              <a:rPr lang="fr-FR" sz="2400" dirty="0">
                <a:solidFill>
                  <a:srgbClr val="000000"/>
                </a:solidFill>
                <a:cs typeface="+mn-ea"/>
                <a:sym typeface="+mn-lt"/>
              </a:rPr>
              <a:t> </a:t>
            </a:r>
            <a:r>
              <a:rPr lang="fr-FR" sz="2400" dirty="0" err="1">
                <a:solidFill>
                  <a:srgbClr val="000000"/>
                </a:solidFill>
                <a:cs typeface="+mn-ea"/>
                <a:sym typeface="+mn-lt"/>
              </a:rPr>
              <a:t>sau</a:t>
            </a:r>
            <a:r>
              <a:rPr lang="fr-FR" sz="2400" dirty="0">
                <a:solidFill>
                  <a:srgbClr val="000000"/>
                </a:solidFill>
                <a:cs typeface="+mn-ea"/>
                <a:sym typeface="+mn-lt"/>
              </a:rPr>
              <a:t>:</a:t>
            </a:r>
            <a:endParaRPr lang="en-US" sz="2400" dirty="0">
              <a:cs typeface="+mn-ea"/>
              <a:sym typeface="+mn-lt"/>
            </a:endParaRPr>
          </a:p>
        </p:txBody>
      </p:sp>
      <p:sp>
        <p:nvSpPr>
          <p:cNvPr id="3" name="TextBox 2">
            <a:extLst>
              <a:ext uri="{FF2B5EF4-FFF2-40B4-BE49-F238E27FC236}">
                <a16:creationId xmlns:a16="http://schemas.microsoft.com/office/drawing/2014/main" id="{9CC303FE-8D17-1E39-5C78-8226F78C1D64}"/>
              </a:ext>
            </a:extLst>
          </p:cNvPr>
          <p:cNvSpPr txBox="1"/>
          <p:nvPr/>
        </p:nvSpPr>
        <p:spPr>
          <a:xfrm>
            <a:off x="533400" y="2438400"/>
            <a:ext cx="10487266" cy="1752788"/>
          </a:xfrm>
          <a:prstGeom prst="rect">
            <a:avLst/>
          </a:prstGeom>
          <a:noFill/>
        </p:spPr>
        <p:txBody>
          <a:bodyPr wrap="square">
            <a:spAutoFit/>
          </a:bodyPr>
          <a:lstStyle/>
          <a:p>
            <a:pPr marL="342900" marR="0" indent="-342900" algn="just">
              <a:lnSpc>
                <a:spcPct val="150000"/>
              </a:lnSpc>
              <a:spcBef>
                <a:spcPts val="600"/>
              </a:spcBef>
              <a:spcAft>
                <a:spcPts val="0"/>
              </a:spcAft>
              <a:buFont typeface="Arial" panose="020B0604020202020204" pitchFamily="34" charset="0"/>
              <a:buChar char="•"/>
            </a:pPr>
            <a:r>
              <a:rPr lang="fr-FR" sz="2400" b="0" dirty="0" err="1">
                <a:effectLst/>
                <a:cs typeface="+mn-ea"/>
                <a:sym typeface="+mn-lt"/>
              </a:rPr>
              <a:t>Những</a:t>
            </a:r>
            <a:r>
              <a:rPr lang="fr-FR" sz="2400" b="0" dirty="0">
                <a:effectLst/>
                <a:cs typeface="+mn-ea"/>
                <a:sym typeface="+mn-lt"/>
              </a:rPr>
              <a:t> </a:t>
            </a:r>
            <a:r>
              <a:rPr lang="fr-FR" sz="2400" b="0" dirty="0" err="1">
                <a:effectLst/>
                <a:cs typeface="+mn-ea"/>
                <a:sym typeface="+mn-lt"/>
              </a:rPr>
              <a:t>giống</a:t>
            </a:r>
            <a:r>
              <a:rPr lang="fr-FR" sz="2400" b="0" dirty="0">
                <a:effectLst/>
                <a:cs typeface="+mn-ea"/>
                <a:sym typeface="+mn-lt"/>
              </a:rPr>
              <a:t> </a:t>
            </a:r>
            <a:r>
              <a:rPr lang="fr-FR" sz="2400" b="0" dirty="0" err="1">
                <a:effectLst/>
                <a:cs typeface="+mn-ea"/>
                <a:sym typeface="+mn-lt"/>
              </a:rPr>
              <a:t>cây</a:t>
            </a:r>
            <a:r>
              <a:rPr lang="fr-FR" sz="2400" b="0" dirty="0">
                <a:effectLst/>
                <a:cs typeface="+mn-ea"/>
                <a:sym typeface="+mn-lt"/>
              </a:rPr>
              <a:t> </a:t>
            </a:r>
            <a:r>
              <a:rPr lang="fr-FR" sz="2400" b="0" dirty="0" err="1">
                <a:effectLst/>
                <a:cs typeface="+mn-ea"/>
                <a:sym typeface="+mn-lt"/>
              </a:rPr>
              <a:t>trồng</a:t>
            </a:r>
            <a:r>
              <a:rPr lang="fr-FR" sz="2400" b="0" dirty="0">
                <a:effectLst/>
                <a:cs typeface="+mn-ea"/>
                <a:sym typeface="+mn-lt"/>
              </a:rPr>
              <a:t> </a:t>
            </a:r>
            <a:r>
              <a:rPr lang="fr-FR" sz="2400" b="0" dirty="0" err="1">
                <a:effectLst/>
                <a:cs typeface="+mn-ea"/>
                <a:sym typeface="+mn-lt"/>
              </a:rPr>
              <a:t>nào</a:t>
            </a:r>
            <a:r>
              <a:rPr lang="fr-FR" sz="2400" b="0" dirty="0">
                <a:effectLst/>
                <a:cs typeface="+mn-ea"/>
                <a:sym typeface="+mn-lt"/>
              </a:rPr>
              <a:t> ở </a:t>
            </a:r>
            <a:r>
              <a:rPr lang="fr-FR" sz="2400" b="0" dirty="0" err="1">
                <a:effectLst/>
                <a:cs typeface="+mn-ea"/>
                <a:sym typeface="+mn-lt"/>
              </a:rPr>
              <a:t>địa</a:t>
            </a:r>
            <a:r>
              <a:rPr lang="fr-FR" sz="2400" b="0" dirty="0">
                <a:effectLst/>
                <a:cs typeface="+mn-ea"/>
                <a:sym typeface="+mn-lt"/>
              </a:rPr>
              <a:t> </a:t>
            </a:r>
            <a:r>
              <a:rPr lang="fr-FR" sz="2400" b="0" dirty="0" err="1">
                <a:effectLst/>
                <a:cs typeface="+mn-ea"/>
                <a:sym typeface="+mn-lt"/>
              </a:rPr>
              <a:t>phương</a:t>
            </a:r>
            <a:r>
              <a:rPr lang="fr-FR" sz="2400" b="0" dirty="0">
                <a:effectLst/>
                <a:cs typeface="+mn-ea"/>
                <a:sym typeface="+mn-lt"/>
              </a:rPr>
              <a:t> </a:t>
            </a:r>
            <a:r>
              <a:rPr lang="fr-FR" sz="2400" b="0" dirty="0" err="1">
                <a:effectLst/>
                <a:cs typeface="+mn-ea"/>
                <a:sym typeface="+mn-lt"/>
              </a:rPr>
              <a:t>em</a:t>
            </a:r>
            <a:r>
              <a:rPr lang="fr-FR" sz="2400" b="0" dirty="0">
                <a:effectLst/>
                <a:cs typeface="+mn-ea"/>
                <a:sym typeface="+mn-lt"/>
              </a:rPr>
              <a:t> </a:t>
            </a:r>
            <a:r>
              <a:rPr lang="fr-FR" sz="2400" b="0" dirty="0" err="1">
                <a:effectLst/>
                <a:cs typeface="+mn-ea"/>
                <a:sym typeface="+mn-lt"/>
              </a:rPr>
              <a:t>có</a:t>
            </a:r>
            <a:r>
              <a:rPr lang="fr-FR" sz="2400" b="0" dirty="0">
                <a:effectLst/>
                <a:cs typeface="+mn-ea"/>
                <a:sym typeface="+mn-lt"/>
              </a:rPr>
              <a:t> </a:t>
            </a:r>
            <a:r>
              <a:rPr lang="fr-FR" sz="2400" b="0" dirty="0" err="1">
                <a:effectLst/>
                <a:cs typeface="+mn-ea"/>
                <a:sym typeface="+mn-lt"/>
              </a:rPr>
              <a:t>thể</a:t>
            </a:r>
            <a:r>
              <a:rPr lang="fr-FR" sz="2400" b="0" dirty="0">
                <a:effectLst/>
                <a:cs typeface="+mn-ea"/>
                <a:sym typeface="+mn-lt"/>
              </a:rPr>
              <a:t> </a:t>
            </a:r>
            <a:r>
              <a:rPr lang="fr-FR" sz="2400" b="0" dirty="0" err="1">
                <a:effectLst/>
                <a:cs typeface="+mn-ea"/>
                <a:sym typeface="+mn-lt"/>
              </a:rPr>
              <a:t>thu</a:t>
            </a:r>
            <a:r>
              <a:rPr lang="fr-FR" sz="2400" b="0" dirty="0">
                <a:effectLst/>
                <a:cs typeface="+mn-ea"/>
                <a:sym typeface="+mn-lt"/>
              </a:rPr>
              <a:t> </a:t>
            </a:r>
            <a:r>
              <a:rPr lang="fr-FR" sz="2400" b="0" dirty="0" err="1">
                <a:effectLst/>
                <a:cs typeface="+mn-ea"/>
                <a:sym typeface="+mn-lt"/>
              </a:rPr>
              <a:t>hoạch</a:t>
            </a:r>
            <a:r>
              <a:rPr lang="fr-FR" sz="2400" b="0" dirty="0">
                <a:effectLst/>
                <a:cs typeface="+mn-ea"/>
                <a:sym typeface="+mn-lt"/>
              </a:rPr>
              <a:t> </a:t>
            </a:r>
            <a:r>
              <a:rPr lang="fr-FR" sz="2400" b="0" dirty="0" err="1">
                <a:effectLst/>
                <a:cs typeface="+mn-ea"/>
                <a:sym typeface="+mn-lt"/>
              </a:rPr>
              <a:t>bằng</a:t>
            </a:r>
            <a:r>
              <a:rPr lang="fr-FR" sz="2400" b="0" dirty="0">
                <a:effectLst/>
                <a:cs typeface="+mn-ea"/>
                <a:sym typeface="+mn-lt"/>
              </a:rPr>
              <a:t> </a:t>
            </a:r>
            <a:r>
              <a:rPr lang="fr-FR" sz="2400" b="0" dirty="0" err="1">
                <a:effectLst/>
                <a:cs typeface="+mn-ea"/>
                <a:sym typeface="+mn-lt"/>
              </a:rPr>
              <a:t>máy</a:t>
            </a:r>
            <a:r>
              <a:rPr lang="fr-FR" sz="2400" b="0" dirty="0">
                <a:effectLst/>
                <a:cs typeface="+mn-ea"/>
                <a:sym typeface="+mn-lt"/>
              </a:rPr>
              <a:t>? </a:t>
            </a:r>
            <a:r>
              <a:rPr lang="fr-FR" sz="2400" b="0" dirty="0" err="1">
                <a:effectLst/>
                <a:cs typeface="+mn-ea"/>
                <a:sym typeface="+mn-lt"/>
              </a:rPr>
              <a:t>Chúng</a:t>
            </a:r>
            <a:r>
              <a:rPr lang="fr-FR" sz="2400" b="0" dirty="0">
                <a:effectLst/>
                <a:cs typeface="+mn-ea"/>
                <a:sym typeface="+mn-lt"/>
              </a:rPr>
              <a:t> </a:t>
            </a:r>
            <a:r>
              <a:rPr lang="fr-FR" sz="2400" b="0" dirty="0" err="1">
                <a:effectLst/>
                <a:cs typeface="+mn-ea"/>
                <a:sym typeface="+mn-lt"/>
              </a:rPr>
              <a:t>có</a:t>
            </a:r>
            <a:r>
              <a:rPr lang="fr-FR" sz="2400" b="0" dirty="0">
                <a:effectLst/>
                <a:cs typeface="+mn-ea"/>
                <a:sym typeface="+mn-lt"/>
              </a:rPr>
              <a:t> </a:t>
            </a:r>
            <a:r>
              <a:rPr lang="fr-FR" sz="2400" b="0" dirty="0" err="1">
                <a:effectLst/>
                <a:cs typeface="+mn-ea"/>
                <a:sym typeface="+mn-lt"/>
              </a:rPr>
              <a:t>những</a:t>
            </a:r>
            <a:r>
              <a:rPr lang="fr-FR" sz="2400" b="0" dirty="0">
                <a:effectLst/>
                <a:cs typeface="+mn-ea"/>
                <a:sym typeface="+mn-lt"/>
              </a:rPr>
              <a:t> </a:t>
            </a:r>
            <a:r>
              <a:rPr lang="fr-FR" sz="2400" b="0" dirty="0" err="1">
                <a:effectLst/>
                <a:cs typeface="+mn-ea"/>
                <a:sym typeface="+mn-lt"/>
              </a:rPr>
              <a:t>đặc</a:t>
            </a:r>
            <a:r>
              <a:rPr lang="fr-FR" sz="2400" b="0" dirty="0">
                <a:effectLst/>
                <a:cs typeface="+mn-ea"/>
                <a:sym typeface="+mn-lt"/>
              </a:rPr>
              <a:t> </a:t>
            </a:r>
            <a:r>
              <a:rPr lang="fr-FR" sz="2400" b="0" dirty="0" err="1">
                <a:effectLst/>
                <a:cs typeface="+mn-ea"/>
                <a:sym typeface="+mn-lt"/>
              </a:rPr>
              <a:t>điểm</a:t>
            </a:r>
            <a:r>
              <a:rPr lang="fr-FR" sz="2400" b="0" dirty="0">
                <a:effectLst/>
                <a:cs typeface="+mn-ea"/>
                <a:sym typeface="+mn-lt"/>
              </a:rPr>
              <a:t> </a:t>
            </a:r>
            <a:r>
              <a:rPr lang="fr-FR" sz="2400" b="0" dirty="0" err="1">
                <a:effectLst/>
                <a:cs typeface="+mn-ea"/>
                <a:sym typeface="+mn-lt"/>
              </a:rPr>
              <a:t>hình</a:t>
            </a:r>
            <a:r>
              <a:rPr lang="fr-FR" sz="2400" b="0" dirty="0">
                <a:effectLst/>
                <a:cs typeface="+mn-ea"/>
                <a:sym typeface="+mn-lt"/>
              </a:rPr>
              <a:t> </a:t>
            </a:r>
            <a:r>
              <a:rPr lang="fr-FR" sz="2400" b="0" dirty="0" err="1">
                <a:effectLst/>
                <a:cs typeface="+mn-ea"/>
                <a:sym typeface="+mn-lt"/>
              </a:rPr>
              <a:t>thái</a:t>
            </a:r>
            <a:r>
              <a:rPr lang="fr-FR" sz="2400" b="0" dirty="0">
                <a:effectLst/>
                <a:cs typeface="+mn-ea"/>
                <a:sym typeface="+mn-lt"/>
              </a:rPr>
              <a:t> </a:t>
            </a:r>
            <a:r>
              <a:rPr lang="fr-FR" sz="2400" b="0" dirty="0" err="1">
                <a:effectLst/>
                <a:cs typeface="+mn-ea"/>
                <a:sym typeface="+mn-lt"/>
              </a:rPr>
              <a:t>đặc</a:t>
            </a:r>
            <a:r>
              <a:rPr lang="fr-FR" sz="2400" b="0" dirty="0">
                <a:effectLst/>
                <a:cs typeface="+mn-ea"/>
                <a:sym typeface="+mn-lt"/>
              </a:rPr>
              <a:t> </a:t>
            </a:r>
            <a:r>
              <a:rPr lang="fr-FR" sz="2400" b="0" dirty="0" err="1">
                <a:effectLst/>
                <a:cs typeface="+mn-ea"/>
                <a:sym typeface="+mn-lt"/>
              </a:rPr>
              <a:t>trưng</a:t>
            </a:r>
            <a:r>
              <a:rPr lang="fr-FR" sz="2400" b="0" dirty="0">
                <a:effectLst/>
                <a:cs typeface="+mn-ea"/>
                <a:sym typeface="+mn-lt"/>
              </a:rPr>
              <a:t> </a:t>
            </a:r>
            <a:r>
              <a:rPr lang="fr-FR" sz="2400" b="0" dirty="0" err="1">
                <a:effectLst/>
                <a:cs typeface="+mn-ea"/>
                <a:sym typeface="+mn-lt"/>
              </a:rPr>
              <a:t>gì</a:t>
            </a:r>
            <a:r>
              <a:rPr lang="fr-FR" sz="2400" b="0" dirty="0">
                <a:effectLst/>
                <a:cs typeface="+mn-ea"/>
                <a:sym typeface="+mn-lt"/>
              </a:rPr>
              <a:t>?</a:t>
            </a:r>
            <a:endParaRPr lang="en-US" sz="2400" b="0" dirty="0">
              <a:effectLst/>
              <a:cs typeface="+mn-ea"/>
              <a:sym typeface="+mn-lt"/>
            </a:endParaRPr>
          </a:p>
          <a:p>
            <a:pPr marL="342900" marR="0" indent="-342900" algn="just">
              <a:lnSpc>
                <a:spcPct val="150000"/>
              </a:lnSpc>
              <a:spcBef>
                <a:spcPts val="600"/>
              </a:spcBef>
              <a:spcAft>
                <a:spcPts val="0"/>
              </a:spcAft>
              <a:buFont typeface="Arial" panose="020B0604020202020204" pitchFamily="34" charset="0"/>
              <a:buChar char="•"/>
            </a:pPr>
            <a:r>
              <a:rPr lang="fr-FR" sz="2400" b="0" dirty="0">
                <a:effectLst/>
                <a:cs typeface="+mn-ea"/>
                <a:sym typeface="+mn-lt"/>
              </a:rPr>
              <a:t>Vai </a:t>
            </a:r>
            <a:r>
              <a:rPr lang="fr-FR" sz="2400" b="0" dirty="0" err="1">
                <a:effectLst/>
                <a:cs typeface="+mn-ea"/>
                <a:sym typeface="+mn-lt"/>
              </a:rPr>
              <a:t>trò</a:t>
            </a:r>
            <a:r>
              <a:rPr lang="fr-FR" sz="2400" b="0" dirty="0">
                <a:effectLst/>
                <a:cs typeface="+mn-ea"/>
                <a:sym typeface="+mn-lt"/>
              </a:rPr>
              <a:t> của </a:t>
            </a:r>
            <a:r>
              <a:rPr lang="fr-FR" sz="2400" b="0" dirty="0" err="1">
                <a:effectLst/>
                <a:cs typeface="+mn-ea"/>
                <a:sym typeface="+mn-lt"/>
              </a:rPr>
              <a:t>giống</a:t>
            </a:r>
            <a:r>
              <a:rPr lang="fr-FR" sz="2400" b="0" dirty="0">
                <a:effectLst/>
                <a:cs typeface="+mn-ea"/>
                <a:sym typeface="+mn-lt"/>
              </a:rPr>
              <a:t> </a:t>
            </a:r>
            <a:r>
              <a:rPr lang="fr-FR" sz="2400" b="0" dirty="0" err="1">
                <a:effectLst/>
                <a:cs typeface="+mn-ea"/>
                <a:sym typeface="+mn-lt"/>
              </a:rPr>
              <a:t>cây</a:t>
            </a:r>
            <a:r>
              <a:rPr lang="fr-FR" sz="2400" b="0" dirty="0">
                <a:effectLst/>
                <a:cs typeface="+mn-ea"/>
                <a:sym typeface="+mn-lt"/>
              </a:rPr>
              <a:t> </a:t>
            </a:r>
            <a:r>
              <a:rPr lang="fr-FR" sz="2400" b="0" dirty="0" err="1">
                <a:effectLst/>
                <a:cs typeface="+mn-ea"/>
                <a:sym typeface="+mn-lt"/>
              </a:rPr>
              <a:t>trồng</a:t>
            </a:r>
            <a:r>
              <a:rPr lang="fr-FR" sz="2400" b="0" dirty="0">
                <a:effectLst/>
                <a:cs typeface="+mn-ea"/>
                <a:sym typeface="+mn-lt"/>
              </a:rPr>
              <a:t> </a:t>
            </a:r>
            <a:r>
              <a:rPr lang="fr-FR" sz="2400" b="0" dirty="0" err="1">
                <a:effectLst/>
                <a:cs typeface="+mn-ea"/>
                <a:sym typeface="+mn-lt"/>
              </a:rPr>
              <a:t>trong</a:t>
            </a:r>
            <a:r>
              <a:rPr lang="fr-FR" sz="2400" b="0" dirty="0">
                <a:effectLst/>
                <a:cs typeface="+mn-ea"/>
                <a:sym typeface="+mn-lt"/>
              </a:rPr>
              <a:t> </a:t>
            </a:r>
            <a:r>
              <a:rPr lang="fr-FR" sz="2400" b="0" dirty="0" err="1">
                <a:effectLst/>
                <a:cs typeface="+mn-ea"/>
                <a:sym typeface="+mn-lt"/>
              </a:rPr>
              <a:t>sản</a:t>
            </a:r>
            <a:r>
              <a:rPr lang="fr-FR" sz="2400" b="0" dirty="0">
                <a:effectLst/>
                <a:cs typeface="+mn-ea"/>
                <a:sym typeface="+mn-lt"/>
              </a:rPr>
              <a:t> </a:t>
            </a:r>
            <a:r>
              <a:rPr lang="fr-FR" sz="2400" b="0" dirty="0" err="1">
                <a:effectLst/>
                <a:cs typeface="+mn-ea"/>
                <a:sym typeface="+mn-lt"/>
              </a:rPr>
              <a:t>xuất</a:t>
            </a:r>
            <a:r>
              <a:rPr lang="fr-FR" sz="2400" b="0" dirty="0">
                <a:effectLst/>
                <a:cs typeface="+mn-ea"/>
                <a:sym typeface="+mn-lt"/>
              </a:rPr>
              <a:t> </a:t>
            </a:r>
            <a:r>
              <a:rPr lang="fr-FR" sz="2400" b="0" dirty="0" err="1">
                <a:effectLst/>
                <a:cs typeface="+mn-ea"/>
                <a:sym typeface="+mn-lt"/>
              </a:rPr>
              <a:t>nông</a:t>
            </a:r>
            <a:r>
              <a:rPr lang="fr-FR" sz="2400" b="0" dirty="0">
                <a:effectLst/>
                <a:cs typeface="+mn-ea"/>
                <a:sym typeface="+mn-lt"/>
              </a:rPr>
              <a:t> </a:t>
            </a:r>
            <a:r>
              <a:rPr lang="fr-FR" sz="2400" b="0" dirty="0" err="1">
                <a:effectLst/>
                <a:cs typeface="+mn-ea"/>
                <a:sym typeface="+mn-lt"/>
              </a:rPr>
              <a:t>nghiệp</a:t>
            </a:r>
            <a:r>
              <a:rPr lang="fr-FR" sz="2400" b="0" dirty="0">
                <a:effectLst/>
                <a:cs typeface="+mn-ea"/>
                <a:sym typeface="+mn-lt"/>
              </a:rPr>
              <a:t>?</a:t>
            </a:r>
            <a:endParaRPr lang="en-US" sz="2400" b="0" dirty="0">
              <a:effectLst/>
              <a:cs typeface="+mn-ea"/>
              <a:sym typeface="+mn-lt"/>
            </a:endParaRPr>
          </a:p>
        </p:txBody>
      </p:sp>
      <p:pic>
        <p:nvPicPr>
          <p:cNvPr id="6" name="Picture 5">
            <a:extLst>
              <a:ext uri="{FF2B5EF4-FFF2-40B4-BE49-F238E27FC236}">
                <a16:creationId xmlns:a16="http://schemas.microsoft.com/office/drawing/2014/main" id="{7BADF565-1D89-0DC3-07CB-88F80C77FAC7}"/>
              </a:ext>
            </a:extLst>
          </p:cNvPr>
          <p:cNvPicPr>
            <a:picLocks noChangeAspect="1"/>
          </p:cNvPicPr>
          <p:nvPr/>
        </p:nvPicPr>
        <p:blipFill>
          <a:blip r:embed="rId3"/>
          <a:stretch>
            <a:fillRect/>
          </a:stretch>
        </p:blipFill>
        <p:spPr>
          <a:xfrm>
            <a:off x="2971800" y="4267200"/>
            <a:ext cx="6190747" cy="2347203"/>
          </a:xfrm>
          <a:prstGeom prst="rect">
            <a:avLst/>
          </a:prstGeom>
        </p:spPr>
      </p:pic>
    </p:spTree>
    <p:extLst>
      <p:ext uri="{BB962C8B-B14F-4D97-AF65-F5344CB8AC3E}">
        <p14:creationId xmlns:p14="http://schemas.microsoft.com/office/powerpoint/2010/main" val="2895153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Hộp Văn bản 2">
            <a:extLst>
              <a:ext uri="{FF2B5EF4-FFF2-40B4-BE49-F238E27FC236}">
                <a16:creationId xmlns:a16="http://schemas.microsoft.com/office/drawing/2014/main" id="{FBB1D29C-962B-1090-EC1F-29778A86C18B}"/>
              </a:ext>
            </a:extLst>
          </p:cNvPr>
          <p:cNvSpPr txBox="1"/>
          <p:nvPr/>
        </p:nvSpPr>
        <p:spPr>
          <a:xfrm>
            <a:off x="533400" y="1447800"/>
            <a:ext cx="5257800" cy="574388"/>
          </a:xfrm>
          <a:prstGeom prst="rect">
            <a:avLst/>
          </a:prstGeom>
          <a:noFill/>
        </p:spPr>
        <p:txBody>
          <a:bodyPr wrap="square">
            <a:spAutoFit/>
          </a:bodyPr>
          <a:lstStyle/>
          <a:p>
            <a:pPr algn="just">
              <a:lnSpc>
                <a:spcPct val="150000"/>
              </a:lnSpc>
              <a:spcBef>
                <a:spcPts val="400"/>
              </a:spcBef>
            </a:pPr>
            <a:r>
              <a:rPr lang="vi-VN" sz="2400" b="1" dirty="0">
                <a:solidFill>
                  <a:srgbClr val="000000"/>
                </a:solidFill>
                <a:cs typeface="+mn-ea"/>
                <a:sym typeface="+mn-lt"/>
              </a:rPr>
              <a:t>2. Vai trò của giống cây trồng</a:t>
            </a:r>
          </a:p>
        </p:txBody>
      </p:sp>
      <p:sp>
        <p:nvSpPr>
          <p:cNvPr id="5" name="Hộp Văn bản 3">
            <a:extLst>
              <a:ext uri="{FF2B5EF4-FFF2-40B4-BE49-F238E27FC236}">
                <a16:creationId xmlns:a16="http://schemas.microsoft.com/office/drawing/2014/main" id="{4633EA89-332E-F45C-37C6-6226163D69AB}"/>
              </a:ext>
            </a:extLst>
          </p:cNvPr>
          <p:cNvSpPr txBox="1"/>
          <p:nvPr/>
        </p:nvSpPr>
        <p:spPr>
          <a:xfrm>
            <a:off x="533400" y="1981200"/>
            <a:ext cx="6553200" cy="3491725"/>
          </a:xfrm>
          <a:prstGeom prst="rect">
            <a:avLst/>
          </a:prstGeom>
          <a:noFill/>
        </p:spPr>
        <p:txBody>
          <a:bodyPr wrap="square">
            <a:spAutoFit/>
          </a:bodyPr>
          <a:lstStyle/>
          <a:p>
            <a:pPr marL="304815" indent="-304815" algn="just">
              <a:lnSpc>
                <a:spcPct val="150000"/>
              </a:lnSpc>
              <a:spcBef>
                <a:spcPts val="400"/>
              </a:spcBef>
              <a:buFont typeface="Symbol" panose="05050102010706020507" pitchFamily="18" charset="2"/>
              <a:buChar char="-"/>
            </a:pPr>
            <a:r>
              <a:rPr lang="fr-FR" sz="2400" dirty="0" err="1">
                <a:solidFill>
                  <a:srgbClr val="000000"/>
                </a:solidFill>
                <a:cs typeface="+mn-ea"/>
                <a:sym typeface="+mn-lt"/>
              </a:rPr>
              <a:t>Giống</a:t>
            </a:r>
            <a:r>
              <a:rPr lang="fr-FR" sz="2400" dirty="0">
                <a:solidFill>
                  <a:srgbClr val="000000"/>
                </a:solidFill>
                <a:cs typeface="+mn-ea"/>
                <a:sym typeface="+mn-lt"/>
              </a:rPr>
              <a:t> </a:t>
            </a:r>
            <a:r>
              <a:rPr lang="fr-FR" sz="2400" dirty="0" err="1">
                <a:solidFill>
                  <a:srgbClr val="000000"/>
                </a:solidFill>
                <a:cs typeface="+mn-ea"/>
                <a:sym typeface="+mn-lt"/>
              </a:rPr>
              <a:t>cây</a:t>
            </a:r>
            <a:r>
              <a:rPr lang="fr-FR" sz="2400" dirty="0">
                <a:solidFill>
                  <a:srgbClr val="000000"/>
                </a:solidFill>
                <a:cs typeface="+mn-ea"/>
                <a:sym typeface="+mn-lt"/>
              </a:rPr>
              <a:t> </a:t>
            </a:r>
            <a:r>
              <a:rPr lang="fr-FR" sz="2400" dirty="0" err="1">
                <a:solidFill>
                  <a:srgbClr val="000000"/>
                </a:solidFill>
                <a:cs typeface="+mn-ea"/>
                <a:sym typeface="+mn-lt"/>
              </a:rPr>
              <a:t>có</a:t>
            </a:r>
            <a:r>
              <a:rPr lang="fr-FR" sz="2400" dirty="0">
                <a:solidFill>
                  <a:srgbClr val="000000"/>
                </a:solidFill>
                <a:cs typeface="+mn-ea"/>
                <a:sym typeface="+mn-lt"/>
              </a:rPr>
              <a:t> </a:t>
            </a:r>
            <a:r>
              <a:rPr lang="fr-FR" sz="2400" dirty="0" err="1">
                <a:solidFill>
                  <a:srgbClr val="000000"/>
                </a:solidFill>
                <a:cs typeface="+mn-ea"/>
                <a:sym typeface="+mn-lt"/>
              </a:rPr>
              <a:t>vai</a:t>
            </a:r>
            <a:r>
              <a:rPr lang="fr-FR" sz="2400" dirty="0">
                <a:solidFill>
                  <a:srgbClr val="000000"/>
                </a:solidFill>
                <a:cs typeface="+mn-ea"/>
                <a:sym typeface="+mn-lt"/>
              </a:rPr>
              <a:t> </a:t>
            </a:r>
            <a:r>
              <a:rPr lang="fr-FR" sz="2400" dirty="0" err="1">
                <a:solidFill>
                  <a:srgbClr val="000000"/>
                </a:solidFill>
                <a:cs typeface="+mn-ea"/>
                <a:sym typeface="+mn-lt"/>
              </a:rPr>
              <a:t>trò</a:t>
            </a:r>
            <a:r>
              <a:rPr lang="fr-FR" sz="2400" dirty="0">
                <a:solidFill>
                  <a:srgbClr val="000000"/>
                </a:solidFill>
                <a:cs typeface="+mn-ea"/>
                <a:sym typeface="+mn-lt"/>
              </a:rPr>
              <a:t> </a:t>
            </a:r>
            <a:r>
              <a:rPr lang="fr-FR" sz="2400" dirty="0" err="1">
                <a:solidFill>
                  <a:srgbClr val="000000"/>
                </a:solidFill>
                <a:cs typeface="+mn-ea"/>
                <a:sym typeface="+mn-lt"/>
              </a:rPr>
              <a:t>quan</a:t>
            </a:r>
            <a:r>
              <a:rPr lang="fr-FR" sz="2400" dirty="0">
                <a:solidFill>
                  <a:srgbClr val="000000"/>
                </a:solidFill>
                <a:cs typeface="+mn-ea"/>
                <a:sym typeface="+mn-lt"/>
              </a:rPr>
              <a:t> </a:t>
            </a:r>
            <a:r>
              <a:rPr lang="fr-FR" sz="2400" dirty="0" err="1">
                <a:solidFill>
                  <a:srgbClr val="000000"/>
                </a:solidFill>
                <a:cs typeface="+mn-ea"/>
                <a:sym typeface="+mn-lt"/>
              </a:rPr>
              <a:t>trọng</a:t>
            </a:r>
            <a:r>
              <a:rPr lang="fr-FR" sz="2400" dirty="0">
                <a:solidFill>
                  <a:srgbClr val="000000"/>
                </a:solidFill>
                <a:cs typeface="+mn-ea"/>
                <a:sym typeface="+mn-lt"/>
              </a:rPr>
              <a:t> </a:t>
            </a:r>
            <a:r>
              <a:rPr lang="fr-FR" sz="2400" dirty="0" err="1">
                <a:solidFill>
                  <a:srgbClr val="000000"/>
                </a:solidFill>
                <a:cs typeface="+mn-ea"/>
                <a:sym typeface="+mn-lt"/>
              </a:rPr>
              <a:t>trong</a:t>
            </a:r>
            <a:r>
              <a:rPr lang="fr-FR" sz="2400" dirty="0">
                <a:solidFill>
                  <a:srgbClr val="000000"/>
                </a:solidFill>
                <a:cs typeface="+mn-ea"/>
                <a:sym typeface="+mn-lt"/>
              </a:rPr>
              <a:t> </a:t>
            </a:r>
            <a:r>
              <a:rPr lang="fr-FR" sz="2400" dirty="0" err="1">
                <a:solidFill>
                  <a:srgbClr val="000000"/>
                </a:solidFill>
                <a:cs typeface="+mn-ea"/>
                <a:sym typeface="+mn-lt"/>
              </a:rPr>
              <a:t>sản</a:t>
            </a:r>
            <a:r>
              <a:rPr lang="fr-FR" sz="2400" dirty="0">
                <a:solidFill>
                  <a:srgbClr val="000000"/>
                </a:solidFill>
                <a:cs typeface="+mn-ea"/>
                <a:sym typeface="+mn-lt"/>
              </a:rPr>
              <a:t> </a:t>
            </a:r>
            <a:r>
              <a:rPr lang="fr-FR" sz="2400" dirty="0" err="1">
                <a:solidFill>
                  <a:srgbClr val="000000"/>
                </a:solidFill>
                <a:cs typeface="+mn-ea"/>
                <a:sym typeface="+mn-lt"/>
              </a:rPr>
              <a:t>xuất</a:t>
            </a:r>
            <a:r>
              <a:rPr lang="fr-FR" sz="2400" dirty="0">
                <a:solidFill>
                  <a:srgbClr val="000000"/>
                </a:solidFill>
                <a:cs typeface="+mn-ea"/>
                <a:sym typeface="+mn-lt"/>
              </a:rPr>
              <a:t> </a:t>
            </a:r>
            <a:r>
              <a:rPr lang="fr-FR" sz="2400" dirty="0" err="1">
                <a:solidFill>
                  <a:srgbClr val="000000"/>
                </a:solidFill>
                <a:cs typeface="+mn-ea"/>
                <a:sym typeface="+mn-lt"/>
              </a:rPr>
              <a:t>nông</a:t>
            </a:r>
            <a:r>
              <a:rPr lang="fr-FR" sz="2400" dirty="0">
                <a:solidFill>
                  <a:srgbClr val="000000"/>
                </a:solidFill>
                <a:cs typeface="+mn-ea"/>
                <a:sym typeface="+mn-lt"/>
              </a:rPr>
              <a:t> </a:t>
            </a:r>
            <a:r>
              <a:rPr lang="fr-FR" sz="2400" dirty="0" err="1">
                <a:solidFill>
                  <a:srgbClr val="000000"/>
                </a:solidFill>
                <a:cs typeface="+mn-ea"/>
                <a:sym typeface="+mn-lt"/>
              </a:rPr>
              <a:t>nghiệp</a:t>
            </a:r>
            <a:r>
              <a:rPr lang="fr-FR" sz="2400" dirty="0">
                <a:solidFill>
                  <a:srgbClr val="000000"/>
                </a:solidFill>
                <a:cs typeface="+mn-ea"/>
                <a:sym typeface="+mn-lt"/>
              </a:rPr>
              <a:t>.</a:t>
            </a:r>
            <a:endParaRPr lang="en-US" sz="2400" dirty="0">
              <a:cs typeface="+mn-ea"/>
              <a:sym typeface="+mn-lt"/>
            </a:endParaRPr>
          </a:p>
          <a:p>
            <a:pPr marL="304815" indent="-304815" algn="just">
              <a:lnSpc>
                <a:spcPct val="150000"/>
              </a:lnSpc>
              <a:spcBef>
                <a:spcPts val="400"/>
              </a:spcBef>
              <a:buFont typeface="Symbol" panose="05050102010706020507" pitchFamily="18" charset="2"/>
              <a:buChar char="-"/>
            </a:pPr>
            <a:r>
              <a:rPr lang="fr-FR" sz="2400" dirty="0">
                <a:solidFill>
                  <a:srgbClr val="000000"/>
                </a:solidFill>
                <a:cs typeface="+mn-ea"/>
                <a:sym typeface="+mn-lt"/>
              </a:rPr>
              <a:t>Vai </a:t>
            </a:r>
            <a:r>
              <a:rPr lang="fr-FR" sz="2400" dirty="0" err="1">
                <a:solidFill>
                  <a:srgbClr val="000000"/>
                </a:solidFill>
                <a:cs typeface="+mn-ea"/>
                <a:sym typeface="+mn-lt"/>
              </a:rPr>
              <a:t>trò</a:t>
            </a:r>
            <a:r>
              <a:rPr lang="fr-FR" sz="2400" dirty="0">
                <a:solidFill>
                  <a:srgbClr val="000000"/>
                </a:solidFill>
                <a:cs typeface="+mn-ea"/>
                <a:sym typeface="+mn-lt"/>
              </a:rPr>
              <a:t> </a:t>
            </a:r>
            <a:r>
              <a:rPr lang="fr-FR" sz="2400" dirty="0" err="1">
                <a:solidFill>
                  <a:srgbClr val="000000"/>
                </a:solidFill>
                <a:cs typeface="+mn-ea"/>
                <a:sym typeface="+mn-lt"/>
              </a:rPr>
              <a:t>của</a:t>
            </a:r>
            <a:r>
              <a:rPr lang="fr-FR" sz="2400" dirty="0">
                <a:solidFill>
                  <a:srgbClr val="000000"/>
                </a:solidFill>
                <a:cs typeface="+mn-ea"/>
                <a:sym typeface="+mn-lt"/>
              </a:rPr>
              <a:t> </a:t>
            </a:r>
            <a:r>
              <a:rPr lang="fr-FR" sz="2400" dirty="0" err="1">
                <a:solidFill>
                  <a:srgbClr val="000000"/>
                </a:solidFill>
                <a:cs typeface="+mn-ea"/>
                <a:sym typeface="+mn-lt"/>
              </a:rPr>
              <a:t>giống</a:t>
            </a:r>
            <a:r>
              <a:rPr lang="fr-FR" sz="2400" dirty="0">
                <a:solidFill>
                  <a:srgbClr val="000000"/>
                </a:solidFill>
                <a:cs typeface="+mn-ea"/>
                <a:sym typeface="+mn-lt"/>
              </a:rPr>
              <a:t> </a:t>
            </a:r>
            <a:r>
              <a:rPr lang="fr-FR" sz="2400" dirty="0" err="1">
                <a:solidFill>
                  <a:srgbClr val="000000"/>
                </a:solidFill>
                <a:cs typeface="+mn-ea"/>
                <a:sym typeface="+mn-lt"/>
              </a:rPr>
              <a:t>cây</a:t>
            </a:r>
            <a:r>
              <a:rPr lang="fr-FR" sz="2400" dirty="0">
                <a:solidFill>
                  <a:srgbClr val="000000"/>
                </a:solidFill>
                <a:cs typeface="+mn-ea"/>
                <a:sym typeface="+mn-lt"/>
              </a:rPr>
              <a:t> </a:t>
            </a:r>
            <a:r>
              <a:rPr lang="fr-FR" sz="2400" dirty="0" err="1">
                <a:solidFill>
                  <a:srgbClr val="000000"/>
                </a:solidFill>
                <a:cs typeface="+mn-ea"/>
                <a:sym typeface="+mn-lt"/>
              </a:rPr>
              <a:t>trồng</a:t>
            </a:r>
            <a:r>
              <a:rPr lang="fr-FR" sz="2400" dirty="0">
                <a:solidFill>
                  <a:srgbClr val="000000"/>
                </a:solidFill>
                <a:cs typeface="+mn-ea"/>
                <a:sym typeface="+mn-lt"/>
              </a:rPr>
              <a:t>:</a:t>
            </a:r>
            <a:endParaRPr lang="en-US" sz="2400" dirty="0">
              <a:cs typeface="+mn-ea"/>
              <a:sym typeface="+mn-lt"/>
            </a:endParaRPr>
          </a:p>
          <a:p>
            <a:pPr marL="304815" indent="-304815" algn="just">
              <a:lnSpc>
                <a:spcPct val="150000"/>
              </a:lnSpc>
              <a:spcBef>
                <a:spcPts val="400"/>
              </a:spcBef>
              <a:buFont typeface="Arial" panose="020B0604020202020204" pitchFamily="34" charset="0"/>
              <a:buChar char="+"/>
            </a:pPr>
            <a:r>
              <a:rPr lang="fr-FR" sz="2400" dirty="0" err="1">
                <a:solidFill>
                  <a:srgbClr val="000000"/>
                </a:solidFill>
                <a:cs typeface="+mn-ea"/>
                <a:sym typeface="+mn-lt"/>
              </a:rPr>
              <a:t>Tăng</a:t>
            </a:r>
            <a:r>
              <a:rPr lang="fr-FR" sz="2400" dirty="0">
                <a:solidFill>
                  <a:srgbClr val="000000"/>
                </a:solidFill>
                <a:cs typeface="+mn-ea"/>
                <a:sym typeface="+mn-lt"/>
              </a:rPr>
              <a:t> </a:t>
            </a:r>
            <a:r>
              <a:rPr lang="fr-FR" sz="2400" dirty="0" err="1">
                <a:solidFill>
                  <a:srgbClr val="000000"/>
                </a:solidFill>
                <a:cs typeface="+mn-ea"/>
                <a:sym typeface="+mn-lt"/>
              </a:rPr>
              <a:t>năng</a:t>
            </a:r>
            <a:r>
              <a:rPr lang="fr-FR" sz="2400" dirty="0">
                <a:solidFill>
                  <a:srgbClr val="000000"/>
                </a:solidFill>
                <a:cs typeface="+mn-ea"/>
                <a:sym typeface="+mn-lt"/>
              </a:rPr>
              <a:t> </a:t>
            </a:r>
            <a:r>
              <a:rPr lang="fr-FR" sz="2400" dirty="0" err="1">
                <a:solidFill>
                  <a:srgbClr val="000000"/>
                </a:solidFill>
                <a:cs typeface="+mn-ea"/>
                <a:sym typeface="+mn-lt"/>
              </a:rPr>
              <a:t>suất</a:t>
            </a:r>
            <a:r>
              <a:rPr lang="fr-FR" sz="2400" dirty="0">
                <a:solidFill>
                  <a:srgbClr val="000000"/>
                </a:solidFill>
                <a:cs typeface="+mn-ea"/>
                <a:sym typeface="+mn-lt"/>
              </a:rPr>
              <a:t> </a:t>
            </a:r>
            <a:r>
              <a:rPr lang="fr-FR" sz="2400" dirty="0" err="1">
                <a:solidFill>
                  <a:srgbClr val="000000"/>
                </a:solidFill>
                <a:cs typeface="+mn-ea"/>
                <a:sym typeface="+mn-lt"/>
              </a:rPr>
              <a:t>cây</a:t>
            </a:r>
            <a:r>
              <a:rPr lang="fr-FR" sz="2400" dirty="0">
                <a:solidFill>
                  <a:srgbClr val="000000"/>
                </a:solidFill>
                <a:cs typeface="+mn-ea"/>
                <a:sym typeface="+mn-lt"/>
              </a:rPr>
              <a:t> </a:t>
            </a:r>
            <a:r>
              <a:rPr lang="fr-FR" sz="2400" dirty="0" err="1">
                <a:solidFill>
                  <a:srgbClr val="000000"/>
                </a:solidFill>
                <a:cs typeface="+mn-ea"/>
                <a:sym typeface="+mn-lt"/>
              </a:rPr>
              <a:t>trồng</a:t>
            </a:r>
            <a:r>
              <a:rPr lang="fr-FR" sz="2400" dirty="0">
                <a:solidFill>
                  <a:srgbClr val="000000"/>
                </a:solidFill>
                <a:cs typeface="+mn-ea"/>
                <a:sym typeface="+mn-lt"/>
              </a:rPr>
              <a:t>.</a:t>
            </a:r>
            <a:endParaRPr lang="en-US" sz="2400" dirty="0">
              <a:cs typeface="+mn-ea"/>
              <a:sym typeface="+mn-lt"/>
            </a:endParaRPr>
          </a:p>
          <a:p>
            <a:pPr marL="304815" indent="-304815" algn="just">
              <a:lnSpc>
                <a:spcPct val="150000"/>
              </a:lnSpc>
              <a:spcBef>
                <a:spcPts val="400"/>
              </a:spcBef>
              <a:buFont typeface="Arial" panose="020B0604020202020204" pitchFamily="34" charset="0"/>
              <a:buChar char="+"/>
            </a:pPr>
            <a:r>
              <a:rPr lang="fr-FR" sz="2400" dirty="0" err="1">
                <a:solidFill>
                  <a:srgbClr val="000000"/>
                </a:solidFill>
                <a:cs typeface="+mn-ea"/>
                <a:sym typeface="+mn-lt"/>
              </a:rPr>
              <a:t>Hạn</a:t>
            </a:r>
            <a:r>
              <a:rPr lang="fr-FR" sz="2400" dirty="0">
                <a:solidFill>
                  <a:srgbClr val="000000"/>
                </a:solidFill>
                <a:cs typeface="+mn-ea"/>
                <a:sym typeface="+mn-lt"/>
              </a:rPr>
              <a:t> </a:t>
            </a:r>
            <a:r>
              <a:rPr lang="fr-FR" sz="2400" dirty="0" err="1">
                <a:solidFill>
                  <a:srgbClr val="000000"/>
                </a:solidFill>
                <a:cs typeface="+mn-ea"/>
                <a:sym typeface="+mn-lt"/>
              </a:rPr>
              <a:t>chế</a:t>
            </a:r>
            <a:r>
              <a:rPr lang="fr-FR" sz="2400" dirty="0">
                <a:solidFill>
                  <a:srgbClr val="000000"/>
                </a:solidFill>
                <a:cs typeface="+mn-ea"/>
                <a:sym typeface="+mn-lt"/>
              </a:rPr>
              <a:t> </a:t>
            </a:r>
            <a:r>
              <a:rPr lang="fr-FR" sz="2400" dirty="0" err="1">
                <a:solidFill>
                  <a:srgbClr val="000000"/>
                </a:solidFill>
                <a:cs typeface="+mn-ea"/>
                <a:sym typeface="+mn-lt"/>
              </a:rPr>
              <a:t>sâu</a:t>
            </a:r>
            <a:r>
              <a:rPr lang="fr-FR" sz="2400" dirty="0">
                <a:solidFill>
                  <a:srgbClr val="000000"/>
                </a:solidFill>
                <a:cs typeface="+mn-ea"/>
                <a:sym typeface="+mn-lt"/>
              </a:rPr>
              <a:t> </a:t>
            </a:r>
            <a:r>
              <a:rPr lang="fr-FR" sz="2400" dirty="0" err="1">
                <a:solidFill>
                  <a:srgbClr val="000000"/>
                </a:solidFill>
                <a:cs typeface="+mn-ea"/>
                <a:sym typeface="+mn-lt"/>
              </a:rPr>
              <a:t>bệnh</a:t>
            </a:r>
            <a:r>
              <a:rPr lang="fr-FR" sz="2400" dirty="0">
                <a:solidFill>
                  <a:srgbClr val="000000"/>
                </a:solidFill>
                <a:cs typeface="+mn-ea"/>
                <a:sym typeface="+mn-lt"/>
              </a:rPr>
              <a:t> </a:t>
            </a:r>
            <a:r>
              <a:rPr lang="fr-FR" sz="2400" dirty="0" err="1">
                <a:solidFill>
                  <a:srgbClr val="000000"/>
                </a:solidFill>
                <a:cs typeface="+mn-ea"/>
                <a:sym typeface="+mn-lt"/>
              </a:rPr>
              <a:t>và</a:t>
            </a:r>
            <a:r>
              <a:rPr lang="fr-FR" sz="2400" dirty="0">
                <a:solidFill>
                  <a:srgbClr val="000000"/>
                </a:solidFill>
                <a:cs typeface="+mn-ea"/>
                <a:sym typeface="+mn-lt"/>
              </a:rPr>
              <a:t> </a:t>
            </a:r>
            <a:r>
              <a:rPr lang="fr-FR" sz="2400" dirty="0" err="1">
                <a:solidFill>
                  <a:srgbClr val="000000"/>
                </a:solidFill>
                <a:cs typeface="+mn-ea"/>
                <a:sym typeface="+mn-lt"/>
              </a:rPr>
              <a:t>yếu</a:t>
            </a:r>
            <a:r>
              <a:rPr lang="fr-FR" sz="2400" dirty="0">
                <a:solidFill>
                  <a:srgbClr val="000000"/>
                </a:solidFill>
                <a:cs typeface="+mn-ea"/>
                <a:sym typeface="+mn-lt"/>
              </a:rPr>
              <a:t> </a:t>
            </a:r>
            <a:r>
              <a:rPr lang="fr-FR" sz="2400" dirty="0" err="1">
                <a:solidFill>
                  <a:srgbClr val="000000"/>
                </a:solidFill>
                <a:cs typeface="+mn-ea"/>
                <a:sym typeface="+mn-lt"/>
              </a:rPr>
              <a:t>tố</a:t>
            </a:r>
            <a:r>
              <a:rPr lang="fr-FR" sz="2400" dirty="0">
                <a:solidFill>
                  <a:srgbClr val="000000"/>
                </a:solidFill>
                <a:cs typeface="+mn-ea"/>
                <a:sym typeface="+mn-lt"/>
              </a:rPr>
              <a:t> </a:t>
            </a:r>
            <a:r>
              <a:rPr lang="fr-FR" sz="2400" dirty="0" err="1">
                <a:solidFill>
                  <a:srgbClr val="000000"/>
                </a:solidFill>
                <a:cs typeface="+mn-ea"/>
                <a:sym typeface="+mn-lt"/>
              </a:rPr>
              <a:t>bất</a:t>
            </a:r>
            <a:r>
              <a:rPr lang="fr-FR" sz="2400" dirty="0">
                <a:solidFill>
                  <a:srgbClr val="000000"/>
                </a:solidFill>
                <a:cs typeface="+mn-ea"/>
                <a:sym typeface="+mn-lt"/>
              </a:rPr>
              <a:t> </a:t>
            </a:r>
            <a:r>
              <a:rPr lang="fr-FR" sz="2400" dirty="0" err="1">
                <a:solidFill>
                  <a:srgbClr val="000000"/>
                </a:solidFill>
                <a:cs typeface="+mn-ea"/>
                <a:sym typeface="+mn-lt"/>
              </a:rPr>
              <a:t>lợi</a:t>
            </a:r>
            <a:r>
              <a:rPr lang="fr-FR" sz="2400" dirty="0">
                <a:solidFill>
                  <a:srgbClr val="000000"/>
                </a:solidFill>
                <a:cs typeface="+mn-ea"/>
                <a:sym typeface="+mn-lt"/>
              </a:rPr>
              <a:t> </a:t>
            </a:r>
            <a:r>
              <a:rPr lang="fr-FR" sz="2400" dirty="0" err="1">
                <a:solidFill>
                  <a:srgbClr val="000000"/>
                </a:solidFill>
                <a:cs typeface="+mn-ea"/>
                <a:sym typeface="+mn-lt"/>
              </a:rPr>
              <a:t>cho</a:t>
            </a:r>
            <a:r>
              <a:rPr lang="fr-FR" sz="2400" dirty="0">
                <a:solidFill>
                  <a:srgbClr val="000000"/>
                </a:solidFill>
                <a:cs typeface="+mn-ea"/>
                <a:sym typeface="+mn-lt"/>
              </a:rPr>
              <a:t> </a:t>
            </a:r>
            <a:r>
              <a:rPr lang="fr-FR" sz="2400" dirty="0" err="1">
                <a:solidFill>
                  <a:srgbClr val="000000"/>
                </a:solidFill>
                <a:cs typeface="+mn-ea"/>
                <a:sym typeface="+mn-lt"/>
              </a:rPr>
              <a:t>môi</a:t>
            </a:r>
            <a:r>
              <a:rPr lang="fr-FR" sz="2400" dirty="0">
                <a:solidFill>
                  <a:srgbClr val="000000"/>
                </a:solidFill>
                <a:cs typeface="+mn-ea"/>
                <a:sym typeface="+mn-lt"/>
              </a:rPr>
              <a:t> </a:t>
            </a:r>
            <a:r>
              <a:rPr lang="fr-FR" sz="2400" dirty="0" err="1">
                <a:solidFill>
                  <a:srgbClr val="000000"/>
                </a:solidFill>
                <a:cs typeface="+mn-ea"/>
                <a:sym typeface="+mn-lt"/>
              </a:rPr>
              <a:t>trường</a:t>
            </a:r>
            <a:r>
              <a:rPr lang="fr-FR" sz="2400" dirty="0">
                <a:solidFill>
                  <a:srgbClr val="000000"/>
                </a:solidFill>
                <a:cs typeface="+mn-ea"/>
                <a:sym typeface="+mn-lt"/>
              </a:rPr>
              <a:t>.</a:t>
            </a:r>
            <a:endParaRPr lang="en-US" sz="2400" dirty="0">
              <a:cs typeface="+mn-ea"/>
              <a:sym typeface="+mn-lt"/>
            </a:endParaRPr>
          </a:p>
        </p:txBody>
      </p:sp>
      <p:pic>
        <p:nvPicPr>
          <p:cNvPr id="7" name="Picture 2" descr="Quy định chi tiết một số điều của Luật Trồng trọt về giống cây trồng và  canh tác - Baohothuonghieu.com">
            <a:extLst>
              <a:ext uri="{FF2B5EF4-FFF2-40B4-BE49-F238E27FC236}">
                <a16:creationId xmlns:a16="http://schemas.microsoft.com/office/drawing/2014/main" id="{52765165-7B8B-981F-37EC-8A8F4EA73E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0" y="2209800"/>
            <a:ext cx="3556000" cy="266700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00F2EED4-CDD6-D5ED-83AF-E28C535A94A3}"/>
              </a:ext>
            </a:extLst>
          </p:cNvPr>
          <p:cNvSpPr txBox="1"/>
          <p:nvPr/>
        </p:nvSpPr>
        <p:spPr>
          <a:xfrm>
            <a:off x="533400" y="5410200"/>
            <a:ext cx="10209179" cy="1173142"/>
          </a:xfrm>
          <a:prstGeom prst="rect">
            <a:avLst/>
          </a:prstGeom>
          <a:noFill/>
        </p:spPr>
        <p:txBody>
          <a:bodyPr wrap="square">
            <a:spAutoFit/>
          </a:bodyPr>
          <a:lstStyle/>
          <a:p>
            <a:pPr marL="304815" indent="-304815" algn="just">
              <a:lnSpc>
                <a:spcPct val="150000"/>
              </a:lnSpc>
              <a:spcBef>
                <a:spcPts val="400"/>
              </a:spcBef>
              <a:buFont typeface="Arial" panose="020B0604020202020204" pitchFamily="34" charset="0"/>
              <a:buChar char="+"/>
            </a:pPr>
            <a:r>
              <a:rPr lang="fr-FR" sz="2400" dirty="0" err="1">
                <a:solidFill>
                  <a:srgbClr val="000000"/>
                </a:solidFill>
                <a:cs typeface="+mn-ea"/>
                <a:sym typeface="+mn-lt"/>
              </a:rPr>
              <a:t>Tăng</a:t>
            </a:r>
            <a:r>
              <a:rPr lang="fr-FR" sz="2400" dirty="0">
                <a:solidFill>
                  <a:srgbClr val="000000"/>
                </a:solidFill>
                <a:cs typeface="+mn-ea"/>
                <a:sym typeface="+mn-lt"/>
              </a:rPr>
              <a:t> </a:t>
            </a:r>
            <a:r>
              <a:rPr lang="fr-FR" sz="2400" dirty="0" err="1">
                <a:solidFill>
                  <a:srgbClr val="000000"/>
                </a:solidFill>
                <a:cs typeface="+mn-ea"/>
                <a:sym typeface="+mn-lt"/>
              </a:rPr>
              <a:t>được</a:t>
            </a:r>
            <a:r>
              <a:rPr lang="fr-FR" sz="2400" dirty="0">
                <a:solidFill>
                  <a:srgbClr val="000000"/>
                </a:solidFill>
                <a:cs typeface="+mn-ea"/>
                <a:sym typeface="+mn-lt"/>
              </a:rPr>
              <a:t> </a:t>
            </a:r>
            <a:r>
              <a:rPr lang="fr-FR" sz="2400" dirty="0" err="1">
                <a:solidFill>
                  <a:srgbClr val="000000"/>
                </a:solidFill>
                <a:cs typeface="+mn-ea"/>
                <a:sym typeface="+mn-lt"/>
              </a:rPr>
              <a:t>số</a:t>
            </a:r>
            <a:r>
              <a:rPr lang="fr-FR" sz="2400" dirty="0">
                <a:solidFill>
                  <a:srgbClr val="000000"/>
                </a:solidFill>
                <a:cs typeface="+mn-ea"/>
                <a:sym typeface="+mn-lt"/>
              </a:rPr>
              <a:t> </a:t>
            </a:r>
            <a:r>
              <a:rPr lang="fr-FR" sz="2400" dirty="0" err="1">
                <a:solidFill>
                  <a:srgbClr val="000000"/>
                </a:solidFill>
                <a:cs typeface="+mn-ea"/>
                <a:sym typeface="+mn-lt"/>
              </a:rPr>
              <a:t>vụ</a:t>
            </a:r>
            <a:r>
              <a:rPr lang="fr-FR" sz="2400" dirty="0">
                <a:solidFill>
                  <a:srgbClr val="000000"/>
                </a:solidFill>
                <a:cs typeface="+mn-ea"/>
                <a:sym typeface="+mn-lt"/>
              </a:rPr>
              <a:t> </a:t>
            </a:r>
            <a:r>
              <a:rPr lang="fr-FR" sz="2400" dirty="0" err="1">
                <a:solidFill>
                  <a:srgbClr val="000000"/>
                </a:solidFill>
                <a:cs typeface="+mn-ea"/>
                <a:sym typeface="+mn-lt"/>
              </a:rPr>
              <a:t>trồng</a:t>
            </a:r>
            <a:r>
              <a:rPr lang="fr-FR" sz="2400" dirty="0">
                <a:solidFill>
                  <a:srgbClr val="000000"/>
                </a:solidFill>
                <a:cs typeface="+mn-ea"/>
                <a:sym typeface="+mn-lt"/>
              </a:rPr>
              <a:t> </a:t>
            </a:r>
            <a:r>
              <a:rPr lang="fr-FR" sz="2400" dirty="0" err="1">
                <a:solidFill>
                  <a:srgbClr val="000000"/>
                </a:solidFill>
                <a:cs typeface="+mn-ea"/>
                <a:sym typeface="+mn-lt"/>
              </a:rPr>
              <a:t>trong</a:t>
            </a:r>
            <a:r>
              <a:rPr lang="fr-FR" sz="2400" dirty="0">
                <a:solidFill>
                  <a:srgbClr val="000000"/>
                </a:solidFill>
                <a:cs typeface="+mn-ea"/>
                <a:sym typeface="+mn-lt"/>
              </a:rPr>
              <a:t> </a:t>
            </a:r>
            <a:r>
              <a:rPr lang="fr-FR" sz="2400" dirty="0" err="1">
                <a:solidFill>
                  <a:srgbClr val="000000"/>
                </a:solidFill>
                <a:cs typeface="+mn-ea"/>
                <a:sym typeface="+mn-lt"/>
              </a:rPr>
              <a:t>một</a:t>
            </a:r>
            <a:r>
              <a:rPr lang="fr-FR" sz="2400" dirty="0">
                <a:solidFill>
                  <a:srgbClr val="000000"/>
                </a:solidFill>
                <a:cs typeface="+mn-ea"/>
                <a:sym typeface="+mn-lt"/>
              </a:rPr>
              <a:t> </a:t>
            </a:r>
            <a:r>
              <a:rPr lang="fr-FR" sz="2400" dirty="0" err="1">
                <a:solidFill>
                  <a:srgbClr val="000000"/>
                </a:solidFill>
                <a:cs typeface="+mn-ea"/>
                <a:sym typeface="+mn-lt"/>
              </a:rPr>
              <a:t>năm</a:t>
            </a:r>
            <a:r>
              <a:rPr lang="fr-FR" sz="2400" dirty="0">
                <a:solidFill>
                  <a:srgbClr val="000000"/>
                </a:solidFill>
                <a:cs typeface="+mn-ea"/>
                <a:sym typeface="+mn-lt"/>
              </a:rPr>
              <a:t>, </a:t>
            </a:r>
            <a:r>
              <a:rPr lang="fr-FR" sz="2400" dirty="0" err="1">
                <a:solidFill>
                  <a:srgbClr val="000000"/>
                </a:solidFill>
                <a:cs typeface="+mn-ea"/>
                <a:sym typeface="+mn-lt"/>
              </a:rPr>
              <a:t>luân</a:t>
            </a:r>
            <a:r>
              <a:rPr lang="fr-FR" sz="2400" dirty="0">
                <a:solidFill>
                  <a:srgbClr val="000000"/>
                </a:solidFill>
                <a:cs typeface="+mn-ea"/>
                <a:sym typeface="+mn-lt"/>
              </a:rPr>
              <a:t> </a:t>
            </a:r>
            <a:r>
              <a:rPr lang="fr-FR" sz="2400" dirty="0" err="1">
                <a:solidFill>
                  <a:srgbClr val="000000"/>
                </a:solidFill>
                <a:cs typeface="+mn-ea"/>
                <a:sym typeface="+mn-lt"/>
              </a:rPr>
              <a:t>canh</a:t>
            </a:r>
            <a:r>
              <a:rPr lang="fr-FR" sz="2400" dirty="0">
                <a:solidFill>
                  <a:srgbClr val="000000"/>
                </a:solidFill>
                <a:cs typeface="+mn-ea"/>
                <a:sym typeface="+mn-lt"/>
              </a:rPr>
              <a:t> </a:t>
            </a:r>
            <a:r>
              <a:rPr lang="fr-FR" sz="2400" dirty="0" err="1">
                <a:solidFill>
                  <a:srgbClr val="000000"/>
                </a:solidFill>
                <a:cs typeface="+mn-ea"/>
                <a:sym typeface="+mn-lt"/>
              </a:rPr>
              <a:t>cây</a:t>
            </a:r>
            <a:r>
              <a:rPr lang="fr-FR" sz="2400" dirty="0">
                <a:solidFill>
                  <a:srgbClr val="000000"/>
                </a:solidFill>
                <a:cs typeface="+mn-ea"/>
                <a:sym typeface="+mn-lt"/>
              </a:rPr>
              <a:t> </a:t>
            </a:r>
            <a:r>
              <a:rPr lang="fr-FR" sz="2400" dirty="0" err="1">
                <a:solidFill>
                  <a:srgbClr val="000000"/>
                </a:solidFill>
                <a:cs typeface="+mn-ea"/>
                <a:sym typeface="+mn-lt"/>
              </a:rPr>
              <a:t>trồng</a:t>
            </a:r>
            <a:r>
              <a:rPr lang="fr-FR" sz="2400" dirty="0">
                <a:solidFill>
                  <a:srgbClr val="000000"/>
                </a:solidFill>
                <a:cs typeface="+mn-ea"/>
                <a:sym typeface="+mn-lt"/>
              </a:rPr>
              <a:t>.</a:t>
            </a:r>
            <a:endParaRPr lang="en-US" sz="2400" dirty="0">
              <a:cs typeface="+mn-ea"/>
              <a:sym typeface="+mn-lt"/>
            </a:endParaRPr>
          </a:p>
          <a:p>
            <a:pPr marL="304815" indent="-304815" algn="just">
              <a:lnSpc>
                <a:spcPct val="150000"/>
              </a:lnSpc>
              <a:spcBef>
                <a:spcPts val="400"/>
              </a:spcBef>
              <a:buFont typeface="Arial" panose="020B0604020202020204" pitchFamily="34" charset="0"/>
              <a:buChar char="+"/>
            </a:pPr>
            <a:r>
              <a:rPr lang="fr-FR" sz="2400" dirty="0" err="1">
                <a:solidFill>
                  <a:srgbClr val="000000"/>
                </a:solidFill>
                <a:cs typeface="+mn-ea"/>
                <a:sym typeface="+mn-lt"/>
              </a:rPr>
              <a:t>Dễ</a:t>
            </a:r>
            <a:r>
              <a:rPr lang="fr-FR" sz="2400" dirty="0">
                <a:solidFill>
                  <a:srgbClr val="000000"/>
                </a:solidFill>
                <a:cs typeface="+mn-ea"/>
                <a:sym typeface="+mn-lt"/>
              </a:rPr>
              <a:t> </a:t>
            </a:r>
            <a:r>
              <a:rPr lang="fr-FR" sz="2400" dirty="0" err="1">
                <a:solidFill>
                  <a:srgbClr val="000000"/>
                </a:solidFill>
                <a:cs typeface="+mn-ea"/>
                <a:sym typeface="+mn-lt"/>
              </a:rPr>
              <a:t>cơ</a:t>
            </a:r>
            <a:r>
              <a:rPr lang="fr-FR" sz="2400" dirty="0">
                <a:solidFill>
                  <a:srgbClr val="000000"/>
                </a:solidFill>
                <a:cs typeface="+mn-ea"/>
                <a:sym typeface="+mn-lt"/>
              </a:rPr>
              <a:t> </a:t>
            </a:r>
            <a:r>
              <a:rPr lang="fr-FR" sz="2400" dirty="0" err="1">
                <a:solidFill>
                  <a:srgbClr val="000000"/>
                </a:solidFill>
                <a:cs typeface="+mn-ea"/>
                <a:sym typeface="+mn-lt"/>
              </a:rPr>
              <a:t>giới</a:t>
            </a:r>
            <a:r>
              <a:rPr lang="fr-FR" sz="2400" dirty="0">
                <a:solidFill>
                  <a:srgbClr val="000000"/>
                </a:solidFill>
                <a:cs typeface="+mn-ea"/>
                <a:sym typeface="+mn-lt"/>
              </a:rPr>
              <a:t> </a:t>
            </a:r>
            <a:r>
              <a:rPr lang="fr-FR" sz="2400" dirty="0" err="1">
                <a:solidFill>
                  <a:srgbClr val="000000"/>
                </a:solidFill>
                <a:cs typeface="+mn-ea"/>
                <a:sym typeface="+mn-lt"/>
              </a:rPr>
              <a:t>hóa</a:t>
            </a:r>
            <a:r>
              <a:rPr lang="fr-FR" sz="2400" dirty="0">
                <a:solidFill>
                  <a:srgbClr val="000000"/>
                </a:solidFill>
                <a:cs typeface="+mn-ea"/>
                <a:sym typeface="+mn-lt"/>
              </a:rPr>
              <a:t>…</a:t>
            </a:r>
            <a:endParaRPr lang="en-US" sz="2400" dirty="0">
              <a:cs typeface="+mn-ea"/>
              <a:sym typeface="+mn-lt"/>
            </a:endParaRPr>
          </a:p>
        </p:txBody>
      </p:sp>
    </p:spTree>
    <p:extLst>
      <p:ext uri="{BB962C8B-B14F-4D97-AF65-F5344CB8AC3E}">
        <p14:creationId xmlns:p14="http://schemas.microsoft.com/office/powerpoint/2010/main" val="1711939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Effect transition="in" filter="fade">
                                      <p:cBhvr>
                                        <p:cTn id="15" dur="500"/>
                                        <p:tgtEl>
                                          <p:spTgt spid="5">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xEl>
                                              <p:pRg st="2" end="2"/>
                                            </p:txEl>
                                          </p:spTgt>
                                        </p:tgtEl>
                                        <p:attrNameLst>
                                          <p:attrName>style.visibility</p:attrName>
                                        </p:attrNameLst>
                                      </p:cBhvr>
                                      <p:to>
                                        <p:strVal val="visible"/>
                                      </p:to>
                                    </p:set>
                                    <p:animEffect transition="in" filter="fade">
                                      <p:cBhvr>
                                        <p:cTn id="20" dur="500"/>
                                        <p:tgtEl>
                                          <p:spTgt spid="5">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Effect transition="in" filter="fade">
                                      <p:cBhvr>
                                        <p:cTn id="25" dur="500"/>
                                        <p:tgtEl>
                                          <p:spTgt spid="5">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9">
                                            <p:txEl>
                                              <p:pRg st="0" end="0"/>
                                            </p:txEl>
                                          </p:spTgt>
                                        </p:tgtEl>
                                        <p:attrNameLst>
                                          <p:attrName>style.visibility</p:attrName>
                                        </p:attrNameLst>
                                      </p:cBhvr>
                                      <p:to>
                                        <p:strVal val="visible"/>
                                      </p:to>
                                    </p:set>
                                    <p:animEffect transition="in" filter="fade">
                                      <p:cBhvr>
                                        <p:cTn id="30" dur="500"/>
                                        <p:tgtEl>
                                          <p:spTgt spid="9">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9">
                                            <p:txEl>
                                              <p:pRg st="1" end="1"/>
                                            </p:txEl>
                                          </p:spTgt>
                                        </p:tgtEl>
                                        <p:attrNameLst>
                                          <p:attrName>style.visibility</p:attrName>
                                        </p:attrNameLst>
                                      </p:cBhvr>
                                      <p:to>
                                        <p:strVal val="visible"/>
                                      </p:to>
                                    </p:set>
                                    <p:animEffect transition="in" filter="fade">
                                      <p:cBhvr>
                                        <p:cTn id="35"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44C676C8-A800-3ABF-B832-9A3495A27F10}"/>
              </a:ext>
            </a:extLst>
          </p:cNvPr>
          <p:cNvPicPr>
            <a:picLocks noChangeAspect="1"/>
          </p:cNvPicPr>
          <p:nvPr/>
        </p:nvPicPr>
        <p:blipFill>
          <a:blip r:embed="rId4"/>
          <a:stretch>
            <a:fillRect/>
          </a:stretch>
        </p:blipFill>
        <p:spPr>
          <a:xfrm>
            <a:off x="4501082" y="3015455"/>
            <a:ext cx="3189836" cy="1764777"/>
          </a:xfrm>
          <a:prstGeom prst="rect">
            <a:avLst/>
          </a:prstGeom>
        </p:spPr>
      </p:pic>
    </p:spTree>
    <p:extLst>
      <p:ext uri="{BB962C8B-B14F-4D97-AF65-F5344CB8AC3E}">
        <p14:creationId xmlns:p14="http://schemas.microsoft.com/office/powerpoint/2010/main" val="4071078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5" name="Rectangle: Diagonal Corners Snipped 4">
            <a:extLst>
              <a:ext uri="{FF2B5EF4-FFF2-40B4-BE49-F238E27FC236}">
                <a16:creationId xmlns:a16="http://schemas.microsoft.com/office/drawing/2014/main" id="{27A7DB0D-F52E-4EA8-8B57-CE9C319290FB}"/>
              </a:ext>
            </a:extLst>
          </p:cNvPr>
          <p:cNvSpPr/>
          <p:nvPr/>
        </p:nvSpPr>
        <p:spPr>
          <a:xfrm>
            <a:off x="689113" y="2497522"/>
            <a:ext cx="10791687" cy="918222"/>
          </a:xfrm>
          <a:prstGeom prst="snip2DiagRect">
            <a:avLst/>
          </a:prstGeom>
          <a:solidFill>
            <a:schemeClr val="accent4">
              <a:lumMod val="40000"/>
              <a:lumOff val="6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09539"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A. Di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truyền</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được</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cho</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đời</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sau</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a:t>
            </a:r>
            <a:endParaRPr kumimoji="0" lang="en-US" sz="2400" b="0" i="0" u="none" strike="noStrike" kern="1200" cap="none" spc="0" normalizeH="0" baseline="0" noProof="0" dirty="0">
              <a:ln>
                <a:noFill/>
              </a:ln>
              <a:solidFill>
                <a:prstClr val="black">
                  <a:lumMod val="100000"/>
                </a:prstClr>
              </a:solidFill>
              <a:effectLst/>
              <a:uLnTx/>
              <a:uFillTx/>
              <a:latin typeface="UTM Avo"/>
              <a:cs typeface="+mn-ea"/>
              <a:sym typeface="+mn-lt"/>
            </a:endParaRPr>
          </a:p>
        </p:txBody>
      </p:sp>
      <p:sp>
        <p:nvSpPr>
          <p:cNvPr id="6" name="Rectangle: Diagonal Corners Snipped 5">
            <a:extLst>
              <a:ext uri="{FF2B5EF4-FFF2-40B4-BE49-F238E27FC236}">
                <a16:creationId xmlns:a16="http://schemas.microsoft.com/office/drawing/2014/main" id="{DAFF3985-B70E-4F29-9B2B-8E74D965A386}"/>
              </a:ext>
            </a:extLst>
          </p:cNvPr>
          <p:cNvSpPr/>
          <p:nvPr/>
        </p:nvSpPr>
        <p:spPr>
          <a:xfrm>
            <a:off x="457200" y="1676400"/>
            <a:ext cx="11502886" cy="606287"/>
          </a:xfrm>
          <a:prstGeom prst="snip2Diag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609539" rtl="0" eaLnBrk="1" fontAlgn="auto" latinLnBrk="0" hangingPunct="1">
              <a:spcBef>
                <a:spcPts val="0"/>
              </a:spcBef>
              <a:spcAft>
                <a:spcPts val="0"/>
              </a:spcAft>
              <a:buClrTx/>
              <a:buSzTx/>
              <a:buFontTx/>
              <a:buNone/>
              <a:tabLst/>
              <a:defRPr/>
            </a:pPr>
            <a:r>
              <a:rPr kumimoji="0" lang="fr-FR" sz="2400" b="1" i="0" u="none" strike="noStrike" kern="1200" cap="none" spc="0" normalizeH="0" baseline="0" noProof="0" dirty="0" err="1">
                <a:ln>
                  <a:noFill/>
                </a:ln>
                <a:solidFill>
                  <a:prstClr val="black"/>
                </a:solidFill>
                <a:effectLst/>
                <a:uLnTx/>
                <a:uFillTx/>
                <a:latin typeface="UTM Avo"/>
                <a:cs typeface="+mn-ea"/>
                <a:sym typeface="+mn-lt"/>
              </a:rPr>
              <a:t>Câu</a:t>
            </a:r>
            <a:r>
              <a:rPr kumimoji="0" lang="fr-FR" sz="2400" b="1" i="0" u="none" strike="noStrike" kern="1200" cap="none" spc="0" normalizeH="0" baseline="0" noProof="0" dirty="0">
                <a:ln>
                  <a:noFill/>
                </a:ln>
                <a:solidFill>
                  <a:prstClr val="black"/>
                </a:solidFill>
                <a:effectLst/>
                <a:uLnTx/>
                <a:uFillTx/>
                <a:latin typeface="UTM Avo"/>
                <a:cs typeface="+mn-ea"/>
                <a:sym typeface="+mn-lt"/>
              </a:rPr>
              <a:t> 1.</a:t>
            </a:r>
            <a:r>
              <a:rPr kumimoji="0" lang="fr-FR" sz="2400" b="0" i="0" u="none" strike="noStrike" kern="1200" cap="none" spc="0" normalizeH="0" baseline="0" noProof="0" dirty="0">
                <a:ln>
                  <a:noFill/>
                </a:ln>
                <a:solidFill>
                  <a:prstClr val="black"/>
                </a:solidFill>
                <a:effectLst/>
                <a:uLnTx/>
                <a:uFillTx/>
                <a:latin typeface="UTM Avo"/>
                <a:cs typeface="+mn-ea"/>
                <a:sym typeface="+mn-lt"/>
              </a:rPr>
              <a:t> Theo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em</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yếu</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tố</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nào</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sau</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đây</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không</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phải</a:t>
            </a:r>
            <a:r>
              <a:rPr kumimoji="0" lang="fr-FR" sz="2400" b="0" i="0" u="none" strike="noStrike" kern="1200" cap="none" spc="0" normalizeH="0" baseline="0" noProof="0" dirty="0">
                <a:ln>
                  <a:noFill/>
                </a:ln>
                <a:solidFill>
                  <a:prstClr val="black"/>
                </a:solidFill>
                <a:effectLst/>
                <a:uLnTx/>
                <a:uFillTx/>
                <a:latin typeface="UTM Avo"/>
                <a:cs typeface="+mn-ea"/>
                <a:sym typeface="+mn-lt"/>
              </a:rPr>
              <a:t> là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giống</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cây</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trồng</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tốt</a:t>
            </a:r>
            <a:r>
              <a:rPr kumimoji="0" lang="fr-FR" sz="2400" b="0" i="0" u="none" strike="noStrike" kern="1200" cap="none" spc="0" normalizeH="0" baseline="0" noProof="0" dirty="0">
                <a:ln>
                  <a:noFill/>
                </a:ln>
                <a:solidFill>
                  <a:prstClr val="black"/>
                </a:solidFill>
                <a:effectLst/>
                <a:uLnTx/>
                <a:uFillTx/>
                <a:latin typeface="UTM Avo"/>
                <a:cs typeface="+mn-ea"/>
                <a:sym typeface="+mn-lt"/>
              </a:rPr>
              <a:t>:</a:t>
            </a:r>
            <a:endParaRPr kumimoji="0" lang="en-US" sz="2400" b="0" i="0" u="none" strike="noStrike" kern="1200" cap="none" spc="0" normalizeH="0" baseline="0" noProof="0" dirty="0">
              <a:ln>
                <a:noFill/>
              </a:ln>
              <a:solidFill>
                <a:prstClr val="black"/>
              </a:solidFill>
              <a:effectLst/>
              <a:uLnTx/>
              <a:uFillTx/>
              <a:latin typeface="UTM Avo"/>
              <a:cs typeface="+mn-ea"/>
              <a:sym typeface="+mn-lt"/>
            </a:endParaRPr>
          </a:p>
        </p:txBody>
      </p:sp>
      <p:sp>
        <p:nvSpPr>
          <p:cNvPr id="7" name="Rectangle: Diagonal Corners Snipped 6">
            <a:extLst>
              <a:ext uri="{FF2B5EF4-FFF2-40B4-BE49-F238E27FC236}">
                <a16:creationId xmlns:a16="http://schemas.microsoft.com/office/drawing/2014/main" id="{BFF5F334-52F9-41E7-8D2E-5AA806EBEF5C}"/>
              </a:ext>
            </a:extLst>
          </p:cNvPr>
          <p:cNvSpPr/>
          <p:nvPr/>
        </p:nvSpPr>
        <p:spPr>
          <a:xfrm>
            <a:off x="689113" y="3567638"/>
            <a:ext cx="10791687" cy="918222"/>
          </a:xfrm>
          <a:prstGeom prst="snip2DiagRect">
            <a:avLst/>
          </a:prstGeom>
          <a:solidFill>
            <a:schemeClr val="accent4">
              <a:lumMod val="40000"/>
              <a:lumOff val="6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609539"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B.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Đồng</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nhất</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về</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hình</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thái</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ổn</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định</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qua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các</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chu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kì</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nhân</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giống</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a:t>
            </a:r>
            <a:endParaRPr kumimoji="0" lang="en-US" sz="2400" b="0" i="0" u="none" strike="noStrike" kern="1200" cap="none" spc="0" normalizeH="0" baseline="0" noProof="0" dirty="0">
              <a:ln>
                <a:noFill/>
              </a:ln>
              <a:solidFill>
                <a:prstClr val="black">
                  <a:lumMod val="100000"/>
                </a:prstClr>
              </a:solidFill>
              <a:effectLst/>
              <a:uLnTx/>
              <a:uFillTx/>
              <a:latin typeface="UTM Avo"/>
              <a:cs typeface="+mn-ea"/>
              <a:sym typeface="+mn-lt"/>
            </a:endParaRPr>
          </a:p>
        </p:txBody>
      </p:sp>
      <p:sp>
        <p:nvSpPr>
          <p:cNvPr id="8" name="Rectangle: Diagonal Corners Snipped 7">
            <a:extLst>
              <a:ext uri="{FF2B5EF4-FFF2-40B4-BE49-F238E27FC236}">
                <a16:creationId xmlns:a16="http://schemas.microsoft.com/office/drawing/2014/main" id="{D7C9E28D-FFE1-46F3-9A9D-A80244A0129F}"/>
              </a:ext>
            </a:extLst>
          </p:cNvPr>
          <p:cNvSpPr/>
          <p:nvPr/>
        </p:nvSpPr>
        <p:spPr>
          <a:xfrm>
            <a:off x="689113" y="4637752"/>
            <a:ext cx="10791687" cy="918222"/>
          </a:xfrm>
          <a:prstGeom prst="snip2DiagRect">
            <a:avLst/>
          </a:prstGeom>
          <a:solidFill>
            <a:schemeClr val="accent4">
              <a:lumMod val="40000"/>
              <a:lumOff val="6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C.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Có</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giá</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trị</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sử</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dụng</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giá</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trị</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canh</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tác</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a:t>
            </a:r>
            <a:endParaRPr kumimoji="0" lang="en-US" sz="2400" b="1" i="0" u="none" strike="noStrike" kern="1200" cap="none" spc="0" normalizeH="0" baseline="0" noProof="0" dirty="0">
              <a:ln>
                <a:noFill/>
              </a:ln>
              <a:solidFill>
                <a:prstClr val="black">
                  <a:lumMod val="100000"/>
                </a:prstClr>
              </a:solidFill>
              <a:effectLst/>
              <a:uLnTx/>
              <a:uFillTx/>
              <a:latin typeface="UTM Avo"/>
              <a:cs typeface="+mn-ea"/>
              <a:sym typeface="+mn-lt"/>
            </a:endParaRPr>
          </a:p>
        </p:txBody>
      </p:sp>
      <p:sp>
        <p:nvSpPr>
          <p:cNvPr id="9" name="Rectangle: Diagonal Corners Snipped 8">
            <a:extLst>
              <a:ext uri="{FF2B5EF4-FFF2-40B4-BE49-F238E27FC236}">
                <a16:creationId xmlns:a16="http://schemas.microsoft.com/office/drawing/2014/main" id="{4CF9D1E6-1179-4E48-A495-91304BFFE195}"/>
              </a:ext>
            </a:extLst>
          </p:cNvPr>
          <p:cNvSpPr/>
          <p:nvPr/>
        </p:nvSpPr>
        <p:spPr>
          <a:xfrm>
            <a:off x="689113" y="5707868"/>
            <a:ext cx="10791687" cy="918222"/>
          </a:xfrm>
          <a:prstGeom prst="snip2DiagRect">
            <a:avLst/>
          </a:prstGeom>
          <a:solidFill>
            <a:schemeClr val="accent4">
              <a:lumMod val="40000"/>
              <a:lumOff val="6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D.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Được</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lấy</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từ</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các</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vụ</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sản</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xuất</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gần</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đây</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a:t>
            </a:r>
            <a:endParaRPr kumimoji="0" lang="en-US" sz="2400" b="1" i="0" u="none" strike="noStrike" kern="1200" cap="none" spc="0" normalizeH="0" baseline="0" noProof="0" dirty="0">
              <a:ln>
                <a:noFill/>
              </a:ln>
              <a:solidFill>
                <a:prstClr val="black">
                  <a:lumMod val="100000"/>
                </a:prstClr>
              </a:solidFill>
              <a:effectLst/>
              <a:uLnTx/>
              <a:uFillTx/>
              <a:latin typeface="UTM Avo"/>
              <a:cs typeface="+mn-ea"/>
              <a:sym typeface="+mn-lt"/>
            </a:endParaRPr>
          </a:p>
        </p:txBody>
      </p:sp>
    </p:spTree>
    <p:extLst>
      <p:ext uri="{BB962C8B-B14F-4D97-AF65-F5344CB8AC3E}">
        <p14:creationId xmlns:p14="http://schemas.microsoft.com/office/powerpoint/2010/main" val="3438333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5"/>
                                        </p:tgtEl>
                                        <p:attrNameLst>
                                          <p:attrName>fillcolor</p:attrName>
                                        </p:attrNameLst>
                                      </p:cBhvr>
                                      <p:to>
                                        <a:srgbClr val="FF0000"/>
                                      </p:to>
                                    </p:animClr>
                                    <p:set>
                                      <p:cBhvr>
                                        <p:cTn id="7" dur="500" fill="hold"/>
                                        <p:tgtEl>
                                          <p:spTgt spid="5"/>
                                        </p:tgtEl>
                                        <p:attrNameLst>
                                          <p:attrName>fill.type</p:attrName>
                                        </p:attrNameLst>
                                      </p:cBhvr>
                                      <p:to>
                                        <p:strVal val="solid"/>
                                      </p:to>
                                    </p:set>
                                    <p:set>
                                      <p:cBhvr>
                                        <p:cTn id="8" dur="500" fill="hold"/>
                                        <p:tgtEl>
                                          <p:spTgt spid="5"/>
                                        </p:tgtEl>
                                        <p:attrNameLst>
                                          <p:attrName>fill.on</p:attrName>
                                        </p:attrNameLst>
                                      </p:cBhvr>
                                      <p:to>
                                        <p:strVal val="true"/>
                                      </p:to>
                                    </p:set>
                                  </p:childTnLst>
                                  <p:subTnLst>
                                    <p:audio>
                                      <p:cMediaNode>
                                        <p:cTn display="0" masterRel="sameClick">
                                          <p:stCondLst>
                                            <p:cond evt="begin" delay="0">
                                              <p:tn val="5"/>
                                            </p:cond>
                                          </p:stCondLst>
                                          <p:endCondLst>
                                            <p:cond evt="onStopAudio" delay="0">
                                              <p:tgtEl>
                                                <p:sldTgt/>
                                              </p:tgtEl>
                                            </p:cond>
                                          </p:endCondLst>
                                        </p:cTn>
                                        <p:tgtEl>
                                          <p:sndTgt r:embed="rId2" name="Wrong Buzzer.wav"/>
                                        </p:tgtEl>
                                      </p:cMediaNode>
                                    </p:audio>
                                  </p:subTnLst>
                                </p:cTn>
                              </p:par>
                            </p:childTnLst>
                          </p:cTn>
                        </p:par>
                      </p:childTnLst>
                    </p:cTn>
                  </p:par>
                </p:childTnLst>
              </p:cTn>
              <p:nextCondLst>
                <p:cond evt="onClick" delay="0">
                  <p:tgtEl>
                    <p:spTgt spid="5"/>
                  </p:tgtEl>
                </p:cond>
              </p:nextCondLst>
            </p:seq>
            <p:seq concurrent="1" nextAc="seek">
              <p:cTn id="9" restart="whenNotActive" fill="hold" evtFilter="cancelBubble" nodeType="interactiveSeq">
                <p:stCondLst>
                  <p:cond evt="onClick" delay="0">
                    <p:tgtEl>
                      <p:spTgt spid="7"/>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500" fill="hold"/>
                                        <p:tgtEl>
                                          <p:spTgt spid="7"/>
                                        </p:tgtEl>
                                        <p:attrNameLst>
                                          <p:attrName>fillcolor</p:attrName>
                                        </p:attrNameLst>
                                      </p:cBhvr>
                                      <p:to>
                                        <a:srgbClr val="FF0000"/>
                                      </p:to>
                                    </p:animClr>
                                    <p:set>
                                      <p:cBhvr>
                                        <p:cTn id="14" dur="500" fill="hold"/>
                                        <p:tgtEl>
                                          <p:spTgt spid="7"/>
                                        </p:tgtEl>
                                        <p:attrNameLst>
                                          <p:attrName>fill.type</p:attrName>
                                        </p:attrNameLst>
                                      </p:cBhvr>
                                      <p:to>
                                        <p:strVal val="solid"/>
                                      </p:to>
                                    </p:set>
                                    <p:set>
                                      <p:cBhvr>
                                        <p:cTn id="15" dur="500" fill="hold"/>
                                        <p:tgtEl>
                                          <p:spTgt spid="7"/>
                                        </p:tgtEl>
                                        <p:attrNameLst>
                                          <p:attrName>fill.on</p:attrName>
                                        </p:attrNameLst>
                                      </p:cBhvr>
                                      <p:to>
                                        <p:strVal val="true"/>
                                      </p:to>
                                    </p:set>
                                  </p:childTnLst>
                                  <p:subTnLst>
                                    <p:audio>
                                      <p:cMediaNode>
                                        <p:cTn display="0" masterRel="sameClick">
                                          <p:stCondLst>
                                            <p:cond evt="begin" delay="0">
                                              <p:tn val="12"/>
                                            </p:cond>
                                          </p:stCondLst>
                                          <p:endCondLst>
                                            <p:cond evt="onStopAudio" delay="0">
                                              <p:tgtEl>
                                                <p:sldTgt/>
                                              </p:tgtEl>
                                            </p:cond>
                                          </p:endCondLst>
                                        </p:cTn>
                                        <p:tgtEl>
                                          <p:sndTgt r:embed="rId2" name="Wrong Buzzer.wav"/>
                                        </p:tgtEl>
                                      </p:cMediaNode>
                                    </p:audio>
                                  </p:subTnLst>
                                </p:cTn>
                              </p:par>
                            </p:childTnLst>
                          </p:cTn>
                        </p:par>
                      </p:childTnLst>
                    </p:cTn>
                  </p:par>
                </p:childTnLst>
              </p:cTn>
              <p:nextCondLst>
                <p:cond evt="onClick" delay="0">
                  <p:tgtEl>
                    <p:spTgt spid="7"/>
                  </p:tgtEl>
                </p:cond>
              </p:nextCondLst>
            </p:seq>
            <p:seq concurrent="1" nextAc="seek">
              <p:cTn id="16" restart="whenNotActive" fill="hold" evtFilter="cancelBubble" nodeType="interactiveSeq">
                <p:stCondLst>
                  <p:cond evt="onClick" delay="0">
                    <p:tgtEl>
                      <p:spTgt spid="8"/>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8"/>
                                        </p:tgtEl>
                                        <p:attrNameLst>
                                          <p:attrName>fillcolor</p:attrName>
                                        </p:attrNameLst>
                                      </p:cBhvr>
                                      <p:to>
                                        <a:srgbClr val="FF0000"/>
                                      </p:to>
                                    </p:animClr>
                                    <p:set>
                                      <p:cBhvr>
                                        <p:cTn id="21" dur="500" fill="hold"/>
                                        <p:tgtEl>
                                          <p:spTgt spid="8"/>
                                        </p:tgtEl>
                                        <p:attrNameLst>
                                          <p:attrName>fill.type</p:attrName>
                                        </p:attrNameLst>
                                      </p:cBhvr>
                                      <p:to>
                                        <p:strVal val="solid"/>
                                      </p:to>
                                    </p:set>
                                    <p:set>
                                      <p:cBhvr>
                                        <p:cTn id="22" dur="500" fill="hold"/>
                                        <p:tgtEl>
                                          <p:spTgt spid="8"/>
                                        </p:tgtEl>
                                        <p:attrNameLst>
                                          <p:attrName>fill.on</p:attrName>
                                        </p:attrNameLst>
                                      </p:cBhvr>
                                      <p:to>
                                        <p:strVal val="true"/>
                                      </p:to>
                                    </p:set>
                                  </p:childTnLst>
                                  <p:subTnLst>
                                    <p:audio>
                                      <p:cMediaNode>
                                        <p:cTn display="0" masterRel="sameClick">
                                          <p:stCondLst>
                                            <p:cond evt="begin" delay="0">
                                              <p:tn val="19"/>
                                            </p:cond>
                                          </p:stCondLst>
                                          <p:endCondLst>
                                            <p:cond evt="onStopAudio" delay="0">
                                              <p:tgtEl>
                                                <p:sldTgt/>
                                              </p:tgtEl>
                                            </p:cond>
                                          </p:endCondLst>
                                        </p:cTn>
                                        <p:tgtEl>
                                          <p:sndTgt r:embed="rId2" name="Wrong Buzzer.wav"/>
                                        </p:tgtEl>
                                      </p:cMediaNode>
                                    </p:audio>
                                  </p:subTnLst>
                                </p:cTn>
                              </p:par>
                            </p:childTnLst>
                          </p:cTn>
                        </p:par>
                      </p:childTnLst>
                    </p:cTn>
                  </p:par>
                </p:childTnLst>
              </p:cTn>
              <p:nextCondLst>
                <p:cond evt="onClick" delay="0">
                  <p:tgtEl>
                    <p:spTgt spid="8"/>
                  </p:tgtEl>
                </p:cond>
              </p:nextCondLst>
            </p:seq>
            <p:seq concurrent="1" nextAc="seek">
              <p:cTn id="23" restart="whenNotActive" fill="hold" evtFilter="cancelBubble" nodeType="interactiveSeq">
                <p:stCondLst>
                  <p:cond evt="onClick" delay="0">
                    <p:tgtEl>
                      <p:spTgt spid="9"/>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9"/>
                                        </p:tgtEl>
                                        <p:attrNameLst>
                                          <p:attrName>fillcolor</p:attrName>
                                        </p:attrNameLst>
                                      </p:cBhvr>
                                      <p:to>
                                        <a:srgbClr val="92D050"/>
                                      </p:to>
                                    </p:animClr>
                                    <p:set>
                                      <p:cBhvr>
                                        <p:cTn id="28" dur="500" fill="hold"/>
                                        <p:tgtEl>
                                          <p:spTgt spid="9"/>
                                        </p:tgtEl>
                                        <p:attrNameLst>
                                          <p:attrName>fill.type</p:attrName>
                                        </p:attrNameLst>
                                      </p:cBhvr>
                                      <p:to>
                                        <p:strVal val="solid"/>
                                      </p:to>
                                    </p:set>
                                    <p:set>
                                      <p:cBhvr>
                                        <p:cTn id="29" dur="500" fill="hold"/>
                                        <p:tgtEl>
                                          <p:spTgt spid="9"/>
                                        </p:tgtEl>
                                        <p:attrNameLst>
                                          <p:attrName>fill.on</p:attrName>
                                        </p:attrNameLst>
                                      </p:cBhvr>
                                      <p:to>
                                        <p:strVal val="true"/>
                                      </p:to>
                                    </p:set>
                                  </p:childTnLst>
                                  <p:subTnLst>
                                    <p:audio>
                                      <p:cMediaNode>
                                        <p:cTn display="0" masterRel="sameClick">
                                          <p:stCondLst>
                                            <p:cond evt="begin" delay="0">
                                              <p:tn val="26"/>
                                            </p:cond>
                                          </p:stCondLst>
                                          <p:endCondLst>
                                            <p:cond evt="onStopAudio" delay="0">
                                              <p:tgtEl>
                                                <p:sldTgt/>
                                              </p:tgtEl>
                                            </p:cond>
                                          </p:endCondLst>
                                        </p:cTn>
                                        <p:tgtEl>
                                          <p:sndTgt r:embed="rId3" name="Check mark.wav"/>
                                        </p:tgtEl>
                                      </p:cMediaNode>
                                    </p:audio>
                                  </p:subTnLst>
                                </p:cTn>
                              </p:par>
                            </p:childTnLst>
                          </p:cTn>
                        </p:par>
                      </p:childTnLst>
                    </p:cTn>
                  </p:par>
                </p:childTnLst>
              </p:cTn>
              <p:nextCondLst>
                <p:cond evt="onClick" delay="0">
                  <p:tgtEl>
                    <p:spTgt spid="9"/>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5" name="Rectangle: Diagonal Corners Snipped 4">
            <a:extLst>
              <a:ext uri="{FF2B5EF4-FFF2-40B4-BE49-F238E27FC236}">
                <a16:creationId xmlns:a16="http://schemas.microsoft.com/office/drawing/2014/main" id="{27A7DB0D-F52E-4EA8-8B57-CE9C319290FB}"/>
              </a:ext>
            </a:extLst>
          </p:cNvPr>
          <p:cNvSpPr/>
          <p:nvPr/>
        </p:nvSpPr>
        <p:spPr>
          <a:xfrm>
            <a:off x="6019800" y="1600200"/>
            <a:ext cx="5638800" cy="918222"/>
          </a:xfrm>
          <a:prstGeom prst="snip2DiagRect">
            <a:avLst/>
          </a:prstGeom>
          <a:solidFill>
            <a:schemeClr val="accent4">
              <a:lumMod val="40000"/>
              <a:lumOff val="6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09539"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A.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Gen</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và</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ngoại</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hình</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a:t>
            </a:r>
            <a:endParaRPr kumimoji="0" lang="en-US" sz="2400" b="0" i="0" u="none" strike="noStrike" kern="1200" cap="none" spc="0" normalizeH="0" baseline="0" noProof="0" dirty="0">
              <a:ln>
                <a:noFill/>
              </a:ln>
              <a:solidFill>
                <a:prstClr val="black">
                  <a:lumMod val="100000"/>
                </a:prstClr>
              </a:solidFill>
              <a:effectLst/>
              <a:uLnTx/>
              <a:uFillTx/>
              <a:latin typeface="UTM Avo"/>
              <a:cs typeface="+mn-ea"/>
              <a:sym typeface="+mn-lt"/>
            </a:endParaRPr>
          </a:p>
        </p:txBody>
      </p:sp>
      <p:sp>
        <p:nvSpPr>
          <p:cNvPr id="6" name="Rectangle: Diagonal Corners Snipped 5">
            <a:extLst>
              <a:ext uri="{FF2B5EF4-FFF2-40B4-BE49-F238E27FC236}">
                <a16:creationId xmlns:a16="http://schemas.microsoft.com/office/drawing/2014/main" id="{DAFF3985-B70E-4F29-9B2B-8E74D965A386}"/>
              </a:ext>
            </a:extLst>
          </p:cNvPr>
          <p:cNvSpPr/>
          <p:nvPr/>
        </p:nvSpPr>
        <p:spPr>
          <a:xfrm>
            <a:off x="609600" y="1600200"/>
            <a:ext cx="5181600" cy="1828800"/>
          </a:xfrm>
          <a:prstGeom prst="snip2Diag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609539" rtl="0" eaLnBrk="1" fontAlgn="auto" latinLnBrk="0" hangingPunct="1">
              <a:lnSpc>
                <a:spcPct val="150000"/>
              </a:lnSpc>
              <a:spcBef>
                <a:spcPts val="0"/>
              </a:spcBef>
              <a:spcAft>
                <a:spcPts val="0"/>
              </a:spcAft>
              <a:buClrTx/>
              <a:buSzTx/>
              <a:buFontTx/>
              <a:buNone/>
              <a:tabLst/>
              <a:defRPr/>
            </a:pPr>
            <a:r>
              <a:rPr kumimoji="0" lang="fr-FR" sz="2400" b="1" i="0" u="none" strike="noStrike" kern="1200" cap="none" spc="0" normalizeH="0" baseline="0" noProof="0" dirty="0" err="1">
                <a:ln>
                  <a:noFill/>
                </a:ln>
                <a:solidFill>
                  <a:prstClr val="black"/>
                </a:solidFill>
                <a:effectLst/>
                <a:uLnTx/>
                <a:uFillTx/>
                <a:latin typeface="UTM Avo"/>
                <a:cs typeface="+mn-ea"/>
                <a:sym typeface="+mn-lt"/>
              </a:rPr>
              <a:t>Câu</a:t>
            </a:r>
            <a:r>
              <a:rPr kumimoji="0" lang="fr-FR" sz="2400" b="1" i="0" u="none" strike="noStrike" kern="1200" cap="none" spc="0" normalizeH="0" baseline="0" noProof="0" dirty="0">
                <a:ln>
                  <a:noFill/>
                </a:ln>
                <a:solidFill>
                  <a:prstClr val="black"/>
                </a:solidFill>
                <a:effectLst/>
                <a:uLnTx/>
                <a:uFillTx/>
                <a:latin typeface="UTM Avo"/>
                <a:cs typeface="+mn-ea"/>
                <a:sym typeface="+mn-lt"/>
              </a:rPr>
              <a:t> 2:</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Để</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tạo</a:t>
            </a:r>
            <a:r>
              <a:rPr kumimoji="0" lang="fr-FR" sz="2400" b="0" i="0" u="none" strike="noStrike" kern="1200" cap="none" spc="0" normalizeH="0" baseline="0" noProof="0" dirty="0">
                <a:ln>
                  <a:noFill/>
                </a:ln>
                <a:solidFill>
                  <a:prstClr val="black"/>
                </a:solidFill>
                <a:effectLst/>
                <a:uLnTx/>
                <a:uFillTx/>
                <a:latin typeface="UTM Avo"/>
                <a:cs typeface="+mn-ea"/>
                <a:sym typeface="+mn-lt"/>
              </a:rPr>
              <a:t> ra 1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giống</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cây</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trồng</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mới</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cần</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tác</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động</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lên</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những</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yếu</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tố</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nào</a:t>
            </a:r>
            <a:r>
              <a:rPr kumimoji="0" lang="fr-FR" sz="2400" b="0" i="0" u="none" strike="noStrike" kern="1200" cap="none" spc="0" normalizeH="0" baseline="0" noProof="0" dirty="0">
                <a:ln>
                  <a:noFill/>
                </a:ln>
                <a:solidFill>
                  <a:prstClr val="black"/>
                </a:solidFill>
                <a:effectLst/>
                <a:uLnTx/>
                <a:uFillTx/>
                <a:latin typeface="UTM Avo"/>
                <a:cs typeface="+mn-ea"/>
                <a:sym typeface="+mn-lt"/>
              </a:rPr>
              <a:t>?</a:t>
            </a:r>
            <a:endParaRPr kumimoji="0" lang="en-US" sz="2400" b="0" i="0" u="none" strike="noStrike" kern="1200" cap="none" spc="0" normalizeH="0" baseline="0" noProof="0" dirty="0">
              <a:ln>
                <a:noFill/>
              </a:ln>
              <a:solidFill>
                <a:prstClr val="black"/>
              </a:solidFill>
              <a:effectLst/>
              <a:uLnTx/>
              <a:uFillTx/>
              <a:latin typeface="UTM Avo"/>
              <a:cs typeface="+mn-ea"/>
              <a:sym typeface="+mn-lt"/>
            </a:endParaRPr>
          </a:p>
        </p:txBody>
      </p:sp>
      <p:sp>
        <p:nvSpPr>
          <p:cNvPr id="7" name="Rectangle: Diagonal Corners Snipped 6">
            <a:extLst>
              <a:ext uri="{FF2B5EF4-FFF2-40B4-BE49-F238E27FC236}">
                <a16:creationId xmlns:a16="http://schemas.microsoft.com/office/drawing/2014/main" id="{BFF5F334-52F9-41E7-8D2E-5AA806EBEF5C}"/>
              </a:ext>
            </a:extLst>
          </p:cNvPr>
          <p:cNvSpPr/>
          <p:nvPr/>
        </p:nvSpPr>
        <p:spPr>
          <a:xfrm>
            <a:off x="6019800" y="2577038"/>
            <a:ext cx="5638800" cy="918222"/>
          </a:xfrm>
          <a:prstGeom prst="snip2DiagRect">
            <a:avLst/>
          </a:prstGeom>
          <a:solidFill>
            <a:schemeClr val="accent4">
              <a:lumMod val="40000"/>
              <a:lumOff val="6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09539"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B.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Gen</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ngoại</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hình</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và</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môi</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trường</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a:t>
            </a:r>
            <a:endParaRPr kumimoji="0" lang="en-US" sz="2400" b="0" i="0" u="none" strike="noStrike" kern="1200" cap="none" spc="0" normalizeH="0" baseline="0" noProof="0" dirty="0">
              <a:ln>
                <a:noFill/>
              </a:ln>
              <a:solidFill>
                <a:prstClr val="black">
                  <a:lumMod val="100000"/>
                </a:prstClr>
              </a:solidFill>
              <a:effectLst/>
              <a:uLnTx/>
              <a:uFillTx/>
              <a:latin typeface="UTM Avo"/>
              <a:cs typeface="+mn-ea"/>
              <a:sym typeface="+mn-lt"/>
            </a:endParaRPr>
          </a:p>
        </p:txBody>
      </p:sp>
      <p:sp>
        <p:nvSpPr>
          <p:cNvPr id="8" name="Rectangle: Diagonal Corners Snipped 7">
            <a:extLst>
              <a:ext uri="{FF2B5EF4-FFF2-40B4-BE49-F238E27FC236}">
                <a16:creationId xmlns:a16="http://schemas.microsoft.com/office/drawing/2014/main" id="{D7C9E28D-FFE1-46F3-9A9D-A80244A0129F}"/>
              </a:ext>
            </a:extLst>
          </p:cNvPr>
          <p:cNvSpPr/>
          <p:nvPr/>
        </p:nvSpPr>
        <p:spPr>
          <a:xfrm>
            <a:off x="6019800" y="3557190"/>
            <a:ext cx="5638800" cy="918222"/>
          </a:xfrm>
          <a:prstGeom prst="snip2DiagRect">
            <a:avLst/>
          </a:prstGeom>
          <a:solidFill>
            <a:schemeClr val="accent4">
              <a:lumMod val="40000"/>
              <a:lumOff val="6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09539"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C.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Gen</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và</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môi</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trường</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a:t>
            </a:r>
            <a:endParaRPr kumimoji="0" lang="en-US" sz="2400" b="0" i="0" u="none" strike="noStrike" kern="1200" cap="none" spc="0" normalizeH="0" baseline="0" noProof="0" dirty="0">
              <a:ln>
                <a:noFill/>
              </a:ln>
              <a:solidFill>
                <a:prstClr val="black">
                  <a:lumMod val="100000"/>
                </a:prstClr>
              </a:solidFill>
              <a:effectLst/>
              <a:uLnTx/>
              <a:uFillTx/>
              <a:latin typeface="UTM Avo"/>
              <a:cs typeface="+mn-ea"/>
              <a:sym typeface="+mn-lt"/>
            </a:endParaRPr>
          </a:p>
        </p:txBody>
      </p:sp>
      <p:sp>
        <p:nvSpPr>
          <p:cNvPr id="9" name="Rectangle: Diagonal Corners Snipped 8">
            <a:extLst>
              <a:ext uri="{FF2B5EF4-FFF2-40B4-BE49-F238E27FC236}">
                <a16:creationId xmlns:a16="http://schemas.microsoft.com/office/drawing/2014/main" id="{4CF9D1E6-1179-4E48-A495-91304BFFE195}"/>
              </a:ext>
            </a:extLst>
          </p:cNvPr>
          <p:cNvSpPr/>
          <p:nvPr/>
        </p:nvSpPr>
        <p:spPr>
          <a:xfrm>
            <a:off x="6019800" y="4540658"/>
            <a:ext cx="5638800" cy="918222"/>
          </a:xfrm>
          <a:prstGeom prst="snip2DiagRect">
            <a:avLst/>
          </a:prstGeom>
          <a:solidFill>
            <a:schemeClr val="accent4">
              <a:lumMod val="40000"/>
              <a:lumOff val="6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D.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Ngoại</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hình</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và</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môi</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trường</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a:t>
            </a:r>
            <a:endParaRPr kumimoji="0" lang="en-US" sz="2400" b="1" i="0" u="none" strike="noStrike" kern="1200" cap="none" spc="0" normalizeH="0" baseline="0" noProof="0" dirty="0">
              <a:ln>
                <a:noFill/>
              </a:ln>
              <a:solidFill>
                <a:prstClr val="black">
                  <a:lumMod val="100000"/>
                </a:prstClr>
              </a:solidFill>
              <a:effectLst/>
              <a:uLnTx/>
              <a:uFillTx/>
              <a:latin typeface="UTM Avo"/>
              <a:cs typeface="+mn-ea"/>
              <a:sym typeface="+mn-lt"/>
            </a:endParaRPr>
          </a:p>
        </p:txBody>
      </p:sp>
    </p:spTree>
    <p:extLst>
      <p:ext uri="{BB962C8B-B14F-4D97-AF65-F5344CB8AC3E}">
        <p14:creationId xmlns:p14="http://schemas.microsoft.com/office/powerpoint/2010/main" val="711869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5"/>
                                        </p:tgtEl>
                                        <p:attrNameLst>
                                          <p:attrName>fillcolor</p:attrName>
                                        </p:attrNameLst>
                                      </p:cBhvr>
                                      <p:to>
                                        <a:srgbClr val="FF0000"/>
                                      </p:to>
                                    </p:animClr>
                                    <p:set>
                                      <p:cBhvr>
                                        <p:cTn id="7" dur="500" fill="hold"/>
                                        <p:tgtEl>
                                          <p:spTgt spid="5"/>
                                        </p:tgtEl>
                                        <p:attrNameLst>
                                          <p:attrName>fill.type</p:attrName>
                                        </p:attrNameLst>
                                      </p:cBhvr>
                                      <p:to>
                                        <p:strVal val="solid"/>
                                      </p:to>
                                    </p:set>
                                    <p:set>
                                      <p:cBhvr>
                                        <p:cTn id="8" dur="500" fill="hold"/>
                                        <p:tgtEl>
                                          <p:spTgt spid="5"/>
                                        </p:tgtEl>
                                        <p:attrNameLst>
                                          <p:attrName>fill.on</p:attrName>
                                        </p:attrNameLst>
                                      </p:cBhvr>
                                      <p:to>
                                        <p:strVal val="true"/>
                                      </p:to>
                                    </p:set>
                                  </p:childTnLst>
                                  <p:subTnLst>
                                    <p:audio>
                                      <p:cMediaNode>
                                        <p:cTn display="0" masterRel="sameClick">
                                          <p:stCondLst>
                                            <p:cond evt="begin" delay="0">
                                              <p:tn val="5"/>
                                            </p:cond>
                                          </p:stCondLst>
                                          <p:endCondLst>
                                            <p:cond evt="onStopAudio" delay="0">
                                              <p:tgtEl>
                                                <p:sldTgt/>
                                              </p:tgtEl>
                                            </p:cond>
                                          </p:endCondLst>
                                        </p:cTn>
                                        <p:tgtEl>
                                          <p:sndTgt r:embed="rId2" name="Wrong Buzzer.wav"/>
                                        </p:tgtEl>
                                      </p:cMediaNode>
                                    </p:audio>
                                  </p:subTnLst>
                                </p:cTn>
                              </p:par>
                            </p:childTnLst>
                          </p:cTn>
                        </p:par>
                      </p:childTnLst>
                    </p:cTn>
                  </p:par>
                </p:childTnLst>
              </p:cTn>
              <p:nextCondLst>
                <p:cond evt="onClick" delay="0">
                  <p:tgtEl>
                    <p:spTgt spid="5"/>
                  </p:tgtEl>
                </p:cond>
              </p:nextCondLst>
            </p:seq>
            <p:seq concurrent="1" nextAc="seek">
              <p:cTn id="9" restart="whenNotActive" fill="hold" evtFilter="cancelBubble" nodeType="interactiveSeq">
                <p:stCondLst>
                  <p:cond evt="onClick" delay="0">
                    <p:tgtEl>
                      <p:spTgt spid="7"/>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500" fill="hold"/>
                                        <p:tgtEl>
                                          <p:spTgt spid="7"/>
                                        </p:tgtEl>
                                        <p:attrNameLst>
                                          <p:attrName>fillcolor</p:attrName>
                                        </p:attrNameLst>
                                      </p:cBhvr>
                                      <p:to>
                                        <a:srgbClr val="92D050"/>
                                      </p:to>
                                    </p:animClr>
                                    <p:set>
                                      <p:cBhvr>
                                        <p:cTn id="14" dur="500" fill="hold"/>
                                        <p:tgtEl>
                                          <p:spTgt spid="7"/>
                                        </p:tgtEl>
                                        <p:attrNameLst>
                                          <p:attrName>fill.type</p:attrName>
                                        </p:attrNameLst>
                                      </p:cBhvr>
                                      <p:to>
                                        <p:strVal val="solid"/>
                                      </p:to>
                                    </p:set>
                                    <p:set>
                                      <p:cBhvr>
                                        <p:cTn id="15" dur="500" fill="hold"/>
                                        <p:tgtEl>
                                          <p:spTgt spid="7"/>
                                        </p:tgtEl>
                                        <p:attrNameLst>
                                          <p:attrName>fill.on</p:attrName>
                                        </p:attrNameLst>
                                      </p:cBhvr>
                                      <p:to>
                                        <p:strVal val="true"/>
                                      </p:to>
                                    </p:set>
                                  </p:childTnLst>
                                  <p:subTnLst>
                                    <p:audio>
                                      <p:cMediaNode>
                                        <p:cTn display="0" masterRel="sameClick">
                                          <p:stCondLst>
                                            <p:cond evt="begin" delay="0">
                                              <p:tn val="12"/>
                                            </p:cond>
                                          </p:stCondLst>
                                          <p:endCondLst>
                                            <p:cond evt="onStopAudio" delay="0">
                                              <p:tgtEl>
                                                <p:sldTgt/>
                                              </p:tgtEl>
                                            </p:cond>
                                          </p:endCondLst>
                                        </p:cTn>
                                        <p:tgtEl>
                                          <p:sndTgt r:embed="rId3" name="Check mark.wav"/>
                                        </p:tgtEl>
                                      </p:cMediaNode>
                                    </p:audio>
                                  </p:subTnLst>
                                </p:cTn>
                              </p:par>
                            </p:childTnLst>
                          </p:cTn>
                        </p:par>
                      </p:childTnLst>
                    </p:cTn>
                  </p:par>
                </p:childTnLst>
              </p:cTn>
              <p:nextCondLst>
                <p:cond evt="onClick" delay="0">
                  <p:tgtEl>
                    <p:spTgt spid="7"/>
                  </p:tgtEl>
                </p:cond>
              </p:nextCondLst>
            </p:seq>
            <p:seq concurrent="1" nextAc="seek">
              <p:cTn id="16" restart="whenNotActive" fill="hold" evtFilter="cancelBubble" nodeType="interactiveSeq">
                <p:stCondLst>
                  <p:cond evt="onClick" delay="0">
                    <p:tgtEl>
                      <p:spTgt spid="8"/>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8"/>
                                        </p:tgtEl>
                                        <p:attrNameLst>
                                          <p:attrName>fillcolor</p:attrName>
                                        </p:attrNameLst>
                                      </p:cBhvr>
                                      <p:to>
                                        <a:srgbClr val="FF0000"/>
                                      </p:to>
                                    </p:animClr>
                                    <p:set>
                                      <p:cBhvr>
                                        <p:cTn id="21" dur="500" fill="hold"/>
                                        <p:tgtEl>
                                          <p:spTgt spid="8"/>
                                        </p:tgtEl>
                                        <p:attrNameLst>
                                          <p:attrName>fill.type</p:attrName>
                                        </p:attrNameLst>
                                      </p:cBhvr>
                                      <p:to>
                                        <p:strVal val="solid"/>
                                      </p:to>
                                    </p:set>
                                    <p:set>
                                      <p:cBhvr>
                                        <p:cTn id="22" dur="500" fill="hold"/>
                                        <p:tgtEl>
                                          <p:spTgt spid="8"/>
                                        </p:tgtEl>
                                        <p:attrNameLst>
                                          <p:attrName>fill.on</p:attrName>
                                        </p:attrNameLst>
                                      </p:cBhvr>
                                      <p:to>
                                        <p:strVal val="true"/>
                                      </p:to>
                                    </p:set>
                                  </p:childTnLst>
                                  <p:subTnLst>
                                    <p:audio>
                                      <p:cMediaNode>
                                        <p:cTn display="0" masterRel="sameClick">
                                          <p:stCondLst>
                                            <p:cond evt="begin" delay="0">
                                              <p:tn val="19"/>
                                            </p:cond>
                                          </p:stCondLst>
                                          <p:endCondLst>
                                            <p:cond evt="onStopAudio" delay="0">
                                              <p:tgtEl>
                                                <p:sldTgt/>
                                              </p:tgtEl>
                                            </p:cond>
                                          </p:endCondLst>
                                        </p:cTn>
                                        <p:tgtEl>
                                          <p:sndTgt r:embed="rId2" name="Wrong Buzzer.wav"/>
                                        </p:tgtEl>
                                      </p:cMediaNode>
                                    </p:audio>
                                  </p:subTnLst>
                                </p:cTn>
                              </p:par>
                            </p:childTnLst>
                          </p:cTn>
                        </p:par>
                      </p:childTnLst>
                    </p:cTn>
                  </p:par>
                </p:childTnLst>
              </p:cTn>
              <p:nextCondLst>
                <p:cond evt="onClick" delay="0">
                  <p:tgtEl>
                    <p:spTgt spid="8"/>
                  </p:tgtEl>
                </p:cond>
              </p:nextCondLst>
            </p:seq>
            <p:seq concurrent="1" nextAc="seek">
              <p:cTn id="23" restart="whenNotActive" fill="hold" evtFilter="cancelBubble" nodeType="interactiveSeq">
                <p:stCondLst>
                  <p:cond evt="onClick" delay="0">
                    <p:tgtEl>
                      <p:spTgt spid="9"/>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9"/>
                                        </p:tgtEl>
                                        <p:attrNameLst>
                                          <p:attrName>fillcolor</p:attrName>
                                        </p:attrNameLst>
                                      </p:cBhvr>
                                      <p:to>
                                        <a:srgbClr val="FF0000"/>
                                      </p:to>
                                    </p:animClr>
                                    <p:set>
                                      <p:cBhvr>
                                        <p:cTn id="28" dur="500" fill="hold"/>
                                        <p:tgtEl>
                                          <p:spTgt spid="9"/>
                                        </p:tgtEl>
                                        <p:attrNameLst>
                                          <p:attrName>fill.type</p:attrName>
                                        </p:attrNameLst>
                                      </p:cBhvr>
                                      <p:to>
                                        <p:strVal val="solid"/>
                                      </p:to>
                                    </p:set>
                                    <p:set>
                                      <p:cBhvr>
                                        <p:cTn id="29" dur="500" fill="hold"/>
                                        <p:tgtEl>
                                          <p:spTgt spid="9"/>
                                        </p:tgtEl>
                                        <p:attrNameLst>
                                          <p:attrName>fill.on</p:attrName>
                                        </p:attrNameLst>
                                      </p:cBhvr>
                                      <p:to>
                                        <p:strVal val="true"/>
                                      </p:to>
                                    </p:set>
                                  </p:childTnLst>
                                  <p:subTnLst>
                                    <p:audio>
                                      <p:cMediaNode>
                                        <p:cTn display="0" masterRel="sameClick">
                                          <p:stCondLst>
                                            <p:cond evt="begin" delay="0">
                                              <p:tn val="26"/>
                                            </p:cond>
                                          </p:stCondLst>
                                          <p:endCondLst>
                                            <p:cond evt="onStopAudio" delay="0">
                                              <p:tgtEl>
                                                <p:sldTgt/>
                                              </p:tgtEl>
                                            </p:cond>
                                          </p:endCondLst>
                                        </p:cTn>
                                        <p:tgtEl>
                                          <p:sndTgt r:embed="rId2" name="Wrong Buzzer.wav"/>
                                        </p:tgtEl>
                                      </p:cMediaNode>
                                    </p:audio>
                                  </p:subTnLst>
                                </p:cTn>
                              </p:par>
                            </p:childTnLst>
                          </p:cTn>
                        </p:par>
                      </p:childTnLst>
                    </p:cTn>
                  </p:par>
                </p:childTnLst>
              </p:cTn>
              <p:nextCondLst>
                <p:cond evt="onClick" delay="0">
                  <p:tgtEl>
                    <p:spTgt spid="9"/>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5" name="Rectangle: Diagonal Corners Snipped 4">
            <a:extLst>
              <a:ext uri="{FF2B5EF4-FFF2-40B4-BE49-F238E27FC236}">
                <a16:creationId xmlns:a16="http://schemas.microsoft.com/office/drawing/2014/main" id="{27A7DB0D-F52E-4EA8-8B57-CE9C319290FB}"/>
              </a:ext>
            </a:extLst>
          </p:cNvPr>
          <p:cNvSpPr/>
          <p:nvPr/>
        </p:nvSpPr>
        <p:spPr>
          <a:xfrm>
            <a:off x="3581400" y="1676400"/>
            <a:ext cx="8229600" cy="1056859"/>
          </a:xfrm>
          <a:prstGeom prst="snip2DiagRect">
            <a:avLst/>
          </a:prstGeom>
          <a:solidFill>
            <a:schemeClr val="accent4">
              <a:lumMod val="40000"/>
              <a:lumOff val="6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609539" rtl="0" eaLnBrk="1" fontAlgn="auto" latinLnBrk="0" hangingPunct="1">
              <a:lnSpc>
                <a:spcPct val="15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A.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Có</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GCT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tốt</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có</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khả</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năng</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kháng</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sâu</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bệnh</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có</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khả</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năng</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chống</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chịu</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với</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điều</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kiện</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ngoại</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cảnh</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a:t>
            </a:r>
            <a:endParaRPr kumimoji="0" lang="en-US" sz="2400" b="0" i="0" u="none" strike="noStrike" kern="1200" cap="none" spc="0" normalizeH="0" baseline="0" noProof="0" dirty="0">
              <a:ln>
                <a:noFill/>
              </a:ln>
              <a:solidFill>
                <a:prstClr val="black">
                  <a:lumMod val="100000"/>
                </a:prstClr>
              </a:solidFill>
              <a:effectLst/>
              <a:uLnTx/>
              <a:uFillTx/>
              <a:latin typeface="UTM Avo"/>
              <a:cs typeface="+mn-ea"/>
              <a:sym typeface="+mn-lt"/>
            </a:endParaRPr>
          </a:p>
        </p:txBody>
      </p:sp>
      <p:sp>
        <p:nvSpPr>
          <p:cNvPr id="6" name="Rectangle: Diagonal Corners Snipped 5">
            <a:extLst>
              <a:ext uri="{FF2B5EF4-FFF2-40B4-BE49-F238E27FC236}">
                <a16:creationId xmlns:a16="http://schemas.microsoft.com/office/drawing/2014/main" id="{DAFF3985-B70E-4F29-9B2B-8E74D965A386}"/>
              </a:ext>
            </a:extLst>
          </p:cNvPr>
          <p:cNvSpPr/>
          <p:nvPr/>
        </p:nvSpPr>
        <p:spPr>
          <a:xfrm>
            <a:off x="609600" y="1676400"/>
            <a:ext cx="2819400" cy="4648200"/>
          </a:xfrm>
          <a:prstGeom prst="snip2DiagRect">
            <a:avLst>
              <a:gd name="adj1" fmla="val 0"/>
              <a:gd name="adj2" fmla="val 0"/>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609539" rtl="0" eaLnBrk="1" fontAlgn="auto" latinLnBrk="0" hangingPunct="1">
              <a:lnSpc>
                <a:spcPct val="150000"/>
              </a:lnSpc>
              <a:spcBef>
                <a:spcPts val="0"/>
              </a:spcBef>
              <a:spcAft>
                <a:spcPts val="0"/>
              </a:spcAft>
              <a:buClrTx/>
              <a:buSzTx/>
              <a:buFontTx/>
              <a:buNone/>
              <a:tabLst/>
              <a:defRPr/>
            </a:pPr>
            <a:r>
              <a:rPr kumimoji="0" lang="fr-FR" sz="2400" b="1" i="0" u="none" strike="noStrike" kern="1200" cap="none" spc="0" normalizeH="0" baseline="0" noProof="0" dirty="0" err="1">
                <a:ln>
                  <a:noFill/>
                </a:ln>
                <a:solidFill>
                  <a:prstClr val="black"/>
                </a:solidFill>
                <a:effectLst/>
                <a:uLnTx/>
                <a:uFillTx/>
                <a:latin typeface="UTM Avo"/>
                <a:cs typeface="+mn-ea"/>
                <a:sym typeface="+mn-lt"/>
              </a:rPr>
              <a:t>Câu</a:t>
            </a:r>
            <a:r>
              <a:rPr kumimoji="0" lang="fr-FR" sz="2400" b="1" i="0" u="none" strike="noStrike" kern="1200" cap="none" spc="0" normalizeH="0" baseline="0" noProof="0" dirty="0">
                <a:ln>
                  <a:noFill/>
                </a:ln>
                <a:solidFill>
                  <a:prstClr val="black"/>
                </a:solidFill>
                <a:effectLst/>
                <a:uLnTx/>
                <a:uFillTx/>
                <a:latin typeface="UTM Avo"/>
                <a:cs typeface="+mn-ea"/>
                <a:sym typeface="+mn-lt"/>
              </a:rPr>
              <a:t> 3:</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Muốn</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tăng</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số</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vụ</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trên</a:t>
            </a:r>
            <a:r>
              <a:rPr kumimoji="0" lang="fr-FR" sz="2400" b="0" i="0" u="none" strike="noStrike" kern="1200" cap="none" spc="0" normalizeH="0" baseline="0" noProof="0" dirty="0">
                <a:ln>
                  <a:noFill/>
                </a:ln>
                <a:solidFill>
                  <a:prstClr val="black"/>
                </a:solidFill>
                <a:effectLst/>
                <a:uLnTx/>
                <a:uFillTx/>
                <a:latin typeface="UTM Avo"/>
                <a:cs typeface="+mn-ea"/>
                <a:sym typeface="+mn-lt"/>
              </a:rPr>
              <a:t> 1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năm</a:t>
            </a:r>
            <a:r>
              <a:rPr kumimoji="0" lang="fr-FR" sz="2400" b="0" i="0" u="none" strike="noStrike" kern="1200" cap="none" spc="0" normalizeH="0" baseline="0" noProof="0" dirty="0">
                <a:ln>
                  <a:noFill/>
                </a:ln>
                <a:solidFill>
                  <a:prstClr val="black"/>
                </a:solidFill>
                <a:effectLst/>
                <a:uLnTx/>
                <a:uFillTx/>
                <a:latin typeface="UTM Avo"/>
                <a:cs typeface="+mn-ea"/>
                <a:sym typeface="+mn-lt"/>
              </a:rPr>
              <a:t>. Theo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em</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giống</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cây</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trồng</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cần</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có</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những</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đặc</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điểm</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gì</a:t>
            </a:r>
            <a:r>
              <a:rPr kumimoji="0" lang="fr-FR" sz="2400" b="0" i="0" u="none" strike="noStrike" kern="1200" cap="none" spc="0" normalizeH="0" baseline="0" noProof="0" dirty="0">
                <a:ln>
                  <a:noFill/>
                </a:ln>
                <a:solidFill>
                  <a:prstClr val="black"/>
                </a:solidFill>
                <a:effectLst/>
                <a:uLnTx/>
                <a:uFillTx/>
                <a:latin typeface="UTM Avo"/>
                <a:cs typeface="+mn-ea"/>
                <a:sym typeface="+mn-lt"/>
              </a:rPr>
              <a:t>?</a:t>
            </a:r>
            <a:endParaRPr kumimoji="0" lang="en-US" sz="2400" b="0" i="0" u="none" strike="noStrike" kern="1200" cap="none" spc="0" normalizeH="0" baseline="0" noProof="0" dirty="0">
              <a:ln>
                <a:noFill/>
              </a:ln>
              <a:solidFill>
                <a:prstClr val="black"/>
              </a:solidFill>
              <a:effectLst/>
              <a:uLnTx/>
              <a:uFillTx/>
              <a:latin typeface="UTM Avo"/>
              <a:cs typeface="+mn-ea"/>
              <a:sym typeface="+mn-lt"/>
            </a:endParaRPr>
          </a:p>
        </p:txBody>
      </p:sp>
      <p:sp>
        <p:nvSpPr>
          <p:cNvPr id="7" name="Rectangle: Diagonal Corners Snipped 6">
            <a:extLst>
              <a:ext uri="{FF2B5EF4-FFF2-40B4-BE49-F238E27FC236}">
                <a16:creationId xmlns:a16="http://schemas.microsoft.com/office/drawing/2014/main" id="{BFF5F334-52F9-41E7-8D2E-5AA806EBEF5C}"/>
              </a:ext>
            </a:extLst>
          </p:cNvPr>
          <p:cNvSpPr/>
          <p:nvPr/>
        </p:nvSpPr>
        <p:spPr>
          <a:xfrm>
            <a:off x="3621156" y="2885152"/>
            <a:ext cx="8229600" cy="1056859"/>
          </a:xfrm>
          <a:prstGeom prst="snip2DiagRect">
            <a:avLst/>
          </a:prstGeom>
          <a:solidFill>
            <a:schemeClr val="accent4">
              <a:lumMod val="40000"/>
              <a:lumOff val="6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609539" rtl="0" eaLnBrk="1" fontAlgn="auto" latinLnBrk="0" hangingPunct="1">
              <a:lnSpc>
                <a:spcPct val="15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B.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Có</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GCT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tốt</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có</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năng</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suất</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cao</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có</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khả</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năng</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chống</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chịu</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với</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điều</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kiện</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ngoại</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cảnh</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a:t>
            </a:r>
            <a:endParaRPr kumimoji="0" lang="en-US" sz="2400" b="0" i="0" u="none" strike="noStrike" kern="1200" cap="none" spc="0" normalizeH="0" baseline="0" noProof="0" dirty="0">
              <a:ln>
                <a:noFill/>
              </a:ln>
              <a:solidFill>
                <a:prstClr val="black">
                  <a:lumMod val="100000"/>
                </a:prstClr>
              </a:solidFill>
              <a:effectLst/>
              <a:uLnTx/>
              <a:uFillTx/>
              <a:latin typeface="UTM Avo"/>
              <a:cs typeface="+mn-ea"/>
              <a:sym typeface="+mn-lt"/>
            </a:endParaRPr>
          </a:p>
        </p:txBody>
      </p:sp>
      <p:sp>
        <p:nvSpPr>
          <p:cNvPr id="8" name="Rectangle: Diagonal Corners Snipped 7">
            <a:extLst>
              <a:ext uri="{FF2B5EF4-FFF2-40B4-BE49-F238E27FC236}">
                <a16:creationId xmlns:a16="http://schemas.microsoft.com/office/drawing/2014/main" id="{D7C9E28D-FFE1-46F3-9A9D-A80244A0129F}"/>
              </a:ext>
            </a:extLst>
          </p:cNvPr>
          <p:cNvSpPr/>
          <p:nvPr/>
        </p:nvSpPr>
        <p:spPr>
          <a:xfrm>
            <a:off x="3621156" y="4106009"/>
            <a:ext cx="8229600" cy="1056859"/>
          </a:xfrm>
          <a:prstGeom prst="snip2DiagRect">
            <a:avLst/>
          </a:prstGeom>
          <a:solidFill>
            <a:schemeClr val="accent4">
              <a:lumMod val="40000"/>
              <a:lumOff val="6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609539" rtl="0" eaLnBrk="1" fontAlgn="auto" latinLnBrk="0" hangingPunct="1">
              <a:lnSpc>
                <a:spcPct val="15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C.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Có</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khả</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năng</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kháng</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sâu</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bệnh</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có</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khả</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năng</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chống</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chịu</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với</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kiện</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ngoại</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cảnh</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có</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giá</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trị</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canh</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tác</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a:t>
            </a:r>
            <a:endParaRPr kumimoji="0" lang="en-US" sz="2400" b="0" i="0" u="none" strike="noStrike" kern="1200" cap="none" spc="0" normalizeH="0" baseline="0" noProof="0" dirty="0">
              <a:ln>
                <a:noFill/>
              </a:ln>
              <a:solidFill>
                <a:prstClr val="black">
                  <a:lumMod val="100000"/>
                </a:prstClr>
              </a:solidFill>
              <a:effectLst/>
              <a:uLnTx/>
              <a:uFillTx/>
              <a:latin typeface="UTM Avo"/>
              <a:cs typeface="+mn-ea"/>
              <a:sym typeface="+mn-lt"/>
            </a:endParaRPr>
          </a:p>
        </p:txBody>
      </p:sp>
      <p:sp>
        <p:nvSpPr>
          <p:cNvPr id="9" name="Rectangle: Diagonal Corners Snipped 8">
            <a:extLst>
              <a:ext uri="{FF2B5EF4-FFF2-40B4-BE49-F238E27FC236}">
                <a16:creationId xmlns:a16="http://schemas.microsoft.com/office/drawing/2014/main" id="{4CF9D1E6-1179-4E48-A495-91304BFFE195}"/>
              </a:ext>
            </a:extLst>
          </p:cNvPr>
          <p:cNvSpPr/>
          <p:nvPr/>
        </p:nvSpPr>
        <p:spPr>
          <a:xfrm>
            <a:off x="3621156" y="5326866"/>
            <a:ext cx="8229600" cy="1056859"/>
          </a:xfrm>
          <a:prstGeom prst="snip2DiagRect">
            <a:avLst/>
          </a:prstGeom>
          <a:solidFill>
            <a:schemeClr val="accent4">
              <a:lumMod val="40000"/>
              <a:lumOff val="6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609539" rtl="0" eaLnBrk="1" fontAlgn="auto" latinLnBrk="0" hangingPunct="1">
              <a:lnSpc>
                <a:spcPct val="15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D.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Có</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GCT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tốt</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có</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giá</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trị</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sử</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dụng</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có</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khả</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năng</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chống</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chịu</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với</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điều</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kiện</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ngoại</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cảnh</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a:t>
            </a:r>
            <a:endParaRPr kumimoji="0" lang="en-US" sz="2400" b="0" i="0" u="none" strike="noStrike" kern="1200" cap="none" spc="0" normalizeH="0" baseline="0" noProof="0" dirty="0">
              <a:ln>
                <a:noFill/>
              </a:ln>
              <a:solidFill>
                <a:prstClr val="black">
                  <a:lumMod val="100000"/>
                </a:prstClr>
              </a:solidFill>
              <a:effectLst/>
              <a:uLnTx/>
              <a:uFillTx/>
              <a:latin typeface="UTM Avo"/>
              <a:cs typeface="+mn-ea"/>
              <a:sym typeface="+mn-lt"/>
            </a:endParaRPr>
          </a:p>
        </p:txBody>
      </p:sp>
    </p:spTree>
    <p:extLst>
      <p:ext uri="{BB962C8B-B14F-4D97-AF65-F5344CB8AC3E}">
        <p14:creationId xmlns:p14="http://schemas.microsoft.com/office/powerpoint/2010/main" val="3423027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5"/>
                                        </p:tgtEl>
                                        <p:attrNameLst>
                                          <p:attrName>fillcolor</p:attrName>
                                        </p:attrNameLst>
                                      </p:cBhvr>
                                      <p:to>
                                        <a:srgbClr val="92D050"/>
                                      </p:to>
                                    </p:animClr>
                                    <p:set>
                                      <p:cBhvr>
                                        <p:cTn id="7" dur="500" fill="hold"/>
                                        <p:tgtEl>
                                          <p:spTgt spid="5"/>
                                        </p:tgtEl>
                                        <p:attrNameLst>
                                          <p:attrName>fill.type</p:attrName>
                                        </p:attrNameLst>
                                      </p:cBhvr>
                                      <p:to>
                                        <p:strVal val="solid"/>
                                      </p:to>
                                    </p:set>
                                    <p:set>
                                      <p:cBhvr>
                                        <p:cTn id="8" dur="500" fill="hold"/>
                                        <p:tgtEl>
                                          <p:spTgt spid="5"/>
                                        </p:tgtEl>
                                        <p:attrNameLst>
                                          <p:attrName>fill.on</p:attrName>
                                        </p:attrNameLst>
                                      </p:cBhvr>
                                      <p:to>
                                        <p:strVal val="true"/>
                                      </p:to>
                                    </p:set>
                                  </p:childTnLst>
                                  <p:subTnLst>
                                    <p:audio>
                                      <p:cMediaNode>
                                        <p:cTn display="0" masterRel="sameClick">
                                          <p:stCondLst>
                                            <p:cond evt="begin" delay="0">
                                              <p:tn val="5"/>
                                            </p:cond>
                                          </p:stCondLst>
                                          <p:endCondLst>
                                            <p:cond evt="onStopAudio" delay="0">
                                              <p:tgtEl>
                                                <p:sldTgt/>
                                              </p:tgtEl>
                                            </p:cond>
                                          </p:endCondLst>
                                        </p:cTn>
                                        <p:tgtEl>
                                          <p:sndTgt r:embed="rId2" name="Check mark.wav"/>
                                        </p:tgtEl>
                                      </p:cMediaNode>
                                    </p:audio>
                                  </p:subTnLst>
                                </p:cTn>
                              </p:par>
                            </p:childTnLst>
                          </p:cTn>
                        </p:par>
                      </p:childTnLst>
                    </p:cTn>
                  </p:par>
                </p:childTnLst>
              </p:cTn>
              <p:nextCondLst>
                <p:cond evt="onClick" delay="0">
                  <p:tgtEl>
                    <p:spTgt spid="5"/>
                  </p:tgtEl>
                </p:cond>
              </p:nextCondLst>
            </p:seq>
            <p:seq concurrent="1" nextAc="seek">
              <p:cTn id="9" restart="whenNotActive" fill="hold" evtFilter="cancelBubble" nodeType="interactiveSeq">
                <p:stCondLst>
                  <p:cond evt="onClick" delay="0">
                    <p:tgtEl>
                      <p:spTgt spid="7"/>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500" fill="hold"/>
                                        <p:tgtEl>
                                          <p:spTgt spid="7"/>
                                        </p:tgtEl>
                                        <p:attrNameLst>
                                          <p:attrName>fillcolor</p:attrName>
                                        </p:attrNameLst>
                                      </p:cBhvr>
                                      <p:to>
                                        <a:srgbClr val="FF0000"/>
                                      </p:to>
                                    </p:animClr>
                                    <p:set>
                                      <p:cBhvr>
                                        <p:cTn id="14" dur="500" fill="hold"/>
                                        <p:tgtEl>
                                          <p:spTgt spid="7"/>
                                        </p:tgtEl>
                                        <p:attrNameLst>
                                          <p:attrName>fill.type</p:attrName>
                                        </p:attrNameLst>
                                      </p:cBhvr>
                                      <p:to>
                                        <p:strVal val="solid"/>
                                      </p:to>
                                    </p:set>
                                    <p:set>
                                      <p:cBhvr>
                                        <p:cTn id="15" dur="500" fill="hold"/>
                                        <p:tgtEl>
                                          <p:spTgt spid="7"/>
                                        </p:tgtEl>
                                        <p:attrNameLst>
                                          <p:attrName>fill.on</p:attrName>
                                        </p:attrNameLst>
                                      </p:cBhvr>
                                      <p:to>
                                        <p:strVal val="true"/>
                                      </p:to>
                                    </p:set>
                                  </p:childTnLst>
                                  <p:subTnLst>
                                    <p:audio>
                                      <p:cMediaNode>
                                        <p:cTn display="0" masterRel="sameClick">
                                          <p:stCondLst>
                                            <p:cond evt="begin" delay="0">
                                              <p:tn val="12"/>
                                            </p:cond>
                                          </p:stCondLst>
                                          <p:endCondLst>
                                            <p:cond evt="onStopAudio" delay="0">
                                              <p:tgtEl>
                                                <p:sldTgt/>
                                              </p:tgtEl>
                                            </p:cond>
                                          </p:endCondLst>
                                        </p:cTn>
                                        <p:tgtEl>
                                          <p:sndTgt r:embed="rId3" name="Wrong Buzzer.wav"/>
                                        </p:tgtEl>
                                      </p:cMediaNode>
                                    </p:audio>
                                  </p:subTnLst>
                                </p:cTn>
                              </p:par>
                            </p:childTnLst>
                          </p:cTn>
                        </p:par>
                      </p:childTnLst>
                    </p:cTn>
                  </p:par>
                </p:childTnLst>
              </p:cTn>
              <p:nextCondLst>
                <p:cond evt="onClick" delay="0">
                  <p:tgtEl>
                    <p:spTgt spid="7"/>
                  </p:tgtEl>
                </p:cond>
              </p:nextCondLst>
            </p:seq>
            <p:seq concurrent="1" nextAc="seek">
              <p:cTn id="16" restart="whenNotActive" fill="hold" evtFilter="cancelBubble" nodeType="interactiveSeq">
                <p:stCondLst>
                  <p:cond evt="onClick" delay="0">
                    <p:tgtEl>
                      <p:spTgt spid="8"/>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8"/>
                                        </p:tgtEl>
                                        <p:attrNameLst>
                                          <p:attrName>fillcolor</p:attrName>
                                        </p:attrNameLst>
                                      </p:cBhvr>
                                      <p:to>
                                        <a:srgbClr val="FF0000"/>
                                      </p:to>
                                    </p:animClr>
                                    <p:set>
                                      <p:cBhvr>
                                        <p:cTn id="21" dur="500" fill="hold"/>
                                        <p:tgtEl>
                                          <p:spTgt spid="8"/>
                                        </p:tgtEl>
                                        <p:attrNameLst>
                                          <p:attrName>fill.type</p:attrName>
                                        </p:attrNameLst>
                                      </p:cBhvr>
                                      <p:to>
                                        <p:strVal val="solid"/>
                                      </p:to>
                                    </p:set>
                                    <p:set>
                                      <p:cBhvr>
                                        <p:cTn id="22" dur="500" fill="hold"/>
                                        <p:tgtEl>
                                          <p:spTgt spid="8"/>
                                        </p:tgtEl>
                                        <p:attrNameLst>
                                          <p:attrName>fill.on</p:attrName>
                                        </p:attrNameLst>
                                      </p:cBhvr>
                                      <p:to>
                                        <p:strVal val="true"/>
                                      </p:to>
                                    </p:set>
                                  </p:childTnLst>
                                  <p:subTnLst>
                                    <p:audio>
                                      <p:cMediaNode>
                                        <p:cTn display="0" masterRel="sameClick">
                                          <p:stCondLst>
                                            <p:cond evt="begin" delay="0">
                                              <p:tn val="19"/>
                                            </p:cond>
                                          </p:stCondLst>
                                          <p:endCondLst>
                                            <p:cond evt="onStopAudio" delay="0">
                                              <p:tgtEl>
                                                <p:sldTgt/>
                                              </p:tgtEl>
                                            </p:cond>
                                          </p:endCondLst>
                                        </p:cTn>
                                        <p:tgtEl>
                                          <p:sndTgt r:embed="rId3" name="Wrong Buzzer.wav"/>
                                        </p:tgtEl>
                                      </p:cMediaNode>
                                    </p:audio>
                                  </p:subTnLst>
                                </p:cTn>
                              </p:par>
                            </p:childTnLst>
                          </p:cTn>
                        </p:par>
                      </p:childTnLst>
                    </p:cTn>
                  </p:par>
                </p:childTnLst>
              </p:cTn>
              <p:nextCondLst>
                <p:cond evt="onClick" delay="0">
                  <p:tgtEl>
                    <p:spTgt spid="8"/>
                  </p:tgtEl>
                </p:cond>
              </p:nextCondLst>
            </p:seq>
            <p:seq concurrent="1" nextAc="seek">
              <p:cTn id="23" restart="whenNotActive" fill="hold" evtFilter="cancelBubble" nodeType="interactiveSeq">
                <p:stCondLst>
                  <p:cond evt="onClick" delay="0">
                    <p:tgtEl>
                      <p:spTgt spid="9"/>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9"/>
                                        </p:tgtEl>
                                        <p:attrNameLst>
                                          <p:attrName>fillcolor</p:attrName>
                                        </p:attrNameLst>
                                      </p:cBhvr>
                                      <p:to>
                                        <a:srgbClr val="FF0000"/>
                                      </p:to>
                                    </p:animClr>
                                    <p:set>
                                      <p:cBhvr>
                                        <p:cTn id="28" dur="500" fill="hold"/>
                                        <p:tgtEl>
                                          <p:spTgt spid="9"/>
                                        </p:tgtEl>
                                        <p:attrNameLst>
                                          <p:attrName>fill.type</p:attrName>
                                        </p:attrNameLst>
                                      </p:cBhvr>
                                      <p:to>
                                        <p:strVal val="solid"/>
                                      </p:to>
                                    </p:set>
                                    <p:set>
                                      <p:cBhvr>
                                        <p:cTn id="29" dur="500" fill="hold"/>
                                        <p:tgtEl>
                                          <p:spTgt spid="9"/>
                                        </p:tgtEl>
                                        <p:attrNameLst>
                                          <p:attrName>fill.on</p:attrName>
                                        </p:attrNameLst>
                                      </p:cBhvr>
                                      <p:to>
                                        <p:strVal val="true"/>
                                      </p:to>
                                    </p:set>
                                  </p:childTnLst>
                                  <p:subTnLst>
                                    <p:audio>
                                      <p:cMediaNode>
                                        <p:cTn display="0" masterRel="sameClick">
                                          <p:stCondLst>
                                            <p:cond evt="begin" delay="0">
                                              <p:tn val="26"/>
                                            </p:cond>
                                          </p:stCondLst>
                                          <p:endCondLst>
                                            <p:cond evt="onStopAudio" delay="0">
                                              <p:tgtEl>
                                                <p:sldTgt/>
                                              </p:tgtEl>
                                            </p:cond>
                                          </p:endCondLst>
                                        </p:cTn>
                                        <p:tgtEl>
                                          <p:sndTgt r:embed="rId3" name="Wrong Buzzer.wav"/>
                                        </p:tgtEl>
                                      </p:cMediaNode>
                                    </p:audio>
                                  </p:subTnLst>
                                </p:cTn>
                              </p:par>
                            </p:childTnLst>
                          </p:cTn>
                        </p:par>
                      </p:childTnLst>
                    </p:cTn>
                  </p:par>
                </p:childTnLst>
              </p:cTn>
              <p:nextCondLst>
                <p:cond evt="onClick" delay="0">
                  <p:tgtEl>
                    <p:spTgt spid="9"/>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5" name="Rectangle: Diagonal Corners Snipped 4">
            <a:extLst>
              <a:ext uri="{FF2B5EF4-FFF2-40B4-BE49-F238E27FC236}">
                <a16:creationId xmlns:a16="http://schemas.microsoft.com/office/drawing/2014/main" id="{27A7DB0D-F52E-4EA8-8B57-CE9C319290FB}"/>
              </a:ext>
            </a:extLst>
          </p:cNvPr>
          <p:cNvSpPr/>
          <p:nvPr/>
        </p:nvSpPr>
        <p:spPr>
          <a:xfrm>
            <a:off x="6858000" y="1676400"/>
            <a:ext cx="4622800" cy="918222"/>
          </a:xfrm>
          <a:prstGeom prst="snip2DiagRect">
            <a:avLst/>
          </a:prstGeom>
          <a:solidFill>
            <a:schemeClr val="accent4">
              <a:lumMod val="40000"/>
              <a:lumOff val="6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09539"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A.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Lúa</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lạc</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đậu</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tương</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ngô</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a:t>
            </a:r>
            <a:endParaRPr kumimoji="0" lang="en-US" sz="2400" b="0" i="0" u="none" strike="noStrike" kern="1200" cap="none" spc="0" normalizeH="0" baseline="0" noProof="0" dirty="0">
              <a:ln>
                <a:noFill/>
              </a:ln>
              <a:solidFill>
                <a:prstClr val="black">
                  <a:lumMod val="100000"/>
                </a:prstClr>
              </a:solidFill>
              <a:effectLst/>
              <a:uLnTx/>
              <a:uFillTx/>
              <a:latin typeface="UTM Avo"/>
              <a:cs typeface="+mn-ea"/>
              <a:sym typeface="+mn-lt"/>
            </a:endParaRPr>
          </a:p>
        </p:txBody>
      </p:sp>
      <p:sp>
        <p:nvSpPr>
          <p:cNvPr id="6" name="Rectangle: Diagonal Corners Snipped 5">
            <a:extLst>
              <a:ext uri="{FF2B5EF4-FFF2-40B4-BE49-F238E27FC236}">
                <a16:creationId xmlns:a16="http://schemas.microsoft.com/office/drawing/2014/main" id="{DAFF3985-B70E-4F29-9B2B-8E74D965A386}"/>
              </a:ext>
            </a:extLst>
          </p:cNvPr>
          <p:cNvSpPr/>
          <p:nvPr/>
        </p:nvSpPr>
        <p:spPr>
          <a:xfrm>
            <a:off x="685800" y="1676400"/>
            <a:ext cx="5791200" cy="2209800"/>
          </a:xfrm>
          <a:prstGeom prst="snip2Diag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609539" rtl="0" eaLnBrk="1" fontAlgn="auto" latinLnBrk="0" hangingPunct="1">
              <a:lnSpc>
                <a:spcPct val="150000"/>
              </a:lnSpc>
              <a:spcBef>
                <a:spcPts val="0"/>
              </a:spcBef>
              <a:spcAft>
                <a:spcPts val="0"/>
              </a:spcAft>
              <a:buClrTx/>
              <a:buSzTx/>
              <a:buFontTx/>
              <a:buNone/>
              <a:tabLst/>
              <a:defRPr/>
            </a:pPr>
            <a:r>
              <a:rPr kumimoji="0" lang="fr-FR" sz="2400" b="1" i="0" u="none" strike="noStrike" kern="1200" cap="none" spc="0" normalizeH="0" baseline="0" noProof="0" dirty="0" err="1">
                <a:ln>
                  <a:noFill/>
                </a:ln>
                <a:solidFill>
                  <a:prstClr val="black"/>
                </a:solidFill>
                <a:effectLst/>
                <a:uLnTx/>
                <a:uFillTx/>
                <a:latin typeface="UTM Avo"/>
                <a:cs typeface="+mn-ea"/>
                <a:sym typeface="+mn-lt"/>
              </a:rPr>
              <a:t>Câu</a:t>
            </a:r>
            <a:r>
              <a:rPr kumimoji="0" lang="fr-FR" sz="2400" b="1" i="0" u="none" strike="noStrike" kern="1200" cap="none" spc="0" normalizeH="0" baseline="0" noProof="0" dirty="0">
                <a:ln>
                  <a:noFill/>
                </a:ln>
                <a:solidFill>
                  <a:prstClr val="black"/>
                </a:solidFill>
                <a:effectLst/>
                <a:uLnTx/>
                <a:uFillTx/>
                <a:latin typeface="UTM Avo"/>
                <a:cs typeface="+mn-ea"/>
                <a:sym typeface="+mn-lt"/>
              </a:rPr>
              <a:t> 4:</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Trong</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những</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giống</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cây</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trồng</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dưới</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đây</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những</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giống</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cây</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trồng</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nào</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được</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thu</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hoạch</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bằng</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máy</a:t>
            </a:r>
            <a:r>
              <a:rPr kumimoji="0" lang="fr-FR" sz="2400" b="0" i="0" u="none" strike="noStrike" kern="1200" cap="none" spc="0" normalizeH="0" baseline="0" noProof="0" dirty="0">
                <a:ln>
                  <a:noFill/>
                </a:ln>
                <a:solidFill>
                  <a:prstClr val="black"/>
                </a:solidFill>
                <a:effectLst/>
                <a:uLnTx/>
                <a:uFillTx/>
                <a:latin typeface="UTM Avo"/>
                <a:cs typeface="+mn-ea"/>
                <a:sym typeface="+mn-lt"/>
              </a:rPr>
              <a:t>?</a:t>
            </a:r>
            <a:endParaRPr kumimoji="0" lang="en-US" sz="2400" b="0" i="0" u="none" strike="noStrike" kern="1200" cap="none" spc="0" normalizeH="0" baseline="0" noProof="0" dirty="0">
              <a:ln>
                <a:noFill/>
              </a:ln>
              <a:solidFill>
                <a:prstClr val="black"/>
              </a:solidFill>
              <a:effectLst/>
              <a:uLnTx/>
              <a:uFillTx/>
              <a:latin typeface="UTM Avo"/>
              <a:cs typeface="+mn-ea"/>
              <a:sym typeface="+mn-lt"/>
            </a:endParaRPr>
          </a:p>
        </p:txBody>
      </p:sp>
      <p:sp>
        <p:nvSpPr>
          <p:cNvPr id="7" name="Rectangle: Diagonal Corners Snipped 6">
            <a:extLst>
              <a:ext uri="{FF2B5EF4-FFF2-40B4-BE49-F238E27FC236}">
                <a16:creationId xmlns:a16="http://schemas.microsoft.com/office/drawing/2014/main" id="{BFF5F334-52F9-41E7-8D2E-5AA806EBEF5C}"/>
              </a:ext>
            </a:extLst>
          </p:cNvPr>
          <p:cNvSpPr/>
          <p:nvPr/>
        </p:nvSpPr>
        <p:spPr>
          <a:xfrm>
            <a:off x="6858000" y="2667000"/>
            <a:ext cx="4622800" cy="918222"/>
          </a:xfrm>
          <a:prstGeom prst="snip2DiagRect">
            <a:avLst/>
          </a:prstGeom>
          <a:solidFill>
            <a:schemeClr val="accent4">
              <a:lumMod val="40000"/>
              <a:lumOff val="6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09539"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B.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Lúa</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lạc</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chè</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cà</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phê</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a:t>
            </a:r>
            <a:endParaRPr kumimoji="0" lang="en-US" sz="2400" b="0" i="0" u="none" strike="noStrike" kern="1200" cap="none" spc="0" normalizeH="0" baseline="0" noProof="0" dirty="0">
              <a:ln>
                <a:noFill/>
              </a:ln>
              <a:solidFill>
                <a:prstClr val="black">
                  <a:lumMod val="100000"/>
                </a:prstClr>
              </a:solidFill>
              <a:effectLst/>
              <a:uLnTx/>
              <a:uFillTx/>
              <a:latin typeface="UTM Avo"/>
              <a:cs typeface="+mn-ea"/>
              <a:sym typeface="+mn-lt"/>
            </a:endParaRPr>
          </a:p>
        </p:txBody>
      </p:sp>
      <p:sp>
        <p:nvSpPr>
          <p:cNvPr id="8" name="Rectangle: Diagonal Corners Snipped 7">
            <a:extLst>
              <a:ext uri="{FF2B5EF4-FFF2-40B4-BE49-F238E27FC236}">
                <a16:creationId xmlns:a16="http://schemas.microsoft.com/office/drawing/2014/main" id="{D7C9E28D-FFE1-46F3-9A9D-A80244A0129F}"/>
              </a:ext>
            </a:extLst>
          </p:cNvPr>
          <p:cNvSpPr/>
          <p:nvPr/>
        </p:nvSpPr>
        <p:spPr>
          <a:xfrm>
            <a:off x="6858000" y="3657600"/>
            <a:ext cx="4622800" cy="918222"/>
          </a:xfrm>
          <a:prstGeom prst="snip2DiagRect">
            <a:avLst/>
          </a:prstGeom>
          <a:solidFill>
            <a:schemeClr val="accent4">
              <a:lumMod val="40000"/>
              <a:lumOff val="6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09539"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C.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Lúa</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ngô</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khoai</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lang</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sắn</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a:t>
            </a:r>
            <a:endParaRPr kumimoji="0" lang="en-US" sz="2400" b="0" i="0" u="none" strike="noStrike" kern="1200" cap="none" spc="0" normalizeH="0" baseline="0" noProof="0" dirty="0">
              <a:ln>
                <a:noFill/>
              </a:ln>
              <a:solidFill>
                <a:prstClr val="black">
                  <a:lumMod val="100000"/>
                </a:prstClr>
              </a:solidFill>
              <a:effectLst/>
              <a:uLnTx/>
              <a:uFillTx/>
              <a:latin typeface="UTM Avo"/>
              <a:cs typeface="+mn-ea"/>
              <a:sym typeface="+mn-lt"/>
            </a:endParaRPr>
          </a:p>
        </p:txBody>
      </p:sp>
      <p:sp>
        <p:nvSpPr>
          <p:cNvPr id="9" name="Rectangle: Diagonal Corners Snipped 8">
            <a:extLst>
              <a:ext uri="{FF2B5EF4-FFF2-40B4-BE49-F238E27FC236}">
                <a16:creationId xmlns:a16="http://schemas.microsoft.com/office/drawing/2014/main" id="{4CF9D1E6-1179-4E48-A495-91304BFFE195}"/>
              </a:ext>
            </a:extLst>
          </p:cNvPr>
          <p:cNvSpPr/>
          <p:nvPr/>
        </p:nvSpPr>
        <p:spPr>
          <a:xfrm>
            <a:off x="6858000" y="4641068"/>
            <a:ext cx="4622800" cy="918222"/>
          </a:xfrm>
          <a:prstGeom prst="snip2DiagRect">
            <a:avLst/>
          </a:prstGeom>
          <a:solidFill>
            <a:schemeClr val="accent4">
              <a:lumMod val="40000"/>
              <a:lumOff val="6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09539"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D.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Ngô</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chè</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lạc</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sắn</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a:t>
            </a:r>
            <a:endParaRPr kumimoji="0" lang="en-US" sz="2400" b="0" i="0" u="none" strike="noStrike" kern="1200" cap="none" spc="0" normalizeH="0" baseline="0" noProof="0" dirty="0">
              <a:ln>
                <a:noFill/>
              </a:ln>
              <a:solidFill>
                <a:prstClr val="black">
                  <a:lumMod val="100000"/>
                </a:prstClr>
              </a:solidFill>
              <a:effectLst/>
              <a:uLnTx/>
              <a:uFillTx/>
              <a:latin typeface="UTM Avo"/>
              <a:cs typeface="+mn-ea"/>
              <a:sym typeface="+mn-lt"/>
            </a:endParaRPr>
          </a:p>
        </p:txBody>
      </p:sp>
    </p:spTree>
    <p:extLst>
      <p:ext uri="{BB962C8B-B14F-4D97-AF65-F5344CB8AC3E}">
        <p14:creationId xmlns:p14="http://schemas.microsoft.com/office/powerpoint/2010/main" val="2624653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5"/>
                                        </p:tgtEl>
                                        <p:attrNameLst>
                                          <p:attrName>fillcolor</p:attrName>
                                        </p:attrNameLst>
                                      </p:cBhvr>
                                      <p:to>
                                        <a:srgbClr val="92D050"/>
                                      </p:to>
                                    </p:animClr>
                                    <p:set>
                                      <p:cBhvr>
                                        <p:cTn id="7" dur="500" fill="hold"/>
                                        <p:tgtEl>
                                          <p:spTgt spid="5"/>
                                        </p:tgtEl>
                                        <p:attrNameLst>
                                          <p:attrName>fill.type</p:attrName>
                                        </p:attrNameLst>
                                      </p:cBhvr>
                                      <p:to>
                                        <p:strVal val="solid"/>
                                      </p:to>
                                    </p:set>
                                    <p:set>
                                      <p:cBhvr>
                                        <p:cTn id="8" dur="500" fill="hold"/>
                                        <p:tgtEl>
                                          <p:spTgt spid="5"/>
                                        </p:tgtEl>
                                        <p:attrNameLst>
                                          <p:attrName>fill.on</p:attrName>
                                        </p:attrNameLst>
                                      </p:cBhvr>
                                      <p:to>
                                        <p:strVal val="true"/>
                                      </p:to>
                                    </p:set>
                                  </p:childTnLst>
                                  <p:subTnLst>
                                    <p:audio>
                                      <p:cMediaNode>
                                        <p:cTn display="0" masterRel="sameClick">
                                          <p:stCondLst>
                                            <p:cond evt="begin" delay="0">
                                              <p:tn val="5"/>
                                            </p:cond>
                                          </p:stCondLst>
                                          <p:endCondLst>
                                            <p:cond evt="onStopAudio" delay="0">
                                              <p:tgtEl>
                                                <p:sldTgt/>
                                              </p:tgtEl>
                                            </p:cond>
                                          </p:endCondLst>
                                        </p:cTn>
                                        <p:tgtEl>
                                          <p:sndTgt r:embed="rId2" name="Check mark.wav"/>
                                        </p:tgtEl>
                                      </p:cMediaNode>
                                    </p:audio>
                                  </p:subTnLst>
                                </p:cTn>
                              </p:par>
                            </p:childTnLst>
                          </p:cTn>
                        </p:par>
                      </p:childTnLst>
                    </p:cTn>
                  </p:par>
                </p:childTnLst>
              </p:cTn>
              <p:nextCondLst>
                <p:cond evt="onClick" delay="0">
                  <p:tgtEl>
                    <p:spTgt spid="5"/>
                  </p:tgtEl>
                </p:cond>
              </p:nextCondLst>
            </p:seq>
            <p:seq concurrent="1" nextAc="seek">
              <p:cTn id="9" restart="whenNotActive" fill="hold" evtFilter="cancelBubble" nodeType="interactiveSeq">
                <p:stCondLst>
                  <p:cond evt="onClick" delay="0">
                    <p:tgtEl>
                      <p:spTgt spid="7"/>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500" fill="hold"/>
                                        <p:tgtEl>
                                          <p:spTgt spid="7"/>
                                        </p:tgtEl>
                                        <p:attrNameLst>
                                          <p:attrName>fillcolor</p:attrName>
                                        </p:attrNameLst>
                                      </p:cBhvr>
                                      <p:to>
                                        <a:srgbClr val="FF0000"/>
                                      </p:to>
                                    </p:animClr>
                                    <p:set>
                                      <p:cBhvr>
                                        <p:cTn id="14" dur="500" fill="hold"/>
                                        <p:tgtEl>
                                          <p:spTgt spid="7"/>
                                        </p:tgtEl>
                                        <p:attrNameLst>
                                          <p:attrName>fill.type</p:attrName>
                                        </p:attrNameLst>
                                      </p:cBhvr>
                                      <p:to>
                                        <p:strVal val="solid"/>
                                      </p:to>
                                    </p:set>
                                    <p:set>
                                      <p:cBhvr>
                                        <p:cTn id="15" dur="500" fill="hold"/>
                                        <p:tgtEl>
                                          <p:spTgt spid="7"/>
                                        </p:tgtEl>
                                        <p:attrNameLst>
                                          <p:attrName>fill.on</p:attrName>
                                        </p:attrNameLst>
                                      </p:cBhvr>
                                      <p:to>
                                        <p:strVal val="true"/>
                                      </p:to>
                                    </p:set>
                                  </p:childTnLst>
                                  <p:subTnLst>
                                    <p:audio>
                                      <p:cMediaNode>
                                        <p:cTn display="0" masterRel="sameClick">
                                          <p:stCondLst>
                                            <p:cond evt="begin" delay="0">
                                              <p:tn val="12"/>
                                            </p:cond>
                                          </p:stCondLst>
                                          <p:endCondLst>
                                            <p:cond evt="onStopAudio" delay="0">
                                              <p:tgtEl>
                                                <p:sldTgt/>
                                              </p:tgtEl>
                                            </p:cond>
                                          </p:endCondLst>
                                        </p:cTn>
                                        <p:tgtEl>
                                          <p:sndTgt r:embed="rId3" name="Wrong Buzzer.wav"/>
                                        </p:tgtEl>
                                      </p:cMediaNode>
                                    </p:audio>
                                  </p:subTnLst>
                                </p:cTn>
                              </p:par>
                            </p:childTnLst>
                          </p:cTn>
                        </p:par>
                      </p:childTnLst>
                    </p:cTn>
                  </p:par>
                </p:childTnLst>
              </p:cTn>
              <p:nextCondLst>
                <p:cond evt="onClick" delay="0">
                  <p:tgtEl>
                    <p:spTgt spid="7"/>
                  </p:tgtEl>
                </p:cond>
              </p:nextCondLst>
            </p:seq>
            <p:seq concurrent="1" nextAc="seek">
              <p:cTn id="16" restart="whenNotActive" fill="hold" evtFilter="cancelBubble" nodeType="interactiveSeq">
                <p:stCondLst>
                  <p:cond evt="onClick" delay="0">
                    <p:tgtEl>
                      <p:spTgt spid="8"/>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8"/>
                                        </p:tgtEl>
                                        <p:attrNameLst>
                                          <p:attrName>fillcolor</p:attrName>
                                        </p:attrNameLst>
                                      </p:cBhvr>
                                      <p:to>
                                        <a:srgbClr val="FF0000"/>
                                      </p:to>
                                    </p:animClr>
                                    <p:set>
                                      <p:cBhvr>
                                        <p:cTn id="21" dur="500" fill="hold"/>
                                        <p:tgtEl>
                                          <p:spTgt spid="8"/>
                                        </p:tgtEl>
                                        <p:attrNameLst>
                                          <p:attrName>fill.type</p:attrName>
                                        </p:attrNameLst>
                                      </p:cBhvr>
                                      <p:to>
                                        <p:strVal val="solid"/>
                                      </p:to>
                                    </p:set>
                                    <p:set>
                                      <p:cBhvr>
                                        <p:cTn id="22" dur="500" fill="hold"/>
                                        <p:tgtEl>
                                          <p:spTgt spid="8"/>
                                        </p:tgtEl>
                                        <p:attrNameLst>
                                          <p:attrName>fill.on</p:attrName>
                                        </p:attrNameLst>
                                      </p:cBhvr>
                                      <p:to>
                                        <p:strVal val="true"/>
                                      </p:to>
                                    </p:set>
                                  </p:childTnLst>
                                  <p:subTnLst>
                                    <p:audio>
                                      <p:cMediaNode>
                                        <p:cTn display="0" masterRel="sameClick">
                                          <p:stCondLst>
                                            <p:cond evt="begin" delay="0">
                                              <p:tn val="19"/>
                                            </p:cond>
                                          </p:stCondLst>
                                          <p:endCondLst>
                                            <p:cond evt="onStopAudio" delay="0">
                                              <p:tgtEl>
                                                <p:sldTgt/>
                                              </p:tgtEl>
                                            </p:cond>
                                          </p:endCondLst>
                                        </p:cTn>
                                        <p:tgtEl>
                                          <p:sndTgt r:embed="rId3" name="Wrong Buzzer.wav"/>
                                        </p:tgtEl>
                                      </p:cMediaNode>
                                    </p:audio>
                                  </p:subTnLst>
                                </p:cTn>
                              </p:par>
                            </p:childTnLst>
                          </p:cTn>
                        </p:par>
                      </p:childTnLst>
                    </p:cTn>
                  </p:par>
                </p:childTnLst>
              </p:cTn>
              <p:nextCondLst>
                <p:cond evt="onClick" delay="0">
                  <p:tgtEl>
                    <p:spTgt spid="8"/>
                  </p:tgtEl>
                </p:cond>
              </p:nextCondLst>
            </p:seq>
            <p:seq concurrent="1" nextAc="seek">
              <p:cTn id="23" restart="whenNotActive" fill="hold" evtFilter="cancelBubble" nodeType="interactiveSeq">
                <p:stCondLst>
                  <p:cond evt="onClick" delay="0">
                    <p:tgtEl>
                      <p:spTgt spid="9"/>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9"/>
                                        </p:tgtEl>
                                        <p:attrNameLst>
                                          <p:attrName>fillcolor</p:attrName>
                                        </p:attrNameLst>
                                      </p:cBhvr>
                                      <p:to>
                                        <a:srgbClr val="FF0000"/>
                                      </p:to>
                                    </p:animClr>
                                    <p:set>
                                      <p:cBhvr>
                                        <p:cTn id="28" dur="500" fill="hold"/>
                                        <p:tgtEl>
                                          <p:spTgt spid="9"/>
                                        </p:tgtEl>
                                        <p:attrNameLst>
                                          <p:attrName>fill.type</p:attrName>
                                        </p:attrNameLst>
                                      </p:cBhvr>
                                      <p:to>
                                        <p:strVal val="solid"/>
                                      </p:to>
                                    </p:set>
                                    <p:set>
                                      <p:cBhvr>
                                        <p:cTn id="29" dur="500" fill="hold"/>
                                        <p:tgtEl>
                                          <p:spTgt spid="9"/>
                                        </p:tgtEl>
                                        <p:attrNameLst>
                                          <p:attrName>fill.on</p:attrName>
                                        </p:attrNameLst>
                                      </p:cBhvr>
                                      <p:to>
                                        <p:strVal val="true"/>
                                      </p:to>
                                    </p:set>
                                  </p:childTnLst>
                                  <p:subTnLst>
                                    <p:audio>
                                      <p:cMediaNode>
                                        <p:cTn display="0" masterRel="sameClick">
                                          <p:stCondLst>
                                            <p:cond evt="begin" delay="0">
                                              <p:tn val="26"/>
                                            </p:cond>
                                          </p:stCondLst>
                                          <p:endCondLst>
                                            <p:cond evt="onStopAudio" delay="0">
                                              <p:tgtEl>
                                                <p:sldTgt/>
                                              </p:tgtEl>
                                            </p:cond>
                                          </p:endCondLst>
                                        </p:cTn>
                                        <p:tgtEl>
                                          <p:sndTgt r:embed="rId3" name="Wrong Buzzer.wav"/>
                                        </p:tgtEl>
                                      </p:cMediaNode>
                                    </p:audio>
                                  </p:subTnLst>
                                </p:cTn>
                              </p:par>
                            </p:childTnLst>
                          </p:cTn>
                        </p:par>
                      </p:childTnLst>
                    </p:cTn>
                  </p:par>
                </p:childTnLst>
              </p:cTn>
              <p:nextCondLst>
                <p:cond evt="onClick" delay="0">
                  <p:tgtEl>
                    <p:spTgt spid="9"/>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5" name="Rectangle: Diagonal Corners Snipped 4">
            <a:extLst>
              <a:ext uri="{FF2B5EF4-FFF2-40B4-BE49-F238E27FC236}">
                <a16:creationId xmlns:a16="http://schemas.microsoft.com/office/drawing/2014/main" id="{27A7DB0D-F52E-4EA8-8B57-CE9C319290FB}"/>
              </a:ext>
            </a:extLst>
          </p:cNvPr>
          <p:cNvSpPr/>
          <p:nvPr/>
        </p:nvSpPr>
        <p:spPr>
          <a:xfrm>
            <a:off x="5791200" y="1752600"/>
            <a:ext cx="5562600" cy="918222"/>
          </a:xfrm>
          <a:prstGeom prst="snip2DiagRect">
            <a:avLst/>
          </a:prstGeom>
          <a:solidFill>
            <a:schemeClr val="accent4">
              <a:lumMod val="40000"/>
              <a:lumOff val="6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09539"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A.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Năng</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suất</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cao</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chất</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lượng</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tốt</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a:t>
            </a:r>
            <a:endParaRPr kumimoji="0" lang="en-US" sz="2400" b="0" i="0" u="none" strike="noStrike" kern="1200" cap="none" spc="0" normalizeH="0" baseline="0" noProof="0" dirty="0">
              <a:ln>
                <a:noFill/>
              </a:ln>
              <a:solidFill>
                <a:prstClr val="black">
                  <a:lumMod val="100000"/>
                </a:prstClr>
              </a:solidFill>
              <a:effectLst/>
              <a:uLnTx/>
              <a:uFillTx/>
              <a:latin typeface="UTM Avo"/>
              <a:cs typeface="+mn-ea"/>
              <a:sym typeface="+mn-lt"/>
            </a:endParaRPr>
          </a:p>
        </p:txBody>
      </p:sp>
      <p:sp>
        <p:nvSpPr>
          <p:cNvPr id="6" name="Rectangle: Diagonal Corners Snipped 5">
            <a:extLst>
              <a:ext uri="{FF2B5EF4-FFF2-40B4-BE49-F238E27FC236}">
                <a16:creationId xmlns:a16="http://schemas.microsoft.com/office/drawing/2014/main" id="{DAFF3985-B70E-4F29-9B2B-8E74D965A386}"/>
              </a:ext>
            </a:extLst>
          </p:cNvPr>
          <p:cNvSpPr/>
          <p:nvPr/>
        </p:nvSpPr>
        <p:spPr>
          <a:xfrm>
            <a:off x="838200" y="1752600"/>
            <a:ext cx="4267200" cy="2209800"/>
          </a:xfrm>
          <a:prstGeom prst="snip2Diag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609539" rtl="0" eaLnBrk="1" fontAlgn="auto" latinLnBrk="0" hangingPunct="1">
              <a:lnSpc>
                <a:spcPct val="150000"/>
              </a:lnSpc>
              <a:spcBef>
                <a:spcPts val="0"/>
              </a:spcBef>
              <a:spcAft>
                <a:spcPts val="0"/>
              </a:spcAft>
              <a:buClrTx/>
              <a:buSzTx/>
              <a:buFontTx/>
              <a:buNone/>
              <a:tabLst/>
              <a:defRPr/>
            </a:pPr>
            <a:r>
              <a:rPr kumimoji="0" lang="fr-FR" sz="2400" b="1" i="0" u="none" strike="noStrike" kern="1200" cap="none" spc="0" normalizeH="0" baseline="0" noProof="0" dirty="0" err="1">
                <a:ln>
                  <a:noFill/>
                </a:ln>
                <a:solidFill>
                  <a:prstClr val="black"/>
                </a:solidFill>
                <a:effectLst/>
                <a:uLnTx/>
                <a:uFillTx/>
                <a:latin typeface="UTM Avo"/>
                <a:cs typeface="+mn-ea"/>
                <a:sym typeface="+mn-lt"/>
              </a:rPr>
              <a:t>Câu</a:t>
            </a:r>
            <a:r>
              <a:rPr kumimoji="0" lang="fr-FR" sz="2400" b="1" i="0" u="none" strike="noStrike" kern="1200" cap="none" spc="0" normalizeH="0" baseline="0" noProof="0" dirty="0">
                <a:ln>
                  <a:noFill/>
                </a:ln>
                <a:solidFill>
                  <a:prstClr val="black"/>
                </a:solidFill>
                <a:effectLst/>
                <a:uLnTx/>
                <a:uFillTx/>
                <a:latin typeface="UTM Avo"/>
                <a:cs typeface="+mn-ea"/>
                <a:sym typeface="+mn-lt"/>
              </a:rPr>
              <a:t> 5.</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Giống</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cây</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trồng</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không</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có</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vai</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trò</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nào</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dưới</a:t>
            </a:r>
            <a:r>
              <a:rPr kumimoji="0" lang="fr-FR" sz="2400" b="0" i="0" u="none" strike="noStrike" kern="1200" cap="none" spc="0" normalizeH="0" baseline="0" noProof="0" dirty="0">
                <a:ln>
                  <a:noFill/>
                </a:ln>
                <a:solidFill>
                  <a:prstClr val="black"/>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solidFill>
                <a:effectLst/>
                <a:uLnTx/>
                <a:uFillTx/>
                <a:latin typeface="UTM Avo"/>
                <a:cs typeface="+mn-ea"/>
                <a:sym typeface="+mn-lt"/>
              </a:rPr>
              <a:t>đây</a:t>
            </a:r>
            <a:r>
              <a:rPr kumimoji="0" lang="fr-FR" sz="2400" b="0" i="0" u="none" strike="noStrike" kern="1200" cap="none" spc="0" normalizeH="0" baseline="0" noProof="0" dirty="0">
                <a:ln>
                  <a:noFill/>
                </a:ln>
                <a:solidFill>
                  <a:prstClr val="black"/>
                </a:solidFill>
                <a:effectLst/>
                <a:uLnTx/>
                <a:uFillTx/>
                <a:latin typeface="UTM Avo"/>
                <a:cs typeface="+mn-ea"/>
                <a:sym typeface="+mn-lt"/>
              </a:rPr>
              <a:t>:</a:t>
            </a:r>
            <a:endParaRPr kumimoji="0" lang="en-US" sz="2400" b="0" i="0" u="none" strike="noStrike" kern="1200" cap="none" spc="0" normalizeH="0" baseline="0" noProof="0" dirty="0">
              <a:ln>
                <a:noFill/>
              </a:ln>
              <a:solidFill>
                <a:prstClr val="black"/>
              </a:solidFill>
              <a:effectLst/>
              <a:uLnTx/>
              <a:uFillTx/>
              <a:latin typeface="UTM Avo"/>
              <a:cs typeface="+mn-ea"/>
              <a:sym typeface="+mn-lt"/>
            </a:endParaRPr>
          </a:p>
        </p:txBody>
      </p:sp>
      <p:sp>
        <p:nvSpPr>
          <p:cNvPr id="7" name="Rectangle: Diagonal Corners Snipped 6">
            <a:extLst>
              <a:ext uri="{FF2B5EF4-FFF2-40B4-BE49-F238E27FC236}">
                <a16:creationId xmlns:a16="http://schemas.microsoft.com/office/drawing/2014/main" id="{BFF5F334-52F9-41E7-8D2E-5AA806EBEF5C}"/>
              </a:ext>
            </a:extLst>
          </p:cNvPr>
          <p:cNvSpPr/>
          <p:nvPr/>
        </p:nvSpPr>
        <p:spPr>
          <a:xfrm>
            <a:off x="5791200" y="2822716"/>
            <a:ext cx="5562600" cy="918222"/>
          </a:xfrm>
          <a:prstGeom prst="snip2DiagRect">
            <a:avLst/>
          </a:prstGeom>
          <a:solidFill>
            <a:schemeClr val="accent4">
              <a:lumMod val="40000"/>
              <a:lumOff val="6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446">
              <a:defRPr/>
            </a:pP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B</a:t>
            </a:r>
            <a:r>
              <a:rPr kumimoji="0" lang="fr-FR" sz="2400" b="0" i="0" u="none" strike="noStrike" kern="1200" cap="none" spc="0" normalizeH="0" baseline="0" noProof="0">
                <a:ln>
                  <a:noFill/>
                </a:ln>
                <a:solidFill>
                  <a:prstClr val="black">
                    <a:lumMod val="100000"/>
                  </a:prstClr>
                </a:solidFill>
                <a:effectLst/>
                <a:uLnTx/>
                <a:uFillTx/>
                <a:latin typeface="UTM Avo"/>
                <a:cs typeface="+mn-ea"/>
                <a:sym typeface="+mn-lt"/>
              </a:rPr>
              <a:t>. </a:t>
            </a:r>
            <a:r>
              <a:rPr lang="fr-FR" sz="2400">
                <a:solidFill>
                  <a:prstClr val="black">
                    <a:lumMod val="100000"/>
                  </a:prstClr>
                </a:solidFill>
                <a:cs typeface="+mn-ea"/>
                <a:sym typeface="+mn-lt"/>
              </a:rPr>
              <a:t>Trồng được nhiều vụ trong năm. </a:t>
            </a:r>
            <a:endParaRPr kumimoji="0" lang="en-US" sz="2400" b="1" i="0" u="none" strike="noStrike" kern="1200" cap="none" spc="0" normalizeH="0" baseline="0" noProof="0" dirty="0">
              <a:ln>
                <a:noFill/>
              </a:ln>
              <a:solidFill>
                <a:prstClr val="black">
                  <a:lumMod val="100000"/>
                </a:prstClr>
              </a:solidFill>
              <a:effectLst/>
              <a:uLnTx/>
              <a:uFillTx/>
              <a:latin typeface="UTM Avo"/>
              <a:cs typeface="+mn-ea"/>
              <a:sym typeface="+mn-lt"/>
            </a:endParaRPr>
          </a:p>
        </p:txBody>
      </p:sp>
      <p:sp>
        <p:nvSpPr>
          <p:cNvPr id="8" name="Rectangle: Diagonal Corners Snipped 7">
            <a:extLst>
              <a:ext uri="{FF2B5EF4-FFF2-40B4-BE49-F238E27FC236}">
                <a16:creationId xmlns:a16="http://schemas.microsoft.com/office/drawing/2014/main" id="{D7C9E28D-FFE1-46F3-9A9D-A80244A0129F}"/>
              </a:ext>
            </a:extLst>
          </p:cNvPr>
          <p:cNvSpPr/>
          <p:nvPr/>
        </p:nvSpPr>
        <p:spPr>
          <a:xfrm>
            <a:off x="5791200" y="3892830"/>
            <a:ext cx="5562600" cy="918222"/>
          </a:xfrm>
          <a:prstGeom prst="snip2DiagRect">
            <a:avLst/>
          </a:prstGeom>
          <a:solidFill>
            <a:schemeClr val="accent4">
              <a:lumMod val="40000"/>
              <a:lumOff val="6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446">
              <a:defRPr/>
            </a:pP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C</a:t>
            </a:r>
            <a:r>
              <a:rPr kumimoji="0" lang="fr-FR" sz="2400" b="0" i="0" u="none" strike="noStrike" kern="1200" cap="none" spc="0" normalizeH="0" baseline="0" noProof="0">
                <a:ln>
                  <a:noFill/>
                </a:ln>
                <a:solidFill>
                  <a:prstClr val="black">
                    <a:lumMod val="100000"/>
                  </a:prstClr>
                </a:solidFill>
                <a:effectLst/>
                <a:uLnTx/>
                <a:uFillTx/>
                <a:latin typeface="UTM Avo"/>
                <a:cs typeface="+mn-ea"/>
                <a:sym typeface="+mn-lt"/>
              </a:rPr>
              <a:t>. </a:t>
            </a:r>
            <a:r>
              <a:rPr lang="fr-FR" sz="2400">
                <a:solidFill>
                  <a:prstClr val="black">
                    <a:lumMod val="100000"/>
                  </a:prstClr>
                </a:solidFill>
                <a:cs typeface="+mn-ea"/>
                <a:sym typeface="+mn-lt"/>
              </a:rPr>
              <a:t>Giảm số nhân công lao động.</a:t>
            </a:r>
            <a:endParaRPr kumimoji="0" lang="en-US" sz="2400" b="1" i="0" u="none" strike="noStrike" kern="1200" cap="none" spc="0" normalizeH="0" baseline="0" noProof="0" dirty="0">
              <a:ln>
                <a:noFill/>
              </a:ln>
              <a:solidFill>
                <a:prstClr val="black">
                  <a:lumMod val="100000"/>
                </a:prstClr>
              </a:solidFill>
              <a:effectLst/>
              <a:uLnTx/>
              <a:uFillTx/>
              <a:latin typeface="UTM Avo"/>
              <a:cs typeface="+mn-ea"/>
              <a:sym typeface="+mn-lt"/>
            </a:endParaRPr>
          </a:p>
        </p:txBody>
      </p:sp>
      <p:sp>
        <p:nvSpPr>
          <p:cNvPr id="9" name="Rectangle: Diagonal Corners Snipped 8">
            <a:extLst>
              <a:ext uri="{FF2B5EF4-FFF2-40B4-BE49-F238E27FC236}">
                <a16:creationId xmlns:a16="http://schemas.microsoft.com/office/drawing/2014/main" id="{4CF9D1E6-1179-4E48-A495-91304BFFE195}"/>
              </a:ext>
            </a:extLst>
          </p:cNvPr>
          <p:cNvSpPr/>
          <p:nvPr/>
        </p:nvSpPr>
        <p:spPr>
          <a:xfrm>
            <a:off x="5791200" y="4962946"/>
            <a:ext cx="5562600" cy="918222"/>
          </a:xfrm>
          <a:prstGeom prst="snip2DiagRect">
            <a:avLst/>
          </a:prstGeom>
          <a:solidFill>
            <a:schemeClr val="accent4">
              <a:lumMod val="40000"/>
              <a:lumOff val="6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D.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Giảm</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sâu</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bệnh</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 </a:t>
            </a:r>
            <a:r>
              <a:rPr kumimoji="0" lang="fr-FR" sz="2400" b="0" i="0" u="none" strike="noStrike" kern="1200" cap="none" spc="0" normalizeH="0" baseline="0" noProof="0" dirty="0" err="1">
                <a:ln>
                  <a:noFill/>
                </a:ln>
                <a:solidFill>
                  <a:prstClr val="black">
                    <a:lumMod val="100000"/>
                  </a:prstClr>
                </a:solidFill>
                <a:effectLst/>
                <a:uLnTx/>
                <a:uFillTx/>
                <a:latin typeface="UTM Avo"/>
                <a:cs typeface="+mn-ea"/>
                <a:sym typeface="+mn-lt"/>
              </a:rPr>
              <a:t>hại</a:t>
            </a:r>
            <a:r>
              <a:rPr kumimoji="0" lang="fr-FR" sz="2400" b="0" i="0" u="none" strike="noStrike" kern="1200" cap="none" spc="0" normalizeH="0" baseline="0" noProof="0" dirty="0">
                <a:ln>
                  <a:noFill/>
                </a:ln>
                <a:solidFill>
                  <a:prstClr val="black">
                    <a:lumMod val="100000"/>
                  </a:prstClr>
                </a:solidFill>
                <a:effectLst/>
                <a:uLnTx/>
                <a:uFillTx/>
                <a:latin typeface="UTM Avo"/>
                <a:cs typeface="+mn-ea"/>
                <a:sym typeface="+mn-lt"/>
              </a:rPr>
              <a:t>.</a:t>
            </a:r>
            <a:endParaRPr kumimoji="0" lang="en-US" sz="2400" b="1" i="0" u="none" strike="noStrike" kern="1200" cap="none" spc="0" normalizeH="0" baseline="0" noProof="0" dirty="0">
              <a:ln>
                <a:noFill/>
              </a:ln>
              <a:solidFill>
                <a:prstClr val="black">
                  <a:lumMod val="100000"/>
                </a:prstClr>
              </a:solidFill>
              <a:effectLst/>
              <a:uLnTx/>
              <a:uFillTx/>
              <a:latin typeface="UTM Avo"/>
              <a:cs typeface="+mn-ea"/>
              <a:sym typeface="+mn-lt"/>
            </a:endParaRPr>
          </a:p>
        </p:txBody>
      </p:sp>
    </p:spTree>
    <p:extLst>
      <p:ext uri="{BB962C8B-B14F-4D97-AF65-F5344CB8AC3E}">
        <p14:creationId xmlns:p14="http://schemas.microsoft.com/office/powerpoint/2010/main" val="2172248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5"/>
                                        </p:tgtEl>
                                        <p:attrNameLst>
                                          <p:attrName>fillcolor</p:attrName>
                                        </p:attrNameLst>
                                      </p:cBhvr>
                                      <p:to>
                                        <a:srgbClr val="FF0000"/>
                                      </p:to>
                                    </p:animClr>
                                    <p:set>
                                      <p:cBhvr>
                                        <p:cTn id="7" dur="500" fill="hold"/>
                                        <p:tgtEl>
                                          <p:spTgt spid="5"/>
                                        </p:tgtEl>
                                        <p:attrNameLst>
                                          <p:attrName>fill.type</p:attrName>
                                        </p:attrNameLst>
                                      </p:cBhvr>
                                      <p:to>
                                        <p:strVal val="solid"/>
                                      </p:to>
                                    </p:set>
                                    <p:set>
                                      <p:cBhvr>
                                        <p:cTn id="8" dur="500" fill="hold"/>
                                        <p:tgtEl>
                                          <p:spTgt spid="5"/>
                                        </p:tgtEl>
                                        <p:attrNameLst>
                                          <p:attrName>fill.on</p:attrName>
                                        </p:attrNameLst>
                                      </p:cBhvr>
                                      <p:to>
                                        <p:strVal val="true"/>
                                      </p:to>
                                    </p:set>
                                  </p:childTnLst>
                                  <p:subTnLst>
                                    <p:audio>
                                      <p:cMediaNode>
                                        <p:cTn display="0" masterRel="sameClick">
                                          <p:stCondLst>
                                            <p:cond evt="begin" delay="0">
                                              <p:tn val="5"/>
                                            </p:cond>
                                          </p:stCondLst>
                                          <p:endCondLst>
                                            <p:cond evt="onStopAudio" delay="0">
                                              <p:tgtEl>
                                                <p:sldTgt/>
                                              </p:tgtEl>
                                            </p:cond>
                                          </p:endCondLst>
                                        </p:cTn>
                                        <p:tgtEl>
                                          <p:sndTgt r:embed="rId2" name="Wrong Buzzer.wav"/>
                                        </p:tgtEl>
                                      </p:cMediaNode>
                                    </p:audio>
                                  </p:subTnLst>
                                </p:cTn>
                              </p:par>
                            </p:childTnLst>
                          </p:cTn>
                        </p:par>
                      </p:childTnLst>
                    </p:cTn>
                  </p:par>
                </p:childTnLst>
              </p:cTn>
              <p:nextCondLst>
                <p:cond evt="onClick" delay="0">
                  <p:tgtEl>
                    <p:spTgt spid="5"/>
                  </p:tgtEl>
                </p:cond>
              </p:nextCondLst>
            </p:seq>
            <p:seq concurrent="1" nextAc="seek">
              <p:cTn id="9" restart="whenNotActive" fill="hold" evtFilter="cancelBubble" nodeType="interactiveSeq">
                <p:stCondLst>
                  <p:cond evt="onClick" delay="0">
                    <p:tgtEl>
                      <p:spTgt spid="7"/>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500" fill="hold"/>
                                        <p:tgtEl>
                                          <p:spTgt spid="7"/>
                                        </p:tgtEl>
                                        <p:attrNameLst>
                                          <p:attrName>fillcolor</p:attrName>
                                        </p:attrNameLst>
                                      </p:cBhvr>
                                      <p:to>
                                        <a:srgbClr val="FF0000"/>
                                      </p:to>
                                    </p:animClr>
                                    <p:set>
                                      <p:cBhvr>
                                        <p:cTn id="14" dur="500" fill="hold"/>
                                        <p:tgtEl>
                                          <p:spTgt spid="7"/>
                                        </p:tgtEl>
                                        <p:attrNameLst>
                                          <p:attrName>fill.type</p:attrName>
                                        </p:attrNameLst>
                                      </p:cBhvr>
                                      <p:to>
                                        <p:strVal val="solid"/>
                                      </p:to>
                                    </p:set>
                                    <p:set>
                                      <p:cBhvr>
                                        <p:cTn id="15" dur="500" fill="hold"/>
                                        <p:tgtEl>
                                          <p:spTgt spid="7"/>
                                        </p:tgtEl>
                                        <p:attrNameLst>
                                          <p:attrName>fill.on</p:attrName>
                                        </p:attrNameLst>
                                      </p:cBhvr>
                                      <p:to>
                                        <p:strVal val="true"/>
                                      </p:to>
                                    </p:set>
                                  </p:childTnLst>
                                  <p:subTnLst>
                                    <p:audio>
                                      <p:cMediaNode>
                                        <p:cTn display="0" masterRel="sameClick">
                                          <p:stCondLst>
                                            <p:cond evt="begin" delay="0">
                                              <p:tn val="12"/>
                                            </p:cond>
                                          </p:stCondLst>
                                          <p:endCondLst>
                                            <p:cond evt="onStopAudio" delay="0">
                                              <p:tgtEl>
                                                <p:sldTgt/>
                                              </p:tgtEl>
                                            </p:cond>
                                          </p:endCondLst>
                                        </p:cTn>
                                        <p:tgtEl>
                                          <p:sndTgt r:embed="rId2" name="Wrong Buzzer.wav"/>
                                        </p:tgtEl>
                                      </p:cMediaNode>
                                    </p:audio>
                                  </p:subTnLst>
                                </p:cTn>
                              </p:par>
                            </p:childTnLst>
                          </p:cTn>
                        </p:par>
                      </p:childTnLst>
                    </p:cTn>
                  </p:par>
                </p:childTnLst>
              </p:cTn>
              <p:nextCondLst>
                <p:cond evt="onClick" delay="0">
                  <p:tgtEl>
                    <p:spTgt spid="7"/>
                  </p:tgtEl>
                </p:cond>
              </p:nextCondLst>
            </p:seq>
            <p:seq concurrent="1" nextAc="seek">
              <p:cTn id="16" restart="whenNotActive" fill="hold" evtFilter="cancelBubble" nodeType="interactiveSeq">
                <p:stCondLst>
                  <p:cond evt="onClick" delay="0">
                    <p:tgtEl>
                      <p:spTgt spid="8"/>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8"/>
                                        </p:tgtEl>
                                        <p:attrNameLst>
                                          <p:attrName>fillcolor</p:attrName>
                                        </p:attrNameLst>
                                      </p:cBhvr>
                                      <p:to>
                                        <a:srgbClr val="92D050"/>
                                      </p:to>
                                    </p:animClr>
                                    <p:set>
                                      <p:cBhvr>
                                        <p:cTn id="21" dur="500" fill="hold"/>
                                        <p:tgtEl>
                                          <p:spTgt spid="8"/>
                                        </p:tgtEl>
                                        <p:attrNameLst>
                                          <p:attrName>fill.type</p:attrName>
                                        </p:attrNameLst>
                                      </p:cBhvr>
                                      <p:to>
                                        <p:strVal val="solid"/>
                                      </p:to>
                                    </p:set>
                                    <p:set>
                                      <p:cBhvr>
                                        <p:cTn id="22" dur="500" fill="hold"/>
                                        <p:tgtEl>
                                          <p:spTgt spid="8"/>
                                        </p:tgtEl>
                                        <p:attrNameLst>
                                          <p:attrName>fill.on</p:attrName>
                                        </p:attrNameLst>
                                      </p:cBhvr>
                                      <p:to>
                                        <p:strVal val="true"/>
                                      </p:to>
                                    </p:set>
                                  </p:childTnLst>
                                  <p:subTnLst>
                                    <p:audio>
                                      <p:cMediaNode>
                                        <p:cTn display="0" masterRel="sameClick">
                                          <p:stCondLst>
                                            <p:cond evt="begin" delay="0">
                                              <p:tn val="19"/>
                                            </p:cond>
                                          </p:stCondLst>
                                          <p:endCondLst>
                                            <p:cond evt="onStopAudio" delay="0">
                                              <p:tgtEl>
                                                <p:sldTgt/>
                                              </p:tgtEl>
                                            </p:cond>
                                          </p:endCondLst>
                                        </p:cTn>
                                        <p:tgtEl>
                                          <p:sndTgt r:embed="rId3" name="Check mark.wav"/>
                                        </p:tgtEl>
                                      </p:cMediaNode>
                                    </p:audio>
                                  </p:subTnLst>
                                </p:cTn>
                              </p:par>
                            </p:childTnLst>
                          </p:cTn>
                        </p:par>
                      </p:childTnLst>
                    </p:cTn>
                  </p:par>
                </p:childTnLst>
              </p:cTn>
              <p:nextCondLst>
                <p:cond evt="onClick" delay="0">
                  <p:tgtEl>
                    <p:spTgt spid="8"/>
                  </p:tgtEl>
                </p:cond>
              </p:nextCondLst>
            </p:seq>
            <p:seq concurrent="1" nextAc="seek">
              <p:cTn id="23" restart="whenNotActive" fill="hold" evtFilter="cancelBubble" nodeType="interactiveSeq">
                <p:stCondLst>
                  <p:cond evt="onClick" delay="0">
                    <p:tgtEl>
                      <p:spTgt spid="9"/>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9"/>
                                        </p:tgtEl>
                                        <p:attrNameLst>
                                          <p:attrName>fillcolor</p:attrName>
                                        </p:attrNameLst>
                                      </p:cBhvr>
                                      <p:to>
                                        <a:srgbClr val="FF0000"/>
                                      </p:to>
                                    </p:animClr>
                                    <p:set>
                                      <p:cBhvr>
                                        <p:cTn id="28" dur="500" fill="hold"/>
                                        <p:tgtEl>
                                          <p:spTgt spid="9"/>
                                        </p:tgtEl>
                                        <p:attrNameLst>
                                          <p:attrName>fill.type</p:attrName>
                                        </p:attrNameLst>
                                      </p:cBhvr>
                                      <p:to>
                                        <p:strVal val="solid"/>
                                      </p:to>
                                    </p:set>
                                    <p:set>
                                      <p:cBhvr>
                                        <p:cTn id="29" dur="500" fill="hold"/>
                                        <p:tgtEl>
                                          <p:spTgt spid="9"/>
                                        </p:tgtEl>
                                        <p:attrNameLst>
                                          <p:attrName>fill.on</p:attrName>
                                        </p:attrNameLst>
                                      </p:cBhvr>
                                      <p:to>
                                        <p:strVal val="true"/>
                                      </p:to>
                                    </p:set>
                                  </p:childTnLst>
                                  <p:subTnLst>
                                    <p:audio>
                                      <p:cMediaNode>
                                        <p:cTn display="0" masterRel="sameClick">
                                          <p:stCondLst>
                                            <p:cond evt="begin" delay="0">
                                              <p:tn val="26"/>
                                            </p:cond>
                                          </p:stCondLst>
                                          <p:endCondLst>
                                            <p:cond evt="onStopAudio" delay="0">
                                              <p:tgtEl>
                                                <p:sldTgt/>
                                              </p:tgtEl>
                                            </p:cond>
                                          </p:endCondLst>
                                        </p:cTn>
                                        <p:tgtEl>
                                          <p:sndTgt r:embed="rId2" name="Wrong Buzzer.wav"/>
                                        </p:tgtEl>
                                      </p:cMediaNode>
                                    </p:audio>
                                  </p:subTnLst>
                                </p:cTn>
                              </p:par>
                            </p:childTnLst>
                          </p:cTn>
                        </p:par>
                      </p:childTnLst>
                    </p:cTn>
                  </p:par>
                </p:childTnLst>
              </p:cTn>
              <p:nextCondLst>
                <p:cond evt="onClick" delay="0">
                  <p:tgtEl>
                    <p:spTgt spid="9"/>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10492848-9EC6-A3A4-1D6C-ABBFB8DC7E4C}"/>
              </a:ext>
            </a:extLst>
          </p:cNvPr>
          <p:cNvPicPr>
            <a:picLocks noChangeAspect="1"/>
          </p:cNvPicPr>
          <p:nvPr/>
        </p:nvPicPr>
        <p:blipFill>
          <a:blip r:embed="rId4"/>
          <a:stretch>
            <a:fillRect/>
          </a:stretch>
        </p:blipFill>
        <p:spPr>
          <a:xfrm>
            <a:off x="4495800" y="2971800"/>
            <a:ext cx="3189836" cy="1764777"/>
          </a:xfrm>
          <a:prstGeom prst="rect">
            <a:avLst/>
          </a:prstGeom>
        </p:spPr>
      </p:pic>
    </p:spTree>
    <p:extLst>
      <p:ext uri="{BB962C8B-B14F-4D97-AF65-F5344CB8AC3E}">
        <p14:creationId xmlns:p14="http://schemas.microsoft.com/office/powerpoint/2010/main" val="2958806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947BDDB-F27D-097D-3846-E386040B2B64}"/>
              </a:ext>
            </a:extLst>
          </p:cNvPr>
          <p:cNvSpPr txBox="1"/>
          <p:nvPr/>
        </p:nvSpPr>
        <p:spPr>
          <a:xfrm>
            <a:off x="609600" y="1676400"/>
            <a:ext cx="10896600" cy="1121846"/>
          </a:xfrm>
          <a:prstGeom prst="rect">
            <a:avLst/>
          </a:prstGeom>
          <a:solidFill>
            <a:schemeClr val="accent6">
              <a:lumMod val="20000"/>
              <a:lumOff val="80000"/>
            </a:schemeClr>
          </a:solidFill>
        </p:spPr>
        <p:txBody>
          <a:bodyPr wrap="square">
            <a:spAutoFit/>
          </a:bodyPr>
          <a:lstStyle/>
          <a:p>
            <a:pPr algn="just">
              <a:lnSpc>
                <a:spcPct val="150000"/>
              </a:lnSpc>
            </a:pPr>
            <a:r>
              <a:rPr lang="fr-FR" sz="2400" b="1" dirty="0">
                <a:solidFill>
                  <a:srgbClr val="000000"/>
                </a:solidFill>
                <a:cs typeface="+mn-ea"/>
                <a:sym typeface="+mn-lt"/>
              </a:rPr>
              <a:t>Câu 1. </a:t>
            </a:r>
            <a:r>
              <a:rPr lang="fr-FR" sz="2400" dirty="0">
                <a:solidFill>
                  <a:srgbClr val="000000"/>
                </a:solidFill>
                <a:cs typeface="+mn-ea"/>
                <a:sym typeface="+mn-lt"/>
              </a:rPr>
              <a:t>Theo </a:t>
            </a:r>
            <a:r>
              <a:rPr lang="fr-FR" sz="2400" dirty="0" err="1">
                <a:solidFill>
                  <a:srgbClr val="000000"/>
                </a:solidFill>
                <a:cs typeface="+mn-ea"/>
                <a:sym typeface="+mn-lt"/>
              </a:rPr>
              <a:t>em</a:t>
            </a:r>
            <a:r>
              <a:rPr lang="fr-FR" sz="2400" dirty="0">
                <a:solidFill>
                  <a:srgbClr val="000000"/>
                </a:solidFill>
                <a:cs typeface="+mn-ea"/>
                <a:sym typeface="+mn-lt"/>
              </a:rPr>
              <a:t>, </a:t>
            </a:r>
            <a:r>
              <a:rPr lang="fr-FR" sz="2400" dirty="0" err="1">
                <a:solidFill>
                  <a:srgbClr val="000000"/>
                </a:solidFill>
                <a:cs typeface="+mn-ea"/>
                <a:sym typeface="+mn-lt"/>
              </a:rPr>
              <a:t>để</a:t>
            </a:r>
            <a:r>
              <a:rPr lang="fr-FR" sz="2400" dirty="0">
                <a:solidFill>
                  <a:srgbClr val="000000"/>
                </a:solidFill>
                <a:cs typeface="+mn-ea"/>
                <a:sym typeface="+mn-lt"/>
              </a:rPr>
              <a:t> </a:t>
            </a:r>
            <a:r>
              <a:rPr lang="fr-FR" sz="2400" dirty="0" err="1">
                <a:solidFill>
                  <a:srgbClr val="000000"/>
                </a:solidFill>
                <a:cs typeface="+mn-ea"/>
                <a:sym typeface="+mn-lt"/>
              </a:rPr>
              <a:t>tạo</a:t>
            </a:r>
            <a:r>
              <a:rPr lang="fr-FR" sz="2400" dirty="0">
                <a:solidFill>
                  <a:srgbClr val="000000"/>
                </a:solidFill>
                <a:cs typeface="+mn-ea"/>
                <a:sym typeface="+mn-lt"/>
              </a:rPr>
              <a:t> ra </a:t>
            </a:r>
            <a:r>
              <a:rPr lang="fr-FR" sz="2400" dirty="0" err="1">
                <a:solidFill>
                  <a:srgbClr val="000000"/>
                </a:solidFill>
                <a:cs typeface="+mn-ea"/>
                <a:sym typeface="+mn-lt"/>
              </a:rPr>
              <a:t>một</a:t>
            </a:r>
            <a:r>
              <a:rPr lang="fr-FR" sz="2400" dirty="0">
                <a:solidFill>
                  <a:srgbClr val="000000"/>
                </a:solidFill>
                <a:cs typeface="+mn-ea"/>
                <a:sym typeface="+mn-lt"/>
              </a:rPr>
              <a:t> </a:t>
            </a:r>
            <a:r>
              <a:rPr lang="fr-FR" sz="2400" dirty="0" err="1">
                <a:solidFill>
                  <a:srgbClr val="000000"/>
                </a:solidFill>
                <a:cs typeface="+mn-ea"/>
                <a:sym typeface="+mn-lt"/>
              </a:rPr>
              <a:t>giống</a:t>
            </a:r>
            <a:r>
              <a:rPr lang="fr-FR" sz="2400" dirty="0">
                <a:solidFill>
                  <a:srgbClr val="000000"/>
                </a:solidFill>
                <a:cs typeface="+mn-ea"/>
                <a:sym typeface="+mn-lt"/>
              </a:rPr>
              <a:t> </a:t>
            </a:r>
            <a:r>
              <a:rPr lang="fr-FR" sz="2400" dirty="0" err="1">
                <a:solidFill>
                  <a:srgbClr val="000000"/>
                </a:solidFill>
                <a:cs typeface="+mn-ea"/>
                <a:sym typeface="+mn-lt"/>
              </a:rPr>
              <a:t>cây</a:t>
            </a:r>
            <a:r>
              <a:rPr lang="fr-FR" sz="2400" dirty="0">
                <a:solidFill>
                  <a:srgbClr val="000000"/>
                </a:solidFill>
                <a:cs typeface="+mn-ea"/>
                <a:sym typeface="+mn-lt"/>
              </a:rPr>
              <a:t> </a:t>
            </a:r>
            <a:r>
              <a:rPr lang="fr-FR" sz="2400" dirty="0" err="1">
                <a:solidFill>
                  <a:srgbClr val="000000"/>
                </a:solidFill>
                <a:cs typeface="+mn-ea"/>
                <a:sym typeface="+mn-lt"/>
              </a:rPr>
              <a:t>trồng</a:t>
            </a:r>
            <a:r>
              <a:rPr lang="fr-FR" sz="2400" dirty="0">
                <a:solidFill>
                  <a:srgbClr val="000000"/>
                </a:solidFill>
                <a:cs typeface="+mn-ea"/>
                <a:sym typeface="+mn-lt"/>
              </a:rPr>
              <a:t> </a:t>
            </a:r>
            <a:r>
              <a:rPr lang="fr-FR" sz="2400" dirty="0" err="1">
                <a:solidFill>
                  <a:srgbClr val="000000"/>
                </a:solidFill>
                <a:cs typeface="+mn-ea"/>
                <a:sym typeface="+mn-lt"/>
              </a:rPr>
              <a:t>mới</a:t>
            </a:r>
            <a:r>
              <a:rPr lang="fr-FR" sz="2400" dirty="0">
                <a:solidFill>
                  <a:srgbClr val="000000"/>
                </a:solidFill>
                <a:cs typeface="+mn-ea"/>
                <a:sym typeface="+mn-lt"/>
              </a:rPr>
              <a:t> </a:t>
            </a:r>
            <a:r>
              <a:rPr lang="fr-FR" sz="2400" dirty="0" err="1">
                <a:solidFill>
                  <a:srgbClr val="000000"/>
                </a:solidFill>
                <a:cs typeface="+mn-ea"/>
                <a:sym typeface="+mn-lt"/>
              </a:rPr>
              <a:t>cần</a:t>
            </a:r>
            <a:r>
              <a:rPr lang="fr-FR" sz="2400" dirty="0">
                <a:solidFill>
                  <a:srgbClr val="000000"/>
                </a:solidFill>
                <a:cs typeface="+mn-ea"/>
                <a:sym typeface="+mn-lt"/>
              </a:rPr>
              <a:t> </a:t>
            </a:r>
            <a:r>
              <a:rPr lang="fr-FR" sz="2400" dirty="0" err="1">
                <a:solidFill>
                  <a:srgbClr val="000000"/>
                </a:solidFill>
                <a:cs typeface="+mn-ea"/>
                <a:sym typeface="+mn-lt"/>
              </a:rPr>
              <a:t>tác</a:t>
            </a:r>
            <a:r>
              <a:rPr lang="fr-FR" sz="2400" dirty="0">
                <a:solidFill>
                  <a:srgbClr val="000000"/>
                </a:solidFill>
                <a:cs typeface="+mn-ea"/>
                <a:sym typeface="+mn-lt"/>
              </a:rPr>
              <a:t> </a:t>
            </a:r>
            <a:r>
              <a:rPr lang="fr-FR" sz="2400" dirty="0" err="1">
                <a:solidFill>
                  <a:srgbClr val="000000"/>
                </a:solidFill>
                <a:cs typeface="+mn-ea"/>
                <a:sym typeface="+mn-lt"/>
              </a:rPr>
              <a:t>động</a:t>
            </a:r>
            <a:r>
              <a:rPr lang="fr-FR" sz="2400" dirty="0">
                <a:solidFill>
                  <a:srgbClr val="000000"/>
                </a:solidFill>
                <a:cs typeface="+mn-ea"/>
                <a:sym typeface="+mn-lt"/>
              </a:rPr>
              <a:t> </a:t>
            </a:r>
            <a:r>
              <a:rPr lang="fr-FR" sz="2400" dirty="0" err="1">
                <a:solidFill>
                  <a:srgbClr val="000000"/>
                </a:solidFill>
                <a:cs typeface="+mn-ea"/>
                <a:sym typeface="+mn-lt"/>
              </a:rPr>
              <a:t>lên</a:t>
            </a:r>
            <a:r>
              <a:rPr lang="fr-FR" sz="2400" dirty="0">
                <a:solidFill>
                  <a:srgbClr val="000000"/>
                </a:solidFill>
                <a:cs typeface="+mn-ea"/>
                <a:sym typeface="+mn-lt"/>
              </a:rPr>
              <a:t> </a:t>
            </a:r>
            <a:r>
              <a:rPr lang="fr-FR" sz="2400" dirty="0" err="1">
                <a:solidFill>
                  <a:srgbClr val="000000"/>
                </a:solidFill>
                <a:cs typeface="+mn-ea"/>
                <a:sym typeface="+mn-lt"/>
              </a:rPr>
              <a:t>những</a:t>
            </a:r>
            <a:r>
              <a:rPr lang="fr-FR" sz="2400" dirty="0">
                <a:solidFill>
                  <a:srgbClr val="000000"/>
                </a:solidFill>
                <a:cs typeface="+mn-ea"/>
                <a:sym typeface="+mn-lt"/>
              </a:rPr>
              <a:t> </a:t>
            </a:r>
            <a:r>
              <a:rPr lang="fr-FR" sz="2400" dirty="0" err="1">
                <a:solidFill>
                  <a:srgbClr val="000000"/>
                </a:solidFill>
                <a:cs typeface="+mn-ea"/>
                <a:sym typeface="+mn-lt"/>
              </a:rPr>
              <a:t>yếu</a:t>
            </a:r>
            <a:r>
              <a:rPr lang="fr-FR" sz="2400" dirty="0">
                <a:solidFill>
                  <a:srgbClr val="000000"/>
                </a:solidFill>
                <a:cs typeface="+mn-ea"/>
                <a:sym typeface="+mn-lt"/>
              </a:rPr>
              <a:t> </a:t>
            </a:r>
            <a:r>
              <a:rPr lang="fr-FR" sz="2400" dirty="0" err="1">
                <a:solidFill>
                  <a:srgbClr val="000000"/>
                </a:solidFill>
                <a:cs typeface="+mn-ea"/>
                <a:sym typeface="+mn-lt"/>
              </a:rPr>
              <a:t>tố</a:t>
            </a:r>
            <a:r>
              <a:rPr lang="fr-FR" sz="2400" dirty="0">
                <a:solidFill>
                  <a:srgbClr val="000000"/>
                </a:solidFill>
                <a:cs typeface="+mn-ea"/>
                <a:sym typeface="+mn-lt"/>
              </a:rPr>
              <a:t> </a:t>
            </a:r>
            <a:r>
              <a:rPr lang="fr-FR" sz="2400" dirty="0" err="1">
                <a:solidFill>
                  <a:srgbClr val="000000"/>
                </a:solidFill>
                <a:cs typeface="+mn-ea"/>
                <a:sym typeface="+mn-lt"/>
              </a:rPr>
              <a:t>nào</a:t>
            </a:r>
            <a:r>
              <a:rPr lang="fr-FR" sz="2400" dirty="0">
                <a:solidFill>
                  <a:srgbClr val="000000"/>
                </a:solidFill>
                <a:cs typeface="+mn-ea"/>
                <a:sym typeface="+mn-lt"/>
              </a:rPr>
              <a:t>?</a:t>
            </a:r>
            <a:endParaRPr lang="en-US" sz="2400" dirty="0">
              <a:cs typeface="+mn-ea"/>
              <a:sym typeface="+mn-lt"/>
            </a:endParaRPr>
          </a:p>
        </p:txBody>
      </p:sp>
      <p:sp>
        <p:nvSpPr>
          <p:cNvPr id="3" name="Hộp Văn bản 9">
            <a:extLst>
              <a:ext uri="{FF2B5EF4-FFF2-40B4-BE49-F238E27FC236}">
                <a16:creationId xmlns:a16="http://schemas.microsoft.com/office/drawing/2014/main" id="{01085792-23D2-1371-0103-719B69A284B0}"/>
              </a:ext>
            </a:extLst>
          </p:cNvPr>
          <p:cNvSpPr txBox="1"/>
          <p:nvPr/>
        </p:nvSpPr>
        <p:spPr>
          <a:xfrm>
            <a:off x="609600" y="3276600"/>
            <a:ext cx="4038599" cy="2229841"/>
          </a:xfrm>
          <a:prstGeom prst="rect">
            <a:avLst/>
          </a:prstGeom>
          <a:noFill/>
        </p:spPr>
        <p:txBody>
          <a:bodyPr wrap="square">
            <a:spAutoFit/>
          </a:bodyPr>
          <a:lstStyle/>
          <a:p>
            <a:pPr algn="just">
              <a:lnSpc>
                <a:spcPct val="150000"/>
              </a:lnSpc>
            </a:pPr>
            <a:r>
              <a:rPr lang="fr-FR" sz="2400" dirty="0" err="1">
                <a:solidFill>
                  <a:srgbClr val="000000"/>
                </a:solidFill>
                <a:cs typeface="+mn-ea"/>
                <a:sym typeface="+mn-lt"/>
              </a:rPr>
              <a:t>Để</a:t>
            </a:r>
            <a:r>
              <a:rPr lang="fr-FR" sz="2400" dirty="0">
                <a:solidFill>
                  <a:srgbClr val="000000"/>
                </a:solidFill>
                <a:cs typeface="+mn-ea"/>
                <a:sym typeface="+mn-lt"/>
              </a:rPr>
              <a:t> </a:t>
            </a:r>
            <a:r>
              <a:rPr lang="fr-FR" sz="2400" dirty="0" err="1">
                <a:solidFill>
                  <a:srgbClr val="000000"/>
                </a:solidFill>
                <a:cs typeface="+mn-ea"/>
                <a:sym typeface="+mn-lt"/>
              </a:rPr>
              <a:t>tạo</a:t>
            </a:r>
            <a:r>
              <a:rPr lang="fr-FR" sz="2400" dirty="0">
                <a:solidFill>
                  <a:srgbClr val="000000"/>
                </a:solidFill>
                <a:cs typeface="+mn-ea"/>
                <a:sym typeface="+mn-lt"/>
              </a:rPr>
              <a:t> ra </a:t>
            </a:r>
            <a:r>
              <a:rPr lang="fr-FR" sz="2400" dirty="0" err="1">
                <a:solidFill>
                  <a:srgbClr val="000000"/>
                </a:solidFill>
                <a:cs typeface="+mn-ea"/>
                <a:sym typeface="+mn-lt"/>
              </a:rPr>
              <a:t>một</a:t>
            </a:r>
            <a:r>
              <a:rPr lang="fr-FR" sz="2400" dirty="0">
                <a:solidFill>
                  <a:srgbClr val="000000"/>
                </a:solidFill>
                <a:cs typeface="+mn-ea"/>
                <a:sym typeface="+mn-lt"/>
              </a:rPr>
              <a:t> </a:t>
            </a:r>
            <a:r>
              <a:rPr lang="fr-FR" sz="2400" dirty="0" err="1">
                <a:solidFill>
                  <a:srgbClr val="000000"/>
                </a:solidFill>
                <a:cs typeface="+mn-ea"/>
                <a:sym typeface="+mn-lt"/>
              </a:rPr>
              <a:t>giống</a:t>
            </a:r>
            <a:r>
              <a:rPr lang="fr-FR" sz="2400" dirty="0">
                <a:solidFill>
                  <a:srgbClr val="000000"/>
                </a:solidFill>
                <a:cs typeface="+mn-ea"/>
                <a:sym typeface="+mn-lt"/>
              </a:rPr>
              <a:t> </a:t>
            </a:r>
            <a:r>
              <a:rPr lang="fr-FR" sz="2400" dirty="0" err="1">
                <a:solidFill>
                  <a:srgbClr val="000000"/>
                </a:solidFill>
                <a:cs typeface="+mn-ea"/>
                <a:sym typeface="+mn-lt"/>
              </a:rPr>
              <a:t>cây</a:t>
            </a:r>
            <a:r>
              <a:rPr lang="fr-FR" sz="2400" dirty="0">
                <a:solidFill>
                  <a:srgbClr val="000000"/>
                </a:solidFill>
                <a:cs typeface="+mn-ea"/>
                <a:sym typeface="+mn-lt"/>
              </a:rPr>
              <a:t> </a:t>
            </a:r>
            <a:r>
              <a:rPr lang="fr-FR" sz="2400" dirty="0" err="1">
                <a:solidFill>
                  <a:srgbClr val="000000"/>
                </a:solidFill>
                <a:cs typeface="+mn-ea"/>
                <a:sym typeface="+mn-lt"/>
              </a:rPr>
              <a:t>trồng</a:t>
            </a:r>
            <a:r>
              <a:rPr lang="fr-FR" sz="2400" dirty="0">
                <a:solidFill>
                  <a:srgbClr val="000000"/>
                </a:solidFill>
                <a:cs typeface="+mn-ea"/>
                <a:sym typeface="+mn-lt"/>
              </a:rPr>
              <a:t> </a:t>
            </a:r>
            <a:r>
              <a:rPr lang="fr-FR" sz="2400" dirty="0" err="1">
                <a:solidFill>
                  <a:srgbClr val="000000"/>
                </a:solidFill>
                <a:cs typeface="+mn-ea"/>
                <a:sym typeface="+mn-lt"/>
              </a:rPr>
              <a:t>mới</a:t>
            </a:r>
            <a:r>
              <a:rPr lang="fr-FR" sz="2400" dirty="0">
                <a:solidFill>
                  <a:srgbClr val="000000"/>
                </a:solidFill>
                <a:cs typeface="+mn-ea"/>
                <a:sym typeface="+mn-lt"/>
              </a:rPr>
              <a:t> </a:t>
            </a:r>
            <a:r>
              <a:rPr lang="fr-FR" sz="2400" dirty="0" err="1">
                <a:solidFill>
                  <a:srgbClr val="000000"/>
                </a:solidFill>
                <a:cs typeface="+mn-ea"/>
                <a:sym typeface="+mn-lt"/>
              </a:rPr>
              <a:t>cần</a:t>
            </a:r>
            <a:r>
              <a:rPr lang="fr-FR" sz="2400" dirty="0">
                <a:solidFill>
                  <a:srgbClr val="000000"/>
                </a:solidFill>
                <a:cs typeface="+mn-ea"/>
                <a:sym typeface="+mn-lt"/>
              </a:rPr>
              <a:t> </a:t>
            </a:r>
            <a:r>
              <a:rPr lang="fr-FR" sz="2400" dirty="0" err="1">
                <a:solidFill>
                  <a:srgbClr val="000000"/>
                </a:solidFill>
                <a:cs typeface="+mn-ea"/>
                <a:sym typeface="+mn-lt"/>
              </a:rPr>
              <a:t>tác</a:t>
            </a:r>
            <a:r>
              <a:rPr lang="fr-FR" sz="2400" dirty="0">
                <a:solidFill>
                  <a:srgbClr val="000000"/>
                </a:solidFill>
                <a:cs typeface="+mn-ea"/>
                <a:sym typeface="+mn-lt"/>
              </a:rPr>
              <a:t> </a:t>
            </a:r>
            <a:r>
              <a:rPr lang="fr-FR" sz="2400" dirty="0" err="1">
                <a:solidFill>
                  <a:srgbClr val="000000"/>
                </a:solidFill>
                <a:cs typeface="+mn-ea"/>
                <a:sym typeface="+mn-lt"/>
              </a:rPr>
              <a:t>động</a:t>
            </a:r>
            <a:r>
              <a:rPr lang="fr-FR" sz="2400" dirty="0">
                <a:solidFill>
                  <a:srgbClr val="000000"/>
                </a:solidFill>
                <a:cs typeface="+mn-ea"/>
                <a:sym typeface="+mn-lt"/>
              </a:rPr>
              <a:t> </a:t>
            </a:r>
            <a:r>
              <a:rPr lang="fr-FR" sz="2400" dirty="0" err="1">
                <a:solidFill>
                  <a:srgbClr val="000000"/>
                </a:solidFill>
                <a:cs typeface="+mn-ea"/>
                <a:sym typeface="+mn-lt"/>
              </a:rPr>
              <a:t>lên</a:t>
            </a:r>
            <a:r>
              <a:rPr lang="fr-FR" sz="2400" dirty="0">
                <a:solidFill>
                  <a:srgbClr val="000000"/>
                </a:solidFill>
                <a:cs typeface="+mn-ea"/>
                <a:sym typeface="+mn-lt"/>
              </a:rPr>
              <a:t> </a:t>
            </a:r>
            <a:r>
              <a:rPr lang="fr-FR" sz="2400" dirty="0" err="1">
                <a:solidFill>
                  <a:srgbClr val="000000"/>
                </a:solidFill>
                <a:cs typeface="+mn-ea"/>
                <a:sym typeface="+mn-lt"/>
              </a:rPr>
              <a:t>những</a:t>
            </a:r>
            <a:r>
              <a:rPr lang="fr-FR" sz="2400" dirty="0">
                <a:solidFill>
                  <a:srgbClr val="000000"/>
                </a:solidFill>
                <a:cs typeface="+mn-ea"/>
                <a:sym typeface="+mn-lt"/>
              </a:rPr>
              <a:t> </a:t>
            </a:r>
            <a:r>
              <a:rPr lang="fr-FR" sz="2400" dirty="0" err="1">
                <a:solidFill>
                  <a:srgbClr val="000000"/>
                </a:solidFill>
                <a:cs typeface="+mn-ea"/>
                <a:sym typeface="+mn-lt"/>
              </a:rPr>
              <a:t>yếu</a:t>
            </a:r>
            <a:r>
              <a:rPr lang="fr-FR" sz="2400" dirty="0">
                <a:solidFill>
                  <a:srgbClr val="000000"/>
                </a:solidFill>
                <a:cs typeface="+mn-ea"/>
                <a:sym typeface="+mn-lt"/>
              </a:rPr>
              <a:t> </a:t>
            </a:r>
            <a:r>
              <a:rPr lang="fr-FR" sz="2400" dirty="0" err="1">
                <a:solidFill>
                  <a:srgbClr val="000000"/>
                </a:solidFill>
                <a:cs typeface="+mn-ea"/>
                <a:sym typeface="+mn-lt"/>
              </a:rPr>
              <a:t>tố</a:t>
            </a:r>
            <a:r>
              <a:rPr lang="fr-FR" sz="2400" dirty="0">
                <a:solidFill>
                  <a:srgbClr val="000000"/>
                </a:solidFill>
                <a:cs typeface="+mn-ea"/>
                <a:sym typeface="+mn-lt"/>
              </a:rPr>
              <a:t> </a:t>
            </a:r>
            <a:r>
              <a:rPr lang="fr-FR" sz="2400" dirty="0" err="1">
                <a:solidFill>
                  <a:srgbClr val="000000"/>
                </a:solidFill>
                <a:cs typeface="+mn-ea"/>
                <a:sym typeface="+mn-lt"/>
              </a:rPr>
              <a:t>gen</a:t>
            </a:r>
            <a:r>
              <a:rPr lang="fr-FR" sz="2400" dirty="0">
                <a:solidFill>
                  <a:srgbClr val="000000"/>
                </a:solidFill>
                <a:cs typeface="+mn-ea"/>
                <a:sym typeface="+mn-lt"/>
              </a:rPr>
              <a:t> </a:t>
            </a:r>
            <a:r>
              <a:rPr lang="fr-FR" sz="2400" dirty="0" err="1">
                <a:solidFill>
                  <a:srgbClr val="000000"/>
                </a:solidFill>
                <a:cs typeface="+mn-ea"/>
                <a:sym typeface="+mn-lt"/>
              </a:rPr>
              <a:t>và</a:t>
            </a:r>
            <a:r>
              <a:rPr lang="fr-FR" sz="2400" dirty="0">
                <a:solidFill>
                  <a:srgbClr val="000000"/>
                </a:solidFill>
                <a:cs typeface="+mn-ea"/>
                <a:sym typeface="+mn-lt"/>
              </a:rPr>
              <a:t> </a:t>
            </a:r>
            <a:r>
              <a:rPr lang="fr-FR" sz="2400" dirty="0" err="1">
                <a:solidFill>
                  <a:srgbClr val="000000"/>
                </a:solidFill>
                <a:cs typeface="+mn-ea"/>
                <a:sym typeface="+mn-lt"/>
              </a:rPr>
              <a:t>yếu</a:t>
            </a:r>
            <a:r>
              <a:rPr lang="fr-FR" sz="2400" dirty="0">
                <a:solidFill>
                  <a:srgbClr val="000000"/>
                </a:solidFill>
                <a:cs typeface="+mn-ea"/>
                <a:sym typeface="+mn-lt"/>
              </a:rPr>
              <a:t> </a:t>
            </a:r>
            <a:r>
              <a:rPr lang="fr-FR" sz="2400" dirty="0" err="1">
                <a:solidFill>
                  <a:srgbClr val="000000"/>
                </a:solidFill>
                <a:cs typeface="+mn-ea"/>
                <a:sym typeface="+mn-lt"/>
              </a:rPr>
              <a:t>tố</a:t>
            </a:r>
            <a:r>
              <a:rPr lang="fr-FR" sz="2400" dirty="0">
                <a:solidFill>
                  <a:srgbClr val="000000"/>
                </a:solidFill>
                <a:cs typeface="+mn-ea"/>
                <a:sym typeface="+mn-lt"/>
              </a:rPr>
              <a:t> </a:t>
            </a:r>
            <a:r>
              <a:rPr lang="fr-FR" sz="2400" dirty="0" err="1">
                <a:solidFill>
                  <a:srgbClr val="000000"/>
                </a:solidFill>
                <a:cs typeface="+mn-ea"/>
                <a:sym typeface="+mn-lt"/>
              </a:rPr>
              <a:t>môi</a:t>
            </a:r>
            <a:r>
              <a:rPr lang="fr-FR" sz="2400" dirty="0">
                <a:solidFill>
                  <a:srgbClr val="000000"/>
                </a:solidFill>
                <a:cs typeface="+mn-ea"/>
                <a:sym typeface="+mn-lt"/>
              </a:rPr>
              <a:t> </a:t>
            </a:r>
            <a:r>
              <a:rPr lang="fr-FR" sz="2400" dirty="0" err="1">
                <a:solidFill>
                  <a:srgbClr val="000000"/>
                </a:solidFill>
                <a:cs typeface="+mn-ea"/>
                <a:sym typeface="+mn-lt"/>
              </a:rPr>
              <a:t>trường</a:t>
            </a:r>
            <a:r>
              <a:rPr lang="fr-FR" sz="2400" dirty="0">
                <a:solidFill>
                  <a:srgbClr val="000000"/>
                </a:solidFill>
                <a:cs typeface="+mn-ea"/>
                <a:sym typeface="+mn-lt"/>
              </a:rPr>
              <a:t>.</a:t>
            </a:r>
            <a:endParaRPr lang="en-US" sz="2400" dirty="0">
              <a:cs typeface="+mn-ea"/>
              <a:sym typeface="+mn-lt"/>
            </a:endParaRPr>
          </a:p>
        </p:txBody>
      </p:sp>
      <p:sp>
        <p:nvSpPr>
          <p:cNvPr id="4" name="Hộp Văn bản 10">
            <a:extLst>
              <a:ext uri="{FF2B5EF4-FFF2-40B4-BE49-F238E27FC236}">
                <a16:creationId xmlns:a16="http://schemas.microsoft.com/office/drawing/2014/main" id="{A1D8D3A3-CE98-430C-4E10-266DC5126192}"/>
              </a:ext>
            </a:extLst>
          </p:cNvPr>
          <p:cNvSpPr txBox="1"/>
          <p:nvPr/>
        </p:nvSpPr>
        <p:spPr>
          <a:xfrm>
            <a:off x="76200" y="2895600"/>
            <a:ext cx="2184400" cy="461665"/>
          </a:xfrm>
          <a:prstGeom prst="rect">
            <a:avLst/>
          </a:prstGeom>
          <a:noFill/>
        </p:spPr>
        <p:txBody>
          <a:bodyPr wrap="square" rtlCol="0">
            <a:spAutoFit/>
          </a:bodyPr>
          <a:lstStyle/>
          <a:p>
            <a:pPr algn="ctr"/>
            <a:r>
              <a:rPr lang="en-US" sz="2400" b="1" dirty="0" err="1">
                <a:solidFill>
                  <a:schemeClr val="dk1"/>
                </a:solidFill>
                <a:cs typeface="+mn-ea"/>
                <a:sym typeface="+mn-lt"/>
              </a:rPr>
              <a:t>Trả</a:t>
            </a:r>
            <a:r>
              <a:rPr lang="en-US" sz="2400" b="1" dirty="0">
                <a:solidFill>
                  <a:schemeClr val="dk1"/>
                </a:solidFill>
                <a:cs typeface="+mn-ea"/>
                <a:sym typeface="+mn-lt"/>
              </a:rPr>
              <a:t> </a:t>
            </a:r>
            <a:r>
              <a:rPr lang="en-US" sz="2400" b="1" dirty="0" err="1">
                <a:solidFill>
                  <a:schemeClr val="dk1"/>
                </a:solidFill>
                <a:cs typeface="+mn-ea"/>
                <a:sym typeface="+mn-lt"/>
              </a:rPr>
              <a:t>lời</a:t>
            </a:r>
            <a:endParaRPr lang="en-US" sz="2400" b="1" dirty="0">
              <a:solidFill>
                <a:schemeClr val="dk1"/>
              </a:solidFill>
              <a:cs typeface="+mn-ea"/>
              <a:sym typeface="+mn-lt"/>
            </a:endParaRPr>
          </a:p>
        </p:txBody>
      </p:sp>
      <p:pic>
        <p:nvPicPr>
          <p:cNvPr id="5" name="Picture 2" descr="Tìm Hiểu Về Gen Di Truyền – Vì Sao Giải Pháp Gen Là Lựa Chọn Ưu Việt? - Cẩm  nang Hải Phòng">
            <a:extLst>
              <a:ext uri="{FF2B5EF4-FFF2-40B4-BE49-F238E27FC236}">
                <a16:creationId xmlns:a16="http://schemas.microsoft.com/office/drawing/2014/main" id="{A660A0F0-C7E4-40BA-9EFC-12BB84DE43D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5809" b="16206"/>
          <a:stretch/>
        </p:blipFill>
        <p:spPr bwMode="auto">
          <a:xfrm>
            <a:off x="5181599" y="3719228"/>
            <a:ext cx="3317978" cy="190230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Môi trường tự nhiên có vai trò gì? với con người chúng ta">
            <a:extLst>
              <a:ext uri="{FF2B5EF4-FFF2-40B4-BE49-F238E27FC236}">
                <a16:creationId xmlns:a16="http://schemas.microsoft.com/office/drawing/2014/main" id="{2D3C4DE0-8014-004B-F761-AD3251D616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86799" y="3646288"/>
            <a:ext cx="3200401" cy="1975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7534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par>
                                <p:cTn id="21" presetID="10"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947BDDB-F27D-097D-3846-E386040B2B64}"/>
              </a:ext>
            </a:extLst>
          </p:cNvPr>
          <p:cNvSpPr txBox="1"/>
          <p:nvPr/>
        </p:nvSpPr>
        <p:spPr>
          <a:xfrm>
            <a:off x="609600" y="1676400"/>
            <a:ext cx="10896600" cy="1121846"/>
          </a:xfrm>
          <a:prstGeom prst="rect">
            <a:avLst/>
          </a:prstGeom>
          <a:solidFill>
            <a:schemeClr val="accent6">
              <a:lumMod val="20000"/>
              <a:lumOff val="80000"/>
            </a:schemeClr>
          </a:solidFill>
        </p:spPr>
        <p:txBody>
          <a:bodyPr wrap="square">
            <a:spAutoFit/>
          </a:bodyPr>
          <a:lstStyle/>
          <a:p>
            <a:pPr algn="just">
              <a:lnSpc>
                <a:spcPct val="150000"/>
              </a:lnSpc>
            </a:pPr>
            <a:r>
              <a:rPr lang="fr-FR" sz="2400" b="1" dirty="0">
                <a:solidFill>
                  <a:srgbClr val="000000"/>
                </a:solidFill>
                <a:cs typeface="+mn-ea"/>
                <a:sym typeface="+mn-lt"/>
              </a:rPr>
              <a:t>Câu 2. </a:t>
            </a:r>
            <a:r>
              <a:rPr lang="fr-FR" sz="2400" dirty="0" err="1">
                <a:solidFill>
                  <a:srgbClr val="000000"/>
                </a:solidFill>
                <a:cs typeface="+mn-ea"/>
                <a:sym typeface="+mn-lt"/>
              </a:rPr>
              <a:t>Khảo</a:t>
            </a:r>
            <a:r>
              <a:rPr lang="fr-FR" sz="2400" dirty="0">
                <a:solidFill>
                  <a:srgbClr val="000000"/>
                </a:solidFill>
                <a:cs typeface="+mn-ea"/>
                <a:sym typeface="+mn-lt"/>
              </a:rPr>
              <a:t> </a:t>
            </a:r>
            <a:r>
              <a:rPr lang="fr-FR" sz="2400" dirty="0" err="1">
                <a:solidFill>
                  <a:srgbClr val="000000"/>
                </a:solidFill>
                <a:cs typeface="+mn-ea"/>
                <a:sym typeface="+mn-lt"/>
              </a:rPr>
              <a:t>sát</a:t>
            </a:r>
            <a:r>
              <a:rPr lang="fr-FR" sz="2400" dirty="0">
                <a:solidFill>
                  <a:srgbClr val="000000"/>
                </a:solidFill>
                <a:cs typeface="+mn-ea"/>
                <a:sym typeface="+mn-lt"/>
              </a:rPr>
              <a:t> </a:t>
            </a:r>
            <a:r>
              <a:rPr lang="fr-FR" sz="2400" dirty="0" err="1">
                <a:solidFill>
                  <a:srgbClr val="000000"/>
                </a:solidFill>
                <a:cs typeface="+mn-ea"/>
                <a:sym typeface="+mn-lt"/>
              </a:rPr>
              <a:t>các</a:t>
            </a:r>
            <a:r>
              <a:rPr lang="fr-FR" sz="2400" dirty="0">
                <a:solidFill>
                  <a:srgbClr val="000000"/>
                </a:solidFill>
                <a:cs typeface="+mn-ea"/>
                <a:sym typeface="+mn-lt"/>
              </a:rPr>
              <a:t> </a:t>
            </a:r>
            <a:r>
              <a:rPr lang="fr-FR" sz="2400" dirty="0" err="1">
                <a:solidFill>
                  <a:srgbClr val="000000"/>
                </a:solidFill>
                <a:cs typeface="+mn-ea"/>
                <a:sym typeface="+mn-lt"/>
              </a:rPr>
              <a:t>giống</a:t>
            </a:r>
            <a:r>
              <a:rPr lang="fr-FR" sz="2400" dirty="0">
                <a:solidFill>
                  <a:srgbClr val="000000"/>
                </a:solidFill>
                <a:cs typeface="+mn-ea"/>
                <a:sym typeface="+mn-lt"/>
              </a:rPr>
              <a:t> </a:t>
            </a:r>
            <a:r>
              <a:rPr lang="fr-FR" sz="2400" dirty="0" err="1">
                <a:solidFill>
                  <a:srgbClr val="000000"/>
                </a:solidFill>
                <a:cs typeface="+mn-ea"/>
                <a:sym typeface="+mn-lt"/>
              </a:rPr>
              <a:t>cây</a:t>
            </a:r>
            <a:r>
              <a:rPr lang="fr-FR" sz="2400" dirty="0">
                <a:solidFill>
                  <a:srgbClr val="000000"/>
                </a:solidFill>
                <a:cs typeface="+mn-ea"/>
                <a:sym typeface="+mn-lt"/>
              </a:rPr>
              <a:t> </a:t>
            </a:r>
            <a:r>
              <a:rPr lang="fr-FR" sz="2400" dirty="0" err="1">
                <a:solidFill>
                  <a:srgbClr val="000000"/>
                </a:solidFill>
                <a:cs typeface="+mn-ea"/>
                <a:sym typeface="+mn-lt"/>
              </a:rPr>
              <a:t>trồng</a:t>
            </a:r>
            <a:r>
              <a:rPr lang="fr-FR" sz="2400" dirty="0">
                <a:solidFill>
                  <a:srgbClr val="000000"/>
                </a:solidFill>
                <a:cs typeface="+mn-ea"/>
                <a:sym typeface="+mn-lt"/>
              </a:rPr>
              <a:t> ở </a:t>
            </a:r>
            <a:r>
              <a:rPr lang="fr-FR" sz="2400" dirty="0" err="1">
                <a:solidFill>
                  <a:srgbClr val="000000"/>
                </a:solidFill>
                <a:cs typeface="+mn-ea"/>
                <a:sym typeface="+mn-lt"/>
              </a:rPr>
              <a:t>địa</a:t>
            </a:r>
            <a:r>
              <a:rPr lang="fr-FR" sz="2400" dirty="0">
                <a:solidFill>
                  <a:srgbClr val="000000"/>
                </a:solidFill>
                <a:cs typeface="+mn-ea"/>
                <a:sym typeface="+mn-lt"/>
              </a:rPr>
              <a:t> </a:t>
            </a:r>
            <a:r>
              <a:rPr lang="fr-FR" sz="2400" dirty="0" err="1">
                <a:solidFill>
                  <a:srgbClr val="000000"/>
                </a:solidFill>
                <a:cs typeface="+mn-ea"/>
                <a:sym typeface="+mn-lt"/>
              </a:rPr>
              <a:t>phương</a:t>
            </a:r>
            <a:r>
              <a:rPr lang="fr-FR" sz="2400" dirty="0">
                <a:solidFill>
                  <a:srgbClr val="000000"/>
                </a:solidFill>
                <a:cs typeface="+mn-ea"/>
                <a:sym typeface="+mn-lt"/>
              </a:rPr>
              <a:t> </a:t>
            </a:r>
            <a:r>
              <a:rPr lang="fr-FR" sz="2400" dirty="0" err="1">
                <a:solidFill>
                  <a:srgbClr val="000000"/>
                </a:solidFill>
                <a:cs typeface="+mn-ea"/>
                <a:sym typeface="+mn-lt"/>
              </a:rPr>
              <a:t>em</a:t>
            </a:r>
            <a:r>
              <a:rPr lang="fr-FR" sz="2400" dirty="0">
                <a:solidFill>
                  <a:srgbClr val="000000"/>
                </a:solidFill>
                <a:cs typeface="+mn-ea"/>
                <a:sym typeface="+mn-lt"/>
              </a:rPr>
              <a:t> </a:t>
            </a:r>
            <a:r>
              <a:rPr lang="fr-FR" sz="2400" dirty="0" err="1">
                <a:solidFill>
                  <a:srgbClr val="000000"/>
                </a:solidFill>
                <a:cs typeface="+mn-ea"/>
                <a:sym typeface="+mn-lt"/>
              </a:rPr>
              <a:t>và</a:t>
            </a:r>
            <a:r>
              <a:rPr lang="fr-FR" sz="2400" dirty="0">
                <a:solidFill>
                  <a:srgbClr val="000000"/>
                </a:solidFill>
                <a:cs typeface="+mn-ea"/>
                <a:sym typeface="+mn-lt"/>
              </a:rPr>
              <a:t> </a:t>
            </a:r>
            <a:r>
              <a:rPr lang="fr-FR" sz="2400" dirty="0" err="1">
                <a:solidFill>
                  <a:srgbClr val="000000"/>
                </a:solidFill>
                <a:cs typeface="+mn-ea"/>
                <a:sym typeface="+mn-lt"/>
              </a:rPr>
              <a:t>đề</a:t>
            </a:r>
            <a:r>
              <a:rPr lang="fr-FR" sz="2400" dirty="0">
                <a:solidFill>
                  <a:srgbClr val="000000"/>
                </a:solidFill>
                <a:cs typeface="+mn-ea"/>
                <a:sym typeface="+mn-lt"/>
              </a:rPr>
              <a:t> </a:t>
            </a:r>
            <a:r>
              <a:rPr lang="fr-FR" sz="2400" dirty="0" err="1">
                <a:solidFill>
                  <a:srgbClr val="000000"/>
                </a:solidFill>
                <a:cs typeface="+mn-ea"/>
                <a:sym typeface="+mn-lt"/>
              </a:rPr>
              <a:t>xuất</a:t>
            </a:r>
            <a:r>
              <a:rPr lang="fr-FR" sz="2400" dirty="0">
                <a:solidFill>
                  <a:srgbClr val="000000"/>
                </a:solidFill>
                <a:cs typeface="+mn-ea"/>
                <a:sym typeface="+mn-lt"/>
              </a:rPr>
              <a:t> </a:t>
            </a:r>
            <a:r>
              <a:rPr lang="fr-FR" sz="2400" dirty="0" err="1">
                <a:solidFill>
                  <a:srgbClr val="000000"/>
                </a:solidFill>
                <a:cs typeface="+mn-ea"/>
                <a:sym typeface="+mn-lt"/>
              </a:rPr>
              <a:t>một</a:t>
            </a:r>
            <a:r>
              <a:rPr lang="fr-FR" sz="2400" dirty="0">
                <a:solidFill>
                  <a:srgbClr val="000000"/>
                </a:solidFill>
                <a:cs typeface="+mn-ea"/>
                <a:sym typeface="+mn-lt"/>
              </a:rPr>
              <a:t> </a:t>
            </a:r>
            <a:r>
              <a:rPr lang="fr-FR" sz="2400" dirty="0" err="1">
                <a:solidFill>
                  <a:srgbClr val="000000"/>
                </a:solidFill>
                <a:cs typeface="+mn-ea"/>
                <a:sym typeface="+mn-lt"/>
              </a:rPr>
              <a:t>số</a:t>
            </a:r>
            <a:r>
              <a:rPr lang="fr-FR" sz="2400" dirty="0">
                <a:solidFill>
                  <a:srgbClr val="000000"/>
                </a:solidFill>
                <a:cs typeface="+mn-ea"/>
                <a:sym typeface="+mn-lt"/>
              </a:rPr>
              <a:t> </a:t>
            </a:r>
            <a:r>
              <a:rPr lang="fr-FR" sz="2400" dirty="0" err="1">
                <a:solidFill>
                  <a:srgbClr val="000000"/>
                </a:solidFill>
                <a:cs typeface="+mn-ea"/>
                <a:sym typeface="+mn-lt"/>
              </a:rPr>
              <a:t>phương</a:t>
            </a:r>
            <a:r>
              <a:rPr lang="fr-FR" sz="2400" dirty="0">
                <a:solidFill>
                  <a:srgbClr val="000000"/>
                </a:solidFill>
                <a:cs typeface="+mn-ea"/>
                <a:sym typeface="+mn-lt"/>
              </a:rPr>
              <a:t> </a:t>
            </a:r>
            <a:r>
              <a:rPr lang="fr-FR" sz="2400" dirty="0" err="1">
                <a:solidFill>
                  <a:srgbClr val="000000"/>
                </a:solidFill>
                <a:cs typeface="+mn-ea"/>
                <a:sym typeface="+mn-lt"/>
              </a:rPr>
              <a:t>án</a:t>
            </a:r>
            <a:r>
              <a:rPr lang="fr-FR" sz="2400" dirty="0">
                <a:solidFill>
                  <a:srgbClr val="000000"/>
                </a:solidFill>
                <a:cs typeface="+mn-ea"/>
                <a:sym typeface="+mn-lt"/>
              </a:rPr>
              <a:t> </a:t>
            </a:r>
            <a:r>
              <a:rPr lang="fr-FR" sz="2400" dirty="0" err="1">
                <a:solidFill>
                  <a:srgbClr val="000000"/>
                </a:solidFill>
                <a:cs typeface="+mn-ea"/>
                <a:sym typeface="+mn-lt"/>
              </a:rPr>
              <a:t>giúp</a:t>
            </a:r>
            <a:r>
              <a:rPr lang="fr-FR" sz="2400" dirty="0">
                <a:solidFill>
                  <a:srgbClr val="000000"/>
                </a:solidFill>
                <a:cs typeface="+mn-ea"/>
                <a:sym typeface="+mn-lt"/>
              </a:rPr>
              <a:t> </a:t>
            </a:r>
            <a:r>
              <a:rPr lang="fr-FR" sz="2400" dirty="0" err="1">
                <a:solidFill>
                  <a:srgbClr val="000000"/>
                </a:solidFill>
                <a:cs typeface="+mn-ea"/>
                <a:sym typeface="+mn-lt"/>
              </a:rPr>
              <a:t>cơ</a:t>
            </a:r>
            <a:r>
              <a:rPr lang="fr-FR" sz="2400" dirty="0">
                <a:solidFill>
                  <a:srgbClr val="000000"/>
                </a:solidFill>
                <a:cs typeface="+mn-ea"/>
                <a:sym typeface="+mn-lt"/>
              </a:rPr>
              <a:t> </a:t>
            </a:r>
            <a:r>
              <a:rPr lang="fr-FR" sz="2400" dirty="0" err="1">
                <a:solidFill>
                  <a:srgbClr val="000000"/>
                </a:solidFill>
                <a:cs typeface="+mn-ea"/>
                <a:sym typeface="+mn-lt"/>
              </a:rPr>
              <a:t>cấu</a:t>
            </a:r>
            <a:r>
              <a:rPr lang="fr-FR" sz="2400" dirty="0">
                <a:solidFill>
                  <a:srgbClr val="000000"/>
                </a:solidFill>
                <a:cs typeface="+mn-ea"/>
                <a:sym typeface="+mn-lt"/>
              </a:rPr>
              <a:t> </a:t>
            </a:r>
            <a:r>
              <a:rPr lang="fr-FR" sz="2400" dirty="0" err="1">
                <a:solidFill>
                  <a:srgbClr val="000000"/>
                </a:solidFill>
                <a:cs typeface="+mn-ea"/>
                <a:sym typeface="+mn-lt"/>
              </a:rPr>
              <a:t>mùa</a:t>
            </a:r>
            <a:r>
              <a:rPr lang="fr-FR" sz="2400" dirty="0">
                <a:solidFill>
                  <a:srgbClr val="000000"/>
                </a:solidFill>
                <a:cs typeface="+mn-ea"/>
                <a:sym typeface="+mn-lt"/>
              </a:rPr>
              <a:t> </a:t>
            </a:r>
            <a:r>
              <a:rPr lang="fr-FR" sz="2400" dirty="0" err="1">
                <a:solidFill>
                  <a:srgbClr val="000000"/>
                </a:solidFill>
                <a:cs typeface="+mn-ea"/>
                <a:sym typeface="+mn-lt"/>
              </a:rPr>
              <a:t>vụ</a:t>
            </a:r>
            <a:r>
              <a:rPr lang="fr-FR" sz="2400" dirty="0">
                <a:solidFill>
                  <a:srgbClr val="000000"/>
                </a:solidFill>
                <a:cs typeface="+mn-ea"/>
                <a:sym typeface="+mn-lt"/>
              </a:rPr>
              <a:t> </a:t>
            </a:r>
            <a:r>
              <a:rPr lang="fr-FR" sz="2400" dirty="0" err="1">
                <a:solidFill>
                  <a:srgbClr val="000000"/>
                </a:solidFill>
                <a:cs typeface="+mn-ea"/>
                <a:sym typeface="+mn-lt"/>
              </a:rPr>
              <a:t>hợp</a:t>
            </a:r>
            <a:r>
              <a:rPr lang="fr-FR" sz="2400" dirty="0">
                <a:solidFill>
                  <a:srgbClr val="000000"/>
                </a:solidFill>
                <a:cs typeface="+mn-ea"/>
                <a:sym typeface="+mn-lt"/>
              </a:rPr>
              <a:t> </a:t>
            </a:r>
            <a:r>
              <a:rPr lang="fr-FR" sz="2400" dirty="0" err="1">
                <a:solidFill>
                  <a:srgbClr val="000000"/>
                </a:solidFill>
                <a:cs typeface="+mn-ea"/>
                <a:sym typeface="+mn-lt"/>
              </a:rPr>
              <a:t>lí</a:t>
            </a:r>
            <a:r>
              <a:rPr lang="fr-FR" sz="2400" dirty="0">
                <a:solidFill>
                  <a:srgbClr val="000000"/>
                </a:solidFill>
                <a:cs typeface="+mn-ea"/>
                <a:sym typeface="+mn-lt"/>
              </a:rPr>
              <a:t>.</a:t>
            </a:r>
            <a:endParaRPr lang="en-US" sz="2400" dirty="0">
              <a:cs typeface="+mn-ea"/>
              <a:sym typeface="+mn-lt"/>
            </a:endParaRPr>
          </a:p>
        </p:txBody>
      </p:sp>
      <p:grpSp>
        <p:nvGrpSpPr>
          <p:cNvPr id="13" name="Group 12">
            <a:extLst>
              <a:ext uri="{FF2B5EF4-FFF2-40B4-BE49-F238E27FC236}">
                <a16:creationId xmlns:a16="http://schemas.microsoft.com/office/drawing/2014/main" id="{00D0EDAB-264B-2FE5-BBD3-65B3FA31100C}"/>
              </a:ext>
            </a:extLst>
          </p:cNvPr>
          <p:cNvGrpSpPr/>
          <p:nvPr/>
        </p:nvGrpSpPr>
        <p:grpSpPr>
          <a:xfrm>
            <a:off x="609600" y="3124200"/>
            <a:ext cx="3895748" cy="2362200"/>
            <a:chOff x="291832" y="3145063"/>
            <a:chExt cx="4122801" cy="2499874"/>
          </a:xfrm>
        </p:grpSpPr>
        <p:pic>
          <p:nvPicPr>
            <p:cNvPr id="9" name="Picture 2" descr="Đóng vai cây lúa và tự thuyết minh về mình (Dàn ý + 4 Mẫu) - Download.vn">
              <a:extLst>
                <a:ext uri="{FF2B5EF4-FFF2-40B4-BE49-F238E27FC236}">
                  <a16:creationId xmlns:a16="http://schemas.microsoft.com/office/drawing/2014/main" id="{6F52B1D6-B971-ADB1-A7FE-D73CAED9B6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832" y="3486908"/>
              <a:ext cx="4122801" cy="215802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 name="Picture 22">
              <a:extLst>
                <a:ext uri="{FF2B5EF4-FFF2-40B4-BE49-F238E27FC236}">
                  <a16:creationId xmlns:a16="http://schemas.microsoft.com/office/drawing/2014/main" id="{708FF6CF-3ED8-AB8C-BE8A-8DED83987EEE}"/>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1162210">
              <a:off x="1603665" y="3145063"/>
              <a:ext cx="1202336" cy="531214"/>
            </a:xfrm>
            <a:prstGeom prst="rect">
              <a:avLst/>
            </a:prstGeom>
          </p:spPr>
        </p:pic>
      </p:grpSp>
      <p:grpSp>
        <p:nvGrpSpPr>
          <p:cNvPr id="14" name="Group 13">
            <a:extLst>
              <a:ext uri="{FF2B5EF4-FFF2-40B4-BE49-F238E27FC236}">
                <a16:creationId xmlns:a16="http://schemas.microsoft.com/office/drawing/2014/main" id="{C8DFF356-3630-BB5F-6FD3-5DD63B3B178C}"/>
              </a:ext>
            </a:extLst>
          </p:cNvPr>
          <p:cNvGrpSpPr/>
          <p:nvPr/>
        </p:nvGrpSpPr>
        <p:grpSpPr>
          <a:xfrm>
            <a:off x="4876800" y="3662046"/>
            <a:ext cx="3733800" cy="2664735"/>
            <a:chOff x="4670590" y="3933785"/>
            <a:chExt cx="4051301" cy="2891329"/>
          </a:xfrm>
        </p:grpSpPr>
        <p:pic>
          <p:nvPicPr>
            <p:cNvPr id="8" name="Picture 4" descr="Tất tần tật những điều bạn cần biết về các loại rau cải">
              <a:extLst>
                <a:ext uri="{FF2B5EF4-FFF2-40B4-BE49-F238E27FC236}">
                  <a16:creationId xmlns:a16="http://schemas.microsoft.com/office/drawing/2014/main" id="{EE1A7E5C-5B5C-00E9-DADD-7ABD62BB5A7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70590" y="4263401"/>
              <a:ext cx="4051301" cy="256171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1" name="Picture 23">
              <a:extLst>
                <a:ext uri="{FF2B5EF4-FFF2-40B4-BE49-F238E27FC236}">
                  <a16:creationId xmlns:a16="http://schemas.microsoft.com/office/drawing/2014/main" id="{39A736B0-965F-1E7D-38EE-4C222695515F}"/>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603567">
              <a:off x="6133152" y="3933785"/>
              <a:ext cx="1202336" cy="531214"/>
            </a:xfrm>
            <a:prstGeom prst="rect">
              <a:avLst/>
            </a:prstGeom>
          </p:spPr>
        </p:pic>
      </p:grpSp>
      <p:grpSp>
        <p:nvGrpSpPr>
          <p:cNvPr id="15" name="Group 14">
            <a:extLst>
              <a:ext uri="{FF2B5EF4-FFF2-40B4-BE49-F238E27FC236}">
                <a16:creationId xmlns:a16="http://schemas.microsoft.com/office/drawing/2014/main" id="{71BF3140-5BDA-4438-8136-4867BB3A1251}"/>
              </a:ext>
            </a:extLst>
          </p:cNvPr>
          <p:cNvGrpSpPr/>
          <p:nvPr/>
        </p:nvGrpSpPr>
        <p:grpSpPr>
          <a:xfrm>
            <a:off x="8991600" y="3048000"/>
            <a:ext cx="2499568" cy="2848573"/>
            <a:chOff x="9228239" y="2297400"/>
            <a:chExt cx="2628900" cy="2995963"/>
          </a:xfrm>
        </p:grpSpPr>
        <p:pic>
          <p:nvPicPr>
            <p:cNvPr id="2" name="Picture 6" descr="Hoa Đỗ Quyên">
              <a:extLst>
                <a:ext uri="{FF2B5EF4-FFF2-40B4-BE49-F238E27FC236}">
                  <a16:creationId xmlns:a16="http://schemas.microsoft.com/office/drawing/2014/main" id="{10221F06-351B-BF4C-73F8-BC2DED2E1777}"/>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228239" y="2664463"/>
              <a:ext cx="2628900" cy="26289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4">
              <a:extLst>
                <a:ext uri="{FF2B5EF4-FFF2-40B4-BE49-F238E27FC236}">
                  <a16:creationId xmlns:a16="http://schemas.microsoft.com/office/drawing/2014/main" id="{D9AF0EDF-C2B6-E386-D202-9F915F3086F7}"/>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1311616">
              <a:off x="10104411" y="2297400"/>
              <a:ext cx="1202336" cy="531214"/>
            </a:xfrm>
            <a:prstGeom prst="rect">
              <a:avLst/>
            </a:prstGeom>
          </p:spPr>
        </p:pic>
      </p:grpSp>
    </p:spTree>
    <p:extLst>
      <p:ext uri="{BB962C8B-B14F-4D97-AF65-F5344CB8AC3E}">
        <p14:creationId xmlns:p14="http://schemas.microsoft.com/office/powerpoint/2010/main" val="1169616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7980ACCC-6625-737F-12D2-B7A9BB72A10B}"/>
              </a:ext>
            </a:extLst>
          </p:cNvPr>
          <p:cNvPicPr>
            <a:picLocks noChangeAspect="1"/>
          </p:cNvPicPr>
          <p:nvPr/>
        </p:nvPicPr>
        <p:blipFill>
          <a:blip r:embed="rId4"/>
          <a:stretch>
            <a:fillRect/>
          </a:stretch>
        </p:blipFill>
        <p:spPr>
          <a:xfrm>
            <a:off x="4495800" y="2971800"/>
            <a:ext cx="3189836" cy="1764777"/>
          </a:xfrm>
          <a:prstGeom prst="rect">
            <a:avLst/>
          </a:prstGeom>
        </p:spPr>
      </p:pic>
    </p:spTree>
    <p:extLst>
      <p:ext uri="{BB962C8B-B14F-4D97-AF65-F5344CB8AC3E}">
        <p14:creationId xmlns:p14="http://schemas.microsoft.com/office/powerpoint/2010/main" val="4029284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Hộp Văn bản 4">
            <a:extLst>
              <a:ext uri="{FF2B5EF4-FFF2-40B4-BE49-F238E27FC236}">
                <a16:creationId xmlns:a16="http://schemas.microsoft.com/office/drawing/2014/main" id="{496BAE3C-C3C7-0F98-EBBD-A811309D9A0F}"/>
              </a:ext>
            </a:extLst>
          </p:cNvPr>
          <p:cNvSpPr txBox="1"/>
          <p:nvPr/>
        </p:nvSpPr>
        <p:spPr>
          <a:xfrm>
            <a:off x="457200" y="1524000"/>
            <a:ext cx="10820400" cy="4999830"/>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vi-VN" sz="2400" dirty="0"/>
              <a:t>Giống cây trồng là một quần thể cây trồng có thể phân biệt được với quần thể cây trồng khác thông qua sự biểu hiện của ít nhất là một đặc tính và di truyền được cho đời sau; đồng nhất về hình thái, ổn định qua các chu kì nhân giống; có giá trị canh tác, giá trị sử dụng; bao gồm giống cây nông nghiệp, giống cây dược liệu, giống cây cảnh và giống nấm ăn.</a:t>
            </a:r>
            <a:endParaRPr lang="en-US" sz="2400" dirty="0"/>
          </a:p>
          <a:p>
            <a:pPr marL="342900" indent="-342900" algn="just">
              <a:lnSpc>
                <a:spcPct val="150000"/>
              </a:lnSpc>
              <a:buFont typeface="Arial" panose="020B0604020202020204" pitchFamily="34" charset="0"/>
              <a:buChar char="•"/>
            </a:pPr>
            <a:r>
              <a:rPr lang="vi-VN" sz="2400" dirty="0"/>
              <a:t>Giống tốt đem lại lợi ích cho con người như năng suất cao, chất lượng tốt, dễ cơ giới hoá, giảm sâu bệnh hại hay trồng được nhiều vụ trong năm.</a:t>
            </a:r>
            <a:endParaRPr lang="en-US" sz="2400" dirty="0">
              <a:cs typeface="+mn-ea"/>
              <a:sym typeface="+mn-lt"/>
            </a:endParaRPr>
          </a:p>
        </p:txBody>
      </p:sp>
    </p:spTree>
    <p:extLst>
      <p:ext uri="{BB962C8B-B14F-4D97-AF65-F5344CB8AC3E}">
        <p14:creationId xmlns:p14="http://schemas.microsoft.com/office/powerpoint/2010/main" val="1007872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4E3CE71-9FA7-31F5-F2FA-3EDF0C799A6B}"/>
              </a:ext>
            </a:extLst>
          </p:cNvPr>
          <p:cNvSpPr/>
          <p:nvPr/>
        </p:nvSpPr>
        <p:spPr>
          <a:xfrm>
            <a:off x="3609068" y="1057571"/>
            <a:ext cx="5188056" cy="660401"/>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523">
              <a:buClr>
                <a:srgbClr val="000000"/>
              </a:buClr>
              <a:defRPr/>
            </a:pPr>
            <a:r>
              <a:rPr lang="en-US" sz="3200" b="1" kern="0" dirty="0" err="1">
                <a:solidFill>
                  <a:srgbClr val="FFFFFF"/>
                </a:solidFill>
                <a:sym typeface="Arial"/>
              </a:rPr>
              <a:t>Hướng</a:t>
            </a:r>
            <a:r>
              <a:rPr lang="en-US" sz="3200" b="1" kern="0" dirty="0">
                <a:solidFill>
                  <a:srgbClr val="FFFFFF"/>
                </a:solidFill>
                <a:sym typeface="Arial"/>
              </a:rPr>
              <a:t> </a:t>
            </a:r>
            <a:r>
              <a:rPr lang="en-US" sz="3200" b="1" kern="0" dirty="0" err="1">
                <a:solidFill>
                  <a:srgbClr val="FFFFFF"/>
                </a:solidFill>
                <a:sym typeface="Arial"/>
              </a:rPr>
              <a:t>dẫn</a:t>
            </a:r>
            <a:r>
              <a:rPr lang="en-US" sz="3200" b="1" kern="0" dirty="0">
                <a:solidFill>
                  <a:srgbClr val="FFFFFF"/>
                </a:solidFill>
                <a:sym typeface="Arial"/>
              </a:rPr>
              <a:t> </a:t>
            </a:r>
            <a:r>
              <a:rPr lang="en-US" sz="3200" b="1" kern="0" dirty="0" err="1">
                <a:solidFill>
                  <a:srgbClr val="FFFFFF"/>
                </a:solidFill>
                <a:sym typeface="Arial"/>
              </a:rPr>
              <a:t>về</a:t>
            </a:r>
            <a:r>
              <a:rPr lang="en-US" sz="3200" b="1" kern="0" dirty="0">
                <a:solidFill>
                  <a:srgbClr val="FFFFFF"/>
                </a:solidFill>
                <a:sym typeface="Arial"/>
              </a:rPr>
              <a:t> </a:t>
            </a:r>
            <a:r>
              <a:rPr lang="en-US" sz="3200" b="1" kern="0" dirty="0" err="1">
                <a:solidFill>
                  <a:srgbClr val="FFFFFF"/>
                </a:solidFill>
                <a:sym typeface="Arial"/>
              </a:rPr>
              <a:t>nhà</a:t>
            </a:r>
            <a:endParaRPr lang="en-US" sz="3200" b="1" kern="0" dirty="0">
              <a:solidFill>
                <a:srgbClr val="FFFFFF"/>
              </a:solidFill>
              <a:sym typeface="Arial"/>
            </a:endParaRPr>
          </a:p>
        </p:txBody>
      </p:sp>
      <p:pic>
        <p:nvPicPr>
          <p:cNvPr id="4" name="Picture 5">
            <a:extLst>
              <a:ext uri="{FF2B5EF4-FFF2-40B4-BE49-F238E27FC236}">
                <a16:creationId xmlns:a16="http://schemas.microsoft.com/office/drawing/2014/main" id="{E552CF18-32A5-2EA4-D797-E1CBDF6FCCA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057400" y="2362200"/>
            <a:ext cx="999023" cy="957246"/>
          </a:xfrm>
          <a:prstGeom prst="rect">
            <a:avLst/>
          </a:prstGeom>
        </p:spPr>
      </p:pic>
      <p:pic>
        <p:nvPicPr>
          <p:cNvPr id="5" name="Picture 6">
            <a:extLst>
              <a:ext uri="{FF2B5EF4-FFF2-40B4-BE49-F238E27FC236}">
                <a16:creationId xmlns:a16="http://schemas.microsoft.com/office/drawing/2014/main" id="{6258F6E6-CF71-C856-7596-77FCA464CC9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661339" y="2362200"/>
            <a:ext cx="999023" cy="957246"/>
          </a:xfrm>
          <a:prstGeom prst="rect">
            <a:avLst/>
          </a:prstGeom>
        </p:spPr>
      </p:pic>
      <p:pic>
        <p:nvPicPr>
          <p:cNvPr id="6" name="Picture 7">
            <a:extLst>
              <a:ext uri="{FF2B5EF4-FFF2-40B4-BE49-F238E27FC236}">
                <a16:creationId xmlns:a16="http://schemas.microsoft.com/office/drawing/2014/main" id="{80E84D62-9F2B-96C9-DBFC-72A1C8B5FDC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144000" y="2362200"/>
            <a:ext cx="999023" cy="957246"/>
          </a:xfrm>
          <a:prstGeom prst="rect">
            <a:avLst/>
          </a:prstGeom>
        </p:spPr>
      </p:pic>
      <p:sp>
        <p:nvSpPr>
          <p:cNvPr id="7" name="Rectangle 6">
            <a:extLst>
              <a:ext uri="{FF2B5EF4-FFF2-40B4-BE49-F238E27FC236}">
                <a16:creationId xmlns:a16="http://schemas.microsoft.com/office/drawing/2014/main" id="{1C283B29-C8B2-C8DB-4D5B-19CDB6CDAFA8}"/>
              </a:ext>
            </a:extLst>
          </p:cNvPr>
          <p:cNvSpPr/>
          <p:nvPr/>
        </p:nvSpPr>
        <p:spPr>
          <a:xfrm>
            <a:off x="657752" y="3665358"/>
            <a:ext cx="3505200" cy="1236557"/>
          </a:xfrm>
          <a:prstGeom prst="rect">
            <a:avLst/>
          </a:prstGeom>
        </p:spPr>
        <p:txBody>
          <a:bodyPr wrap="square">
            <a:spAutoFit/>
          </a:bodyPr>
          <a:lstStyle/>
          <a:p>
            <a:pPr algn="ctr">
              <a:lnSpc>
                <a:spcPct val="150000"/>
              </a:lnSpc>
            </a:pPr>
            <a:r>
              <a:rPr lang="en-US" sz="2667" dirty="0">
                <a:solidFill>
                  <a:srgbClr val="000000"/>
                </a:solidFill>
                <a:cs typeface="+mn-ea"/>
                <a:sym typeface="+mn-lt"/>
              </a:rPr>
              <a:t>Củng </a:t>
            </a:r>
            <a:r>
              <a:rPr lang="en-US" sz="2667" dirty="0" err="1">
                <a:solidFill>
                  <a:srgbClr val="000000"/>
                </a:solidFill>
                <a:cs typeface="+mn-ea"/>
                <a:sym typeface="+mn-lt"/>
              </a:rPr>
              <a:t>cố</a:t>
            </a:r>
            <a:r>
              <a:rPr lang="en-US" sz="2667" dirty="0">
                <a:solidFill>
                  <a:srgbClr val="000000"/>
                </a:solidFill>
                <a:cs typeface="+mn-ea"/>
                <a:sym typeface="+mn-lt"/>
              </a:rPr>
              <a:t> </a:t>
            </a:r>
            <a:r>
              <a:rPr lang="en-US" sz="2667" dirty="0" err="1">
                <a:solidFill>
                  <a:srgbClr val="000000"/>
                </a:solidFill>
                <a:cs typeface="+mn-ea"/>
                <a:sym typeface="+mn-lt"/>
              </a:rPr>
              <a:t>lại</a:t>
            </a:r>
            <a:r>
              <a:rPr lang="en-US" sz="2667" dirty="0">
                <a:solidFill>
                  <a:srgbClr val="000000"/>
                </a:solidFill>
                <a:cs typeface="+mn-ea"/>
                <a:sym typeface="+mn-lt"/>
              </a:rPr>
              <a:t> </a:t>
            </a:r>
            <a:r>
              <a:rPr lang="en-US" sz="2667" dirty="0" err="1">
                <a:solidFill>
                  <a:srgbClr val="000000"/>
                </a:solidFill>
                <a:cs typeface="+mn-ea"/>
                <a:sym typeface="+mn-lt"/>
              </a:rPr>
              <a:t>kiến</a:t>
            </a:r>
            <a:r>
              <a:rPr lang="en-US" sz="2667" dirty="0">
                <a:solidFill>
                  <a:srgbClr val="000000"/>
                </a:solidFill>
                <a:cs typeface="+mn-ea"/>
                <a:sym typeface="+mn-lt"/>
              </a:rPr>
              <a:t> </a:t>
            </a:r>
            <a:r>
              <a:rPr lang="en-US" sz="2667" dirty="0" err="1">
                <a:solidFill>
                  <a:srgbClr val="000000"/>
                </a:solidFill>
                <a:cs typeface="+mn-ea"/>
                <a:sym typeface="+mn-lt"/>
              </a:rPr>
              <a:t>thức</a:t>
            </a:r>
            <a:r>
              <a:rPr lang="en-US" sz="2667" dirty="0">
                <a:solidFill>
                  <a:srgbClr val="000000"/>
                </a:solidFill>
                <a:cs typeface="+mn-ea"/>
                <a:sym typeface="+mn-lt"/>
              </a:rPr>
              <a:t> </a:t>
            </a:r>
            <a:r>
              <a:rPr lang="en-US" sz="2667" dirty="0" err="1">
                <a:solidFill>
                  <a:srgbClr val="000000"/>
                </a:solidFill>
                <a:cs typeface="+mn-ea"/>
                <a:sym typeface="+mn-lt"/>
              </a:rPr>
              <a:t>đã</a:t>
            </a:r>
            <a:r>
              <a:rPr lang="en-US" sz="2667" dirty="0">
                <a:solidFill>
                  <a:srgbClr val="000000"/>
                </a:solidFill>
                <a:cs typeface="+mn-ea"/>
                <a:sym typeface="+mn-lt"/>
              </a:rPr>
              <a:t> </a:t>
            </a:r>
            <a:r>
              <a:rPr lang="en-US" sz="2667" dirty="0" err="1">
                <a:solidFill>
                  <a:srgbClr val="000000"/>
                </a:solidFill>
                <a:cs typeface="+mn-ea"/>
                <a:sym typeface="+mn-lt"/>
              </a:rPr>
              <a:t>học</a:t>
            </a:r>
            <a:r>
              <a:rPr lang="en-US" sz="2667" dirty="0">
                <a:solidFill>
                  <a:srgbClr val="000000"/>
                </a:solidFill>
                <a:cs typeface="+mn-ea"/>
                <a:sym typeface="+mn-lt"/>
              </a:rPr>
              <a:t> </a:t>
            </a:r>
            <a:r>
              <a:rPr lang="en-US" sz="2667">
                <a:solidFill>
                  <a:srgbClr val="000000"/>
                </a:solidFill>
                <a:cs typeface="+mn-ea"/>
                <a:sym typeface="+mn-lt"/>
              </a:rPr>
              <a:t>ở Bài </a:t>
            </a:r>
            <a:r>
              <a:rPr lang="en-US" sz="2667" dirty="0">
                <a:solidFill>
                  <a:srgbClr val="000000"/>
                </a:solidFill>
                <a:cs typeface="+mn-ea"/>
                <a:sym typeface="+mn-lt"/>
              </a:rPr>
              <a:t>9</a:t>
            </a:r>
          </a:p>
        </p:txBody>
      </p:sp>
      <p:sp>
        <p:nvSpPr>
          <p:cNvPr id="8" name="Rectangle 7">
            <a:extLst>
              <a:ext uri="{FF2B5EF4-FFF2-40B4-BE49-F238E27FC236}">
                <a16:creationId xmlns:a16="http://schemas.microsoft.com/office/drawing/2014/main" id="{4034832A-CD7D-8FCB-4518-F51C2C2A1765}"/>
              </a:ext>
            </a:extLst>
          </p:cNvPr>
          <p:cNvSpPr/>
          <p:nvPr/>
        </p:nvSpPr>
        <p:spPr>
          <a:xfrm>
            <a:off x="4267200" y="3665358"/>
            <a:ext cx="3720407" cy="1236557"/>
          </a:xfrm>
          <a:prstGeom prst="rect">
            <a:avLst/>
          </a:prstGeom>
        </p:spPr>
        <p:txBody>
          <a:bodyPr wrap="square">
            <a:spAutoFit/>
          </a:bodyPr>
          <a:lstStyle/>
          <a:p>
            <a:pPr algn="ctr">
              <a:lnSpc>
                <a:spcPct val="150000"/>
              </a:lnSpc>
              <a:spcAft>
                <a:spcPts val="667"/>
              </a:spcAft>
            </a:pPr>
            <a:r>
              <a:rPr lang="vi-VN" sz="2667" dirty="0">
                <a:solidFill>
                  <a:srgbClr val="000000"/>
                </a:solidFill>
                <a:cs typeface="+mn-ea"/>
                <a:sym typeface="+mn-lt"/>
              </a:rPr>
              <a:t>Hoàn thành nhiệm vụ được giao</a:t>
            </a:r>
          </a:p>
        </p:txBody>
      </p:sp>
      <p:sp>
        <p:nvSpPr>
          <p:cNvPr id="9" name="Rectangle 8">
            <a:extLst>
              <a:ext uri="{FF2B5EF4-FFF2-40B4-BE49-F238E27FC236}">
                <a16:creationId xmlns:a16="http://schemas.microsoft.com/office/drawing/2014/main" id="{3AC1CA8D-D33C-F4EE-547A-22F794601B84}"/>
              </a:ext>
            </a:extLst>
          </p:cNvPr>
          <p:cNvSpPr/>
          <p:nvPr/>
        </p:nvSpPr>
        <p:spPr>
          <a:xfrm>
            <a:off x="7971662" y="3665358"/>
            <a:ext cx="3382137" cy="1236557"/>
          </a:xfrm>
          <a:prstGeom prst="rect">
            <a:avLst/>
          </a:prstGeom>
        </p:spPr>
        <p:txBody>
          <a:bodyPr wrap="square">
            <a:spAutoFit/>
          </a:bodyPr>
          <a:lstStyle/>
          <a:p>
            <a:pPr algn="ctr">
              <a:lnSpc>
                <a:spcPct val="150000"/>
              </a:lnSpc>
            </a:pPr>
            <a:r>
              <a:rPr lang="vi-VN" sz="2667" dirty="0">
                <a:solidFill>
                  <a:srgbClr val="000000"/>
                </a:solidFill>
                <a:cs typeface="+mn-ea"/>
                <a:sym typeface="+mn-lt"/>
              </a:rPr>
              <a:t>Xem trước nội </a:t>
            </a:r>
            <a:r>
              <a:rPr lang="vi-VN" sz="2667">
                <a:solidFill>
                  <a:srgbClr val="000000"/>
                </a:solidFill>
                <a:cs typeface="+mn-ea"/>
                <a:sym typeface="+mn-lt"/>
              </a:rPr>
              <a:t>dung </a:t>
            </a:r>
            <a:r>
              <a:rPr lang="en-US" sz="2667">
                <a:solidFill>
                  <a:srgbClr val="000000"/>
                </a:solidFill>
                <a:cs typeface="+mn-ea"/>
                <a:sym typeface="+mn-lt"/>
              </a:rPr>
              <a:t>B</a:t>
            </a:r>
            <a:r>
              <a:rPr lang="vi-VN" sz="2667">
                <a:solidFill>
                  <a:srgbClr val="000000"/>
                </a:solidFill>
                <a:cs typeface="+mn-ea"/>
                <a:sym typeface="+mn-lt"/>
              </a:rPr>
              <a:t>ài </a:t>
            </a:r>
            <a:r>
              <a:rPr lang="vi-VN" sz="2667" dirty="0">
                <a:solidFill>
                  <a:srgbClr val="000000"/>
                </a:solidFill>
                <a:cs typeface="+mn-ea"/>
                <a:sym typeface="+mn-lt"/>
              </a:rPr>
              <a:t>10</a:t>
            </a:r>
          </a:p>
        </p:txBody>
      </p:sp>
    </p:spTree>
    <p:extLst>
      <p:ext uri="{BB962C8B-B14F-4D97-AF65-F5344CB8AC3E}">
        <p14:creationId xmlns:p14="http://schemas.microsoft.com/office/powerpoint/2010/main" val="3060355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4480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1221F26-4C65-6E54-9EA8-B247D58C6EFE}"/>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76B81309-AF59-B228-A1F3-249130566D47}"/>
              </a:ext>
            </a:extLst>
          </p:cNvPr>
          <p:cNvSpPr/>
          <p:nvPr/>
        </p:nvSpPr>
        <p:spPr>
          <a:xfrm>
            <a:off x="4775420" y="3585180"/>
            <a:ext cx="2944536" cy="2958471"/>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523">
              <a:defRPr/>
            </a:pPr>
            <a:endParaRPr lang="en-US" sz="4574">
              <a:solidFill>
                <a:prstClr val="white"/>
              </a:solidFill>
              <a:latin typeface="Calibri" panose="020F0502020204030204"/>
              <a:sym typeface="Arial"/>
            </a:endParaRPr>
          </a:p>
        </p:txBody>
      </p:sp>
      <p:sp>
        <p:nvSpPr>
          <p:cNvPr id="5" name="TextBox 4">
            <a:extLst>
              <a:ext uri="{FF2B5EF4-FFF2-40B4-BE49-F238E27FC236}">
                <a16:creationId xmlns:a16="http://schemas.microsoft.com/office/drawing/2014/main" id="{781C7BE5-57D1-1C32-BC75-BD0CE4C79EC9}"/>
              </a:ext>
            </a:extLst>
          </p:cNvPr>
          <p:cNvSpPr txBox="1"/>
          <p:nvPr/>
        </p:nvSpPr>
        <p:spPr>
          <a:xfrm>
            <a:off x="462107" y="912741"/>
            <a:ext cx="11367083" cy="950709"/>
          </a:xfrm>
          <a:prstGeom prst="rect">
            <a:avLst/>
          </a:prstGeom>
          <a:noFill/>
        </p:spPr>
        <p:txBody>
          <a:bodyPr wrap="square" rtlCol="0">
            <a:spAutoFit/>
          </a:bodyPr>
          <a:lstStyle/>
          <a:p>
            <a:pPr algn="ctr" defTabSz="914523">
              <a:lnSpc>
                <a:spcPct val="150000"/>
              </a:lnSpc>
              <a:defRPr/>
            </a:pPr>
            <a:r>
              <a:rPr lang="en-US" sz="2001" b="1">
                <a:solidFill>
                  <a:srgbClr val="ED7D31">
                    <a:lumMod val="50000"/>
                  </a:srgbClr>
                </a:solidFill>
                <a:latin typeface="UTM Avo" panose="02040603050506020204" pitchFamily="18" charset="0"/>
                <a:cs typeface="Arial"/>
                <a:sym typeface="Arial"/>
              </a:rPr>
              <a:t>Like fanpage Hoc10 - Học 1 biết 10 để nhận thêm nhiều tài liệu giảng dạy</a:t>
            </a:r>
          </a:p>
          <a:p>
            <a:pPr algn="ctr" defTabSz="914523">
              <a:lnSpc>
                <a:spcPct val="150000"/>
              </a:lnSpc>
              <a:defRPr/>
            </a:pPr>
            <a:r>
              <a:rPr lang="en-US" sz="2001">
                <a:solidFill>
                  <a:srgbClr val="ED7D31">
                    <a:lumMod val="50000"/>
                  </a:srgbClr>
                </a:solidFill>
                <a:latin typeface="UTM Avo" panose="02040603050506020204" pitchFamily="18" charset="0"/>
                <a:cs typeface="Arial"/>
                <a:sym typeface="Arial"/>
              </a:rPr>
              <a:t>theo đường link:  </a:t>
            </a:r>
          </a:p>
        </p:txBody>
      </p:sp>
      <p:sp>
        <p:nvSpPr>
          <p:cNvPr id="6" name="Rectangle: Rounded Corners 5">
            <a:extLst>
              <a:ext uri="{FF2B5EF4-FFF2-40B4-BE49-F238E27FC236}">
                <a16:creationId xmlns:a16="http://schemas.microsoft.com/office/drawing/2014/main" id="{D3A2233B-78B4-144D-C27E-A68F791BDCBB}"/>
              </a:ext>
            </a:extLst>
          </p:cNvPr>
          <p:cNvSpPr/>
          <p:nvPr/>
        </p:nvSpPr>
        <p:spPr>
          <a:xfrm>
            <a:off x="2441910" y="2000036"/>
            <a:ext cx="7407477" cy="461666"/>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523">
              <a:defRPr/>
            </a:pPr>
            <a:endParaRPr lang="en-US" sz="4574">
              <a:solidFill>
                <a:prstClr val="white"/>
              </a:solidFill>
              <a:latin typeface="Calibri" panose="020F0502020204030204"/>
              <a:sym typeface="Arial"/>
            </a:endParaRPr>
          </a:p>
        </p:txBody>
      </p:sp>
      <p:sp>
        <p:nvSpPr>
          <p:cNvPr id="7" name="TextBox 6">
            <a:hlinkClick r:id="rId3"/>
            <a:extLst>
              <a:ext uri="{FF2B5EF4-FFF2-40B4-BE49-F238E27FC236}">
                <a16:creationId xmlns:a16="http://schemas.microsoft.com/office/drawing/2014/main" id="{AF78D4DB-D18C-35F0-A640-447F807F89F9}"/>
              </a:ext>
            </a:extLst>
          </p:cNvPr>
          <p:cNvSpPr txBox="1"/>
          <p:nvPr/>
        </p:nvSpPr>
        <p:spPr>
          <a:xfrm>
            <a:off x="2644618" y="2000036"/>
            <a:ext cx="7122253" cy="461665"/>
          </a:xfrm>
          <a:prstGeom prst="rect">
            <a:avLst/>
          </a:prstGeom>
          <a:noFill/>
        </p:spPr>
        <p:txBody>
          <a:bodyPr wrap="square" rtlCol="0">
            <a:spAutoFit/>
          </a:bodyPr>
          <a:lstStyle/>
          <a:p>
            <a:pPr algn="ctr" defTabSz="914523">
              <a:defRPr/>
            </a:pPr>
            <a:r>
              <a:rPr lang="en-US" sz="2400" b="1" u="sng">
                <a:solidFill>
                  <a:srgbClr val="843C0C"/>
                </a:solidFill>
                <a:latin typeface="UTM Avo" panose="02040603050506020204" pitchFamily="18" charset="0"/>
                <a:cs typeface="Arial"/>
                <a:sym typeface="Arial"/>
                <a:hlinkClick r:id="rId3">
                  <a:extLst>
                    <a:ext uri="{A12FA001-AC4F-418D-AE19-62706E023703}">
                      <ahyp:hlinkClr xmlns:ahyp="http://schemas.microsoft.com/office/drawing/2018/hyperlinkcolor" val="tx"/>
                    </a:ext>
                  </a:extLst>
                </a:hlinkClick>
              </a:rPr>
              <a:t>Hoc10 – Học 1 biết 10</a:t>
            </a:r>
            <a:endParaRPr lang="en-US" sz="2400" b="1" u="sng">
              <a:solidFill>
                <a:srgbClr val="843C0C"/>
              </a:solidFill>
              <a:latin typeface="UTM Avo" panose="02040603050506020204" pitchFamily="18" charset="0"/>
              <a:cs typeface="Arial"/>
              <a:sym typeface="Arial"/>
            </a:endParaRPr>
          </a:p>
        </p:txBody>
      </p:sp>
      <p:sp>
        <p:nvSpPr>
          <p:cNvPr id="8" name="TextBox 7">
            <a:extLst>
              <a:ext uri="{FF2B5EF4-FFF2-40B4-BE49-F238E27FC236}">
                <a16:creationId xmlns:a16="http://schemas.microsoft.com/office/drawing/2014/main" id="{9B552111-83E9-E2C4-E08B-DC4EB19CF71B}"/>
              </a:ext>
            </a:extLst>
          </p:cNvPr>
          <p:cNvSpPr txBox="1"/>
          <p:nvPr/>
        </p:nvSpPr>
        <p:spPr>
          <a:xfrm>
            <a:off x="4011327" y="2381351"/>
            <a:ext cx="4321722" cy="488852"/>
          </a:xfrm>
          <a:prstGeom prst="rect">
            <a:avLst/>
          </a:prstGeom>
          <a:noFill/>
        </p:spPr>
        <p:txBody>
          <a:bodyPr wrap="square" rtlCol="0">
            <a:spAutoFit/>
          </a:bodyPr>
          <a:lstStyle/>
          <a:p>
            <a:pPr algn="ctr" defTabSz="914523">
              <a:lnSpc>
                <a:spcPct val="150000"/>
              </a:lnSpc>
              <a:defRPr/>
            </a:pPr>
            <a:r>
              <a:rPr lang="en-US" sz="2001">
                <a:solidFill>
                  <a:srgbClr val="ED7D31">
                    <a:lumMod val="50000"/>
                  </a:srgbClr>
                </a:solidFill>
                <a:latin typeface="UTM Avo" panose="02040603050506020204" pitchFamily="18" charset="0"/>
                <a:cs typeface="Arial"/>
                <a:sym typeface="Arial"/>
              </a:rPr>
              <a:t>Hoặc truy cập qua QR code</a:t>
            </a:r>
          </a:p>
        </p:txBody>
      </p:sp>
      <p:pic>
        <p:nvPicPr>
          <p:cNvPr id="9" name="Picture 2" descr="Ngón Trỏ, ngón tay, Máy tính Biểu tượng Tay - tay png tải về - Miễn phí  trong suốt Tay png Tải về.">
            <a:extLst>
              <a:ext uri="{FF2B5EF4-FFF2-40B4-BE49-F238E27FC236}">
                <a16:creationId xmlns:a16="http://schemas.microsoft.com/office/drawing/2014/main" id="{9AFDDDAE-520E-A070-C1CF-66C0F56BACC5}"/>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7" y="2851980"/>
            <a:ext cx="1053310" cy="74902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C51A6B98-10D5-49D7-521E-A99FE7C8447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05420" y="3722150"/>
            <a:ext cx="2684531" cy="2684531"/>
          </a:xfrm>
          <a:prstGeom prst="roundRect">
            <a:avLst>
              <a:gd name="adj" fmla="val 12957"/>
            </a:avLst>
          </a:prstGeom>
        </p:spPr>
      </p:pic>
    </p:spTree>
    <p:extLst>
      <p:ext uri="{BB962C8B-B14F-4D97-AF65-F5344CB8AC3E}">
        <p14:creationId xmlns:p14="http://schemas.microsoft.com/office/powerpoint/2010/main" val="3607196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7"/>
                                        </p:tgtEl>
                                        <p:attrNameLst>
                                          <p:attrName>style.color</p:attrName>
                                        </p:attrNameLst>
                                      </p:cBhvr>
                                      <p:by>
                                        <p:hsl h="7200000" s="0" l="0"/>
                                      </p:by>
                                    </p:animClr>
                                    <p:animClr clrSpc="hsl" dir="cw">
                                      <p:cBhvr>
                                        <p:cTn id="7" dur="1000" fill="hold"/>
                                        <p:tgtEl>
                                          <p:spTgt spid="7"/>
                                        </p:tgtEl>
                                        <p:attrNameLst>
                                          <p:attrName>fillcolor</p:attrName>
                                        </p:attrNameLst>
                                      </p:cBhvr>
                                      <p:by>
                                        <p:hsl h="7200000" s="0" l="0"/>
                                      </p:by>
                                    </p:animClr>
                                    <p:animClr clrSpc="hsl" dir="cw">
                                      <p:cBhvr>
                                        <p:cTn id="8" dur="1000" fill="hold"/>
                                        <p:tgtEl>
                                          <p:spTgt spid="7"/>
                                        </p:tgtEl>
                                        <p:attrNameLst>
                                          <p:attrName>stroke.color</p:attrName>
                                        </p:attrNameLst>
                                      </p:cBhvr>
                                      <p:by>
                                        <p:hsl h="7200000" s="0" l="0"/>
                                      </p:by>
                                    </p:animClr>
                                    <p:set>
                                      <p:cBhvr>
                                        <p:cTn id="9" dur="1000" fill="hold"/>
                                        <p:tgtEl>
                                          <p:spTgt spid="7"/>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6"/>
                                        </p:tgtEl>
                                        <p:attrNameLst>
                                          <p:attrName>fillcolor</p:attrName>
                                        </p:attrNameLst>
                                      </p:cBhvr>
                                      <p:to>
                                        <a:srgbClr val="C5E0B3"/>
                                      </p:to>
                                    </p:animClr>
                                    <p:set>
                                      <p:cBhvr>
                                        <p:cTn id="12" dur="1000" fill="hold"/>
                                        <p:tgtEl>
                                          <p:spTgt spid="6"/>
                                        </p:tgtEl>
                                        <p:attrNameLst>
                                          <p:attrName>fill.type</p:attrName>
                                        </p:attrNameLst>
                                      </p:cBhvr>
                                      <p:to>
                                        <p:strVal val="solid"/>
                                      </p:to>
                                    </p:set>
                                    <p:set>
                                      <p:cBhvr>
                                        <p:cTn id="13" dur="1000" fill="hold"/>
                                        <p:tgtEl>
                                          <p:spTgt spid="6"/>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4"/>
                                        </p:tgtEl>
                                        <p:attrNameLst>
                                          <p:attrName>style.color</p:attrName>
                                        </p:attrNameLst>
                                      </p:cBhvr>
                                      <p:by>
                                        <p:hsl h="7200000" s="0" l="0"/>
                                      </p:by>
                                    </p:animClr>
                                    <p:animClr clrSpc="hsl" dir="cw">
                                      <p:cBhvr>
                                        <p:cTn id="16" dur="1000" fill="hold"/>
                                        <p:tgtEl>
                                          <p:spTgt spid="4"/>
                                        </p:tgtEl>
                                        <p:attrNameLst>
                                          <p:attrName>fillcolor</p:attrName>
                                        </p:attrNameLst>
                                      </p:cBhvr>
                                      <p:by>
                                        <p:hsl h="7200000" s="0" l="0"/>
                                      </p:by>
                                    </p:animClr>
                                    <p:animClr clrSpc="hsl" dir="cw">
                                      <p:cBhvr>
                                        <p:cTn id="17" dur="1000" fill="hold"/>
                                        <p:tgtEl>
                                          <p:spTgt spid="4"/>
                                        </p:tgtEl>
                                        <p:attrNameLst>
                                          <p:attrName>stroke.color</p:attrName>
                                        </p:attrNameLst>
                                      </p:cBhvr>
                                      <p:by>
                                        <p:hsl h="7200000" s="0" l="0"/>
                                      </p:by>
                                    </p:animClr>
                                    <p:set>
                                      <p:cBhvr>
                                        <p:cTn id="18" dur="1000" fill="hold"/>
                                        <p:tgtEl>
                                          <p:spTgt spid="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m44zgfc">
      <a:majorFont>
        <a:latin typeface="UTM Avo"/>
        <a:ea typeface="UTM Avo"/>
        <a:cs typeface=""/>
      </a:majorFont>
      <a:minorFont>
        <a:latin typeface="UTM Avo"/>
        <a:ea typeface="UTM Avo"/>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esdjdxp4">
      <a:majorFont>
        <a:latin typeface="UTM Avo"/>
        <a:ea typeface="UTM Avo"/>
        <a:cs typeface=""/>
      </a:majorFont>
      <a:minorFont>
        <a:latin typeface="UTM Avo"/>
        <a:ea typeface="UTM Avo"/>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273</TotalTime>
  <Words>1301</Words>
  <Application>Microsoft Office PowerPoint</Application>
  <PresentationFormat>Widescreen</PresentationFormat>
  <Paragraphs>100</Paragraphs>
  <Slides>30</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30</vt:i4>
      </vt:variant>
    </vt:vector>
  </HeadingPairs>
  <TitlesOfParts>
    <vt:vector size="39" baseType="lpstr">
      <vt:lpstr>Symbol</vt:lpstr>
      <vt:lpstr>Cambria Math</vt:lpstr>
      <vt:lpstr>Arial</vt:lpstr>
      <vt:lpstr>Calibri</vt:lpstr>
      <vt:lpstr>UTM Avo</vt:lpstr>
      <vt:lpstr>Wingdings</vt:lpstr>
      <vt:lpstr>Theme1</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Monkey</dc:creator>
  <dc:description>9Slide.vn</dc:description>
  <cp:lastModifiedBy>Thuynt</cp:lastModifiedBy>
  <cp:revision>26</cp:revision>
  <dcterms:created xsi:type="dcterms:W3CDTF">2024-03-01T08:13:14Z</dcterms:created>
  <dcterms:modified xsi:type="dcterms:W3CDTF">2024-04-05T03:34:13Z</dcterms:modified>
  <cp:category>9Slide.vn</cp:category>
</cp:coreProperties>
</file>