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  <p:sldMasterId id="2147483696" r:id="rId3"/>
  </p:sldMasterIdLst>
  <p:sldIdLst>
    <p:sldId id="318" r:id="rId4"/>
    <p:sldId id="281" r:id="rId5"/>
    <p:sldId id="282" r:id="rId6"/>
    <p:sldId id="429" r:id="rId7"/>
    <p:sldId id="284" r:id="rId8"/>
    <p:sldId id="323" r:id="rId9"/>
    <p:sldId id="349" r:id="rId10"/>
    <p:sldId id="430" r:id="rId11"/>
    <p:sldId id="431" r:id="rId12"/>
    <p:sldId id="432" r:id="rId13"/>
    <p:sldId id="435" r:id="rId14"/>
    <p:sldId id="436" r:id="rId15"/>
    <p:sldId id="437" r:id="rId16"/>
    <p:sldId id="438" r:id="rId17"/>
    <p:sldId id="287" r:id="rId18"/>
    <p:sldId id="316" r:id="rId19"/>
    <p:sldId id="296" r:id="rId20"/>
    <p:sldId id="297" r:id="rId21"/>
    <p:sldId id="279" r:id="rId22"/>
    <p:sldId id="300" r:id="rId23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B0EE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90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1569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1724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5832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6328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9951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623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5592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7267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103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4488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687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295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5626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1977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737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3732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8613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9574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9088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6984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0671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4967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F318DBF-D05F-4398-985E-87E7B6934AD9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7159AADA-F7D0-43F0-8CF3-28D22557F227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8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ACAD562C-8029-44C4-9675-99C7BF3E6B45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8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10-tap-1/1/153/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10-tap-1/1/153/5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10-tap-1/1/153/10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10-tap-1/1/153/5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44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DE19A8-D672-4408-81C4-869139498D82}"/>
              </a:ext>
            </a:extLst>
          </p:cNvPr>
          <p:cNvSpPr txBox="1"/>
          <p:nvPr/>
        </p:nvSpPr>
        <p:spPr>
          <a:xfrm>
            <a:off x="9121140" y="186791"/>
            <a:ext cx="2865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Ngữ văn 10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2B7B8113-7616-4C94-84EE-276037928582}"/>
              </a:ext>
            </a:extLst>
          </p:cNvPr>
          <p:cNvSpPr txBox="1">
            <a:spLocks/>
          </p:cNvSpPr>
          <p:nvPr/>
        </p:nvSpPr>
        <p:spPr>
          <a:xfrm>
            <a:off x="1937223" y="1644417"/>
            <a:ext cx="8317554" cy="104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90"/>
              <a:buFont typeface="Calibri"/>
              <a:buNone/>
              <a:tabLst/>
              <a:defRPr/>
            </a:pP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6" name="Google Shape;54;p1">
            <a:extLst>
              <a:ext uri="{FF2B5EF4-FFF2-40B4-BE49-F238E27FC236}">
                <a16:creationId xmlns:a16="http://schemas.microsoft.com/office/drawing/2014/main" id="{DC3627D1-3883-449F-BA96-6005A235DABA}"/>
              </a:ext>
            </a:extLst>
          </p:cNvPr>
          <p:cNvSpPr txBox="1">
            <a:spLocks/>
          </p:cNvSpPr>
          <p:nvPr/>
        </p:nvSpPr>
        <p:spPr>
          <a:xfrm>
            <a:off x="1225453" y="4168376"/>
            <a:ext cx="9741091" cy="3491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90"/>
              <a:buFont typeface="Calibri"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mở đầu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90"/>
              <a:buFont typeface="Calibri"/>
              <a:buNone/>
              <a:tabLst/>
              <a:defRPr/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(Tiết 1)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90"/>
              <a:buFont typeface="Calibri"/>
              <a:buNone/>
              <a:tabLst/>
              <a:defRPr/>
            </a:pPr>
            <a:b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61D2EE-1986-DDF0-A3A4-754D7FD748FE}"/>
              </a:ext>
            </a:extLst>
          </p:cNvPr>
          <p:cNvSpPr txBox="1"/>
          <p:nvPr/>
        </p:nvSpPr>
        <p:spPr>
          <a:xfrm>
            <a:off x="10401871" y="834971"/>
            <a:ext cx="19286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1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20589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F63651E-3744-41C2-A809-FE831F944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203022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102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8;p2">
            <a:extLst>
              <a:ext uri="{FF2B5EF4-FFF2-40B4-BE49-F238E27FC236}">
                <a16:creationId xmlns:a16="http://schemas.microsoft.com/office/drawing/2014/main" id="{8F20D01F-A6B0-5E80-6C4C-C7BA4DDE7C4A}"/>
              </a:ext>
            </a:extLst>
          </p:cNvPr>
          <p:cNvSpPr/>
          <p:nvPr/>
        </p:nvSpPr>
        <p:spPr>
          <a:xfrm>
            <a:off x="1143000" y="6177243"/>
            <a:ext cx="9906000" cy="444220"/>
          </a:xfrm>
          <a:custGeom>
            <a:avLst/>
            <a:gdLst/>
            <a:ahLst/>
            <a:cxnLst/>
            <a:rect l="l" t="t" r="r" b="b"/>
            <a:pathLst>
              <a:path w="6555032" h="293951" extrusionOk="0">
                <a:moveTo>
                  <a:pt x="0" y="0"/>
                </a:moveTo>
                <a:lnTo>
                  <a:pt x="6555032" y="0"/>
                </a:lnTo>
                <a:lnTo>
                  <a:pt x="6555032" y="293951"/>
                </a:lnTo>
                <a:lnTo>
                  <a:pt x="0" y="293951"/>
                </a:lnTo>
                <a:close/>
              </a:path>
            </a:pathLst>
          </a:custGeom>
          <a:solidFill>
            <a:srgbClr val="1C4F5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Google Shape;99;p2">
            <a:extLst>
              <a:ext uri="{FF2B5EF4-FFF2-40B4-BE49-F238E27FC236}">
                <a16:creationId xmlns:a16="http://schemas.microsoft.com/office/drawing/2014/main" id="{082D7FA3-22BC-6355-AC17-E7A1910C2E15}"/>
              </a:ext>
            </a:extLst>
          </p:cNvPr>
          <p:cNvSpPr/>
          <p:nvPr/>
        </p:nvSpPr>
        <p:spPr>
          <a:xfrm>
            <a:off x="1700213" y="2184400"/>
            <a:ext cx="8791575" cy="3797300"/>
          </a:xfrm>
          <a:custGeom>
            <a:avLst/>
            <a:gdLst/>
            <a:ahLst/>
            <a:cxnLst/>
            <a:rect l="l" t="t" r="r" b="b"/>
            <a:pathLst>
              <a:path w="8732589" h="2870189" extrusionOk="0">
                <a:moveTo>
                  <a:pt x="8608130" y="2870189"/>
                </a:moveTo>
                <a:lnTo>
                  <a:pt x="124460" y="2870189"/>
                </a:lnTo>
                <a:cubicBezTo>
                  <a:pt x="55880" y="2870189"/>
                  <a:pt x="0" y="2814309"/>
                  <a:pt x="0" y="274572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8608130" y="0"/>
                </a:lnTo>
                <a:cubicBezTo>
                  <a:pt x="8676710" y="0"/>
                  <a:pt x="8732589" y="55880"/>
                  <a:pt x="8732589" y="124460"/>
                </a:cubicBezTo>
                <a:lnTo>
                  <a:pt x="8732589" y="2745729"/>
                </a:lnTo>
                <a:cubicBezTo>
                  <a:pt x="8732589" y="2814309"/>
                  <a:pt x="8676710" y="2870189"/>
                  <a:pt x="8608130" y="28701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pic>
        <p:nvPicPr>
          <p:cNvPr id="4" name="Google Shape;100;p2">
            <a:extLst>
              <a:ext uri="{FF2B5EF4-FFF2-40B4-BE49-F238E27FC236}">
                <a16:creationId xmlns:a16="http://schemas.microsoft.com/office/drawing/2014/main" id="{B03A408C-0D85-E303-F91D-7BE267EAC26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830491">
            <a:off x="1407859" y="1959545"/>
            <a:ext cx="967132" cy="146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01;p2">
            <a:extLst>
              <a:ext uri="{FF2B5EF4-FFF2-40B4-BE49-F238E27FC236}">
                <a16:creationId xmlns:a16="http://schemas.microsoft.com/office/drawing/2014/main" id="{04EC2A73-DA05-1550-4F77-B71ED44C57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07119">
            <a:off x="9797849" y="1347791"/>
            <a:ext cx="1163244" cy="128213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02;p2">
            <a:extLst>
              <a:ext uri="{FF2B5EF4-FFF2-40B4-BE49-F238E27FC236}">
                <a16:creationId xmlns:a16="http://schemas.microsoft.com/office/drawing/2014/main" id="{209682D3-3F5C-F59D-6F6D-4C54980B78C2}"/>
              </a:ext>
            </a:extLst>
          </p:cNvPr>
          <p:cNvSpPr txBox="1"/>
          <p:nvPr/>
        </p:nvSpPr>
        <p:spPr>
          <a:xfrm>
            <a:off x="2633376" y="1392277"/>
            <a:ext cx="6925248" cy="69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8000"/>
              </a:lnSpc>
            </a:pPr>
            <a:r>
              <a:rPr lang="en-US" sz="3521" b="1">
                <a:latin typeface="UTM Avo" panose="02040603050506020204" pitchFamily="18"/>
              </a:rPr>
              <a:t>KHỞI ĐỘNG</a:t>
            </a:r>
            <a:endParaRPr sz="445">
              <a:latin typeface="UTM Avo" panose="02040603050506020204" pitchFamily="18"/>
            </a:endParaRPr>
          </a:p>
        </p:txBody>
      </p:sp>
      <p:sp>
        <p:nvSpPr>
          <p:cNvPr id="7" name="Google Shape;103;p2">
            <a:extLst>
              <a:ext uri="{FF2B5EF4-FFF2-40B4-BE49-F238E27FC236}">
                <a16:creationId xmlns:a16="http://schemas.microsoft.com/office/drawing/2014/main" id="{92B338F9-2AB3-9B84-348B-173F83448F70}"/>
              </a:ext>
            </a:extLst>
          </p:cNvPr>
          <p:cNvSpPr/>
          <p:nvPr/>
        </p:nvSpPr>
        <p:spPr>
          <a:xfrm>
            <a:off x="4684843" y="2623760"/>
            <a:ext cx="5106076" cy="1178327"/>
          </a:xfrm>
          <a:prstGeom prst="wedgeRoundRectCallout">
            <a:avLst>
              <a:gd name="adj1" fmla="val -57149"/>
              <a:gd name="adj2" fmla="val 31734"/>
              <a:gd name="adj3" fmla="val 16667"/>
            </a:avLst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49522" tIns="24754" rIns="49522" bIns="24754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dirty="0" err="1">
                <a:latin typeface="UTM Avo" panose="02040603050506020204" pitchFamily="18"/>
                <a:ea typeface="Calibri"/>
                <a:cs typeface="Calibri"/>
                <a:sym typeface="Calibri"/>
              </a:rPr>
              <a:t>Em</a:t>
            </a:r>
            <a:r>
              <a:rPr lang="en-US" sz="2100" dirty="0"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100" dirty="0" err="1">
                <a:latin typeface="UTM Avo" panose="02040603050506020204" pitchFamily="18"/>
                <a:ea typeface="Calibri"/>
                <a:cs typeface="Calibri"/>
                <a:sym typeface="Calibri"/>
              </a:rPr>
              <a:t>đã</a:t>
            </a:r>
            <a:r>
              <a:rPr lang="en-US" sz="2100" dirty="0"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100" dirty="0" err="1">
                <a:latin typeface="UTM Avo" panose="02040603050506020204" pitchFamily="18"/>
                <a:ea typeface="Calibri"/>
                <a:cs typeface="Calibri"/>
                <a:sym typeface="Calibri"/>
              </a:rPr>
              <a:t>có</a:t>
            </a:r>
            <a:r>
              <a:rPr lang="en-US" sz="2100" dirty="0"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100" dirty="0" err="1">
                <a:latin typeface="UTM Avo" panose="02040603050506020204" pitchFamily="18"/>
                <a:ea typeface="Calibri"/>
                <a:cs typeface="Calibri"/>
                <a:sym typeface="Calibri"/>
              </a:rPr>
              <a:t>cuốn</a:t>
            </a:r>
            <a:r>
              <a:rPr lang="en-US" sz="2100" dirty="0"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100" dirty="0" err="1">
                <a:latin typeface="UTM Avo" panose="02040603050506020204" pitchFamily="18"/>
                <a:ea typeface="Calibri"/>
                <a:cs typeface="Calibri"/>
                <a:sym typeface="Calibri"/>
              </a:rPr>
              <a:t>sách</a:t>
            </a:r>
            <a:r>
              <a:rPr lang="en-US" sz="2100" dirty="0"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100" dirty="0" err="1">
                <a:latin typeface="UTM Avo" panose="02040603050506020204" pitchFamily="18"/>
                <a:ea typeface="Calibri"/>
                <a:cs typeface="Calibri"/>
                <a:sym typeface="Calibri"/>
              </a:rPr>
              <a:t>Ngữ</a:t>
            </a:r>
            <a:r>
              <a:rPr lang="en-US" sz="2100" dirty="0"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100" dirty="0" err="1">
                <a:latin typeface="UTM Avo" panose="02040603050506020204" pitchFamily="18"/>
                <a:ea typeface="Calibri"/>
                <a:cs typeface="Calibri"/>
                <a:sym typeface="Calibri"/>
              </a:rPr>
              <a:t>văn</a:t>
            </a:r>
            <a:r>
              <a:rPr lang="en-US" sz="2100" dirty="0"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US" sz="2100" dirty="0">
                <a:latin typeface="UTM Avo" panose="02040603050506020204" pitchFamily="18"/>
                <a:ea typeface="Calibri"/>
                <a:cs typeface="Calibri"/>
                <a:sym typeface="Calibri"/>
              </a:rPr>
              <a:t>7, </a:t>
            </a:r>
            <a:r>
              <a:rPr lang="en-US" sz="2100" dirty="0">
                <a:latin typeface="UTM Avo" panose="02040603050506020204" pitchFamily="18"/>
              </a:rPr>
              <a:t>8</a:t>
            </a:r>
            <a:r>
              <a:rPr lang="en-US" sz="2100" dirty="0"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100" dirty="0" err="1">
                <a:latin typeface="UTM Avo" panose="02040603050506020204" pitchFamily="18"/>
                <a:ea typeface="Calibri"/>
                <a:cs typeface="Calibri"/>
                <a:sym typeface="Calibri"/>
              </a:rPr>
              <a:t>chưa</a:t>
            </a:r>
            <a:r>
              <a:rPr lang="en-US" sz="2100" dirty="0">
                <a:latin typeface="UTM Avo" panose="02040603050506020204" pitchFamily="18"/>
                <a:ea typeface="Calibri"/>
                <a:cs typeface="Calibri"/>
                <a:sym typeface="Calibri"/>
              </a:rPr>
              <a:t>? </a:t>
            </a:r>
            <a:endParaRPr sz="2100" dirty="0">
              <a:latin typeface="UTM Avo" panose="02040603050506020204" pitchFamily="18"/>
            </a:endParaRPr>
          </a:p>
        </p:txBody>
      </p:sp>
      <p:sp>
        <p:nvSpPr>
          <p:cNvPr id="8" name="Google Shape;104;p2">
            <a:extLst>
              <a:ext uri="{FF2B5EF4-FFF2-40B4-BE49-F238E27FC236}">
                <a16:creationId xmlns:a16="http://schemas.microsoft.com/office/drawing/2014/main" id="{793E903A-0AC6-F1DE-7444-F3939523648B}"/>
              </a:ext>
            </a:extLst>
          </p:cNvPr>
          <p:cNvSpPr/>
          <p:nvPr/>
        </p:nvSpPr>
        <p:spPr>
          <a:xfrm>
            <a:off x="4684843" y="3997630"/>
            <a:ext cx="5106076" cy="1535977"/>
          </a:xfrm>
          <a:prstGeom prst="wedgeRoundRectCallout">
            <a:avLst>
              <a:gd name="adj1" fmla="val -56718"/>
              <a:gd name="adj2" fmla="val 15514"/>
              <a:gd name="adj3" fmla="val 16667"/>
            </a:avLst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49522" tIns="24754" rIns="49522" bIns="24754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sz="2100" dirty="0" err="1">
                <a:latin typeface="UTM Avo" panose="02040603050506020204" pitchFamily="18"/>
              </a:rPr>
              <a:t>Em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thấy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err="1">
                <a:latin typeface="UTM Avo" panose="02040603050506020204" pitchFamily="18"/>
              </a:rPr>
              <a:t>sách</a:t>
            </a:r>
            <a:r>
              <a:rPr lang="en-US" sz="2100">
                <a:latin typeface="UTM Avo" panose="02040603050506020204" pitchFamily="18"/>
              </a:rPr>
              <a:t> Ngữ văn lớp </a:t>
            </a:r>
            <a:r>
              <a:rPr lang="en-US" sz="2100" dirty="0">
                <a:latin typeface="UTM Avo" panose="02040603050506020204" pitchFamily="18"/>
              </a:rPr>
              <a:t>10 </a:t>
            </a:r>
            <a:r>
              <a:rPr lang="en-US" sz="2100" dirty="0" err="1">
                <a:latin typeface="UTM Avo" panose="02040603050506020204" pitchFamily="18"/>
              </a:rPr>
              <a:t>khác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biệt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gì</a:t>
            </a:r>
            <a:r>
              <a:rPr lang="en-US" sz="2100" dirty="0">
                <a:latin typeface="UTM Avo" panose="02040603050506020204" pitchFamily="18"/>
              </a:rPr>
              <a:t> so </a:t>
            </a:r>
            <a:r>
              <a:rPr lang="en-US" sz="2100" dirty="0" err="1">
                <a:latin typeface="UTM Avo" panose="02040603050506020204" pitchFamily="18"/>
              </a:rPr>
              <a:t>với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sách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Ngữ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văn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trong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chương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trình</a:t>
            </a:r>
            <a:r>
              <a:rPr lang="en-US" sz="2100" dirty="0">
                <a:latin typeface="UTM Avo" panose="02040603050506020204" pitchFamily="18"/>
              </a:rPr>
              <a:t> THCS </a:t>
            </a:r>
            <a:r>
              <a:rPr lang="en-US" sz="2100" dirty="0" err="1">
                <a:latin typeface="UTM Avo" panose="02040603050506020204" pitchFamily="18"/>
              </a:rPr>
              <a:t>đã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học</a:t>
            </a:r>
            <a:r>
              <a:rPr lang="en-US" sz="2100" dirty="0">
                <a:latin typeface="UTM Avo" panose="02040603050506020204" pitchFamily="18"/>
              </a:rPr>
              <a:t>?</a:t>
            </a:r>
            <a:endParaRPr sz="2100" dirty="0">
              <a:latin typeface="UTM Avo" panose="02040603050506020204" pitchFamily="18"/>
            </a:endParaRPr>
          </a:p>
        </p:txBody>
      </p:sp>
      <p:pic>
        <p:nvPicPr>
          <p:cNvPr id="9" name="Google Shape;105;p2">
            <a:extLst>
              <a:ext uri="{FF2B5EF4-FFF2-40B4-BE49-F238E27FC236}">
                <a16:creationId xmlns:a16="http://schemas.microsoft.com/office/drawing/2014/main" id="{543FA932-3F2D-6D69-560B-F20E13F017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2283346" y="3082817"/>
            <a:ext cx="2497138" cy="2905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22335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10;p3">
            <a:extLst>
              <a:ext uri="{FF2B5EF4-FFF2-40B4-BE49-F238E27FC236}">
                <a16:creationId xmlns:a16="http://schemas.microsoft.com/office/drawing/2014/main" id="{BAC5CBDA-8A3D-012D-E8ED-1C03B17D34C9}"/>
              </a:ext>
            </a:extLst>
          </p:cNvPr>
          <p:cNvSpPr/>
          <p:nvPr/>
        </p:nvSpPr>
        <p:spPr>
          <a:xfrm>
            <a:off x="1700213" y="2048934"/>
            <a:ext cx="8791575" cy="3797300"/>
          </a:xfrm>
          <a:custGeom>
            <a:avLst/>
            <a:gdLst/>
            <a:ahLst/>
            <a:cxnLst/>
            <a:rect l="l" t="t" r="r" b="b"/>
            <a:pathLst>
              <a:path w="8732589" h="2870189" extrusionOk="0">
                <a:moveTo>
                  <a:pt x="8608130" y="2870189"/>
                </a:moveTo>
                <a:lnTo>
                  <a:pt x="124460" y="2870189"/>
                </a:lnTo>
                <a:cubicBezTo>
                  <a:pt x="55880" y="2870189"/>
                  <a:pt x="0" y="2814309"/>
                  <a:pt x="0" y="2745729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8608130" y="0"/>
                </a:lnTo>
                <a:cubicBezTo>
                  <a:pt x="8676710" y="0"/>
                  <a:pt x="8732589" y="55880"/>
                  <a:pt x="8732589" y="124460"/>
                </a:cubicBezTo>
                <a:lnTo>
                  <a:pt x="8732589" y="2745729"/>
                </a:lnTo>
                <a:cubicBezTo>
                  <a:pt x="8732589" y="2814309"/>
                  <a:pt x="8676710" y="2870189"/>
                  <a:pt x="8608130" y="287018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pic>
        <p:nvPicPr>
          <p:cNvPr id="11" name="Google Shape;111;p3">
            <a:extLst>
              <a:ext uri="{FF2B5EF4-FFF2-40B4-BE49-F238E27FC236}">
                <a16:creationId xmlns:a16="http://schemas.microsoft.com/office/drawing/2014/main" id="{38E4F7EF-A2EC-E344-A76B-1ACB9DEEBF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3136" y="2185512"/>
            <a:ext cx="2520227" cy="3532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12;p3" descr="Sách giáo khoa Ngữ văn 7 Cánh Diều">
            <a:extLst>
              <a:ext uri="{FF2B5EF4-FFF2-40B4-BE49-F238E27FC236}">
                <a16:creationId xmlns:a16="http://schemas.microsoft.com/office/drawing/2014/main" id="{72EFEC42-99F3-5288-1FB9-BC9F502EC48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1388" y="2185512"/>
            <a:ext cx="2517475" cy="353245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13;p3">
            <a:extLst>
              <a:ext uri="{FF2B5EF4-FFF2-40B4-BE49-F238E27FC236}">
                <a16:creationId xmlns:a16="http://schemas.microsoft.com/office/drawing/2014/main" id="{97676676-5FB8-CA84-980C-B8F92219231F}"/>
              </a:ext>
            </a:extLst>
          </p:cNvPr>
          <p:cNvSpPr/>
          <p:nvPr/>
        </p:nvSpPr>
        <p:spPr>
          <a:xfrm>
            <a:off x="1143000" y="6041777"/>
            <a:ext cx="9906000" cy="444220"/>
          </a:xfrm>
          <a:custGeom>
            <a:avLst/>
            <a:gdLst/>
            <a:ahLst/>
            <a:cxnLst/>
            <a:rect l="l" t="t" r="r" b="b"/>
            <a:pathLst>
              <a:path w="6555032" h="293951" extrusionOk="0">
                <a:moveTo>
                  <a:pt x="0" y="0"/>
                </a:moveTo>
                <a:lnTo>
                  <a:pt x="6555032" y="0"/>
                </a:lnTo>
                <a:lnTo>
                  <a:pt x="6555032" y="293951"/>
                </a:lnTo>
                <a:lnTo>
                  <a:pt x="0" y="293951"/>
                </a:lnTo>
                <a:close/>
              </a:path>
            </a:pathLst>
          </a:custGeom>
          <a:solidFill>
            <a:srgbClr val="1C4F5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4" name="Google Shape;114;p3">
            <a:extLst>
              <a:ext uri="{FF2B5EF4-FFF2-40B4-BE49-F238E27FC236}">
                <a16:creationId xmlns:a16="http://schemas.microsoft.com/office/drawing/2014/main" id="{7927422D-D1E7-AAB3-1380-CD4E3026D4B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393494">
            <a:off x="1097307" y="1666843"/>
            <a:ext cx="967132" cy="146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15;p3">
            <a:extLst>
              <a:ext uri="{FF2B5EF4-FFF2-40B4-BE49-F238E27FC236}">
                <a16:creationId xmlns:a16="http://schemas.microsoft.com/office/drawing/2014/main" id="{E8C99565-715B-B858-337D-FA266EC0DCC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07119">
            <a:off x="9660469" y="1239590"/>
            <a:ext cx="1092792" cy="120448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17;p3" descr="Ngữ Văn 6 Tập Một – Cánh Diều - Thư Viện PDF">
            <a:extLst>
              <a:ext uri="{FF2B5EF4-FFF2-40B4-BE49-F238E27FC236}">
                <a16:creationId xmlns:a16="http://schemas.microsoft.com/office/drawing/2014/main" id="{7A5C5148-2C76-94B4-8DED-447CBAB11D65}"/>
              </a:ext>
            </a:extLst>
          </p:cNvPr>
          <p:cNvSpPr/>
          <p:nvPr/>
        </p:nvSpPr>
        <p:spPr>
          <a:xfrm>
            <a:off x="1227270" y="835621"/>
            <a:ext cx="165100" cy="16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noAutofit/>
          </a:bodyPr>
          <a:lstStyle/>
          <a:p>
            <a:endParaRPr sz="975">
              <a:solidFill>
                <a:schemeClr val="dk1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18;p3" descr="Ngữ Văn 6 Tập Một – Cánh Diều - Thư Viện PDF">
            <a:extLst>
              <a:ext uri="{FF2B5EF4-FFF2-40B4-BE49-F238E27FC236}">
                <a16:creationId xmlns:a16="http://schemas.microsoft.com/office/drawing/2014/main" id="{D9E71D68-8D31-D074-8222-13E1547A46C3}"/>
              </a:ext>
            </a:extLst>
          </p:cNvPr>
          <p:cNvSpPr/>
          <p:nvPr/>
        </p:nvSpPr>
        <p:spPr>
          <a:xfrm>
            <a:off x="1309820" y="918171"/>
            <a:ext cx="165100" cy="16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noAutofit/>
          </a:bodyPr>
          <a:lstStyle/>
          <a:p>
            <a:endParaRPr sz="975">
              <a:solidFill>
                <a:schemeClr val="dk1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19;p3" descr="Ngữ Văn 6 Tập Một – Cánh Diều - Thư Viện PDF">
            <a:extLst>
              <a:ext uri="{FF2B5EF4-FFF2-40B4-BE49-F238E27FC236}">
                <a16:creationId xmlns:a16="http://schemas.microsoft.com/office/drawing/2014/main" id="{36DCFEFB-140B-DF3D-6943-5B014BB9C5CE}"/>
              </a:ext>
            </a:extLst>
          </p:cNvPr>
          <p:cNvSpPr/>
          <p:nvPr/>
        </p:nvSpPr>
        <p:spPr>
          <a:xfrm>
            <a:off x="1392370" y="1000721"/>
            <a:ext cx="165100" cy="16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noAutofit/>
          </a:bodyPr>
          <a:lstStyle/>
          <a:p>
            <a:endParaRPr sz="975">
              <a:solidFill>
                <a:schemeClr val="dk1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120;p3" descr="NGỮ VĂN 8 - THCHD : ĐI BỘ NGAO DU, ÔNG GIUỐC - ĐANH MẶC ...">
            <a:extLst>
              <a:ext uri="{FF2B5EF4-FFF2-40B4-BE49-F238E27FC236}">
                <a16:creationId xmlns:a16="http://schemas.microsoft.com/office/drawing/2014/main" id="{A254B43B-3846-9DCA-7415-8D8125A8B7E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39487" y="2185512"/>
            <a:ext cx="2513025" cy="35324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42534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B9AC434F-804C-444D-2765-FED9FAD3A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203022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7193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p6">
            <a:extLst>
              <a:ext uri="{FF2B5EF4-FFF2-40B4-BE49-F238E27FC236}">
                <a16:creationId xmlns:a16="http://schemas.microsoft.com/office/drawing/2014/main" id="{83A9A9FE-EAD9-35C6-1E0C-3E5AED298C21}"/>
              </a:ext>
            </a:extLst>
          </p:cNvPr>
          <p:cNvSpPr/>
          <p:nvPr/>
        </p:nvSpPr>
        <p:spPr>
          <a:xfrm>
            <a:off x="1700210" y="1928354"/>
            <a:ext cx="8791575" cy="3924787"/>
          </a:xfrm>
          <a:custGeom>
            <a:avLst/>
            <a:gdLst/>
            <a:ahLst/>
            <a:cxnLst/>
            <a:rect l="l" t="t" r="r" b="b"/>
            <a:pathLst>
              <a:path w="8732589" h="3898454" extrusionOk="0">
                <a:moveTo>
                  <a:pt x="8608130" y="3898453"/>
                </a:moveTo>
                <a:lnTo>
                  <a:pt x="124460" y="3898453"/>
                </a:lnTo>
                <a:cubicBezTo>
                  <a:pt x="55880" y="3898453"/>
                  <a:pt x="0" y="3842573"/>
                  <a:pt x="0" y="3773993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8608130" y="0"/>
                </a:lnTo>
                <a:cubicBezTo>
                  <a:pt x="8676710" y="0"/>
                  <a:pt x="8732589" y="55880"/>
                  <a:pt x="8732589" y="124460"/>
                </a:cubicBezTo>
                <a:lnTo>
                  <a:pt x="8732589" y="3773993"/>
                </a:lnTo>
                <a:cubicBezTo>
                  <a:pt x="8732589" y="3842574"/>
                  <a:pt x="8676710" y="3898454"/>
                  <a:pt x="8608130" y="389845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sp>
        <p:nvSpPr>
          <p:cNvPr id="6" name="Google Shape;149;p6">
            <a:extLst>
              <a:ext uri="{FF2B5EF4-FFF2-40B4-BE49-F238E27FC236}">
                <a16:creationId xmlns:a16="http://schemas.microsoft.com/office/drawing/2014/main" id="{6AA11996-319B-44FC-37B7-3BE9886B7D70}"/>
              </a:ext>
            </a:extLst>
          </p:cNvPr>
          <p:cNvSpPr/>
          <p:nvPr/>
        </p:nvSpPr>
        <p:spPr>
          <a:xfrm>
            <a:off x="1142996" y="5853141"/>
            <a:ext cx="9906000" cy="444220"/>
          </a:xfrm>
          <a:custGeom>
            <a:avLst/>
            <a:gdLst/>
            <a:ahLst/>
            <a:cxnLst/>
            <a:rect l="l" t="t" r="r" b="b"/>
            <a:pathLst>
              <a:path w="6555032" h="293951" extrusionOk="0">
                <a:moveTo>
                  <a:pt x="0" y="0"/>
                </a:moveTo>
                <a:lnTo>
                  <a:pt x="6555032" y="0"/>
                </a:lnTo>
                <a:lnTo>
                  <a:pt x="6555032" y="293951"/>
                </a:lnTo>
                <a:lnTo>
                  <a:pt x="0" y="293951"/>
                </a:lnTo>
                <a:close/>
              </a:path>
            </a:pathLst>
          </a:custGeom>
          <a:solidFill>
            <a:srgbClr val="1C4F5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Google Shape;150;p6">
            <a:extLst>
              <a:ext uri="{FF2B5EF4-FFF2-40B4-BE49-F238E27FC236}">
                <a16:creationId xmlns:a16="http://schemas.microsoft.com/office/drawing/2014/main" id="{C71C2100-F120-A277-DDA4-A83FCB0B7776}"/>
              </a:ext>
            </a:extLst>
          </p:cNvPr>
          <p:cNvSpPr txBox="1"/>
          <p:nvPr/>
        </p:nvSpPr>
        <p:spPr>
          <a:xfrm>
            <a:off x="2421551" y="3073587"/>
            <a:ext cx="7348891" cy="140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3500" b="1" dirty="0">
                <a:latin typeface="UTM Avo" panose="02040603050506020204" pitchFamily="18"/>
              </a:rPr>
              <a:t>1. </a:t>
            </a:r>
            <a:r>
              <a:rPr lang="en-US" sz="3500" b="1" dirty="0" err="1">
                <a:latin typeface="UTM Avo" panose="02040603050506020204" pitchFamily="18"/>
              </a:rPr>
              <a:t>Ý</a:t>
            </a:r>
            <a:r>
              <a:rPr lang="en-US" sz="3500" b="1" dirty="0">
                <a:latin typeface="UTM Avo" panose="02040603050506020204" pitchFamily="18"/>
              </a:rPr>
              <a:t> </a:t>
            </a:r>
            <a:r>
              <a:rPr lang="en-US" sz="3500" b="1" dirty="0" err="1">
                <a:latin typeface="UTM Avo" panose="02040603050506020204" pitchFamily="18"/>
              </a:rPr>
              <a:t>nghĩa</a:t>
            </a:r>
            <a:r>
              <a:rPr lang="en-US" sz="3500" b="1" dirty="0">
                <a:latin typeface="UTM Avo" panose="02040603050506020204" pitchFamily="18"/>
              </a:rPr>
              <a:t> </a:t>
            </a:r>
            <a:r>
              <a:rPr lang="en-US" sz="3500" b="1" dirty="0" err="1">
                <a:latin typeface="UTM Avo" panose="02040603050506020204" pitchFamily="18"/>
              </a:rPr>
              <a:t>của</a:t>
            </a:r>
            <a:r>
              <a:rPr lang="en-US" sz="3500" b="1" dirty="0">
                <a:latin typeface="UTM Avo" panose="02040603050506020204" pitchFamily="18"/>
              </a:rPr>
              <a:t> </a:t>
            </a:r>
            <a:r>
              <a:rPr lang="en-US" sz="3500" b="1" dirty="0" err="1">
                <a:latin typeface="UTM Avo" panose="02040603050506020204" pitchFamily="18"/>
              </a:rPr>
              <a:t>việc</a:t>
            </a:r>
            <a:r>
              <a:rPr lang="en-US" sz="3500" b="1" dirty="0">
                <a:latin typeface="UTM Avo" panose="02040603050506020204" pitchFamily="18"/>
              </a:rPr>
              <a:t> </a:t>
            </a:r>
            <a:r>
              <a:rPr lang="en-US" sz="3500" b="1" dirty="0" err="1">
                <a:latin typeface="UTM Avo" panose="02040603050506020204" pitchFamily="18"/>
              </a:rPr>
              <a:t>tìm</a:t>
            </a:r>
            <a:r>
              <a:rPr lang="en-US" sz="3500" b="1" dirty="0">
                <a:latin typeface="UTM Avo" panose="02040603050506020204" pitchFamily="18"/>
              </a:rPr>
              <a:t> </a:t>
            </a:r>
            <a:r>
              <a:rPr lang="en-US" sz="3500" b="1" dirty="0" err="1">
                <a:latin typeface="UTM Avo" panose="02040603050506020204" pitchFamily="18"/>
              </a:rPr>
              <a:t>hiểu</a:t>
            </a:r>
            <a:r>
              <a:rPr lang="en-US" sz="3500" b="1" dirty="0">
                <a:latin typeface="UTM Avo" panose="02040603050506020204" pitchFamily="18"/>
              </a:rPr>
              <a:t>, </a:t>
            </a:r>
            <a:r>
              <a:rPr lang="en-US" sz="3500" b="1" dirty="0" err="1">
                <a:latin typeface="UTM Avo" panose="02040603050506020204" pitchFamily="18"/>
              </a:rPr>
              <a:t>làm</a:t>
            </a:r>
            <a:r>
              <a:rPr lang="en-US" sz="3500" b="1" dirty="0">
                <a:latin typeface="UTM Avo" panose="02040603050506020204" pitchFamily="18"/>
              </a:rPr>
              <a:t> </a:t>
            </a:r>
            <a:r>
              <a:rPr lang="en-US" sz="3500" b="1" dirty="0" err="1">
                <a:latin typeface="UTM Avo" panose="02040603050506020204" pitchFamily="18"/>
              </a:rPr>
              <a:t>quen</a:t>
            </a:r>
            <a:r>
              <a:rPr lang="en-US" sz="3500" b="1" dirty="0">
                <a:latin typeface="UTM Avo" panose="02040603050506020204" pitchFamily="18"/>
              </a:rPr>
              <a:t> </a:t>
            </a:r>
            <a:r>
              <a:rPr lang="en-US" sz="3500" b="1" dirty="0" err="1">
                <a:latin typeface="UTM Avo" panose="02040603050506020204" pitchFamily="18"/>
              </a:rPr>
              <a:t>với</a:t>
            </a:r>
            <a:r>
              <a:rPr lang="en-US" sz="3500" b="1" dirty="0">
                <a:latin typeface="UTM Avo" panose="02040603050506020204" pitchFamily="18"/>
              </a:rPr>
              <a:t> </a:t>
            </a:r>
            <a:r>
              <a:rPr lang="en-US" sz="3500" b="1" err="1">
                <a:latin typeface="UTM Avo" panose="02040603050506020204" pitchFamily="18"/>
              </a:rPr>
              <a:t>sách</a:t>
            </a:r>
            <a:r>
              <a:rPr lang="en-US" sz="3500" b="1">
                <a:latin typeface="UTM Avo" panose="02040603050506020204" pitchFamily="18"/>
              </a:rPr>
              <a:t> Ngữ </a:t>
            </a:r>
            <a:r>
              <a:rPr lang="en-US" sz="3500" b="1" dirty="0" err="1">
                <a:latin typeface="UTM Avo" panose="02040603050506020204" pitchFamily="18"/>
              </a:rPr>
              <a:t>văn</a:t>
            </a:r>
            <a:r>
              <a:rPr lang="en-US" sz="3500" b="1" dirty="0">
                <a:latin typeface="UTM Avo" panose="02040603050506020204" pitchFamily="18"/>
              </a:rPr>
              <a:t> 10</a:t>
            </a:r>
            <a:endParaRPr sz="3500" b="1" dirty="0">
              <a:latin typeface="UTM Avo" panose="02040603050506020204" pitchFamily="18"/>
            </a:endParaRPr>
          </a:p>
        </p:txBody>
      </p:sp>
      <p:pic>
        <p:nvPicPr>
          <p:cNvPr id="8" name="Google Shape;151;p6">
            <a:extLst>
              <a:ext uri="{FF2B5EF4-FFF2-40B4-BE49-F238E27FC236}">
                <a16:creationId xmlns:a16="http://schemas.microsoft.com/office/drawing/2014/main" id="{2DF85CF8-FFF8-0F39-090B-66C72CD019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8499783" y="4012044"/>
            <a:ext cx="2713343" cy="233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52;p6" descr="https://o.remove.bg/downloads/5154aad7-3c07-49f9-8259-da2c05e170e9/image-removebg-preview.png">
            <a:extLst>
              <a:ext uri="{FF2B5EF4-FFF2-40B4-BE49-F238E27FC236}">
                <a16:creationId xmlns:a16="http://schemas.microsoft.com/office/drawing/2014/main" id="{0BD7347D-5A5E-A28E-7B9D-1F871F2696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2999" y="1694416"/>
            <a:ext cx="1773883" cy="14466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50747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7;p7">
            <a:extLst>
              <a:ext uri="{FF2B5EF4-FFF2-40B4-BE49-F238E27FC236}">
                <a16:creationId xmlns:a16="http://schemas.microsoft.com/office/drawing/2014/main" id="{8152A891-E9D4-26B0-B3AD-BCECBF094184}"/>
              </a:ext>
            </a:extLst>
          </p:cNvPr>
          <p:cNvSpPr/>
          <p:nvPr/>
        </p:nvSpPr>
        <p:spPr>
          <a:xfrm>
            <a:off x="1650296" y="1700742"/>
            <a:ext cx="8891407" cy="5056188"/>
          </a:xfrm>
          <a:custGeom>
            <a:avLst/>
            <a:gdLst/>
            <a:ahLst/>
            <a:cxnLst/>
            <a:rect l="l" t="t" r="r" b="b"/>
            <a:pathLst>
              <a:path w="2393585" h="2283865" extrusionOk="0">
                <a:moveTo>
                  <a:pt x="2269125" y="2283865"/>
                </a:moveTo>
                <a:lnTo>
                  <a:pt x="124460" y="2283865"/>
                </a:lnTo>
                <a:cubicBezTo>
                  <a:pt x="55880" y="2283865"/>
                  <a:pt x="0" y="2227985"/>
                  <a:pt x="0" y="2159405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269125" y="0"/>
                </a:lnTo>
                <a:cubicBezTo>
                  <a:pt x="2337705" y="0"/>
                  <a:pt x="2393585" y="55880"/>
                  <a:pt x="2393585" y="124460"/>
                </a:cubicBezTo>
                <a:lnTo>
                  <a:pt x="2393585" y="2159405"/>
                </a:lnTo>
                <a:cubicBezTo>
                  <a:pt x="2393585" y="2227985"/>
                  <a:pt x="2337705" y="2283865"/>
                  <a:pt x="2269125" y="22838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sp>
        <p:nvSpPr>
          <p:cNvPr id="8" name="Google Shape;158;p7">
            <a:extLst>
              <a:ext uri="{FF2B5EF4-FFF2-40B4-BE49-F238E27FC236}">
                <a16:creationId xmlns:a16="http://schemas.microsoft.com/office/drawing/2014/main" id="{C608E9D0-57CD-6020-B69D-D45F6C234FC9}"/>
              </a:ext>
            </a:extLst>
          </p:cNvPr>
          <p:cNvSpPr/>
          <p:nvPr/>
        </p:nvSpPr>
        <p:spPr>
          <a:xfrm>
            <a:off x="1143001" y="6312710"/>
            <a:ext cx="9906000" cy="444220"/>
          </a:xfrm>
          <a:custGeom>
            <a:avLst/>
            <a:gdLst/>
            <a:ahLst/>
            <a:cxnLst/>
            <a:rect l="l" t="t" r="r" b="b"/>
            <a:pathLst>
              <a:path w="6555032" h="293951" extrusionOk="0">
                <a:moveTo>
                  <a:pt x="0" y="0"/>
                </a:moveTo>
                <a:lnTo>
                  <a:pt x="6555032" y="0"/>
                </a:lnTo>
                <a:lnTo>
                  <a:pt x="6555032" y="293951"/>
                </a:lnTo>
                <a:lnTo>
                  <a:pt x="0" y="29395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9" name="Google Shape;159;p7">
            <a:extLst>
              <a:ext uri="{FF2B5EF4-FFF2-40B4-BE49-F238E27FC236}">
                <a16:creationId xmlns:a16="http://schemas.microsoft.com/office/drawing/2014/main" id="{3EA165DD-954F-A4BA-2146-3A7C039494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77705" y="3599043"/>
            <a:ext cx="2251176" cy="2885277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pic>
        <p:nvPicPr>
          <p:cNvPr id="10" name="Google Shape;160;p7">
            <a:extLst>
              <a:ext uri="{FF2B5EF4-FFF2-40B4-BE49-F238E27FC236}">
                <a16:creationId xmlns:a16="http://schemas.microsoft.com/office/drawing/2014/main" id="{A4CC1D67-647E-BE8E-72EE-9A9EAB3846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5415" y="3599043"/>
            <a:ext cx="2105025" cy="2885276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sp>
        <p:nvSpPr>
          <p:cNvPr id="11" name="Google Shape;161;p7">
            <a:extLst>
              <a:ext uri="{FF2B5EF4-FFF2-40B4-BE49-F238E27FC236}">
                <a16:creationId xmlns:a16="http://schemas.microsoft.com/office/drawing/2014/main" id="{B5A49306-624A-AE8B-16CA-915C44597B72}"/>
              </a:ext>
            </a:extLst>
          </p:cNvPr>
          <p:cNvSpPr txBox="1"/>
          <p:nvPr/>
        </p:nvSpPr>
        <p:spPr>
          <a:xfrm>
            <a:off x="2020717" y="1874499"/>
            <a:ext cx="8150563" cy="1550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spAutoFit/>
          </a:bodyPr>
          <a:lstStyle/>
          <a:p>
            <a:pPr marL="309582" indent="-309582" algn="just">
              <a:lnSpc>
                <a:spcPct val="150000"/>
              </a:lnSpc>
              <a:buClr>
                <a:schemeClr val="dk1"/>
              </a:buClr>
              <a:buSzPts val="4000"/>
              <a:buFont typeface="Noto Sans Symbols"/>
              <a:buChar char="❑"/>
            </a:pP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Sách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Ngữ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10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có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hình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thức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bố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cục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như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thế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nào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? </a:t>
            </a:r>
            <a:endParaRPr sz="445" dirty="0">
              <a:latin typeface="UTM Avo" panose="02040603050506020204" pitchFamily="18"/>
            </a:endParaRPr>
          </a:p>
          <a:p>
            <a:pPr marL="309582" indent="-309582" algn="just">
              <a:lnSpc>
                <a:spcPct val="150000"/>
              </a:lnSpc>
              <a:buClr>
                <a:schemeClr val="dk1"/>
              </a:buClr>
              <a:buSzPts val="4000"/>
              <a:buFont typeface="Noto Sans Symbols"/>
              <a:buChar char="❑"/>
            </a:pP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Theo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em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tại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sao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chúng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ta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phải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làm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quen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với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sách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này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?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Làm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quen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sẽ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có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tác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dụng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gì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cho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việc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tập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?</a:t>
            </a:r>
            <a:endParaRPr sz="445" dirty="0">
              <a:latin typeface="UTM Avo" panose="02040603050506020204" pitchFamily="18"/>
            </a:endParaRPr>
          </a:p>
        </p:txBody>
      </p:sp>
      <p:pic>
        <p:nvPicPr>
          <p:cNvPr id="12" name="Google Shape;162;p7">
            <a:extLst>
              <a:ext uri="{FF2B5EF4-FFF2-40B4-BE49-F238E27FC236}">
                <a16:creationId xmlns:a16="http://schemas.microsoft.com/office/drawing/2014/main" id="{C69B65E0-D187-DE63-2BA9-044C7E31A3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32428" y="1037629"/>
            <a:ext cx="1319976" cy="1322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3;p7">
            <a:extLst>
              <a:ext uri="{FF2B5EF4-FFF2-40B4-BE49-F238E27FC236}">
                <a16:creationId xmlns:a16="http://schemas.microsoft.com/office/drawing/2014/main" id="{9027FEEE-7631-D745-EF5D-CC5347D91C7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56043" y="3599043"/>
            <a:ext cx="2058500" cy="2885277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pic>
        <p:nvPicPr>
          <p:cNvPr id="14" name="Google Shape;164;p7">
            <a:extLst>
              <a:ext uri="{FF2B5EF4-FFF2-40B4-BE49-F238E27FC236}">
                <a16:creationId xmlns:a16="http://schemas.microsoft.com/office/drawing/2014/main" id="{6FF72168-2BA0-FD40-8E4C-75009DB629E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59455" y="3599043"/>
            <a:ext cx="2344235" cy="2875646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51488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0;p8">
            <a:extLst>
              <a:ext uri="{FF2B5EF4-FFF2-40B4-BE49-F238E27FC236}">
                <a16:creationId xmlns:a16="http://schemas.microsoft.com/office/drawing/2014/main" id="{9E0F9E43-40F7-F9DC-F844-1B6990A8F3C8}"/>
              </a:ext>
            </a:extLst>
          </p:cNvPr>
          <p:cNvSpPr/>
          <p:nvPr/>
        </p:nvSpPr>
        <p:spPr>
          <a:xfrm>
            <a:off x="1535111" y="2210738"/>
            <a:ext cx="9121775" cy="4020729"/>
          </a:xfrm>
          <a:custGeom>
            <a:avLst/>
            <a:gdLst/>
            <a:ahLst/>
            <a:cxnLst/>
            <a:rect l="l" t="t" r="r" b="b"/>
            <a:pathLst>
              <a:path w="2393585" h="2283865" extrusionOk="0">
                <a:moveTo>
                  <a:pt x="2269125" y="2283865"/>
                </a:moveTo>
                <a:lnTo>
                  <a:pt x="124460" y="2283865"/>
                </a:lnTo>
                <a:cubicBezTo>
                  <a:pt x="55880" y="2283865"/>
                  <a:pt x="0" y="2227985"/>
                  <a:pt x="0" y="2159405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269125" y="0"/>
                </a:lnTo>
                <a:cubicBezTo>
                  <a:pt x="2337705" y="0"/>
                  <a:pt x="2393585" y="55880"/>
                  <a:pt x="2393585" y="124460"/>
                </a:cubicBezTo>
                <a:lnTo>
                  <a:pt x="2393585" y="2159405"/>
                </a:lnTo>
                <a:cubicBezTo>
                  <a:pt x="2393585" y="2227985"/>
                  <a:pt x="2337705" y="2283865"/>
                  <a:pt x="2269125" y="228386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9522" tIns="49522" rIns="49522" bIns="49522" anchor="ctr" anchorCtr="0">
            <a:noAutofit/>
          </a:bodyPr>
          <a:lstStyle/>
          <a:p>
            <a:endParaRPr sz="445" dirty="0">
              <a:latin typeface="UTM Avo" panose="02040603050506020204" pitchFamily="18"/>
            </a:endParaRPr>
          </a:p>
        </p:txBody>
      </p:sp>
      <p:pic>
        <p:nvPicPr>
          <p:cNvPr id="4" name="Google Shape;171;p8">
            <a:extLst>
              <a:ext uri="{FF2B5EF4-FFF2-40B4-BE49-F238E27FC236}">
                <a16:creationId xmlns:a16="http://schemas.microsoft.com/office/drawing/2014/main" id="{A91D582A-6EBD-E344-8704-C5B152CFDF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8852568">
            <a:off x="673117" y="1699120"/>
            <a:ext cx="1315012" cy="12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72;p8">
            <a:extLst>
              <a:ext uri="{FF2B5EF4-FFF2-40B4-BE49-F238E27FC236}">
                <a16:creationId xmlns:a16="http://schemas.microsoft.com/office/drawing/2014/main" id="{2B5F33D3-6F9D-0FD2-8A07-7F308FA67A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9545" y="5284207"/>
            <a:ext cx="1046222" cy="12374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73;p8">
            <a:extLst>
              <a:ext uri="{FF2B5EF4-FFF2-40B4-BE49-F238E27FC236}">
                <a16:creationId xmlns:a16="http://schemas.microsoft.com/office/drawing/2014/main" id="{60DFE198-8CA4-0540-780D-D2401EBE1172}"/>
              </a:ext>
            </a:extLst>
          </p:cNvPr>
          <p:cNvSpPr/>
          <p:nvPr/>
        </p:nvSpPr>
        <p:spPr>
          <a:xfrm>
            <a:off x="1948807" y="2597552"/>
            <a:ext cx="5791084" cy="9906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 cap="flat" cmpd="sng">
            <a:solidFill>
              <a:srgbClr val="205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9522" tIns="24754" rIns="49522" bIns="24754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67" dirty="0" err="1">
                <a:latin typeface="UTM Avo" panose="02040603050506020204" pitchFamily="18"/>
              </a:rPr>
              <a:t>Sách</a:t>
            </a:r>
            <a:r>
              <a:rPr lang="en-US" sz="2167" dirty="0">
                <a:latin typeface="UTM Avo" panose="02040603050506020204" pitchFamily="18"/>
              </a:rPr>
              <a:t> </a:t>
            </a:r>
            <a:r>
              <a:rPr lang="en-US" sz="2167" dirty="0" err="1">
                <a:latin typeface="UTM Avo" panose="02040603050506020204" pitchFamily="18"/>
              </a:rPr>
              <a:t>Ngữ</a:t>
            </a:r>
            <a:r>
              <a:rPr lang="en-US" sz="2167" dirty="0">
                <a:latin typeface="UTM Avo" panose="02040603050506020204" pitchFamily="18"/>
              </a:rPr>
              <a:t> </a:t>
            </a:r>
            <a:r>
              <a:rPr lang="en-US" sz="2167" dirty="0" err="1">
                <a:latin typeface="UTM Avo" panose="02040603050506020204" pitchFamily="18"/>
              </a:rPr>
              <a:t>văn</a:t>
            </a:r>
            <a:r>
              <a:rPr lang="en-US" sz="2167" dirty="0">
                <a:latin typeface="UTM Avo" panose="02040603050506020204" pitchFamily="18"/>
              </a:rPr>
              <a:t> </a:t>
            </a:r>
            <a:r>
              <a:rPr lang="en-US" sz="2167">
                <a:latin typeface="UTM Avo" panose="02040603050506020204" pitchFamily="18"/>
              </a:rPr>
              <a:t>10 (Cánh diều) </a:t>
            </a:r>
            <a:r>
              <a:rPr lang="en-US" sz="2167" dirty="0" err="1">
                <a:latin typeface="UTM Avo" panose="02040603050506020204" pitchFamily="18"/>
              </a:rPr>
              <a:t>gồm</a:t>
            </a:r>
            <a:r>
              <a:rPr lang="en-US" sz="2167" dirty="0">
                <a:latin typeface="UTM Avo" panose="02040603050506020204" pitchFamily="18"/>
              </a:rPr>
              <a:t> 2 </a:t>
            </a:r>
            <a:r>
              <a:rPr lang="en-US" sz="2167" dirty="0" err="1">
                <a:latin typeface="UTM Avo" panose="02040603050506020204" pitchFamily="18"/>
              </a:rPr>
              <a:t>tập</a:t>
            </a:r>
            <a:r>
              <a:rPr lang="en-US" sz="2167" dirty="0">
                <a:latin typeface="UTM Avo" panose="02040603050506020204" pitchFamily="18"/>
              </a:rPr>
              <a:t>.</a:t>
            </a:r>
            <a:endParaRPr sz="2167" dirty="0">
              <a:latin typeface="UTM Avo" panose="02040603050506020204" pitchFamily="18"/>
            </a:endParaRPr>
          </a:p>
        </p:txBody>
      </p:sp>
      <p:sp>
        <p:nvSpPr>
          <p:cNvPr id="7" name="Google Shape;174;p8">
            <a:extLst>
              <a:ext uri="{FF2B5EF4-FFF2-40B4-BE49-F238E27FC236}">
                <a16:creationId xmlns:a16="http://schemas.microsoft.com/office/drawing/2014/main" id="{565A540B-1636-FDEF-E059-655F59BDBCAD}"/>
              </a:ext>
            </a:extLst>
          </p:cNvPr>
          <p:cNvSpPr/>
          <p:nvPr/>
        </p:nvSpPr>
        <p:spPr>
          <a:xfrm>
            <a:off x="1948807" y="3754947"/>
            <a:ext cx="5791084" cy="9906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 cap="flat" cmpd="sng">
            <a:solidFill>
              <a:srgbClr val="205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9522" tIns="24754" rIns="49522" bIns="24754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sz="2058">
                <a:latin typeface="UTM Avo" panose="02040603050506020204" pitchFamily="18"/>
              </a:rPr>
              <a:t>Bìa sách được trình bày với màu sắc hài hòa, cân đối, có tính thẩm mĩ.</a:t>
            </a:r>
            <a:endParaRPr sz="445">
              <a:latin typeface="UTM Avo" panose="02040603050506020204" pitchFamily="18"/>
            </a:endParaRPr>
          </a:p>
        </p:txBody>
      </p:sp>
      <p:sp>
        <p:nvSpPr>
          <p:cNvPr id="8" name="Google Shape;175;p8">
            <a:extLst>
              <a:ext uri="{FF2B5EF4-FFF2-40B4-BE49-F238E27FC236}">
                <a16:creationId xmlns:a16="http://schemas.microsoft.com/office/drawing/2014/main" id="{508B3E7C-BDDF-042C-57E5-4953812238A7}"/>
              </a:ext>
            </a:extLst>
          </p:cNvPr>
          <p:cNvSpPr/>
          <p:nvPr/>
        </p:nvSpPr>
        <p:spPr>
          <a:xfrm>
            <a:off x="1948807" y="4912341"/>
            <a:ext cx="5791084" cy="9906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 cap="flat" cmpd="sng">
            <a:solidFill>
              <a:srgbClr val="205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9522" tIns="24754" rIns="49522" bIns="24754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sz="2058">
                <a:latin typeface="UTM Avo" panose="02040603050506020204" pitchFamily="18"/>
              </a:rPr>
              <a:t>Bố cục mỗi bài học được sắp xếp theo trình tự: đọc – viết – nói -  nghe.</a:t>
            </a:r>
            <a:endParaRPr sz="445">
              <a:latin typeface="UTM Avo" panose="02040603050506020204" pitchFamily="18"/>
            </a:endParaRPr>
          </a:p>
        </p:txBody>
      </p:sp>
      <p:sp>
        <p:nvSpPr>
          <p:cNvPr id="9" name="Google Shape;176;p8">
            <a:extLst>
              <a:ext uri="{FF2B5EF4-FFF2-40B4-BE49-F238E27FC236}">
                <a16:creationId xmlns:a16="http://schemas.microsoft.com/office/drawing/2014/main" id="{43D46ADA-B58D-10C8-6D1F-D1D63140CA37}"/>
              </a:ext>
            </a:extLst>
          </p:cNvPr>
          <p:cNvSpPr txBox="1"/>
          <p:nvPr/>
        </p:nvSpPr>
        <p:spPr>
          <a:xfrm>
            <a:off x="2633375" y="1562944"/>
            <a:ext cx="6925248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8000"/>
              </a:lnSpc>
            </a:pPr>
            <a:r>
              <a:rPr lang="en-US" sz="3000" b="1" dirty="0" err="1">
                <a:latin typeface="UTM Avo" panose="02040603050506020204" pitchFamily="18"/>
              </a:rPr>
              <a:t>Nhận</a:t>
            </a:r>
            <a:r>
              <a:rPr lang="en-US" sz="3000" b="1" dirty="0">
                <a:latin typeface="UTM Avo" panose="02040603050506020204" pitchFamily="18"/>
              </a:rPr>
              <a:t> </a:t>
            </a:r>
            <a:r>
              <a:rPr lang="en-US" sz="3000" b="1" dirty="0" err="1">
                <a:latin typeface="UTM Avo" panose="02040603050506020204" pitchFamily="18"/>
              </a:rPr>
              <a:t>xét</a:t>
            </a:r>
            <a:endParaRPr sz="3000" b="1" dirty="0">
              <a:latin typeface="UTM Avo" panose="02040603050506020204" pitchFamily="18"/>
            </a:endParaRPr>
          </a:p>
        </p:txBody>
      </p:sp>
      <p:pic>
        <p:nvPicPr>
          <p:cNvPr id="10" name="Google Shape;177;p8">
            <a:extLst>
              <a:ext uri="{FF2B5EF4-FFF2-40B4-BE49-F238E27FC236}">
                <a16:creationId xmlns:a16="http://schemas.microsoft.com/office/drawing/2014/main" id="{F2432825-E47B-4247-7093-825E716FE63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8307251" y="2397081"/>
            <a:ext cx="1708045" cy="38343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92676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2;p9">
            <a:extLst>
              <a:ext uri="{FF2B5EF4-FFF2-40B4-BE49-F238E27FC236}">
                <a16:creationId xmlns:a16="http://schemas.microsoft.com/office/drawing/2014/main" id="{659EDC1A-4EEB-C7E3-AF47-89F4FE6005DD}"/>
              </a:ext>
            </a:extLst>
          </p:cNvPr>
          <p:cNvSpPr/>
          <p:nvPr/>
        </p:nvSpPr>
        <p:spPr>
          <a:xfrm>
            <a:off x="1700212" y="1952978"/>
            <a:ext cx="8791575" cy="3657381"/>
          </a:xfrm>
          <a:custGeom>
            <a:avLst/>
            <a:gdLst/>
            <a:ahLst/>
            <a:cxnLst/>
            <a:rect l="l" t="t" r="r" b="b"/>
            <a:pathLst>
              <a:path w="8732589" h="3898454" extrusionOk="0">
                <a:moveTo>
                  <a:pt x="8608130" y="3898453"/>
                </a:moveTo>
                <a:lnTo>
                  <a:pt x="124460" y="3898453"/>
                </a:lnTo>
                <a:cubicBezTo>
                  <a:pt x="55880" y="3898453"/>
                  <a:pt x="0" y="3842573"/>
                  <a:pt x="0" y="3773993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8608130" y="0"/>
                </a:lnTo>
                <a:cubicBezTo>
                  <a:pt x="8676710" y="0"/>
                  <a:pt x="8732589" y="55880"/>
                  <a:pt x="8732589" y="124460"/>
                </a:cubicBezTo>
                <a:lnTo>
                  <a:pt x="8732589" y="3773993"/>
                </a:lnTo>
                <a:cubicBezTo>
                  <a:pt x="8732589" y="3842574"/>
                  <a:pt x="8676710" y="3898454"/>
                  <a:pt x="8608130" y="389845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sp>
        <p:nvSpPr>
          <p:cNvPr id="3" name="Google Shape;183;p9">
            <a:extLst>
              <a:ext uri="{FF2B5EF4-FFF2-40B4-BE49-F238E27FC236}">
                <a16:creationId xmlns:a16="http://schemas.microsoft.com/office/drawing/2014/main" id="{EFA58E19-56DB-0116-3231-D3F1247A6D97}"/>
              </a:ext>
            </a:extLst>
          </p:cNvPr>
          <p:cNvSpPr/>
          <p:nvPr/>
        </p:nvSpPr>
        <p:spPr>
          <a:xfrm>
            <a:off x="1142999" y="5610359"/>
            <a:ext cx="9906000" cy="444220"/>
          </a:xfrm>
          <a:custGeom>
            <a:avLst/>
            <a:gdLst/>
            <a:ahLst/>
            <a:cxnLst/>
            <a:rect l="l" t="t" r="r" b="b"/>
            <a:pathLst>
              <a:path w="6555032" h="293951" extrusionOk="0">
                <a:moveTo>
                  <a:pt x="0" y="0"/>
                </a:moveTo>
                <a:lnTo>
                  <a:pt x="6555032" y="0"/>
                </a:lnTo>
                <a:lnTo>
                  <a:pt x="6555032" y="293951"/>
                </a:lnTo>
                <a:lnTo>
                  <a:pt x="0" y="293951"/>
                </a:lnTo>
                <a:close/>
              </a:path>
            </a:pathLst>
          </a:custGeom>
          <a:solidFill>
            <a:srgbClr val="1C4F5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184;p9">
            <a:extLst>
              <a:ext uri="{FF2B5EF4-FFF2-40B4-BE49-F238E27FC236}">
                <a16:creationId xmlns:a16="http://schemas.microsoft.com/office/drawing/2014/main" id="{74F72783-4AF3-9267-8A69-E604EC5B1541}"/>
              </a:ext>
            </a:extLst>
          </p:cNvPr>
          <p:cNvSpPr txBox="1"/>
          <p:nvPr/>
        </p:nvSpPr>
        <p:spPr>
          <a:xfrm>
            <a:off x="1411287" y="3108652"/>
            <a:ext cx="9369425" cy="65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4225" b="1" dirty="0">
                <a:latin typeface="UTM Avo" panose="02040603050506020204" pitchFamily="18"/>
              </a:rPr>
              <a:t>2. </a:t>
            </a:r>
            <a:r>
              <a:rPr lang="en-US" sz="4225" b="1" dirty="0" err="1">
                <a:latin typeface="UTM Avo" panose="02040603050506020204" pitchFamily="18"/>
              </a:rPr>
              <a:t>Nội</a:t>
            </a:r>
            <a:r>
              <a:rPr lang="en-US" sz="4225" b="1" dirty="0">
                <a:latin typeface="UTM Avo" panose="02040603050506020204" pitchFamily="18"/>
              </a:rPr>
              <a:t> dung </a:t>
            </a:r>
            <a:r>
              <a:rPr lang="en-US" sz="4225" b="1" err="1">
                <a:latin typeface="UTM Avo" panose="02040603050506020204" pitchFamily="18"/>
              </a:rPr>
              <a:t>sách</a:t>
            </a:r>
            <a:r>
              <a:rPr lang="en-US" sz="4225" b="1">
                <a:latin typeface="UTM Avo" panose="02040603050506020204" pitchFamily="18"/>
              </a:rPr>
              <a:t> Ngữ </a:t>
            </a:r>
            <a:r>
              <a:rPr lang="en-US" sz="4225" b="1" dirty="0" err="1">
                <a:latin typeface="UTM Avo" panose="02040603050506020204" pitchFamily="18"/>
              </a:rPr>
              <a:t>văn</a:t>
            </a:r>
            <a:r>
              <a:rPr lang="en-US" sz="4225" b="1" dirty="0">
                <a:latin typeface="UTM Avo" panose="02040603050506020204" pitchFamily="18"/>
              </a:rPr>
              <a:t> 10</a:t>
            </a:r>
            <a:endParaRPr sz="4225" b="1" dirty="0">
              <a:latin typeface="UTM Avo" panose="02040603050506020204" pitchFamily="18"/>
            </a:endParaRPr>
          </a:p>
        </p:txBody>
      </p:sp>
      <p:pic>
        <p:nvPicPr>
          <p:cNvPr id="5" name="Google Shape;185;p9">
            <a:extLst>
              <a:ext uri="{FF2B5EF4-FFF2-40B4-BE49-F238E27FC236}">
                <a16:creationId xmlns:a16="http://schemas.microsoft.com/office/drawing/2014/main" id="{E451FE8D-857B-3BAC-9E5C-2B68459E28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8822" y="4167820"/>
            <a:ext cx="3598334" cy="2018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86;p9">
            <a:extLst>
              <a:ext uri="{FF2B5EF4-FFF2-40B4-BE49-F238E27FC236}">
                <a16:creationId xmlns:a16="http://schemas.microsoft.com/office/drawing/2014/main" id="{4EB4FB4E-79D2-A742-9208-F715666BE1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9430070" y="1377113"/>
            <a:ext cx="1350642" cy="11517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8318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93;p10">
            <a:extLst>
              <a:ext uri="{FF2B5EF4-FFF2-40B4-BE49-F238E27FC236}">
                <a16:creationId xmlns:a16="http://schemas.microsoft.com/office/drawing/2014/main" id="{176D3226-241A-2E13-FD94-DB9DE392C023}"/>
              </a:ext>
            </a:extLst>
          </p:cNvPr>
          <p:cNvGrpSpPr/>
          <p:nvPr/>
        </p:nvGrpSpPr>
        <p:grpSpPr>
          <a:xfrm>
            <a:off x="2671674" y="1862653"/>
            <a:ext cx="6848651" cy="1566347"/>
            <a:chOff x="-3810" y="0"/>
            <a:chExt cx="2465532" cy="946140"/>
          </a:xfrm>
        </p:grpSpPr>
        <p:sp>
          <p:nvSpPr>
            <p:cNvPr id="5" name="Google Shape;194;p10">
              <a:extLst>
                <a:ext uri="{FF2B5EF4-FFF2-40B4-BE49-F238E27FC236}">
                  <a16:creationId xmlns:a16="http://schemas.microsoft.com/office/drawing/2014/main" id="{BBC791A8-480E-8232-8991-79E849C69C8F}"/>
                </a:ext>
              </a:extLst>
            </p:cNvPr>
            <p:cNvSpPr/>
            <p:nvPr/>
          </p:nvSpPr>
          <p:spPr>
            <a:xfrm>
              <a:off x="10160" y="16510"/>
              <a:ext cx="2436322" cy="919471"/>
            </a:xfrm>
            <a:custGeom>
              <a:avLst/>
              <a:gdLst/>
              <a:ahLst/>
              <a:cxnLst/>
              <a:rect l="l" t="t" r="r" b="b"/>
              <a:pathLst>
                <a:path w="2436322" h="919471" extrusionOk="0">
                  <a:moveTo>
                    <a:pt x="2436322" y="919471"/>
                  </a:moveTo>
                  <a:lnTo>
                    <a:pt x="0" y="911850"/>
                  </a:lnTo>
                  <a:lnTo>
                    <a:pt x="0" y="332123"/>
                  </a:lnTo>
                  <a:lnTo>
                    <a:pt x="17780" y="19050"/>
                  </a:lnTo>
                  <a:lnTo>
                    <a:pt x="1212750" y="0"/>
                  </a:lnTo>
                  <a:lnTo>
                    <a:pt x="2417272" y="5080"/>
                  </a:lnTo>
                  <a:close/>
                </a:path>
              </a:pathLst>
            </a:custGeom>
            <a:solidFill>
              <a:srgbClr val="FFF3CF"/>
            </a:solidFill>
            <a:ln w="9525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Google Shape;195;p10">
              <a:extLst>
                <a:ext uri="{FF2B5EF4-FFF2-40B4-BE49-F238E27FC236}">
                  <a16:creationId xmlns:a16="http://schemas.microsoft.com/office/drawing/2014/main" id="{39DC253E-9A44-0E90-65FD-ED8977FD09E9}"/>
                </a:ext>
              </a:extLst>
            </p:cNvPr>
            <p:cNvSpPr/>
            <p:nvPr/>
          </p:nvSpPr>
          <p:spPr>
            <a:xfrm>
              <a:off x="-3810" y="0"/>
              <a:ext cx="2465532" cy="946140"/>
            </a:xfrm>
            <a:custGeom>
              <a:avLst/>
              <a:gdLst/>
              <a:ahLst/>
              <a:cxnLst/>
              <a:rect l="l" t="t" r="r" b="b"/>
              <a:pathLst>
                <a:path w="2465532" h="946140" extrusionOk="0">
                  <a:moveTo>
                    <a:pt x="2431242" y="21590"/>
                  </a:moveTo>
                  <a:cubicBezTo>
                    <a:pt x="2432512" y="34290"/>
                    <a:pt x="2432512" y="44450"/>
                    <a:pt x="2433782" y="54610"/>
                  </a:cubicBezTo>
                  <a:cubicBezTo>
                    <a:pt x="2436322" y="77031"/>
                    <a:pt x="2437592" y="95400"/>
                    <a:pt x="2440132" y="113113"/>
                  </a:cubicBezTo>
                  <a:cubicBezTo>
                    <a:pt x="2440132" y="138699"/>
                    <a:pt x="2452832" y="643197"/>
                    <a:pt x="2459182" y="668783"/>
                  </a:cubicBezTo>
                  <a:cubicBezTo>
                    <a:pt x="2465532" y="707490"/>
                    <a:pt x="2461722" y="746852"/>
                    <a:pt x="2461722" y="785559"/>
                  </a:cubicBezTo>
                  <a:cubicBezTo>
                    <a:pt x="2461722" y="819673"/>
                    <a:pt x="2462992" y="851163"/>
                    <a:pt x="2464262" y="885180"/>
                  </a:cubicBezTo>
                  <a:cubicBezTo>
                    <a:pt x="2464262" y="906770"/>
                    <a:pt x="2464262" y="920740"/>
                    <a:pt x="2464262" y="944870"/>
                  </a:cubicBezTo>
                  <a:cubicBezTo>
                    <a:pt x="2441402" y="944870"/>
                    <a:pt x="2421082" y="946140"/>
                    <a:pt x="2398326" y="944870"/>
                  </a:cubicBezTo>
                  <a:cubicBezTo>
                    <a:pt x="2277061" y="939790"/>
                    <a:pt x="2153930" y="946140"/>
                    <a:pt x="2032665" y="941060"/>
                  </a:cubicBezTo>
                  <a:cubicBezTo>
                    <a:pt x="1959906" y="937250"/>
                    <a:pt x="1889013" y="939790"/>
                    <a:pt x="1816254" y="937250"/>
                  </a:cubicBezTo>
                  <a:cubicBezTo>
                    <a:pt x="1782673" y="935980"/>
                    <a:pt x="1749092" y="934710"/>
                    <a:pt x="1715511" y="933440"/>
                  </a:cubicBezTo>
                  <a:cubicBezTo>
                    <a:pt x="1694989" y="933440"/>
                    <a:pt x="1676333" y="934710"/>
                    <a:pt x="1655811" y="934710"/>
                  </a:cubicBezTo>
                  <a:cubicBezTo>
                    <a:pt x="1603574" y="933440"/>
                    <a:pt x="1459922" y="934710"/>
                    <a:pt x="1407685" y="933440"/>
                  </a:cubicBezTo>
                  <a:cubicBezTo>
                    <a:pt x="1370373" y="932170"/>
                    <a:pt x="624127" y="941060"/>
                    <a:pt x="586815" y="939790"/>
                  </a:cubicBezTo>
                  <a:cubicBezTo>
                    <a:pt x="577487" y="939790"/>
                    <a:pt x="566293" y="941060"/>
                    <a:pt x="556965" y="941060"/>
                  </a:cubicBezTo>
                  <a:cubicBezTo>
                    <a:pt x="534578" y="941060"/>
                    <a:pt x="514056" y="942330"/>
                    <a:pt x="491668" y="942330"/>
                  </a:cubicBezTo>
                  <a:cubicBezTo>
                    <a:pt x="435700" y="942330"/>
                    <a:pt x="381597" y="941060"/>
                    <a:pt x="325629" y="939790"/>
                  </a:cubicBezTo>
                  <a:cubicBezTo>
                    <a:pt x="292048" y="938520"/>
                    <a:pt x="258467" y="937250"/>
                    <a:pt x="226751" y="935980"/>
                  </a:cubicBezTo>
                  <a:cubicBezTo>
                    <a:pt x="167052" y="934710"/>
                    <a:pt x="107352" y="933440"/>
                    <a:pt x="48260" y="933440"/>
                  </a:cubicBezTo>
                  <a:cubicBezTo>
                    <a:pt x="38100" y="933440"/>
                    <a:pt x="29210" y="933440"/>
                    <a:pt x="19050" y="932170"/>
                  </a:cubicBezTo>
                  <a:cubicBezTo>
                    <a:pt x="10160" y="930900"/>
                    <a:pt x="5080" y="924550"/>
                    <a:pt x="7620" y="915660"/>
                  </a:cubicBezTo>
                  <a:cubicBezTo>
                    <a:pt x="16510" y="883966"/>
                    <a:pt x="12700" y="867564"/>
                    <a:pt x="11430" y="850507"/>
                  </a:cubicBezTo>
                  <a:cubicBezTo>
                    <a:pt x="10160" y="815737"/>
                    <a:pt x="6350" y="781623"/>
                    <a:pt x="7620" y="746852"/>
                  </a:cubicBezTo>
                  <a:cubicBezTo>
                    <a:pt x="5080" y="703553"/>
                    <a:pt x="0" y="167565"/>
                    <a:pt x="7620" y="123610"/>
                  </a:cubicBezTo>
                  <a:cubicBezTo>
                    <a:pt x="8890" y="115081"/>
                    <a:pt x="7620" y="105897"/>
                    <a:pt x="8890" y="97368"/>
                  </a:cubicBezTo>
                  <a:cubicBezTo>
                    <a:pt x="10160" y="83591"/>
                    <a:pt x="12700" y="6850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0712" y="30480"/>
                    <a:pt x="90562" y="29210"/>
                  </a:cubicBezTo>
                  <a:cubicBezTo>
                    <a:pt x="140933" y="25400"/>
                    <a:pt x="191305" y="22860"/>
                    <a:pt x="243542" y="20320"/>
                  </a:cubicBezTo>
                  <a:cubicBezTo>
                    <a:pt x="278989" y="17780"/>
                    <a:pt x="314435" y="16510"/>
                    <a:pt x="348016" y="13970"/>
                  </a:cubicBezTo>
                  <a:cubicBezTo>
                    <a:pt x="381597" y="11430"/>
                    <a:pt x="417044" y="8890"/>
                    <a:pt x="450625" y="8890"/>
                  </a:cubicBezTo>
                  <a:cubicBezTo>
                    <a:pt x="487937" y="7620"/>
                    <a:pt x="525250" y="10160"/>
                    <a:pt x="562562" y="8890"/>
                  </a:cubicBezTo>
                  <a:cubicBezTo>
                    <a:pt x="609202" y="8890"/>
                    <a:pt x="1454325" y="6350"/>
                    <a:pt x="1500966" y="5080"/>
                  </a:cubicBezTo>
                  <a:cubicBezTo>
                    <a:pt x="1545740" y="3810"/>
                    <a:pt x="1590515" y="2540"/>
                    <a:pt x="1637155" y="2540"/>
                  </a:cubicBezTo>
                  <a:cubicBezTo>
                    <a:pt x="1713646" y="1270"/>
                    <a:pt x="1788270" y="0"/>
                    <a:pt x="1864760" y="0"/>
                  </a:cubicBezTo>
                  <a:cubicBezTo>
                    <a:pt x="1896476" y="0"/>
                    <a:pt x="1930057" y="2540"/>
                    <a:pt x="1961772" y="2540"/>
                  </a:cubicBezTo>
                  <a:cubicBezTo>
                    <a:pt x="2049456" y="3810"/>
                    <a:pt x="2139005" y="5080"/>
                    <a:pt x="2226689" y="7620"/>
                  </a:cubicBezTo>
                  <a:cubicBezTo>
                    <a:pt x="2273330" y="8890"/>
                    <a:pt x="2319970" y="12700"/>
                    <a:pt x="2366610" y="16510"/>
                  </a:cubicBezTo>
                  <a:cubicBezTo>
                    <a:pt x="2377804" y="16510"/>
                    <a:pt x="2388998" y="16510"/>
                    <a:pt x="2398326" y="16510"/>
                  </a:cubicBezTo>
                  <a:cubicBezTo>
                    <a:pt x="2412192" y="17780"/>
                    <a:pt x="2421082" y="20320"/>
                    <a:pt x="2431242" y="21590"/>
                  </a:cubicBezTo>
                  <a:close/>
                  <a:moveTo>
                    <a:pt x="2441402" y="928360"/>
                  </a:moveTo>
                  <a:cubicBezTo>
                    <a:pt x="2442672" y="911850"/>
                    <a:pt x="2443942" y="899150"/>
                    <a:pt x="2443942" y="886450"/>
                  </a:cubicBezTo>
                  <a:cubicBezTo>
                    <a:pt x="2442672" y="847883"/>
                    <a:pt x="2441402" y="813113"/>
                    <a:pt x="2441402" y="775718"/>
                  </a:cubicBezTo>
                  <a:cubicBezTo>
                    <a:pt x="2441402" y="758661"/>
                    <a:pt x="2443942" y="741604"/>
                    <a:pt x="2442672" y="724547"/>
                  </a:cubicBezTo>
                  <a:cubicBezTo>
                    <a:pt x="2442672" y="708802"/>
                    <a:pt x="2441402" y="692401"/>
                    <a:pt x="2440132" y="676656"/>
                  </a:cubicBezTo>
                  <a:cubicBezTo>
                    <a:pt x="2435052" y="652382"/>
                    <a:pt x="2423622" y="149852"/>
                    <a:pt x="2423622" y="125578"/>
                  </a:cubicBezTo>
                  <a:cubicBezTo>
                    <a:pt x="2421082" y="105241"/>
                    <a:pt x="2418542" y="84247"/>
                    <a:pt x="2416002" y="63500"/>
                  </a:cubicBezTo>
                  <a:cubicBezTo>
                    <a:pt x="2414732" y="44450"/>
                    <a:pt x="2413462" y="43180"/>
                    <a:pt x="2392729" y="41910"/>
                  </a:cubicBezTo>
                  <a:cubicBezTo>
                    <a:pt x="2387132" y="41910"/>
                    <a:pt x="2383401" y="41910"/>
                    <a:pt x="2377804" y="40640"/>
                  </a:cubicBezTo>
                  <a:cubicBezTo>
                    <a:pt x="2331164" y="36830"/>
                    <a:pt x="2282658" y="31750"/>
                    <a:pt x="2236018" y="30480"/>
                  </a:cubicBezTo>
                  <a:cubicBezTo>
                    <a:pt x="2122215" y="26670"/>
                    <a:pt x="2006547" y="25400"/>
                    <a:pt x="1892745" y="22860"/>
                  </a:cubicBezTo>
                  <a:cubicBezTo>
                    <a:pt x="1875954" y="22860"/>
                    <a:pt x="1857298" y="22860"/>
                    <a:pt x="1840507" y="22860"/>
                  </a:cubicBezTo>
                  <a:cubicBezTo>
                    <a:pt x="1812523" y="22860"/>
                    <a:pt x="1784539" y="22860"/>
                    <a:pt x="1758420" y="22860"/>
                  </a:cubicBezTo>
                  <a:cubicBezTo>
                    <a:pt x="1698721" y="22860"/>
                    <a:pt x="1639021" y="22860"/>
                    <a:pt x="1581187" y="24130"/>
                  </a:cubicBezTo>
                  <a:cubicBezTo>
                    <a:pt x="1530815" y="25400"/>
                    <a:pt x="681961" y="29210"/>
                    <a:pt x="631590" y="29210"/>
                  </a:cubicBezTo>
                  <a:cubicBezTo>
                    <a:pt x="549503" y="29210"/>
                    <a:pt x="467416" y="26670"/>
                    <a:pt x="385329" y="33020"/>
                  </a:cubicBezTo>
                  <a:cubicBezTo>
                    <a:pt x="342419" y="36830"/>
                    <a:pt x="301376" y="36830"/>
                    <a:pt x="260332" y="38100"/>
                  </a:cubicBezTo>
                  <a:cubicBezTo>
                    <a:pt x="189439" y="41910"/>
                    <a:pt x="118546" y="45720"/>
                    <a:pt x="49530" y="50800"/>
                  </a:cubicBezTo>
                  <a:cubicBezTo>
                    <a:pt x="36830" y="50800"/>
                    <a:pt x="34290" y="53340"/>
                    <a:pt x="33020" y="66534"/>
                  </a:cubicBezTo>
                  <a:cubicBezTo>
                    <a:pt x="31750" y="78343"/>
                    <a:pt x="31750" y="90152"/>
                    <a:pt x="30480" y="101961"/>
                  </a:cubicBezTo>
                  <a:cubicBezTo>
                    <a:pt x="29210" y="121642"/>
                    <a:pt x="26670" y="140667"/>
                    <a:pt x="25400" y="160349"/>
                  </a:cubicBezTo>
                  <a:cubicBezTo>
                    <a:pt x="20320" y="181342"/>
                    <a:pt x="26670" y="694369"/>
                    <a:pt x="29210" y="715362"/>
                  </a:cubicBezTo>
                  <a:cubicBezTo>
                    <a:pt x="29210" y="737668"/>
                    <a:pt x="29210" y="760629"/>
                    <a:pt x="30480" y="782935"/>
                  </a:cubicBezTo>
                  <a:cubicBezTo>
                    <a:pt x="30480" y="799336"/>
                    <a:pt x="33020" y="815737"/>
                    <a:pt x="33020" y="832138"/>
                  </a:cubicBezTo>
                  <a:cubicBezTo>
                    <a:pt x="33020" y="849851"/>
                    <a:pt x="33020" y="867564"/>
                    <a:pt x="31750" y="886450"/>
                  </a:cubicBezTo>
                  <a:cubicBezTo>
                    <a:pt x="31750" y="890260"/>
                    <a:pt x="31750" y="892800"/>
                    <a:pt x="31750" y="896610"/>
                  </a:cubicBezTo>
                  <a:cubicBezTo>
                    <a:pt x="31750" y="906770"/>
                    <a:pt x="35560" y="910580"/>
                    <a:pt x="44450" y="910580"/>
                  </a:cubicBezTo>
                  <a:cubicBezTo>
                    <a:pt x="64443" y="910580"/>
                    <a:pt x="90562" y="911850"/>
                    <a:pt x="114814" y="911850"/>
                  </a:cubicBezTo>
                  <a:cubicBezTo>
                    <a:pt x="150261" y="911850"/>
                    <a:pt x="187573" y="909310"/>
                    <a:pt x="223020" y="911850"/>
                  </a:cubicBezTo>
                  <a:cubicBezTo>
                    <a:pt x="280854" y="915660"/>
                    <a:pt x="338688" y="918200"/>
                    <a:pt x="396522" y="916930"/>
                  </a:cubicBezTo>
                  <a:cubicBezTo>
                    <a:pt x="433834" y="915660"/>
                    <a:pt x="469281" y="918200"/>
                    <a:pt x="506593" y="918200"/>
                  </a:cubicBezTo>
                  <a:cubicBezTo>
                    <a:pt x="560696" y="918200"/>
                    <a:pt x="614799" y="916930"/>
                    <a:pt x="668902" y="918200"/>
                  </a:cubicBezTo>
                  <a:cubicBezTo>
                    <a:pt x="749123" y="919470"/>
                    <a:pt x="1629693" y="909310"/>
                    <a:pt x="1711780" y="911850"/>
                  </a:cubicBezTo>
                  <a:cubicBezTo>
                    <a:pt x="1747227" y="913120"/>
                    <a:pt x="1782673" y="914390"/>
                    <a:pt x="1816254" y="914390"/>
                  </a:cubicBezTo>
                  <a:cubicBezTo>
                    <a:pt x="1877820" y="916930"/>
                    <a:pt x="1937519" y="913120"/>
                    <a:pt x="1999085" y="916930"/>
                  </a:cubicBezTo>
                  <a:cubicBezTo>
                    <a:pt x="2049456" y="919470"/>
                    <a:pt x="2099828" y="919470"/>
                    <a:pt x="2150199" y="922010"/>
                  </a:cubicBezTo>
                  <a:cubicBezTo>
                    <a:pt x="2224824" y="925820"/>
                    <a:pt x="2299448" y="928360"/>
                    <a:pt x="2374073" y="929630"/>
                  </a:cubicBezTo>
                  <a:cubicBezTo>
                    <a:pt x="2402057" y="929631"/>
                    <a:pt x="2421082" y="928360"/>
                    <a:pt x="2441402" y="928360"/>
                  </a:cubicBezTo>
                  <a:close/>
                </a:path>
              </a:pathLst>
            </a:custGeom>
            <a:solidFill>
              <a:srgbClr val="FFF3CF"/>
            </a:solidFill>
            <a:ln w="9525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9522" tIns="49522" rIns="49522" bIns="49522" anchor="ctr" anchorCtr="0">
              <a:noAutofit/>
            </a:bodyPr>
            <a:lstStyle/>
            <a:p>
              <a:endParaRPr sz="445">
                <a:latin typeface="UTM Avo" panose="02040603050506020204" pitchFamily="18"/>
              </a:endParaRPr>
            </a:p>
          </p:txBody>
        </p:sp>
      </p:grpSp>
      <p:pic>
        <p:nvPicPr>
          <p:cNvPr id="7" name="Google Shape;196;p10">
            <a:extLst>
              <a:ext uri="{FF2B5EF4-FFF2-40B4-BE49-F238E27FC236}">
                <a16:creationId xmlns:a16="http://schemas.microsoft.com/office/drawing/2014/main" id="{9D7413C2-0E18-716A-8B5D-5131CD7FC9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3581" y="1659041"/>
            <a:ext cx="637513" cy="61085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97;p10">
            <a:extLst>
              <a:ext uri="{FF2B5EF4-FFF2-40B4-BE49-F238E27FC236}">
                <a16:creationId xmlns:a16="http://schemas.microsoft.com/office/drawing/2014/main" id="{A49F83B6-6755-9C06-6971-DA7868655F5F}"/>
              </a:ext>
            </a:extLst>
          </p:cNvPr>
          <p:cNvSpPr/>
          <p:nvPr/>
        </p:nvSpPr>
        <p:spPr>
          <a:xfrm>
            <a:off x="3024662" y="2099150"/>
            <a:ext cx="6139143" cy="100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Quan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sát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b="1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058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b="1" dirty="0" err="1">
                <a:solidFill>
                  <a:schemeClr val="dk1"/>
                </a:solidFill>
                <a:latin typeface="UTM Avo" panose="02040603050506020204" pitchFamily="18"/>
              </a:rPr>
              <a:t>mở</a:t>
            </a:r>
            <a:r>
              <a:rPr lang="en-US" sz="2058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b="1" dirty="0" err="1">
                <a:solidFill>
                  <a:schemeClr val="dk1"/>
                </a:solidFill>
                <a:latin typeface="UTM Avo" panose="02040603050506020204" pitchFamily="18"/>
              </a:rPr>
              <a:t>đầu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xác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định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có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những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đề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mục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lớn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nhỏ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nào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? </a:t>
            </a:r>
            <a:endParaRPr sz="2058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pic>
        <p:nvPicPr>
          <p:cNvPr id="9" name="Google Shape;198;p10">
            <a:extLst>
              <a:ext uri="{FF2B5EF4-FFF2-40B4-BE49-F238E27FC236}">
                <a16:creationId xmlns:a16="http://schemas.microsoft.com/office/drawing/2014/main" id="{6CFAD0A3-E3C5-FD85-A1CA-607B67359D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97265" y="3011774"/>
            <a:ext cx="637513" cy="6108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99;p10">
            <a:extLst>
              <a:ext uri="{FF2B5EF4-FFF2-40B4-BE49-F238E27FC236}">
                <a16:creationId xmlns:a16="http://schemas.microsoft.com/office/drawing/2014/main" id="{602F4318-EB23-EA95-D070-8789F1A89312}"/>
              </a:ext>
            </a:extLst>
          </p:cNvPr>
          <p:cNvGrpSpPr/>
          <p:nvPr/>
        </p:nvGrpSpPr>
        <p:grpSpPr>
          <a:xfrm>
            <a:off x="2643452" y="3876611"/>
            <a:ext cx="6848651" cy="1566347"/>
            <a:chOff x="-3810" y="0"/>
            <a:chExt cx="2465532" cy="946140"/>
          </a:xfrm>
        </p:grpSpPr>
        <p:sp>
          <p:nvSpPr>
            <p:cNvPr id="11" name="Google Shape;200;p10">
              <a:extLst>
                <a:ext uri="{FF2B5EF4-FFF2-40B4-BE49-F238E27FC236}">
                  <a16:creationId xmlns:a16="http://schemas.microsoft.com/office/drawing/2014/main" id="{9AA423DB-7671-0E2A-2C2F-DBFC2AD9CE6B}"/>
                </a:ext>
              </a:extLst>
            </p:cNvPr>
            <p:cNvSpPr/>
            <p:nvPr/>
          </p:nvSpPr>
          <p:spPr>
            <a:xfrm>
              <a:off x="10160" y="16510"/>
              <a:ext cx="2436322" cy="919471"/>
            </a:xfrm>
            <a:custGeom>
              <a:avLst/>
              <a:gdLst/>
              <a:ahLst/>
              <a:cxnLst/>
              <a:rect l="l" t="t" r="r" b="b"/>
              <a:pathLst>
                <a:path w="2436322" h="919471" extrusionOk="0">
                  <a:moveTo>
                    <a:pt x="2436322" y="919471"/>
                  </a:moveTo>
                  <a:lnTo>
                    <a:pt x="0" y="911850"/>
                  </a:lnTo>
                  <a:lnTo>
                    <a:pt x="0" y="332123"/>
                  </a:lnTo>
                  <a:lnTo>
                    <a:pt x="17780" y="19050"/>
                  </a:lnTo>
                  <a:lnTo>
                    <a:pt x="1212750" y="0"/>
                  </a:lnTo>
                  <a:lnTo>
                    <a:pt x="2417272" y="5080"/>
                  </a:lnTo>
                  <a:close/>
                </a:path>
              </a:pathLst>
            </a:custGeom>
            <a:solidFill>
              <a:srgbClr val="FFF3CF"/>
            </a:solidFill>
            <a:ln w="9525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Google Shape;201;p10">
              <a:extLst>
                <a:ext uri="{FF2B5EF4-FFF2-40B4-BE49-F238E27FC236}">
                  <a16:creationId xmlns:a16="http://schemas.microsoft.com/office/drawing/2014/main" id="{74997342-B488-A241-8124-59E0A5D526F9}"/>
                </a:ext>
              </a:extLst>
            </p:cNvPr>
            <p:cNvSpPr/>
            <p:nvPr/>
          </p:nvSpPr>
          <p:spPr>
            <a:xfrm>
              <a:off x="-3810" y="0"/>
              <a:ext cx="2465532" cy="946140"/>
            </a:xfrm>
            <a:custGeom>
              <a:avLst/>
              <a:gdLst/>
              <a:ahLst/>
              <a:cxnLst/>
              <a:rect l="l" t="t" r="r" b="b"/>
              <a:pathLst>
                <a:path w="2465532" h="946140" extrusionOk="0">
                  <a:moveTo>
                    <a:pt x="2431242" y="21590"/>
                  </a:moveTo>
                  <a:cubicBezTo>
                    <a:pt x="2432512" y="34290"/>
                    <a:pt x="2432512" y="44450"/>
                    <a:pt x="2433782" y="54610"/>
                  </a:cubicBezTo>
                  <a:cubicBezTo>
                    <a:pt x="2436322" y="77031"/>
                    <a:pt x="2437592" y="95400"/>
                    <a:pt x="2440132" y="113113"/>
                  </a:cubicBezTo>
                  <a:cubicBezTo>
                    <a:pt x="2440132" y="138699"/>
                    <a:pt x="2452832" y="643197"/>
                    <a:pt x="2459182" y="668783"/>
                  </a:cubicBezTo>
                  <a:cubicBezTo>
                    <a:pt x="2465532" y="707490"/>
                    <a:pt x="2461722" y="746852"/>
                    <a:pt x="2461722" y="785559"/>
                  </a:cubicBezTo>
                  <a:cubicBezTo>
                    <a:pt x="2461722" y="819673"/>
                    <a:pt x="2462992" y="851163"/>
                    <a:pt x="2464262" y="885180"/>
                  </a:cubicBezTo>
                  <a:cubicBezTo>
                    <a:pt x="2464262" y="906770"/>
                    <a:pt x="2464262" y="920740"/>
                    <a:pt x="2464262" y="944870"/>
                  </a:cubicBezTo>
                  <a:cubicBezTo>
                    <a:pt x="2441402" y="944870"/>
                    <a:pt x="2421082" y="946140"/>
                    <a:pt x="2398326" y="944870"/>
                  </a:cubicBezTo>
                  <a:cubicBezTo>
                    <a:pt x="2277061" y="939790"/>
                    <a:pt x="2153930" y="946140"/>
                    <a:pt x="2032665" y="941060"/>
                  </a:cubicBezTo>
                  <a:cubicBezTo>
                    <a:pt x="1959906" y="937250"/>
                    <a:pt x="1889013" y="939790"/>
                    <a:pt x="1816254" y="937250"/>
                  </a:cubicBezTo>
                  <a:cubicBezTo>
                    <a:pt x="1782673" y="935980"/>
                    <a:pt x="1749092" y="934710"/>
                    <a:pt x="1715511" y="933440"/>
                  </a:cubicBezTo>
                  <a:cubicBezTo>
                    <a:pt x="1694989" y="933440"/>
                    <a:pt x="1676333" y="934710"/>
                    <a:pt x="1655811" y="934710"/>
                  </a:cubicBezTo>
                  <a:cubicBezTo>
                    <a:pt x="1603574" y="933440"/>
                    <a:pt x="1459922" y="934710"/>
                    <a:pt x="1407685" y="933440"/>
                  </a:cubicBezTo>
                  <a:cubicBezTo>
                    <a:pt x="1370373" y="932170"/>
                    <a:pt x="624127" y="941060"/>
                    <a:pt x="586815" y="939790"/>
                  </a:cubicBezTo>
                  <a:cubicBezTo>
                    <a:pt x="577487" y="939790"/>
                    <a:pt x="566293" y="941060"/>
                    <a:pt x="556965" y="941060"/>
                  </a:cubicBezTo>
                  <a:cubicBezTo>
                    <a:pt x="534578" y="941060"/>
                    <a:pt x="514056" y="942330"/>
                    <a:pt x="491668" y="942330"/>
                  </a:cubicBezTo>
                  <a:cubicBezTo>
                    <a:pt x="435700" y="942330"/>
                    <a:pt x="381597" y="941060"/>
                    <a:pt x="325629" y="939790"/>
                  </a:cubicBezTo>
                  <a:cubicBezTo>
                    <a:pt x="292048" y="938520"/>
                    <a:pt x="258467" y="937250"/>
                    <a:pt x="226751" y="935980"/>
                  </a:cubicBezTo>
                  <a:cubicBezTo>
                    <a:pt x="167052" y="934710"/>
                    <a:pt x="107352" y="933440"/>
                    <a:pt x="48260" y="933440"/>
                  </a:cubicBezTo>
                  <a:cubicBezTo>
                    <a:pt x="38100" y="933440"/>
                    <a:pt x="29210" y="933440"/>
                    <a:pt x="19050" y="932170"/>
                  </a:cubicBezTo>
                  <a:cubicBezTo>
                    <a:pt x="10160" y="930900"/>
                    <a:pt x="5080" y="924550"/>
                    <a:pt x="7620" y="915660"/>
                  </a:cubicBezTo>
                  <a:cubicBezTo>
                    <a:pt x="16510" y="883966"/>
                    <a:pt x="12700" y="867564"/>
                    <a:pt x="11430" y="850507"/>
                  </a:cubicBezTo>
                  <a:cubicBezTo>
                    <a:pt x="10160" y="815737"/>
                    <a:pt x="6350" y="781623"/>
                    <a:pt x="7620" y="746852"/>
                  </a:cubicBezTo>
                  <a:cubicBezTo>
                    <a:pt x="5080" y="703553"/>
                    <a:pt x="0" y="167565"/>
                    <a:pt x="7620" y="123610"/>
                  </a:cubicBezTo>
                  <a:cubicBezTo>
                    <a:pt x="8890" y="115081"/>
                    <a:pt x="7620" y="105897"/>
                    <a:pt x="8890" y="97368"/>
                  </a:cubicBezTo>
                  <a:cubicBezTo>
                    <a:pt x="10160" y="83591"/>
                    <a:pt x="12700" y="6850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0712" y="30480"/>
                    <a:pt x="90562" y="29210"/>
                  </a:cubicBezTo>
                  <a:cubicBezTo>
                    <a:pt x="140933" y="25400"/>
                    <a:pt x="191305" y="22860"/>
                    <a:pt x="243542" y="20320"/>
                  </a:cubicBezTo>
                  <a:cubicBezTo>
                    <a:pt x="278989" y="17780"/>
                    <a:pt x="314435" y="16510"/>
                    <a:pt x="348016" y="13970"/>
                  </a:cubicBezTo>
                  <a:cubicBezTo>
                    <a:pt x="381597" y="11430"/>
                    <a:pt x="417044" y="8890"/>
                    <a:pt x="450625" y="8890"/>
                  </a:cubicBezTo>
                  <a:cubicBezTo>
                    <a:pt x="487937" y="7620"/>
                    <a:pt x="525250" y="10160"/>
                    <a:pt x="562562" y="8890"/>
                  </a:cubicBezTo>
                  <a:cubicBezTo>
                    <a:pt x="609202" y="8890"/>
                    <a:pt x="1454325" y="6350"/>
                    <a:pt x="1500966" y="5080"/>
                  </a:cubicBezTo>
                  <a:cubicBezTo>
                    <a:pt x="1545740" y="3810"/>
                    <a:pt x="1590515" y="2540"/>
                    <a:pt x="1637155" y="2540"/>
                  </a:cubicBezTo>
                  <a:cubicBezTo>
                    <a:pt x="1713646" y="1270"/>
                    <a:pt x="1788270" y="0"/>
                    <a:pt x="1864760" y="0"/>
                  </a:cubicBezTo>
                  <a:cubicBezTo>
                    <a:pt x="1896476" y="0"/>
                    <a:pt x="1930057" y="2540"/>
                    <a:pt x="1961772" y="2540"/>
                  </a:cubicBezTo>
                  <a:cubicBezTo>
                    <a:pt x="2049456" y="3810"/>
                    <a:pt x="2139005" y="5080"/>
                    <a:pt x="2226689" y="7620"/>
                  </a:cubicBezTo>
                  <a:cubicBezTo>
                    <a:pt x="2273330" y="8890"/>
                    <a:pt x="2319970" y="12700"/>
                    <a:pt x="2366610" y="16510"/>
                  </a:cubicBezTo>
                  <a:cubicBezTo>
                    <a:pt x="2377804" y="16510"/>
                    <a:pt x="2388998" y="16510"/>
                    <a:pt x="2398326" y="16510"/>
                  </a:cubicBezTo>
                  <a:cubicBezTo>
                    <a:pt x="2412192" y="17780"/>
                    <a:pt x="2421082" y="20320"/>
                    <a:pt x="2431242" y="21590"/>
                  </a:cubicBezTo>
                  <a:close/>
                  <a:moveTo>
                    <a:pt x="2441402" y="928360"/>
                  </a:moveTo>
                  <a:cubicBezTo>
                    <a:pt x="2442672" y="911850"/>
                    <a:pt x="2443942" y="899150"/>
                    <a:pt x="2443942" y="886450"/>
                  </a:cubicBezTo>
                  <a:cubicBezTo>
                    <a:pt x="2442672" y="847883"/>
                    <a:pt x="2441402" y="813113"/>
                    <a:pt x="2441402" y="775718"/>
                  </a:cubicBezTo>
                  <a:cubicBezTo>
                    <a:pt x="2441402" y="758661"/>
                    <a:pt x="2443942" y="741604"/>
                    <a:pt x="2442672" y="724547"/>
                  </a:cubicBezTo>
                  <a:cubicBezTo>
                    <a:pt x="2442672" y="708802"/>
                    <a:pt x="2441402" y="692401"/>
                    <a:pt x="2440132" y="676656"/>
                  </a:cubicBezTo>
                  <a:cubicBezTo>
                    <a:pt x="2435052" y="652382"/>
                    <a:pt x="2423622" y="149852"/>
                    <a:pt x="2423622" y="125578"/>
                  </a:cubicBezTo>
                  <a:cubicBezTo>
                    <a:pt x="2421082" y="105241"/>
                    <a:pt x="2418542" y="84247"/>
                    <a:pt x="2416002" y="63500"/>
                  </a:cubicBezTo>
                  <a:cubicBezTo>
                    <a:pt x="2414732" y="44450"/>
                    <a:pt x="2413462" y="43180"/>
                    <a:pt x="2392729" y="41910"/>
                  </a:cubicBezTo>
                  <a:cubicBezTo>
                    <a:pt x="2387132" y="41910"/>
                    <a:pt x="2383401" y="41910"/>
                    <a:pt x="2377804" y="40640"/>
                  </a:cubicBezTo>
                  <a:cubicBezTo>
                    <a:pt x="2331164" y="36830"/>
                    <a:pt x="2282658" y="31750"/>
                    <a:pt x="2236018" y="30480"/>
                  </a:cubicBezTo>
                  <a:cubicBezTo>
                    <a:pt x="2122215" y="26670"/>
                    <a:pt x="2006547" y="25400"/>
                    <a:pt x="1892745" y="22860"/>
                  </a:cubicBezTo>
                  <a:cubicBezTo>
                    <a:pt x="1875954" y="22860"/>
                    <a:pt x="1857298" y="22860"/>
                    <a:pt x="1840507" y="22860"/>
                  </a:cubicBezTo>
                  <a:cubicBezTo>
                    <a:pt x="1812523" y="22860"/>
                    <a:pt x="1784539" y="22860"/>
                    <a:pt x="1758420" y="22860"/>
                  </a:cubicBezTo>
                  <a:cubicBezTo>
                    <a:pt x="1698721" y="22860"/>
                    <a:pt x="1639021" y="22860"/>
                    <a:pt x="1581187" y="24130"/>
                  </a:cubicBezTo>
                  <a:cubicBezTo>
                    <a:pt x="1530815" y="25400"/>
                    <a:pt x="681961" y="29210"/>
                    <a:pt x="631590" y="29210"/>
                  </a:cubicBezTo>
                  <a:cubicBezTo>
                    <a:pt x="549503" y="29210"/>
                    <a:pt x="467416" y="26670"/>
                    <a:pt x="385329" y="33020"/>
                  </a:cubicBezTo>
                  <a:cubicBezTo>
                    <a:pt x="342419" y="36830"/>
                    <a:pt x="301376" y="36830"/>
                    <a:pt x="260332" y="38100"/>
                  </a:cubicBezTo>
                  <a:cubicBezTo>
                    <a:pt x="189439" y="41910"/>
                    <a:pt x="118546" y="45720"/>
                    <a:pt x="49530" y="50800"/>
                  </a:cubicBezTo>
                  <a:cubicBezTo>
                    <a:pt x="36830" y="50800"/>
                    <a:pt x="34290" y="53340"/>
                    <a:pt x="33020" y="66534"/>
                  </a:cubicBezTo>
                  <a:cubicBezTo>
                    <a:pt x="31750" y="78343"/>
                    <a:pt x="31750" y="90152"/>
                    <a:pt x="30480" y="101961"/>
                  </a:cubicBezTo>
                  <a:cubicBezTo>
                    <a:pt x="29210" y="121642"/>
                    <a:pt x="26670" y="140667"/>
                    <a:pt x="25400" y="160349"/>
                  </a:cubicBezTo>
                  <a:cubicBezTo>
                    <a:pt x="20320" y="181342"/>
                    <a:pt x="26670" y="694369"/>
                    <a:pt x="29210" y="715362"/>
                  </a:cubicBezTo>
                  <a:cubicBezTo>
                    <a:pt x="29210" y="737668"/>
                    <a:pt x="29210" y="760629"/>
                    <a:pt x="30480" y="782935"/>
                  </a:cubicBezTo>
                  <a:cubicBezTo>
                    <a:pt x="30480" y="799336"/>
                    <a:pt x="33020" y="815737"/>
                    <a:pt x="33020" y="832138"/>
                  </a:cubicBezTo>
                  <a:cubicBezTo>
                    <a:pt x="33020" y="849851"/>
                    <a:pt x="33020" y="867564"/>
                    <a:pt x="31750" y="886450"/>
                  </a:cubicBezTo>
                  <a:cubicBezTo>
                    <a:pt x="31750" y="890260"/>
                    <a:pt x="31750" y="892800"/>
                    <a:pt x="31750" y="896610"/>
                  </a:cubicBezTo>
                  <a:cubicBezTo>
                    <a:pt x="31750" y="906770"/>
                    <a:pt x="35560" y="910580"/>
                    <a:pt x="44450" y="910580"/>
                  </a:cubicBezTo>
                  <a:cubicBezTo>
                    <a:pt x="64443" y="910580"/>
                    <a:pt x="90562" y="911850"/>
                    <a:pt x="114814" y="911850"/>
                  </a:cubicBezTo>
                  <a:cubicBezTo>
                    <a:pt x="150261" y="911850"/>
                    <a:pt x="187573" y="909310"/>
                    <a:pt x="223020" y="911850"/>
                  </a:cubicBezTo>
                  <a:cubicBezTo>
                    <a:pt x="280854" y="915660"/>
                    <a:pt x="338688" y="918200"/>
                    <a:pt x="396522" y="916930"/>
                  </a:cubicBezTo>
                  <a:cubicBezTo>
                    <a:pt x="433834" y="915660"/>
                    <a:pt x="469281" y="918200"/>
                    <a:pt x="506593" y="918200"/>
                  </a:cubicBezTo>
                  <a:cubicBezTo>
                    <a:pt x="560696" y="918200"/>
                    <a:pt x="614799" y="916930"/>
                    <a:pt x="668902" y="918200"/>
                  </a:cubicBezTo>
                  <a:cubicBezTo>
                    <a:pt x="749123" y="919470"/>
                    <a:pt x="1629693" y="909310"/>
                    <a:pt x="1711780" y="911850"/>
                  </a:cubicBezTo>
                  <a:cubicBezTo>
                    <a:pt x="1747227" y="913120"/>
                    <a:pt x="1782673" y="914390"/>
                    <a:pt x="1816254" y="914390"/>
                  </a:cubicBezTo>
                  <a:cubicBezTo>
                    <a:pt x="1877820" y="916930"/>
                    <a:pt x="1937519" y="913120"/>
                    <a:pt x="1999085" y="916930"/>
                  </a:cubicBezTo>
                  <a:cubicBezTo>
                    <a:pt x="2049456" y="919470"/>
                    <a:pt x="2099828" y="919470"/>
                    <a:pt x="2150199" y="922010"/>
                  </a:cubicBezTo>
                  <a:cubicBezTo>
                    <a:pt x="2224824" y="925820"/>
                    <a:pt x="2299448" y="928360"/>
                    <a:pt x="2374073" y="929630"/>
                  </a:cubicBezTo>
                  <a:cubicBezTo>
                    <a:pt x="2402057" y="929631"/>
                    <a:pt x="2421082" y="928360"/>
                    <a:pt x="2441402" y="928360"/>
                  </a:cubicBezTo>
                  <a:close/>
                </a:path>
              </a:pathLst>
            </a:custGeom>
            <a:solidFill>
              <a:srgbClr val="FFF3CF"/>
            </a:solidFill>
            <a:ln w="9525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9522" tIns="49522" rIns="49522" bIns="49522" anchor="ctr" anchorCtr="0">
              <a:noAutofit/>
            </a:bodyPr>
            <a:lstStyle/>
            <a:p>
              <a:endParaRPr sz="445">
                <a:latin typeface="UTM Avo" panose="02040603050506020204" pitchFamily="18"/>
              </a:endParaRPr>
            </a:p>
          </p:txBody>
        </p:sp>
      </p:grpSp>
      <p:pic>
        <p:nvPicPr>
          <p:cNvPr id="13" name="Google Shape;202;p10">
            <a:extLst>
              <a:ext uri="{FF2B5EF4-FFF2-40B4-BE49-F238E27FC236}">
                <a16:creationId xmlns:a16="http://schemas.microsoft.com/office/drawing/2014/main" id="{09A2E642-C843-8576-73CF-C5C593FFF9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3581" y="3685086"/>
            <a:ext cx="637513" cy="61085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03;p10">
            <a:extLst>
              <a:ext uri="{FF2B5EF4-FFF2-40B4-BE49-F238E27FC236}">
                <a16:creationId xmlns:a16="http://schemas.microsoft.com/office/drawing/2014/main" id="{6050E829-4999-9467-6853-BA16F2B51FE1}"/>
              </a:ext>
            </a:extLst>
          </p:cNvPr>
          <p:cNvSpPr/>
          <p:nvPr/>
        </p:nvSpPr>
        <p:spPr>
          <a:xfrm>
            <a:off x="2972195" y="4118483"/>
            <a:ext cx="6244079" cy="100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Từ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bố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cục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ấy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em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nhận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xét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này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sẽ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cung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cấp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cho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những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nội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dung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lớn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58" dirty="0" err="1">
                <a:solidFill>
                  <a:schemeClr val="dk1"/>
                </a:solidFill>
                <a:latin typeface="UTM Avo" panose="02040603050506020204" pitchFamily="18"/>
              </a:rPr>
              <a:t>nào</a:t>
            </a:r>
            <a:r>
              <a:rPr lang="en-US" sz="2058" dirty="0">
                <a:solidFill>
                  <a:schemeClr val="dk1"/>
                </a:solidFill>
                <a:latin typeface="UTM Avo" panose="02040603050506020204" pitchFamily="18"/>
              </a:rPr>
              <a:t>?</a:t>
            </a:r>
            <a:endParaRPr sz="445" dirty="0">
              <a:latin typeface="UTM Avo" panose="02040603050506020204" pitchFamily="18"/>
            </a:endParaRPr>
          </a:p>
        </p:txBody>
      </p:sp>
      <p:pic>
        <p:nvPicPr>
          <p:cNvPr id="15" name="Google Shape;204;p10">
            <a:extLst>
              <a:ext uri="{FF2B5EF4-FFF2-40B4-BE49-F238E27FC236}">
                <a16:creationId xmlns:a16="http://schemas.microsoft.com/office/drawing/2014/main" id="{64FD55C6-313A-B0CC-C21C-2BC2505F27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94514" y="5035716"/>
            <a:ext cx="637513" cy="610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5;p10">
            <a:extLst>
              <a:ext uri="{FF2B5EF4-FFF2-40B4-BE49-F238E27FC236}">
                <a16:creationId xmlns:a16="http://schemas.microsoft.com/office/drawing/2014/main" id="{BEC243A4-2639-384F-A342-1158A452CF3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77569" y="1192180"/>
            <a:ext cx="1150775" cy="1340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06;p10">
            <a:extLst>
              <a:ext uri="{FF2B5EF4-FFF2-40B4-BE49-F238E27FC236}">
                <a16:creationId xmlns:a16="http://schemas.microsoft.com/office/drawing/2014/main" id="{5B6B91BE-6C37-C3FC-3DF4-01077617341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676882" y="4667051"/>
            <a:ext cx="1287383" cy="17393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24129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212;p11">
            <a:extLst>
              <a:ext uri="{FF2B5EF4-FFF2-40B4-BE49-F238E27FC236}">
                <a16:creationId xmlns:a16="http://schemas.microsoft.com/office/drawing/2014/main" id="{5A18333A-687C-9CE1-B7CE-552288868879}"/>
              </a:ext>
            </a:extLst>
          </p:cNvPr>
          <p:cNvSpPr/>
          <p:nvPr/>
        </p:nvSpPr>
        <p:spPr>
          <a:xfrm>
            <a:off x="4105169" y="1851376"/>
            <a:ext cx="3529013" cy="771916"/>
          </a:xfrm>
          <a:custGeom>
            <a:avLst/>
            <a:gdLst/>
            <a:ahLst/>
            <a:cxnLst/>
            <a:rect l="l" t="t" r="r" b="b"/>
            <a:pathLst>
              <a:path w="8732589" h="3121303" extrusionOk="0">
                <a:moveTo>
                  <a:pt x="8608130" y="3121302"/>
                </a:moveTo>
                <a:lnTo>
                  <a:pt x="124460" y="3121302"/>
                </a:lnTo>
                <a:cubicBezTo>
                  <a:pt x="55880" y="3121302"/>
                  <a:pt x="0" y="3065422"/>
                  <a:pt x="0" y="299684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8608130" y="0"/>
                </a:lnTo>
                <a:cubicBezTo>
                  <a:pt x="8676710" y="0"/>
                  <a:pt x="8732589" y="55880"/>
                  <a:pt x="8732589" y="124460"/>
                </a:cubicBezTo>
                <a:lnTo>
                  <a:pt x="8732589" y="2996842"/>
                </a:lnTo>
                <a:cubicBezTo>
                  <a:pt x="8732589" y="3065422"/>
                  <a:pt x="8676710" y="3121303"/>
                  <a:pt x="8608130" y="3121303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sp>
        <p:nvSpPr>
          <p:cNvPr id="32" name="Google Shape;213;p11">
            <a:extLst>
              <a:ext uri="{FF2B5EF4-FFF2-40B4-BE49-F238E27FC236}">
                <a16:creationId xmlns:a16="http://schemas.microsoft.com/office/drawing/2014/main" id="{AC2B5913-B1F4-E8D1-CDD6-B9F53E5C4CB4}"/>
              </a:ext>
            </a:extLst>
          </p:cNvPr>
          <p:cNvSpPr txBox="1"/>
          <p:nvPr/>
        </p:nvSpPr>
        <p:spPr>
          <a:xfrm>
            <a:off x="4377568" y="1950612"/>
            <a:ext cx="2971800" cy="55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spAutoFit/>
          </a:bodyPr>
          <a:lstStyle/>
          <a:p>
            <a:pPr algn="ctr"/>
            <a:r>
              <a:rPr lang="en-US" sz="3250" dirty="0" err="1">
                <a:solidFill>
                  <a:schemeClr val="dk1"/>
                </a:solidFill>
                <a:latin typeface="UTM Avo" panose="02040603050506020204" pitchFamily="18"/>
              </a:rPr>
              <a:t>Nội</a:t>
            </a:r>
            <a:r>
              <a:rPr lang="en-US" sz="3250" dirty="0">
                <a:solidFill>
                  <a:schemeClr val="dk1"/>
                </a:solidFill>
                <a:latin typeface="UTM Avo" panose="02040603050506020204" pitchFamily="18"/>
              </a:rPr>
              <a:t> dung</a:t>
            </a:r>
            <a:endParaRPr sz="3250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33" name="Google Shape;214;p11">
            <a:extLst>
              <a:ext uri="{FF2B5EF4-FFF2-40B4-BE49-F238E27FC236}">
                <a16:creationId xmlns:a16="http://schemas.microsoft.com/office/drawing/2014/main" id="{7BBAA958-C145-2F90-688B-5F39BFD33B6B}"/>
              </a:ext>
            </a:extLst>
          </p:cNvPr>
          <p:cNvSpPr/>
          <p:nvPr/>
        </p:nvSpPr>
        <p:spPr>
          <a:xfrm>
            <a:off x="933151" y="3671699"/>
            <a:ext cx="3054350" cy="997614"/>
          </a:xfrm>
          <a:custGeom>
            <a:avLst/>
            <a:gdLst/>
            <a:ahLst/>
            <a:cxnLst/>
            <a:rect l="l" t="t" r="r" b="b"/>
            <a:pathLst>
              <a:path w="8732589" h="3121303" extrusionOk="0">
                <a:moveTo>
                  <a:pt x="8608130" y="3121302"/>
                </a:moveTo>
                <a:lnTo>
                  <a:pt x="124460" y="3121302"/>
                </a:lnTo>
                <a:cubicBezTo>
                  <a:pt x="55880" y="3121302"/>
                  <a:pt x="0" y="3065422"/>
                  <a:pt x="0" y="299684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8608130" y="0"/>
                </a:lnTo>
                <a:cubicBezTo>
                  <a:pt x="8676710" y="0"/>
                  <a:pt x="8732589" y="55880"/>
                  <a:pt x="8732589" y="124460"/>
                </a:cubicBezTo>
                <a:lnTo>
                  <a:pt x="8732589" y="2996842"/>
                </a:lnTo>
                <a:cubicBezTo>
                  <a:pt x="8732589" y="3065422"/>
                  <a:pt x="8676710" y="3121303"/>
                  <a:pt x="8608130" y="312130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sp>
        <p:nvSpPr>
          <p:cNvPr id="34" name="Google Shape;215;p11">
            <a:extLst>
              <a:ext uri="{FF2B5EF4-FFF2-40B4-BE49-F238E27FC236}">
                <a16:creationId xmlns:a16="http://schemas.microsoft.com/office/drawing/2014/main" id="{C1472F8A-3B73-1FE0-5231-F0DC5331BBA6}"/>
              </a:ext>
            </a:extLst>
          </p:cNvPr>
          <p:cNvSpPr txBox="1"/>
          <p:nvPr/>
        </p:nvSpPr>
        <p:spPr>
          <a:xfrm>
            <a:off x="891876" y="3897390"/>
            <a:ext cx="2971800" cy="4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spAutoFit/>
          </a:bodyPr>
          <a:lstStyle/>
          <a:p>
            <a:pPr algn="ctr"/>
            <a:r>
              <a:rPr lang="en-US" sz="2709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709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709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endParaRPr sz="2709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35" name="Google Shape;216;p11">
            <a:extLst>
              <a:ext uri="{FF2B5EF4-FFF2-40B4-BE49-F238E27FC236}">
                <a16:creationId xmlns:a16="http://schemas.microsoft.com/office/drawing/2014/main" id="{4C976345-C683-E7A6-DBEC-3F2751657852}"/>
              </a:ext>
            </a:extLst>
          </p:cNvPr>
          <p:cNvSpPr/>
          <p:nvPr/>
        </p:nvSpPr>
        <p:spPr>
          <a:xfrm>
            <a:off x="4295018" y="3671699"/>
            <a:ext cx="3054350" cy="997614"/>
          </a:xfrm>
          <a:custGeom>
            <a:avLst/>
            <a:gdLst/>
            <a:ahLst/>
            <a:cxnLst/>
            <a:rect l="l" t="t" r="r" b="b"/>
            <a:pathLst>
              <a:path w="8732589" h="3121303" extrusionOk="0">
                <a:moveTo>
                  <a:pt x="8608130" y="3121302"/>
                </a:moveTo>
                <a:lnTo>
                  <a:pt x="124460" y="3121302"/>
                </a:lnTo>
                <a:cubicBezTo>
                  <a:pt x="55880" y="3121302"/>
                  <a:pt x="0" y="3065422"/>
                  <a:pt x="0" y="299684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8608130" y="0"/>
                </a:lnTo>
                <a:cubicBezTo>
                  <a:pt x="8676710" y="0"/>
                  <a:pt x="8732589" y="55880"/>
                  <a:pt x="8732589" y="124460"/>
                </a:cubicBezTo>
                <a:lnTo>
                  <a:pt x="8732589" y="2996842"/>
                </a:lnTo>
                <a:cubicBezTo>
                  <a:pt x="8732589" y="3065422"/>
                  <a:pt x="8676710" y="3121303"/>
                  <a:pt x="8608130" y="312130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sp>
        <p:nvSpPr>
          <p:cNvPr id="36" name="Google Shape;217;p11">
            <a:extLst>
              <a:ext uri="{FF2B5EF4-FFF2-40B4-BE49-F238E27FC236}">
                <a16:creationId xmlns:a16="http://schemas.microsoft.com/office/drawing/2014/main" id="{BA87E381-33C6-F274-C4F3-916AC1157485}"/>
              </a:ext>
            </a:extLst>
          </p:cNvPr>
          <p:cNvSpPr/>
          <p:nvPr/>
        </p:nvSpPr>
        <p:spPr>
          <a:xfrm>
            <a:off x="7634182" y="3671698"/>
            <a:ext cx="3054350" cy="997614"/>
          </a:xfrm>
          <a:custGeom>
            <a:avLst/>
            <a:gdLst/>
            <a:ahLst/>
            <a:cxnLst/>
            <a:rect l="l" t="t" r="r" b="b"/>
            <a:pathLst>
              <a:path w="8732589" h="3121303" extrusionOk="0">
                <a:moveTo>
                  <a:pt x="8608130" y="3121302"/>
                </a:moveTo>
                <a:lnTo>
                  <a:pt x="124460" y="3121302"/>
                </a:lnTo>
                <a:cubicBezTo>
                  <a:pt x="55880" y="3121302"/>
                  <a:pt x="0" y="3065422"/>
                  <a:pt x="0" y="299684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8608130" y="0"/>
                </a:lnTo>
                <a:cubicBezTo>
                  <a:pt x="8676710" y="0"/>
                  <a:pt x="8732589" y="55880"/>
                  <a:pt x="8732589" y="124460"/>
                </a:cubicBezTo>
                <a:lnTo>
                  <a:pt x="8732589" y="2996842"/>
                </a:lnTo>
                <a:cubicBezTo>
                  <a:pt x="8732589" y="3065422"/>
                  <a:pt x="8676710" y="3121303"/>
                  <a:pt x="8608130" y="312130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sp>
        <p:nvSpPr>
          <p:cNvPr id="37" name="Google Shape;218;p11">
            <a:extLst>
              <a:ext uri="{FF2B5EF4-FFF2-40B4-BE49-F238E27FC236}">
                <a16:creationId xmlns:a16="http://schemas.microsoft.com/office/drawing/2014/main" id="{E08A5122-C876-ADC5-7834-795075D311A0}"/>
              </a:ext>
            </a:extLst>
          </p:cNvPr>
          <p:cNvSpPr txBox="1"/>
          <p:nvPr/>
        </p:nvSpPr>
        <p:spPr>
          <a:xfrm>
            <a:off x="4377568" y="3897390"/>
            <a:ext cx="2971800" cy="4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spAutoFit/>
          </a:bodyPr>
          <a:lstStyle/>
          <a:p>
            <a:pPr algn="ctr"/>
            <a:r>
              <a:rPr lang="en-US" sz="2709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709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709" dirty="0" err="1">
                <a:solidFill>
                  <a:schemeClr val="dk1"/>
                </a:solidFill>
                <a:latin typeface="UTM Avo" panose="02040603050506020204" pitchFamily="18"/>
              </a:rPr>
              <a:t>viết</a:t>
            </a:r>
            <a:endParaRPr sz="2709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38" name="Google Shape;219;p11">
            <a:extLst>
              <a:ext uri="{FF2B5EF4-FFF2-40B4-BE49-F238E27FC236}">
                <a16:creationId xmlns:a16="http://schemas.microsoft.com/office/drawing/2014/main" id="{AEB9F8B8-F96B-DF89-6A43-1110E40FCE47}"/>
              </a:ext>
            </a:extLst>
          </p:cNvPr>
          <p:cNvSpPr txBox="1"/>
          <p:nvPr/>
        </p:nvSpPr>
        <p:spPr>
          <a:xfrm>
            <a:off x="7716732" y="3897390"/>
            <a:ext cx="2971800" cy="4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spAutoFit/>
          </a:bodyPr>
          <a:lstStyle/>
          <a:p>
            <a:pPr algn="ctr"/>
            <a:r>
              <a:rPr lang="en-US" sz="2709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709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709" dirty="0" err="1">
                <a:solidFill>
                  <a:schemeClr val="dk1"/>
                </a:solidFill>
                <a:latin typeface="UTM Avo" panose="02040603050506020204" pitchFamily="18"/>
              </a:rPr>
              <a:t>nói</a:t>
            </a:r>
            <a:r>
              <a:rPr lang="en-US" sz="2709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709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709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709" dirty="0" err="1">
                <a:solidFill>
                  <a:schemeClr val="dk1"/>
                </a:solidFill>
                <a:latin typeface="UTM Avo" panose="02040603050506020204" pitchFamily="18"/>
              </a:rPr>
              <a:t>nghe</a:t>
            </a:r>
            <a:endParaRPr sz="2709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cxnSp>
        <p:nvCxnSpPr>
          <p:cNvPr id="39" name="Google Shape;220;p11">
            <a:extLst>
              <a:ext uri="{FF2B5EF4-FFF2-40B4-BE49-F238E27FC236}">
                <a16:creationId xmlns:a16="http://schemas.microsoft.com/office/drawing/2014/main" id="{AD4D86A0-3A30-DD87-6835-F9C25112F0FB}"/>
              </a:ext>
            </a:extLst>
          </p:cNvPr>
          <p:cNvCxnSpPr>
            <a:cxnSpLocks/>
          </p:cNvCxnSpPr>
          <p:nvPr/>
        </p:nvCxnSpPr>
        <p:spPr>
          <a:xfrm flipH="1">
            <a:off x="2347154" y="2648688"/>
            <a:ext cx="3485692" cy="997617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0" name="Google Shape;221;p11">
            <a:extLst>
              <a:ext uri="{FF2B5EF4-FFF2-40B4-BE49-F238E27FC236}">
                <a16:creationId xmlns:a16="http://schemas.microsoft.com/office/drawing/2014/main" id="{ACF7D590-06D9-4E84-0D4D-E96A8EDE9E06}"/>
              </a:ext>
            </a:extLst>
          </p:cNvPr>
          <p:cNvCxnSpPr>
            <a:cxnSpLocks/>
          </p:cNvCxnSpPr>
          <p:nvPr/>
        </p:nvCxnSpPr>
        <p:spPr>
          <a:xfrm>
            <a:off x="5832846" y="2648689"/>
            <a:ext cx="0" cy="997616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" name="Google Shape;222;p11">
            <a:extLst>
              <a:ext uri="{FF2B5EF4-FFF2-40B4-BE49-F238E27FC236}">
                <a16:creationId xmlns:a16="http://schemas.microsoft.com/office/drawing/2014/main" id="{C70D1278-82B3-1F75-10B3-6B90B81191BA}"/>
              </a:ext>
            </a:extLst>
          </p:cNvPr>
          <p:cNvCxnSpPr>
            <a:cxnSpLocks/>
          </p:cNvCxnSpPr>
          <p:nvPr/>
        </p:nvCxnSpPr>
        <p:spPr>
          <a:xfrm>
            <a:off x="5832846" y="2648688"/>
            <a:ext cx="3280673" cy="997614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2" name="Google Shape;223;p11">
            <a:extLst>
              <a:ext uri="{FF2B5EF4-FFF2-40B4-BE49-F238E27FC236}">
                <a16:creationId xmlns:a16="http://schemas.microsoft.com/office/drawing/2014/main" id="{511E5ACC-F505-A3CA-32AA-CB219D3B2F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613044">
            <a:off x="520137" y="1647416"/>
            <a:ext cx="1964569" cy="155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24;p11">
            <a:extLst>
              <a:ext uri="{FF2B5EF4-FFF2-40B4-BE49-F238E27FC236}">
                <a16:creationId xmlns:a16="http://schemas.microsoft.com/office/drawing/2014/main" id="{3C06A992-9287-E882-B69A-8A42125E93D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348435">
            <a:off x="10046172" y="1389536"/>
            <a:ext cx="1654815" cy="109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85;p9">
            <a:extLst>
              <a:ext uri="{FF2B5EF4-FFF2-40B4-BE49-F238E27FC236}">
                <a16:creationId xmlns:a16="http://schemas.microsoft.com/office/drawing/2014/main" id="{72849DA5-F033-FEBA-BECF-402165966EC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88657" y="4974336"/>
            <a:ext cx="3598334" cy="20184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58971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 animBg="1"/>
      <p:bldP spid="34" grpId="0"/>
      <p:bldP spid="35" grpId="0" animBg="1"/>
      <p:bldP spid="36" grpId="0" animBg="1"/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31;p12">
            <a:extLst>
              <a:ext uri="{FF2B5EF4-FFF2-40B4-BE49-F238E27FC236}">
                <a16:creationId xmlns:a16="http://schemas.microsoft.com/office/drawing/2014/main" id="{48D2E2BA-D0CB-E618-C04A-273FE0F9C18D}"/>
              </a:ext>
            </a:extLst>
          </p:cNvPr>
          <p:cNvSpPr/>
          <p:nvPr/>
        </p:nvSpPr>
        <p:spPr>
          <a:xfrm>
            <a:off x="4514144" y="2224358"/>
            <a:ext cx="5826478" cy="3551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a.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hiểu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bản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endParaRPr sz="2167" b="1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309582" indent="-309582">
              <a:lnSpc>
                <a:spcPct val="150000"/>
              </a:lnSpc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hiểu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bản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truyện</a:t>
            </a:r>
            <a:endParaRPr sz="2167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309582" indent="-309582">
              <a:lnSpc>
                <a:spcPct val="150000"/>
              </a:lnSpc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hiểu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bản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endParaRPr sz="2167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309582" indent="-309582">
              <a:lnSpc>
                <a:spcPct val="150000"/>
              </a:lnSpc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hiểu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bản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chèo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tuồng</a:t>
            </a:r>
            <a:endParaRPr sz="2167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b.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hiểu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bản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nghị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luận</a:t>
            </a:r>
            <a:endParaRPr sz="2167" b="1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c.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hiểu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bản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thông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tin</a:t>
            </a:r>
            <a:endParaRPr sz="445" dirty="0"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d.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Thực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hành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tiếng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Việt</a:t>
            </a:r>
            <a:endParaRPr sz="2167" b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pic>
        <p:nvPicPr>
          <p:cNvPr id="5" name="Google Shape;232;p12">
            <a:extLst>
              <a:ext uri="{FF2B5EF4-FFF2-40B4-BE49-F238E27FC236}">
                <a16:creationId xmlns:a16="http://schemas.microsoft.com/office/drawing/2014/main" id="{5D9A627E-DA8B-99CB-FA8B-FDA473ADBF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0889" y="2329303"/>
            <a:ext cx="3744889" cy="37448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33;p12">
            <a:extLst>
              <a:ext uri="{FF2B5EF4-FFF2-40B4-BE49-F238E27FC236}">
                <a16:creationId xmlns:a16="http://schemas.microsoft.com/office/drawing/2014/main" id="{51D69945-9893-E5D4-ED2C-4AB3309D7D84}"/>
              </a:ext>
            </a:extLst>
          </p:cNvPr>
          <p:cNvSpPr txBox="1"/>
          <p:nvPr/>
        </p:nvSpPr>
        <p:spPr>
          <a:xfrm>
            <a:off x="2633376" y="1551563"/>
            <a:ext cx="6925248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8000"/>
              </a:lnSpc>
            </a:pPr>
            <a:r>
              <a:rPr lang="en-US" sz="3000" b="1" dirty="0">
                <a:latin typeface="UTM Avo" panose="02040603050506020204" pitchFamily="18"/>
              </a:rPr>
              <a:t>1. </a:t>
            </a:r>
            <a:r>
              <a:rPr lang="en-US" sz="3000" b="1" dirty="0" err="1">
                <a:latin typeface="UTM Avo" panose="02040603050506020204" pitchFamily="18"/>
              </a:rPr>
              <a:t>Học</a:t>
            </a:r>
            <a:r>
              <a:rPr lang="en-US" sz="3000" b="1" dirty="0">
                <a:latin typeface="UTM Avo" panose="02040603050506020204" pitchFamily="18"/>
              </a:rPr>
              <a:t> </a:t>
            </a:r>
            <a:r>
              <a:rPr lang="en-US" sz="3000" b="1" dirty="0" err="1">
                <a:latin typeface="UTM Avo" panose="02040603050506020204" pitchFamily="18"/>
              </a:rPr>
              <a:t>đọc</a:t>
            </a:r>
            <a:endParaRPr sz="3000" b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9331179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32;p12">
            <a:extLst>
              <a:ext uri="{FF2B5EF4-FFF2-40B4-BE49-F238E27FC236}">
                <a16:creationId xmlns:a16="http://schemas.microsoft.com/office/drawing/2014/main" id="{5D9A627E-DA8B-99CB-FA8B-FDA473ADBF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3154" y="2052013"/>
            <a:ext cx="4120444" cy="396989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33;p12">
            <a:extLst>
              <a:ext uri="{FF2B5EF4-FFF2-40B4-BE49-F238E27FC236}">
                <a16:creationId xmlns:a16="http://schemas.microsoft.com/office/drawing/2014/main" id="{51D69945-9893-E5D4-ED2C-4AB3309D7D84}"/>
              </a:ext>
            </a:extLst>
          </p:cNvPr>
          <p:cNvSpPr txBox="1"/>
          <p:nvPr/>
        </p:nvSpPr>
        <p:spPr>
          <a:xfrm>
            <a:off x="2633376" y="1756547"/>
            <a:ext cx="6925248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8000"/>
              </a:lnSpc>
            </a:pPr>
            <a:r>
              <a:rPr lang="en-US" sz="3000" b="1" dirty="0">
                <a:latin typeface="UTM Avo" panose="02040603050506020204" pitchFamily="18"/>
              </a:rPr>
              <a:t>2. </a:t>
            </a:r>
            <a:r>
              <a:rPr lang="en-US" sz="3000" b="1" dirty="0" err="1">
                <a:latin typeface="UTM Avo" panose="02040603050506020204" pitchFamily="18"/>
              </a:rPr>
              <a:t>Học</a:t>
            </a:r>
            <a:r>
              <a:rPr lang="en-US" sz="3000" b="1" dirty="0">
                <a:latin typeface="UTM Avo" panose="02040603050506020204" pitchFamily="18"/>
              </a:rPr>
              <a:t> </a:t>
            </a:r>
            <a:r>
              <a:rPr lang="en-US" sz="3000" b="1" dirty="0" err="1">
                <a:latin typeface="UTM Avo" panose="02040603050506020204" pitchFamily="18"/>
              </a:rPr>
              <a:t>viết</a:t>
            </a:r>
            <a:endParaRPr sz="3000" b="1" dirty="0">
              <a:latin typeface="UTM Avo" panose="02040603050506020204" pitchFamily="18"/>
            </a:endParaRPr>
          </a:p>
        </p:txBody>
      </p:sp>
      <p:sp>
        <p:nvSpPr>
          <p:cNvPr id="2" name="Google Shape;240;g2be61d3fbb9_0_0">
            <a:extLst>
              <a:ext uri="{FF2B5EF4-FFF2-40B4-BE49-F238E27FC236}">
                <a16:creationId xmlns:a16="http://schemas.microsoft.com/office/drawing/2014/main" id="{36CE9932-6B75-8877-6BBC-E12E0DE632E6}"/>
              </a:ext>
            </a:extLst>
          </p:cNvPr>
          <p:cNvSpPr/>
          <p:nvPr/>
        </p:nvSpPr>
        <p:spPr>
          <a:xfrm>
            <a:off x="4590017" y="2653225"/>
            <a:ext cx="4610428" cy="155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a.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Viết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bản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nghị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luận</a:t>
            </a:r>
            <a:endParaRPr sz="2500" b="1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b.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Viết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bản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thuyết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minh</a:t>
            </a:r>
            <a:endParaRPr sz="2500" b="1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c.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Viết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bản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nhật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dụng</a:t>
            </a:r>
            <a:endParaRPr sz="2500" b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8831919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32;p12">
            <a:extLst>
              <a:ext uri="{FF2B5EF4-FFF2-40B4-BE49-F238E27FC236}">
                <a16:creationId xmlns:a16="http://schemas.microsoft.com/office/drawing/2014/main" id="{5D9A627E-DA8B-99CB-FA8B-FDA473ADBFB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3154" y="2052013"/>
            <a:ext cx="4120444" cy="396989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33;p12">
            <a:extLst>
              <a:ext uri="{FF2B5EF4-FFF2-40B4-BE49-F238E27FC236}">
                <a16:creationId xmlns:a16="http://schemas.microsoft.com/office/drawing/2014/main" id="{51D69945-9893-E5D4-ED2C-4AB3309D7D84}"/>
              </a:ext>
            </a:extLst>
          </p:cNvPr>
          <p:cNvSpPr txBox="1"/>
          <p:nvPr/>
        </p:nvSpPr>
        <p:spPr>
          <a:xfrm>
            <a:off x="2633376" y="1756547"/>
            <a:ext cx="6925248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8000"/>
              </a:lnSpc>
            </a:pPr>
            <a:r>
              <a:rPr lang="en-US" sz="3000" b="1" dirty="0">
                <a:latin typeface="UTM Avo" panose="02040603050506020204" pitchFamily="18"/>
              </a:rPr>
              <a:t>3. </a:t>
            </a:r>
            <a:r>
              <a:rPr lang="en-US" sz="3000" b="1" dirty="0" err="1">
                <a:latin typeface="UTM Avo" panose="02040603050506020204" pitchFamily="18"/>
              </a:rPr>
              <a:t>Học</a:t>
            </a:r>
            <a:r>
              <a:rPr lang="en-US" sz="3000" b="1" dirty="0">
                <a:latin typeface="UTM Avo" panose="02040603050506020204" pitchFamily="18"/>
              </a:rPr>
              <a:t> </a:t>
            </a:r>
            <a:r>
              <a:rPr lang="en-US" sz="3000" b="1" dirty="0" err="1">
                <a:latin typeface="UTM Avo" panose="02040603050506020204" pitchFamily="18"/>
              </a:rPr>
              <a:t>nói</a:t>
            </a:r>
            <a:r>
              <a:rPr lang="en-US" sz="3000" b="1" dirty="0">
                <a:latin typeface="UTM Avo" panose="02040603050506020204" pitchFamily="18"/>
              </a:rPr>
              <a:t> </a:t>
            </a:r>
            <a:r>
              <a:rPr lang="en-US" sz="3000" b="1" dirty="0" err="1">
                <a:latin typeface="UTM Avo" panose="02040603050506020204" pitchFamily="18"/>
              </a:rPr>
              <a:t>nghe</a:t>
            </a:r>
            <a:endParaRPr sz="3000" b="1" dirty="0">
              <a:latin typeface="UTM Avo" panose="02040603050506020204" pitchFamily="18"/>
            </a:endParaRPr>
          </a:p>
        </p:txBody>
      </p:sp>
      <p:sp>
        <p:nvSpPr>
          <p:cNvPr id="3" name="Google Shape;249;g2be61d3fbb9_0_8">
            <a:extLst>
              <a:ext uri="{FF2B5EF4-FFF2-40B4-BE49-F238E27FC236}">
                <a16:creationId xmlns:a16="http://schemas.microsoft.com/office/drawing/2014/main" id="{D3449A75-78A8-A638-F94F-1F70408FFA6D}"/>
              </a:ext>
            </a:extLst>
          </p:cNvPr>
          <p:cNvSpPr/>
          <p:nvPr/>
        </p:nvSpPr>
        <p:spPr>
          <a:xfrm>
            <a:off x="4359628" y="2524840"/>
            <a:ext cx="5532967" cy="355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a.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Kĩ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năng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nói</a:t>
            </a:r>
            <a:endParaRPr sz="2500" b="1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b.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Kĩ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năng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nghe</a:t>
            </a:r>
            <a:endParaRPr sz="2500" b="1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c.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Kĩ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năng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nói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nghe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tương</a:t>
            </a:r>
            <a:r>
              <a:rPr lang="en-US" sz="25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dk1"/>
                </a:solidFill>
                <a:latin typeface="UTM Avo" panose="02040603050506020204" pitchFamily="18"/>
              </a:rPr>
              <a:t>tác</a:t>
            </a:r>
            <a:endParaRPr sz="2500" b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0782808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AD6A2C-31AA-BEBE-6691-7B83396EEFE0}"/>
              </a:ext>
            </a:extLst>
          </p:cNvPr>
          <p:cNvGrpSpPr/>
          <p:nvPr/>
        </p:nvGrpSpPr>
        <p:grpSpPr>
          <a:xfrm>
            <a:off x="3913477" y="3158712"/>
            <a:ext cx="4389429" cy="2010774"/>
            <a:chOff x="3913477" y="2934640"/>
            <a:chExt cx="4389429" cy="2011792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5628F8A2-ED5C-C9DE-AFAA-3FE589C82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373" t="20680" r="21508"/>
            <a:stretch/>
          </p:blipFill>
          <p:spPr>
            <a:xfrm>
              <a:off x="5108448" y="3429000"/>
              <a:ext cx="1975104" cy="1517432"/>
            </a:xfrm>
            <a:prstGeom prst="roundRect">
              <a:avLst>
                <a:gd name="adj" fmla="val 50000"/>
              </a:avLst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A8611B7-85DE-BE36-5EC5-FEB8D77E95D3}"/>
                </a:ext>
              </a:extLst>
            </p:cNvPr>
            <p:cNvSpPr txBox="1"/>
            <p:nvPr/>
          </p:nvSpPr>
          <p:spPr>
            <a:xfrm>
              <a:off x="3913477" y="2934640"/>
              <a:ext cx="4389429" cy="49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VN" sz="2000" b="1">
                  <a:solidFill>
                    <a:schemeClr val="accent2"/>
                  </a:solidFill>
                  <a:latin typeface="UTM Avo" panose="02040603050506020204" pitchFamily="18"/>
                </a:rPr>
                <a:t>Ấn để </a:t>
              </a:r>
              <a:r>
                <a:rPr lang="en-US" sz="2000" b="1">
                  <a:solidFill>
                    <a:schemeClr val="accent2"/>
                  </a:solidFill>
                  <a:latin typeface="UTM Avo" panose="02040603050506020204" pitchFamily="18"/>
                </a:rPr>
                <a:t>đến trang sách</a:t>
              </a:r>
              <a:endParaRPr lang="en-VN" sz="2000" b="1" dirty="0">
                <a:solidFill>
                  <a:schemeClr val="accent2"/>
                </a:solidFill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458660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89;p31">
            <a:extLst>
              <a:ext uri="{FF2B5EF4-FFF2-40B4-BE49-F238E27FC236}">
                <a16:creationId xmlns:a16="http://schemas.microsoft.com/office/drawing/2014/main" id="{C95AD408-7DB6-0883-E25C-68143353823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4150" y="2166085"/>
            <a:ext cx="8041813" cy="4691915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" name="Google Shape;490;p31">
            <a:extLst>
              <a:ext uri="{FF2B5EF4-FFF2-40B4-BE49-F238E27FC236}">
                <a16:creationId xmlns:a16="http://schemas.microsoft.com/office/drawing/2014/main" id="{B04B95AB-FDB1-B3B7-61E1-5BE667A87CD3}"/>
              </a:ext>
            </a:extLst>
          </p:cNvPr>
          <p:cNvSpPr/>
          <p:nvPr/>
        </p:nvSpPr>
        <p:spPr>
          <a:xfrm>
            <a:off x="2509941" y="2737261"/>
            <a:ext cx="7348262" cy="1587980"/>
          </a:xfrm>
          <a:custGeom>
            <a:avLst/>
            <a:gdLst/>
            <a:ahLst/>
            <a:cxnLst/>
            <a:rect l="l" t="t" r="r" b="b"/>
            <a:pathLst>
              <a:path w="4194606" h="848774" extrusionOk="0">
                <a:moveTo>
                  <a:pt x="4070145" y="848774"/>
                </a:moveTo>
                <a:lnTo>
                  <a:pt x="124460" y="848774"/>
                </a:lnTo>
                <a:cubicBezTo>
                  <a:pt x="55880" y="848774"/>
                  <a:pt x="0" y="792894"/>
                  <a:pt x="0" y="724314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070145" y="0"/>
                </a:lnTo>
                <a:cubicBezTo>
                  <a:pt x="4138725" y="0"/>
                  <a:pt x="4194606" y="55880"/>
                  <a:pt x="4194606" y="124460"/>
                </a:cubicBezTo>
                <a:lnTo>
                  <a:pt x="4194606" y="724314"/>
                </a:lnTo>
                <a:cubicBezTo>
                  <a:pt x="4194606" y="792894"/>
                  <a:pt x="4138725" y="848774"/>
                  <a:pt x="4070145" y="84877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pic>
        <p:nvPicPr>
          <p:cNvPr id="4" name="Google Shape;491;p31">
            <a:extLst>
              <a:ext uri="{FF2B5EF4-FFF2-40B4-BE49-F238E27FC236}">
                <a16:creationId xmlns:a16="http://schemas.microsoft.com/office/drawing/2014/main" id="{5742B356-866F-D54F-97F2-3B45D470B8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84384" y="1852549"/>
            <a:ext cx="2231761" cy="680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92;p31">
            <a:extLst>
              <a:ext uri="{FF2B5EF4-FFF2-40B4-BE49-F238E27FC236}">
                <a16:creationId xmlns:a16="http://schemas.microsoft.com/office/drawing/2014/main" id="{D1B827CA-B11E-6594-E0E6-06C9F7214A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70577" y="5453737"/>
            <a:ext cx="1470303" cy="1393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93;p31">
            <a:extLst>
              <a:ext uri="{FF2B5EF4-FFF2-40B4-BE49-F238E27FC236}">
                <a16:creationId xmlns:a16="http://schemas.microsoft.com/office/drawing/2014/main" id="{D9C60660-6492-6812-1011-4938838EC7D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38243"/>
          <a:stretch/>
        </p:blipFill>
        <p:spPr>
          <a:xfrm>
            <a:off x="10586815" y="975042"/>
            <a:ext cx="1128986" cy="1755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94;p31">
            <a:extLst>
              <a:ext uri="{FF2B5EF4-FFF2-40B4-BE49-F238E27FC236}">
                <a16:creationId xmlns:a16="http://schemas.microsoft.com/office/drawing/2014/main" id="{7A4A3D46-4AC5-AC13-5859-90A85383DC6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400000">
            <a:off x="491307" y="1738975"/>
            <a:ext cx="1908282" cy="194227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496;p31">
            <a:extLst>
              <a:ext uri="{FF2B5EF4-FFF2-40B4-BE49-F238E27FC236}">
                <a16:creationId xmlns:a16="http://schemas.microsoft.com/office/drawing/2014/main" id="{922263A8-0297-6107-E8AD-C2FF386B0EFC}"/>
              </a:ext>
            </a:extLst>
          </p:cNvPr>
          <p:cNvSpPr/>
          <p:nvPr/>
        </p:nvSpPr>
        <p:spPr>
          <a:xfrm>
            <a:off x="2878887" y="2982588"/>
            <a:ext cx="6432338" cy="1342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latin typeface="UTM Avo" panose="02040603050506020204" pitchFamily="18"/>
              </a:rPr>
              <a:t>Tìm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hiểu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cấu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trúc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sách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err="1">
                <a:latin typeface="UTM Avo" panose="02040603050506020204" pitchFamily="18"/>
              </a:rPr>
              <a:t>giáo</a:t>
            </a:r>
            <a:r>
              <a:rPr lang="en-US" sz="2800" b="1">
                <a:latin typeface="UTM Avo" panose="02040603050506020204" pitchFamily="18"/>
              </a:rPr>
              <a:t> khoa Ngữ văn 10 </a:t>
            </a:r>
            <a:endParaRPr sz="2800" b="1" dirty="0">
              <a:latin typeface="UTM Avo" panose="02040603050506020204" pitchFamily="18"/>
            </a:endParaRPr>
          </a:p>
        </p:txBody>
      </p:sp>
      <p:pic>
        <p:nvPicPr>
          <p:cNvPr id="19" name="Google Shape;497;p31">
            <a:extLst>
              <a:ext uri="{FF2B5EF4-FFF2-40B4-BE49-F238E27FC236}">
                <a16:creationId xmlns:a16="http://schemas.microsoft.com/office/drawing/2014/main" id="{E3D2ED5F-4D71-3D33-80E9-D1802BBC2D4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38812" y="4156710"/>
            <a:ext cx="4983580" cy="26799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942274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A1A66D75-B3E7-60ED-0580-BAC584222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203022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0028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7;p14">
            <a:extLst>
              <a:ext uri="{FF2B5EF4-FFF2-40B4-BE49-F238E27FC236}">
                <a16:creationId xmlns:a16="http://schemas.microsoft.com/office/drawing/2014/main" id="{D767CE98-96D5-D355-5673-D7656361C28C}"/>
              </a:ext>
            </a:extLst>
          </p:cNvPr>
          <p:cNvSpPr/>
          <p:nvPr/>
        </p:nvSpPr>
        <p:spPr>
          <a:xfrm>
            <a:off x="3712634" y="1723503"/>
            <a:ext cx="6969221" cy="1699106"/>
          </a:xfrm>
          <a:custGeom>
            <a:avLst/>
            <a:gdLst/>
            <a:ahLst/>
            <a:cxnLst/>
            <a:rect l="l" t="t" r="r" b="b"/>
            <a:pathLst>
              <a:path w="2393585" h="2845382" extrusionOk="0">
                <a:moveTo>
                  <a:pt x="2269125" y="2845382"/>
                </a:moveTo>
                <a:lnTo>
                  <a:pt x="124460" y="2845382"/>
                </a:lnTo>
                <a:cubicBezTo>
                  <a:pt x="55880" y="2845382"/>
                  <a:pt x="0" y="2789502"/>
                  <a:pt x="0" y="272092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269125" y="0"/>
                </a:lnTo>
                <a:cubicBezTo>
                  <a:pt x="2337705" y="0"/>
                  <a:pt x="2393585" y="55880"/>
                  <a:pt x="2393585" y="124460"/>
                </a:cubicBezTo>
                <a:lnTo>
                  <a:pt x="2393585" y="2720922"/>
                </a:lnTo>
                <a:cubicBezTo>
                  <a:pt x="2393585" y="2789502"/>
                  <a:pt x="2337705" y="2845382"/>
                  <a:pt x="2269125" y="284538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sp>
        <p:nvSpPr>
          <p:cNvPr id="4" name="Google Shape;270;p14">
            <a:extLst>
              <a:ext uri="{FF2B5EF4-FFF2-40B4-BE49-F238E27FC236}">
                <a16:creationId xmlns:a16="http://schemas.microsoft.com/office/drawing/2014/main" id="{91850E95-F89B-0472-770A-E01DC5927CCE}"/>
              </a:ext>
            </a:extLst>
          </p:cNvPr>
          <p:cNvSpPr/>
          <p:nvPr/>
        </p:nvSpPr>
        <p:spPr>
          <a:xfrm>
            <a:off x="3712634" y="3703528"/>
            <a:ext cx="6969221" cy="841689"/>
          </a:xfrm>
          <a:custGeom>
            <a:avLst/>
            <a:gdLst/>
            <a:ahLst/>
            <a:cxnLst/>
            <a:rect l="l" t="t" r="r" b="b"/>
            <a:pathLst>
              <a:path w="2393585" h="2845382" extrusionOk="0">
                <a:moveTo>
                  <a:pt x="2269125" y="2845382"/>
                </a:moveTo>
                <a:lnTo>
                  <a:pt x="124460" y="2845382"/>
                </a:lnTo>
                <a:cubicBezTo>
                  <a:pt x="55880" y="2845382"/>
                  <a:pt x="0" y="2789502"/>
                  <a:pt x="0" y="272092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269125" y="0"/>
                </a:lnTo>
                <a:cubicBezTo>
                  <a:pt x="2337705" y="0"/>
                  <a:pt x="2393585" y="55880"/>
                  <a:pt x="2393585" y="124460"/>
                </a:cubicBezTo>
                <a:lnTo>
                  <a:pt x="2393585" y="2720922"/>
                </a:lnTo>
                <a:cubicBezTo>
                  <a:pt x="2393585" y="2789502"/>
                  <a:pt x="2337705" y="2845382"/>
                  <a:pt x="2269125" y="284538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9522" tIns="49522" rIns="49522" bIns="49522" anchor="ctr" anchorCtr="0">
            <a:noAutofit/>
          </a:bodyPr>
          <a:lstStyle/>
          <a:p>
            <a:endParaRPr sz="445">
              <a:latin typeface="UTM Avo" panose="02040603050506020204" pitchFamily="18"/>
            </a:endParaRPr>
          </a:p>
        </p:txBody>
      </p:sp>
      <p:sp>
        <p:nvSpPr>
          <p:cNvPr id="5" name="Google Shape;271;p14">
            <a:extLst>
              <a:ext uri="{FF2B5EF4-FFF2-40B4-BE49-F238E27FC236}">
                <a16:creationId xmlns:a16="http://schemas.microsoft.com/office/drawing/2014/main" id="{53BA0F2D-C763-601E-C75E-1C316604E960}"/>
              </a:ext>
            </a:extLst>
          </p:cNvPr>
          <p:cNvSpPr/>
          <p:nvPr/>
        </p:nvSpPr>
        <p:spPr>
          <a:xfrm>
            <a:off x="3712634" y="2168773"/>
            <a:ext cx="6969221" cy="1050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spAutoFit/>
          </a:bodyPr>
          <a:lstStyle/>
          <a:p>
            <a:pPr marL="97690" algn="just">
              <a:lnSpc>
                <a:spcPct val="150000"/>
              </a:lnSpc>
            </a:pP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Ôn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tập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cũ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: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Xem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lại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cấu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trúc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sách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giáo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khoa,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tìm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hiểu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các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sẽ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trong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err="1">
                <a:solidFill>
                  <a:schemeClr val="dk1"/>
                </a:solidFill>
                <a:latin typeface="UTM Avo" panose="02040603050506020204" pitchFamily="18"/>
              </a:rPr>
              <a:t>chương</a:t>
            </a:r>
            <a:r>
              <a:rPr lang="en-US" sz="2167">
                <a:solidFill>
                  <a:schemeClr val="dk1"/>
                </a:solidFill>
                <a:latin typeface="UTM Avo" panose="02040603050506020204" pitchFamily="18"/>
              </a:rPr>
              <a:t> trình.</a:t>
            </a:r>
            <a:endParaRPr sz="2167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6" name="Google Shape;272;p14">
            <a:extLst>
              <a:ext uri="{FF2B5EF4-FFF2-40B4-BE49-F238E27FC236}">
                <a16:creationId xmlns:a16="http://schemas.microsoft.com/office/drawing/2014/main" id="{FA8A3751-C3F0-25A8-2190-82770212D69A}"/>
              </a:ext>
            </a:extLst>
          </p:cNvPr>
          <p:cNvSpPr/>
          <p:nvPr/>
        </p:nvSpPr>
        <p:spPr>
          <a:xfrm>
            <a:off x="3712634" y="3829500"/>
            <a:ext cx="6207528" cy="550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2" tIns="24754" rIns="49522" bIns="24754" anchor="t" anchorCtr="0">
            <a:spAutoFit/>
          </a:bodyPr>
          <a:lstStyle/>
          <a:p>
            <a:pPr marL="97690">
              <a:lnSpc>
                <a:spcPct val="150000"/>
              </a:lnSpc>
            </a:pP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Tìm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hiểu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trước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dirty="0" err="1">
                <a:solidFill>
                  <a:schemeClr val="dk1"/>
                </a:solidFill>
                <a:latin typeface="UTM Avo" panose="02040603050506020204" pitchFamily="18"/>
              </a:rPr>
              <a:t>phần</a:t>
            </a:r>
            <a:r>
              <a:rPr lang="en-US" sz="21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Nội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dung </a:t>
            </a:r>
            <a:r>
              <a:rPr lang="en-US" sz="2167" b="1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1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167" b="1" err="1">
                <a:solidFill>
                  <a:schemeClr val="dk1"/>
                </a:solidFill>
                <a:latin typeface="UTM Avo" panose="02040603050506020204" pitchFamily="18"/>
              </a:rPr>
              <a:t>cách</a:t>
            </a:r>
            <a:r>
              <a:rPr lang="en-US" sz="2167" b="1">
                <a:solidFill>
                  <a:schemeClr val="dk1"/>
                </a:solidFill>
                <a:latin typeface="UTM Avo" panose="02040603050506020204" pitchFamily="18"/>
              </a:rPr>
              <a:t> học </a:t>
            </a:r>
            <a:endParaRPr sz="2167" b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pic>
        <p:nvPicPr>
          <p:cNvPr id="7" name="Google Shape;273;p14">
            <a:extLst>
              <a:ext uri="{FF2B5EF4-FFF2-40B4-BE49-F238E27FC236}">
                <a16:creationId xmlns:a16="http://schemas.microsoft.com/office/drawing/2014/main" id="{AF983FF3-FBDB-3E1B-58A7-010483B7A2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578" y="2393246"/>
            <a:ext cx="2299268" cy="39730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1592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369;p21">
            <a:extLst>
              <a:ext uri="{FF2B5EF4-FFF2-40B4-BE49-F238E27FC236}">
                <a16:creationId xmlns:a16="http://schemas.microsoft.com/office/drawing/2014/main" id="{43DE8922-34E2-9AC2-BD42-D04E55CFA5E5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375;p21">
            <a:extLst>
              <a:ext uri="{FF2B5EF4-FFF2-40B4-BE49-F238E27FC236}">
                <a16:creationId xmlns:a16="http://schemas.microsoft.com/office/drawing/2014/main" id="{DA6A84BD-6E1F-EDD0-BD33-6C7715DDFA8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4871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676</TotalTime>
  <Words>396</Words>
  <Application>Microsoft Office PowerPoint</Application>
  <PresentationFormat>Widescreen</PresentationFormat>
  <Paragraphs>47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Calibri</vt:lpstr>
      <vt:lpstr>Arial</vt:lpstr>
      <vt:lpstr>UTM Avo</vt:lpstr>
      <vt:lpstr>Calibri Light</vt:lpstr>
      <vt:lpstr>Noto Sans Symbols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OnePercent</cp:lastModifiedBy>
  <cp:revision>29</cp:revision>
  <dcterms:created xsi:type="dcterms:W3CDTF">2023-10-19T01:39:18Z</dcterms:created>
  <dcterms:modified xsi:type="dcterms:W3CDTF">2024-03-15T03:21:03Z</dcterms:modified>
  <cp:category>9Slide.vn</cp:category>
</cp:coreProperties>
</file>