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 id="2147483684" r:id="rId2"/>
    <p:sldMasterId id="2147483696" r:id="rId3"/>
  </p:sldMasterIdLst>
  <p:sldIdLst>
    <p:sldId id="318" r:id="rId4"/>
    <p:sldId id="281" r:id="rId5"/>
    <p:sldId id="282" r:id="rId6"/>
    <p:sldId id="284" r:id="rId7"/>
    <p:sldId id="323" r:id="rId8"/>
    <p:sldId id="439" r:id="rId9"/>
    <p:sldId id="431" r:id="rId10"/>
    <p:sldId id="441" r:id="rId11"/>
    <p:sldId id="349" r:id="rId12"/>
    <p:sldId id="432" r:id="rId13"/>
    <p:sldId id="442" r:id="rId14"/>
    <p:sldId id="443" r:id="rId15"/>
    <p:sldId id="445" r:id="rId16"/>
    <p:sldId id="444" r:id="rId17"/>
    <p:sldId id="446" r:id="rId18"/>
    <p:sldId id="430" r:id="rId19"/>
    <p:sldId id="449" r:id="rId20"/>
    <p:sldId id="447" r:id="rId21"/>
    <p:sldId id="450" r:id="rId22"/>
    <p:sldId id="451" r:id="rId23"/>
    <p:sldId id="448" r:id="rId24"/>
    <p:sldId id="287" r:id="rId25"/>
    <p:sldId id="316" r:id="rId26"/>
    <p:sldId id="296" r:id="rId27"/>
    <p:sldId id="297" r:id="rId28"/>
    <p:sldId id="279" r:id="rId29"/>
    <p:sldId id="300" r:id="rId30"/>
  </p:sldIdLst>
  <p:sldSz cx="12192000" cy="6858000"/>
  <p:notesSz cx="6858000" cy="9144000"/>
  <p:embeddedFontLst>
    <p:embeddedFont>
      <p:font typeface="Calibri" panose="020F0502020204030204" pitchFamily="34" charset="0"/>
      <p:regular r:id="rId31"/>
      <p:bold r:id="rId32"/>
      <p:italic r:id="rId33"/>
      <p:boldItalic r:id="rId34"/>
    </p:embeddedFont>
    <p:embeddedFont>
      <p:font typeface="Calibri Light" panose="020F0302020204030204" pitchFamily="34" charset="0"/>
      <p:regular r:id="rId35"/>
      <p:italic r:id="rId36"/>
    </p:embeddedFont>
    <p:embeddedFont>
      <p:font typeface="UTM Avo" panose="02040603050506020204" pitchFamily="18" charset="0"/>
      <p:regular r:id="rId37"/>
      <p:bold r:id="rId38"/>
      <p:italic r:id="rId39"/>
      <p:boldItalic r:id="rId40"/>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B0EE"/>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90" autoAdjust="0"/>
    <p:restoredTop sz="94660"/>
  </p:normalViewPr>
  <p:slideViewPr>
    <p:cSldViewPr snapToGrid="0">
      <p:cViewPr varScale="1">
        <p:scale>
          <a:sx n="83" d="100"/>
          <a:sy n="83" d="100"/>
        </p:scale>
        <p:origin x="96" y="12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9.fntdata"/><Relationship Id="rId21" Type="http://schemas.openxmlformats.org/officeDocument/2006/relationships/slide" Target="slides/slide18.xml"/><Relationship Id="rId34" Type="http://schemas.openxmlformats.org/officeDocument/2006/relationships/font" Target="fonts/font4.fntdata"/><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6.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fntdata"/><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5.fntdata"/><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3.fntdata"/><Relationship Id="rId38"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3/15/2024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3/15/2024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3/15/2024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3/15/2024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3/15/2024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3/15/2024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3/15/2024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9031569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3/15/2024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6771724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3/15/2024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165832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3/15/2024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3076328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3/15/2024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5569951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3/15/2024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686231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3/15/2024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1825592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3/15/2024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987267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3/15/2024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9881034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3/15/2024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1264488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3/15/2024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78687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8404295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6515626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37581977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3/15/2024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903573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3/15/2024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7353732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3/15/2024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99128613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3/15/2024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9109574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3/15/2024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0429088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3/15/2024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83376984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5380671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3/15/2024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2974967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F318DBF-D05F-4398-985E-87E7B6934AD9}"/>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3/15/2024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7159AADA-F7D0-43F0-8CF3-28D22557F227}"/>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3/15/2024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4605891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ACAD562C-8029-44C4-9675-99C7BF3E6B45}"/>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3/15/2024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1891883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10-tap-1/1/153/5/"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10-tap-1/1/153/5/" TargetMode="External"/><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ngu-van-10-tap-1/1/153/5/" TargetMode="External"/><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ngu-van-10-tap-1/1/153/5/" TargetMode="External"/><Relationship Id="rId2" Type="http://schemas.openxmlformats.org/officeDocument/2006/relationships/image" Target="../media/image4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48.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47.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DE19A8-D672-4408-81C4-869139498D82}"/>
              </a:ext>
            </a:extLst>
          </p:cNvPr>
          <p:cNvSpPr txBox="1"/>
          <p:nvPr/>
        </p:nvSpPr>
        <p:spPr>
          <a:xfrm>
            <a:off x="9121140" y="186791"/>
            <a:ext cx="286512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Ngữ văn 10</a:t>
            </a:r>
            <a:endPar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5" name="Google Shape;54;p1">
            <a:extLst>
              <a:ext uri="{FF2B5EF4-FFF2-40B4-BE49-F238E27FC236}">
                <a16:creationId xmlns:a16="http://schemas.microsoft.com/office/drawing/2014/main" id="{2B7B8113-7616-4C94-84EE-276037928582}"/>
              </a:ext>
            </a:extLst>
          </p:cNvPr>
          <p:cNvSpPr txBox="1">
            <a:spLocks/>
          </p:cNvSpPr>
          <p:nvPr/>
        </p:nvSpPr>
        <p:spPr>
          <a:xfrm>
            <a:off x="1937223" y="1644417"/>
            <a:ext cx="8317554" cy="1045208"/>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endParaRPr kumimoji="0" lang="en-US" sz="5000" b="1" i="0" u="none" strike="noStrike" kern="1200" cap="none" spc="0" normalizeH="0" baseline="0" noProof="0" dirty="0">
              <a:ln>
                <a:noFill/>
              </a:ln>
              <a:solidFill>
                <a:srgbClr val="002060"/>
              </a:solidFill>
              <a:effectLst/>
              <a:uLnTx/>
              <a:uFillTx/>
              <a:latin typeface="UTM Avo" panose="02040603050506020204" pitchFamily="18" charset="0"/>
              <a:cs typeface="Calibri"/>
              <a:sym typeface="Calibri"/>
            </a:endParaRPr>
          </a:p>
        </p:txBody>
      </p:sp>
      <p:sp>
        <p:nvSpPr>
          <p:cNvPr id="6" name="Google Shape;54;p1">
            <a:extLst>
              <a:ext uri="{FF2B5EF4-FFF2-40B4-BE49-F238E27FC236}">
                <a16:creationId xmlns:a16="http://schemas.microsoft.com/office/drawing/2014/main" id="{DC3627D1-3883-449F-BA96-6005A235DABA}"/>
              </a:ext>
            </a:extLst>
          </p:cNvPr>
          <p:cNvSpPr txBox="1">
            <a:spLocks/>
          </p:cNvSpPr>
          <p:nvPr/>
        </p:nvSpPr>
        <p:spPr>
          <a:xfrm>
            <a:off x="1225453" y="4168376"/>
            <a:ext cx="9741091" cy="3491889"/>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kumimoji="0" lang="vi-VN" sz="6000" b="1" i="0" u="none" strike="noStrike" kern="1200" cap="none" spc="0" normalizeH="0" baseline="0" noProof="0" dirty="0">
                <a:ln>
                  <a:noFill/>
                </a:ln>
                <a:solidFill>
                  <a:srgbClr val="002060"/>
                </a:solidFill>
                <a:effectLst/>
                <a:uLnTx/>
                <a:uFillTx/>
                <a:latin typeface="UTM Avo" panose="02040603050506020204" pitchFamily="18" charset="0"/>
                <a:cs typeface="Arial" panose="020B0604020202020204" pitchFamily="34" charset="0"/>
                <a:sym typeface="Calibri"/>
              </a:rPr>
              <a:t>Bài mở đầu</a:t>
            </a:r>
          </a:p>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lang="vi-VN" sz="6000" b="1" dirty="0">
                <a:solidFill>
                  <a:srgbClr val="FF0000"/>
                </a:solidFill>
                <a:latin typeface="UTM Avo" panose="02040603050506020204" pitchFamily="18" charset="0"/>
                <a:cs typeface="Arial" panose="020B0604020202020204" pitchFamily="34" charset="0"/>
              </a:rPr>
              <a:t>(Tiết 2)</a:t>
            </a:r>
          </a:p>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br>
              <a:rPr lang="vi-VN" sz="6000" b="1" dirty="0">
                <a:solidFill>
                  <a:srgbClr val="FF0000"/>
                </a:solidFill>
                <a:latin typeface="UTM Avo" panose="02040603050506020204" pitchFamily="18" charset="0"/>
                <a:cs typeface="Arial" panose="020B0604020202020204" pitchFamily="34" charset="0"/>
              </a:rPr>
            </a:br>
            <a:endParaRPr kumimoji="0" lang="en-US" sz="6000" b="1" i="0" u="none" strike="noStrike" kern="120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2" name="TextBox 1">
            <a:extLst>
              <a:ext uri="{FF2B5EF4-FFF2-40B4-BE49-F238E27FC236}">
                <a16:creationId xmlns:a16="http://schemas.microsoft.com/office/drawing/2014/main" id="{2E61D2EE-1986-DDF0-A3A4-754D7FD748FE}"/>
              </a:ext>
            </a:extLst>
          </p:cNvPr>
          <p:cNvSpPr txBox="1"/>
          <p:nvPr/>
        </p:nvSpPr>
        <p:spPr>
          <a:xfrm>
            <a:off x="10464888" y="833122"/>
            <a:ext cx="173471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7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Tập 1</a:t>
            </a:r>
            <a:endParaRPr kumimoji="0" lang="en-US" sz="27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2262058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F63651E-3744-41C2-A809-FE831F944085}"/>
              </a:ext>
            </a:extLst>
          </p:cNvPr>
          <p:cNvPicPr>
            <a:picLocks noChangeAspect="1"/>
          </p:cNvPicPr>
          <p:nvPr/>
        </p:nvPicPr>
        <p:blipFill>
          <a:blip r:embed="rId4"/>
          <a:stretch>
            <a:fillRect/>
          </a:stretch>
        </p:blipFill>
        <p:spPr>
          <a:xfrm>
            <a:off x="4501082" y="3203022"/>
            <a:ext cx="3189835" cy="1764777"/>
          </a:xfrm>
          <a:prstGeom prst="rect">
            <a:avLst/>
          </a:prstGeom>
        </p:spPr>
      </p:pic>
    </p:spTree>
    <p:extLst>
      <p:ext uri="{BB962C8B-B14F-4D97-AF65-F5344CB8AC3E}">
        <p14:creationId xmlns:p14="http://schemas.microsoft.com/office/powerpoint/2010/main" val="9762210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210;p2">
            <a:extLst>
              <a:ext uri="{FF2B5EF4-FFF2-40B4-BE49-F238E27FC236}">
                <a16:creationId xmlns:a16="http://schemas.microsoft.com/office/drawing/2014/main" id="{BB6C2E8E-3E09-2593-56F5-08F0DCE9EA0C}"/>
              </a:ext>
            </a:extLst>
          </p:cNvPr>
          <p:cNvSpPr/>
          <p:nvPr/>
        </p:nvSpPr>
        <p:spPr>
          <a:xfrm>
            <a:off x="1685134" y="1666208"/>
            <a:ext cx="8821732" cy="1235986"/>
          </a:xfrm>
          <a:custGeom>
            <a:avLst/>
            <a:gdLst/>
            <a:ahLst/>
            <a:cxnLst/>
            <a:rect l="l" t="t" r="r" b="b"/>
            <a:pathLst>
              <a:path w="52127" h="13160" extrusionOk="0">
                <a:moveTo>
                  <a:pt x="41797" y="0"/>
                </a:moveTo>
                <a:cubicBezTo>
                  <a:pt x="41733" y="0"/>
                  <a:pt x="41673" y="3"/>
                  <a:pt x="41623" y="11"/>
                </a:cubicBezTo>
                <a:cubicBezTo>
                  <a:pt x="41525" y="26"/>
                  <a:pt x="41427" y="30"/>
                  <a:pt x="41330" y="30"/>
                </a:cubicBezTo>
                <a:cubicBezTo>
                  <a:pt x="41198" y="30"/>
                  <a:pt x="41068" y="23"/>
                  <a:pt x="40937" y="23"/>
                </a:cubicBezTo>
                <a:cubicBezTo>
                  <a:pt x="40867" y="23"/>
                  <a:pt x="40798" y="25"/>
                  <a:pt x="40729" y="32"/>
                </a:cubicBezTo>
                <a:cubicBezTo>
                  <a:pt x="40603" y="44"/>
                  <a:pt x="40477" y="48"/>
                  <a:pt x="40351" y="48"/>
                </a:cubicBezTo>
                <a:cubicBezTo>
                  <a:pt x="40084" y="48"/>
                  <a:pt x="39817" y="30"/>
                  <a:pt x="39550" y="30"/>
                </a:cubicBezTo>
                <a:cubicBezTo>
                  <a:pt x="39365" y="30"/>
                  <a:pt x="39179" y="39"/>
                  <a:pt x="38993" y="69"/>
                </a:cubicBezTo>
                <a:cubicBezTo>
                  <a:pt x="38821" y="98"/>
                  <a:pt x="38647" y="103"/>
                  <a:pt x="38473" y="103"/>
                </a:cubicBezTo>
                <a:cubicBezTo>
                  <a:pt x="38377" y="103"/>
                  <a:pt x="38281" y="101"/>
                  <a:pt x="38184" y="101"/>
                </a:cubicBezTo>
                <a:cubicBezTo>
                  <a:pt x="37918" y="101"/>
                  <a:pt x="37652" y="113"/>
                  <a:pt x="37390" y="201"/>
                </a:cubicBezTo>
                <a:cubicBezTo>
                  <a:pt x="37360" y="211"/>
                  <a:pt x="37331" y="215"/>
                  <a:pt x="37301" y="215"/>
                </a:cubicBezTo>
                <a:cubicBezTo>
                  <a:pt x="37194" y="215"/>
                  <a:pt x="37089" y="162"/>
                  <a:pt x="36992" y="162"/>
                </a:cubicBezTo>
                <a:cubicBezTo>
                  <a:pt x="36968" y="162"/>
                  <a:pt x="36944" y="165"/>
                  <a:pt x="36921" y="173"/>
                </a:cubicBezTo>
                <a:cubicBezTo>
                  <a:pt x="36796" y="218"/>
                  <a:pt x="36660" y="258"/>
                  <a:pt x="36539" y="258"/>
                </a:cubicBezTo>
                <a:cubicBezTo>
                  <a:pt x="36493" y="258"/>
                  <a:pt x="36449" y="253"/>
                  <a:pt x="36409" y="239"/>
                </a:cubicBezTo>
                <a:cubicBezTo>
                  <a:pt x="36262" y="191"/>
                  <a:pt x="36117" y="175"/>
                  <a:pt x="35971" y="175"/>
                </a:cubicBezTo>
                <a:cubicBezTo>
                  <a:pt x="35659" y="175"/>
                  <a:pt x="35350" y="250"/>
                  <a:pt x="35039" y="250"/>
                </a:cubicBezTo>
                <a:cubicBezTo>
                  <a:pt x="34979" y="250"/>
                  <a:pt x="34919" y="247"/>
                  <a:pt x="34859" y="240"/>
                </a:cubicBezTo>
                <a:cubicBezTo>
                  <a:pt x="34741" y="227"/>
                  <a:pt x="34621" y="223"/>
                  <a:pt x="34502" y="223"/>
                </a:cubicBezTo>
                <a:cubicBezTo>
                  <a:pt x="34240" y="223"/>
                  <a:pt x="33976" y="245"/>
                  <a:pt x="33714" y="245"/>
                </a:cubicBezTo>
                <a:cubicBezTo>
                  <a:pt x="33711" y="245"/>
                  <a:pt x="33709" y="245"/>
                  <a:pt x="33706" y="245"/>
                </a:cubicBezTo>
                <a:cubicBezTo>
                  <a:pt x="33412" y="245"/>
                  <a:pt x="33118" y="196"/>
                  <a:pt x="32824" y="196"/>
                </a:cubicBezTo>
                <a:cubicBezTo>
                  <a:pt x="32722" y="196"/>
                  <a:pt x="32621" y="201"/>
                  <a:pt x="32520" y="217"/>
                </a:cubicBezTo>
                <a:cubicBezTo>
                  <a:pt x="32391" y="238"/>
                  <a:pt x="32252" y="260"/>
                  <a:pt x="32124" y="260"/>
                </a:cubicBezTo>
                <a:cubicBezTo>
                  <a:pt x="32073" y="260"/>
                  <a:pt x="32024" y="256"/>
                  <a:pt x="31977" y="248"/>
                </a:cubicBezTo>
                <a:cubicBezTo>
                  <a:pt x="31895" y="233"/>
                  <a:pt x="31813" y="229"/>
                  <a:pt x="31731" y="229"/>
                </a:cubicBezTo>
                <a:cubicBezTo>
                  <a:pt x="31582" y="229"/>
                  <a:pt x="31433" y="244"/>
                  <a:pt x="31285" y="244"/>
                </a:cubicBezTo>
                <a:cubicBezTo>
                  <a:pt x="31173" y="244"/>
                  <a:pt x="31061" y="235"/>
                  <a:pt x="30949" y="204"/>
                </a:cubicBezTo>
                <a:cubicBezTo>
                  <a:pt x="30839" y="173"/>
                  <a:pt x="30729" y="162"/>
                  <a:pt x="30618" y="162"/>
                </a:cubicBezTo>
                <a:cubicBezTo>
                  <a:pt x="30376" y="162"/>
                  <a:pt x="30133" y="213"/>
                  <a:pt x="29890" y="213"/>
                </a:cubicBezTo>
                <a:cubicBezTo>
                  <a:pt x="29837" y="213"/>
                  <a:pt x="29784" y="211"/>
                  <a:pt x="29731" y="205"/>
                </a:cubicBezTo>
                <a:cubicBezTo>
                  <a:pt x="29524" y="181"/>
                  <a:pt x="29297" y="122"/>
                  <a:pt x="29108" y="122"/>
                </a:cubicBezTo>
                <a:cubicBezTo>
                  <a:pt x="29082" y="122"/>
                  <a:pt x="29057" y="123"/>
                  <a:pt x="29033" y="126"/>
                </a:cubicBezTo>
                <a:cubicBezTo>
                  <a:pt x="28898" y="140"/>
                  <a:pt x="28763" y="145"/>
                  <a:pt x="28629" y="145"/>
                </a:cubicBezTo>
                <a:cubicBezTo>
                  <a:pt x="28307" y="145"/>
                  <a:pt x="27987" y="116"/>
                  <a:pt x="27667" y="116"/>
                </a:cubicBezTo>
                <a:cubicBezTo>
                  <a:pt x="27605" y="116"/>
                  <a:pt x="27543" y="117"/>
                  <a:pt x="27481" y="120"/>
                </a:cubicBezTo>
                <a:cubicBezTo>
                  <a:pt x="27432" y="122"/>
                  <a:pt x="27383" y="123"/>
                  <a:pt x="27335" y="123"/>
                </a:cubicBezTo>
                <a:cubicBezTo>
                  <a:pt x="26924" y="123"/>
                  <a:pt x="26511" y="54"/>
                  <a:pt x="26101" y="54"/>
                </a:cubicBezTo>
                <a:cubicBezTo>
                  <a:pt x="26010" y="54"/>
                  <a:pt x="25919" y="58"/>
                  <a:pt x="25828" y="66"/>
                </a:cubicBezTo>
                <a:cubicBezTo>
                  <a:pt x="25148" y="128"/>
                  <a:pt x="24469" y="164"/>
                  <a:pt x="23789" y="167"/>
                </a:cubicBezTo>
                <a:cubicBezTo>
                  <a:pt x="23617" y="168"/>
                  <a:pt x="23444" y="172"/>
                  <a:pt x="23271" y="172"/>
                </a:cubicBezTo>
                <a:cubicBezTo>
                  <a:pt x="23056" y="172"/>
                  <a:pt x="22842" y="166"/>
                  <a:pt x="22629" y="140"/>
                </a:cubicBezTo>
                <a:cubicBezTo>
                  <a:pt x="22611" y="138"/>
                  <a:pt x="22593" y="137"/>
                  <a:pt x="22576" y="137"/>
                </a:cubicBezTo>
                <a:cubicBezTo>
                  <a:pt x="22393" y="137"/>
                  <a:pt x="22224" y="243"/>
                  <a:pt x="22052" y="243"/>
                </a:cubicBezTo>
                <a:cubicBezTo>
                  <a:pt x="22023" y="243"/>
                  <a:pt x="21994" y="240"/>
                  <a:pt x="21966" y="233"/>
                </a:cubicBezTo>
                <a:cubicBezTo>
                  <a:pt x="21774" y="189"/>
                  <a:pt x="21582" y="174"/>
                  <a:pt x="21391" y="174"/>
                </a:cubicBezTo>
                <a:cubicBezTo>
                  <a:pt x="21065" y="174"/>
                  <a:pt x="20740" y="217"/>
                  <a:pt x="20413" y="232"/>
                </a:cubicBezTo>
                <a:cubicBezTo>
                  <a:pt x="20302" y="237"/>
                  <a:pt x="20191" y="239"/>
                  <a:pt x="20080" y="239"/>
                </a:cubicBezTo>
                <a:cubicBezTo>
                  <a:pt x="19794" y="239"/>
                  <a:pt x="19509" y="227"/>
                  <a:pt x="19223" y="227"/>
                </a:cubicBezTo>
                <a:cubicBezTo>
                  <a:pt x="18976" y="227"/>
                  <a:pt x="18730" y="236"/>
                  <a:pt x="18483" y="267"/>
                </a:cubicBezTo>
                <a:cubicBezTo>
                  <a:pt x="18321" y="288"/>
                  <a:pt x="18159" y="294"/>
                  <a:pt x="17996" y="294"/>
                </a:cubicBezTo>
                <a:cubicBezTo>
                  <a:pt x="17762" y="294"/>
                  <a:pt x="17528" y="282"/>
                  <a:pt x="17294" y="282"/>
                </a:cubicBezTo>
                <a:cubicBezTo>
                  <a:pt x="17144" y="282"/>
                  <a:pt x="16993" y="287"/>
                  <a:pt x="16844" y="304"/>
                </a:cubicBezTo>
                <a:cubicBezTo>
                  <a:pt x="16024" y="399"/>
                  <a:pt x="15204" y="446"/>
                  <a:pt x="14385" y="537"/>
                </a:cubicBezTo>
                <a:cubicBezTo>
                  <a:pt x="13491" y="637"/>
                  <a:pt x="12595" y="650"/>
                  <a:pt x="11701" y="730"/>
                </a:cubicBezTo>
                <a:cubicBezTo>
                  <a:pt x="11506" y="748"/>
                  <a:pt x="11309" y="753"/>
                  <a:pt x="11113" y="753"/>
                </a:cubicBezTo>
                <a:cubicBezTo>
                  <a:pt x="10898" y="753"/>
                  <a:pt x="10682" y="747"/>
                  <a:pt x="10467" y="747"/>
                </a:cubicBezTo>
                <a:cubicBezTo>
                  <a:pt x="10293" y="747"/>
                  <a:pt x="10119" y="751"/>
                  <a:pt x="9946" y="764"/>
                </a:cubicBezTo>
                <a:cubicBezTo>
                  <a:pt x="9610" y="791"/>
                  <a:pt x="9274" y="798"/>
                  <a:pt x="8938" y="798"/>
                </a:cubicBezTo>
                <a:cubicBezTo>
                  <a:pt x="8555" y="798"/>
                  <a:pt x="8173" y="789"/>
                  <a:pt x="7791" y="789"/>
                </a:cubicBezTo>
                <a:cubicBezTo>
                  <a:pt x="7680" y="789"/>
                  <a:pt x="7569" y="789"/>
                  <a:pt x="7459" y="791"/>
                </a:cubicBezTo>
                <a:cubicBezTo>
                  <a:pt x="7452" y="791"/>
                  <a:pt x="7446" y="791"/>
                  <a:pt x="7440" y="791"/>
                </a:cubicBezTo>
                <a:cubicBezTo>
                  <a:pt x="7220" y="791"/>
                  <a:pt x="6999" y="709"/>
                  <a:pt x="6778" y="700"/>
                </a:cubicBezTo>
                <a:cubicBezTo>
                  <a:pt x="6153" y="678"/>
                  <a:pt x="5523" y="714"/>
                  <a:pt x="4899" y="652"/>
                </a:cubicBezTo>
                <a:cubicBezTo>
                  <a:pt x="4596" y="622"/>
                  <a:pt x="4293" y="617"/>
                  <a:pt x="3990" y="617"/>
                </a:cubicBezTo>
                <a:cubicBezTo>
                  <a:pt x="3844" y="617"/>
                  <a:pt x="3697" y="619"/>
                  <a:pt x="3550" y="619"/>
                </a:cubicBezTo>
                <a:cubicBezTo>
                  <a:pt x="3353" y="619"/>
                  <a:pt x="3156" y="617"/>
                  <a:pt x="2958" y="607"/>
                </a:cubicBezTo>
                <a:cubicBezTo>
                  <a:pt x="2803" y="599"/>
                  <a:pt x="2649" y="595"/>
                  <a:pt x="2494" y="595"/>
                </a:cubicBezTo>
                <a:cubicBezTo>
                  <a:pt x="1838" y="595"/>
                  <a:pt x="1183" y="661"/>
                  <a:pt x="530" y="761"/>
                </a:cubicBezTo>
                <a:cubicBezTo>
                  <a:pt x="333" y="791"/>
                  <a:pt x="107" y="899"/>
                  <a:pt x="47" y="1115"/>
                </a:cubicBezTo>
                <a:cubicBezTo>
                  <a:pt x="0" y="1282"/>
                  <a:pt x="87" y="1545"/>
                  <a:pt x="225" y="1721"/>
                </a:cubicBezTo>
                <a:cubicBezTo>
                  <a:pt x="380" y="1917"/>
                  <a:pt x="506" y="2149"/>
                  <a:pt x="649" y="2362"/>
                </a:cubicBezTo>
                <a:cubicBezTo>
                  <a:pt x="1014" y="2911"/>
                  <a:pt x="1347" y="3504"/>
                  <a:pt x="1755" y="3993"/>
                </a:cubicBezTo>
                <a:cubicBezTo>
                  <a:pt x="2224" y="4555"/>
                  <a:pt x="2712" y="5070"/>
                  <a:pt x="3122" y="5724"/>
                </a:cubicBezTo>
                <a:cubicBezTo>
                  <a:pt x="3494" y="6320"/>
                  <a:pt x="3374" y="7060"/>
                  <a:pt x="3027" y="7548"/>
                </a:cubicBezTo>
                <a:cubicBezTo>
                  <a:pt x="2646" y="8087"/>
                  <a:pt x="2333" y="8705"/>
                  <a:pt x="2051" y="9313"/>
                </a:cubicBezTo>
                <a:cubicBezTo>
                  <a:pt x="1765" y="9933"/>
                  <a:pt x="1415" y="10499"/>
                  <a:pt x="1147" y="11134"/>
                </a:cubicBezTo>
                <a:cubicBezTo>
                  <a:pt x="913" y="11688"/>
                  <a:pt x="605" y="12193"/>
                  <a:pt x="335" y="12724"/>
                </a:cubicBezTo>
                <a:cubicBezTo>
                  <a:pt x="274" y="12843"/>
                  <a:pt x="384" y="13160"/>
                  <a:pt x="461" y="13160"/>
                </a:cubicBezTo>
                <a:cubicBezTo>
                  <a:pt x="467" y="13160"/>
                  <a:pt x="473" y="13158"/>
                  <a:pt x="478" y="13154"/>
                </a:cubicBezTo>
                <a:cubicBezTo>
                  <a:pt x="639" y="13037"/>
                  <a:pt x="815" y="13110"/>
                  <a:pt x="988" y="13022"/>
                </a:cubicBezTo>
                <a:cubicBezTo>
                  <a:pt x="1225" y="12901"/>
                  <a:pt x="1511" y="12944"/>
                  <a:pt x="1776" y="12908"/>
                </a:cubicBezTo>
                <a:cubicBezTo>
                  <a:pt x="1778" y="12908"/>
                  <a:pt x="1780" y="12908"/>
                  <a:pt x="1782" y="12908"/>
                </a:cubicBezTo>
                <a:cubicBezTo>
                  <a:pt x="1842" y="12908"/>
                  <a:pt x="1800" y="13061"/>
                  <a:pt x="1851" y="13061"/>
                </a:cubicBezTo>
                <a:cubicBezTo>
                  <a:pt x="1862" y="13061"/>
                  <a:pt x="1877" y="13054"/>
                  <a:pt x="1898" y="13037"/>
                </a:cubicBezTo>
                <a:cubicBezTo>
                  <a:pt x="2040" y="12925"/>
                  <a:pt x="2191" y="12901"/>
                  <a:pt x="2345" y="12901"/>
                </a:cubicBezTo>
                <a:cubicBezTo>
                  <a:pt x="2467" y="12901"/>
                  <a:pt x="2591" y="12916"/>
                  <a:pt x="2713" y="12916"/>
                </a:cubicBezTo>
                <a:cubicBezTo>
                  <a:pt x="2847" y="12916"/>
                  <a:pt x="2979" y="12898"/>
                  <a:pt x="3106" y="12823"/>
                </a:cubicBezTo>
                <a:cubicBezTo>
                  <a:pt x="3114" y="12819"/>
                  <a:pt x="3125" y="12817"/>
                  <a:pt x="3140" y="12817"/>
                </a:cubicBezTo>
                <a:cubicBezTo>
                  <a:pt x="3154" y="12817"/>
                  <a:pt x="3172" y="12819"/>
                  <a:pt x="3192" y="12819"/>
                </a:cubicBezTo>
                <a:cubicBezTo>
                  <a:pt x="3248" y="12819"/>
                  <a:pt x="3317" y="12808"/>
                  <a:pt x="3361" y="12729"/>
                </a:cubicBezTo>
                <a:cubicBezTo>
                  <a:pt x="3362" y="12727"/>
                  <a:pt x="3365" y="12726"/>
                  <a:pt x="3369" y="12726"/>
                </a:cubicBezTo>
                <a:cubicBezTo>
                  <a:pt x="3376" y="12726"/>
                  <a:pt x="3385" y="12729"/>
                  <a:pt x="3389" y="12734"/>
                </a:cubicBezTo>
                <a:cubicBezTo>
                  <a:pt x="3439" y="12796"/>
                  <a:pt x="3489" y="12816"/>
                  <a:pt x="3538" y="12816"/>
                </a:cubicBezTo>
                <a:cubicBezTo>
                  <a:pt x="3622" y="12816"/>
                  <a:pt x="3704" y="12758"/>
                  <a:pt x="3779" y="12758"/>
                </a:cubicBezTo>
                <a:cubicBezTo>
                  <a:pt x="3781" y="12758"/>
                  <a:pt x="3782" y="12758"/>
                  <a:pt x="3784" y="12758"/>
                </a:cubicBezTo>
                <a:cubicBezTo>
                  <a:pt x="3845" y="12760"/>
                  <a:pt x="3907" y="12761"/>
                  <a:pt x="3969" y="12761"/>
                </a:cubicBezTo>
                <a:cubicBezTo>
                  <a:pt x="4233" y="12761"/>
                  <a:pt x="4497" y="12744"/>
                  <a:pt x="4758" y="12708"/>
                </a:cubicBezTo>
                <a:cubicBezTo>
                  <a:pt x="4816" y="12701"/>
                  <a:pt x="4911" y="12629"/>
                  <a:pt x="4997" y="12629"/>
                </a:cubicBezTo>
                <a:cubicBezTo>
                  <a:pt x="5062" y="12629"/>
                  <a:pt x="5120" y="12670"/>
                  <a:pt x="5153" y="12811"/>
                </a:cubicBezTo>
                <a:cubicBezTo>
                  <a:pt x="5194" y="12790"/>
                  <a:pt x="5237" y="12805"/>
                  <a:pt x="5286" y="12783"/>
                </a:cubicBezTo>
                <a:cubicBezTo>
                  <a:pt x="5423" y="12720"/>
                  <a:pt x="5551" y="12535"/>
                  <a:pt x="5700" y="12535"/>
                </a:cubicBezTo>
                <a:cubicBezTo>
                  <a:pt x="5763" y="12535"/>
                  <a:pt x="5830" y="12568"/>
                  <a:pt x="5904" y="12658"/>
                </a:cubicBezTo>
                <a:cubicBezTo>
                  <a:pt x="5907" y="12662"/>
                  <a:pt x="5915" y="12664"/>
                  <a:pt x="5924" y="12664"/>
                </a:cubicBezTo>
                <a:cubicBezTo>
                  <a:pt x="5954" y="12664"/>
                  <a:pt x="6004" y="12645"/>
                  <a:pt x="6015" y="12621"/>
                </a:cubicBezTo>
                <a:cubicBezTo>
                  <a:pt x="6066" y="12508"/>
                  <a:pt x="6128" y="12469"/>
                  <a:pt x="6189" y="12469"/>
                </a:cubicBezTo>
                <a:cubicBezTo>
                  <a:pt x="6275" y="12469"/>
                  <a:pt x="6359" y="12546"/>
                  <a:pt x="6406" y="12596"/>
                </a:cubicBezTo>
                <a:cubicBezTo>
                  <a:pt x="6449" y="12642"/>
                  <a:pt x="6493" y="12656"/>
                  <a:pt x="6539" y="12656"/>
                </a:cubicBezTo>
                <a:cubicBezTo>
                  <a:pt x="6616" y="12656"/>
                  <a:pt x="6695" y="12614"/>
                  <a:pt x="6768" y="12614"/>
                </a:cubicBezTo>
                <a:cubicBezTo>
                  <a:pt x="6817" y="12614"/>
                  <a:pt x="6863" y="12632"/>
                  <a:pt x="6904" y="12695"/>
                </a:cubicBezTo>
                <a:cubicBezTo>
                  <a:pt x="6907" y="12699"/>
                  <a:pt x="6911" y="12701"/>
                  <a:pt x="6915" y="12701"/>
                </a:cubicBezTo>
                <a:cubicBezTo>
                  <a:pt x="6930" y="12701"/>
                  <a:pt x="6945" y="12664"/>
                  <a:pt x="6935" y="12626"/>
                </a:cubicBezTo>
                <a:cubicBezTo>
                  <a:pt x="6901" y="12501"/>
                  <a:pt x="6925" y="12483"/>
                  <a:pt x="6971" y="12483"/>
                </a:cubicBezTo>
                <a:cubicBezTo>
                  <a:pt x="6989" y="12483"/>
                  <a:pt x="7010" y="12486"/>
                  <a:pt x="7031" y="12486"/>
                </a:cubicBezTo>
                <a:cubicBezTo>
                  <a:pt x="7042" y="12486"/>
                  <a:pt x="7053" y="12485"/>
                  <a:pt x="7064" y="12483"/>
                </a:cubicBezTo>
                <a:cubicBezTo>
                  <a:pt x="7075" y="12481"/>
                  <a:pt x="7086" y="12480"/>
                  <a:pt x="7097" y="12480"/>
                </a:cubicBezTo>
                <a:cubicBezTo>
                  <a:pt x="7229" y="12480"/>
                  <a:pt x="7329" y="12622"/>
                  <a:pt x="7452" y="12622"/>
                </a:cubicBezTo>
                <a:cubicBezTo>
                  <a:pt x="7472" y="12622"/>
                  <a:pt x="7492" y="12618"/>
                  <a:pt x="7512" y="12610"/>
                </a:cubicBezTo>
                <a:cubicBezTo>
                  <a:pt x="7831" y="12488"/>
                  <a:pt x="8158" y="12538"/>
                  <a:pt x="8481" y="12504"/>
                </a:cubicBezTo>
                <a:cubicBezTo>
                  <a:pt x="8486" y="12504"/>
                  <a:pt x="8490" y="12503"/>
                  <a:pt x="8495" y="12503"/>
                </a:cubicBezTo>
                <a:cubicBezTo>
                  <a:pt x="8603" y="12503"/>
                  <a:pt x="8709" y="12620"/>
                  <a:pt x="8788" y="12620"/>
                </a:cubicBezTo>
                <a:cubicBezTo>
                  <a:pt x="8803" y="12620"/>
                  <a:pt x="8816" y="12616"/>
                  <a:pt x="8829" y="12607"/>
                </a:cubicBezTo>
                <a:cubicBezTo>
                  <a:pt x="8935" y="12531"/>
                  <a:pt x="9041" y="12508"/>
                  <a:pt x="9149" y="12508"/>
                </a:cubicBezTo>
                <a:cubicBezTo>
                  <a:pt x="9301" y="12508"/>
                  <a:pt x="9454" y="12552"/>
                  <a:pt x="9609" y="12552"/>
                </a:cubicBezTo>
                <a:cubicBezTo>
                  <a:pt x="9692" y="12552"/>
                  <a:pt x="9776" y="12540"/>
                  <a:pt x="9860" y="12500"/>
                </a:cubicBezTo>
                <a:cubicBezTo>
                  <a:pt x="9945" y="12461"/>
                  <a:pt x="10032" y="12446"/>
                  <a:pt x="10120" y="12446"/>
                </a:cubicBezTo>
                <a:cubicBezTo>
                  <a:pt x="10354" y="12446"/>
                  <a:pt x="10598" y="12548"/>
                  <a:pt x="10848" y="12548"/>
                </a:cubicBezTo>
                <a:cubicBezTo>
                  <a:pt x="10909" y="12548"/>
                  <a:pt x="10972" y="12542"/>
                  <a:pt x="11034" y="12526"/>
                </a:cubicBezTo>
                <a:cubicBezTo>
                  <a:pt x="11116" y="12506"/>
                  <a:pt x="11199" y="12498"/>
                  <a:pt x="11283" y="12498"/>
                </a:cubicBezTo>
                <a:cubicBezTo>
                  <a:pt x="11488" y="12498"/>
                  <a:pt x="11699" y="12542"/>
                  <a:pt x="11909" y="12542"/>
                </a:cubicBezTo>
                <a:cubicBezTo>
                  <a:pt x="12000" y="12542"/>
                  <a:pt x="12091" y="12534"/>
                  <a:pt x="12181" y="12510"/>
                </a:cubicBezTo>
                <a:cubicBezTo>
                  <a:pt x="12325" y="12473"/>
                  <a:pt x="12468" y="12460"/>
                  <a:pt x="12612" y="12460"/>
                </a:cubicBezTo>
                <a:cubicBezTo>
                  <a:pt x="12966" y="12460"/>
                  <a:pt x="13320" y="12541"/>
                  <a:pt x="13678" y="12541"/>
                </a:cubicBezTo>
                <a:cubicBezTo>
                  <a:pt x="13822" y="12541"/>
                  <a:pt x="13967" y="12527"/>
                  <a:pt x="14112" y="12491"/>
                </a:cubicBezTo>
                <a:cubicBezTo>
                  <a:pt x="14232" y="12460"/>
                  <a:pt x="14352" y="12449"/>
                  <a:pt x="14473" y="12449"/>
                </a:cubicBezTo>
                <a:cubicBezTo>
                  <a:pt x="14794" y="12449"/>
                  <a:pt x="15119" y="12526"/>
                  <a:pt x="15449" y="12526"/>
                </a:cubicBezTo>
                <a:cubicBezTo>
                  <a:pt x="15537" y="12526"/>
                  <a:pt x="15627" y="12521"/>
                  <a:pt x="15717" y="12507"/>
                </a:cubicBezTo>
                <a:cubicBezTo>
                  <a:pt x="15862" y="12484"/>
                  <a:pt x="16011" y="12476"/>
                  <a:pt x="16163" y="12476"/>
                </a:cubicBezTo>
                <a:cubicBezTo>
                  <a:pt x="16471" y="12476"/>
                  <a:pt x="16787" y="12509"/>
                  <a:pt x="17097" y="12520"/>
                </a:cubicBezTo>
                <a:cubicBezTo>
                  <a:pt x="17191" y="12523"/>
                  <a:pt x="17271" y="12631"/>
                  <a:pt x="17366" y="12631"/>
                </a:cubicBezTo>
                <a:cubicBezTo>
                  <a:pt x="17393" y="12631"/>
                  <a:pt x="17421" y="12622"/>
                  <a:pt x="17451" y="12599"/>
                </a:cubicBezTo>
                <a:cubicBezTo>
                  <a:pt x="17608" y="12480"/>
                  <a:pt x="17769" y="12445"/>
                  <a:pt x="17932" y="12445"/>
                </a:cubicBezTo>
                <a:cubicBezTo>
                  <a:pt x="18165" y="12445"/>
                  <a:pt x="18402" y="12516"/>
                  <a:pt x="18637" y="12516"/>
                </a:cubicBezTo>
                <a:cubicBezTo>
                  <a:pt x="18702" y="12516"/>
                  <a:pt x="18766" y="12510"/>
                  <a:pt x="18831" y="12497"/>
                </a:cubicBezTo>
                <a:cubicBezTo>
                  <a:pt x="18968" y="12468"/>
                  <a:pt x="19134" y="12448"/>
                  <a:pt x="19304" y="12448"/>
                </a:cubicBezTo>
                <a:cubicBezTo>
                  <a:pt x="19406" y="12448"/>
                  <a:pt x="19508" y="12455"/>
                  <a:pt x="19607" y="12471"/>
                </a:cubicBezTo>
                <a:cubicBezTo>
                  <a:pt x="19744" y="12494"/>
                  <a:pt x="19882" y="12503"/>
                  <a:pt x="20021" y="12503"/>
                </a:cubicBezTo>
                <a:cubicBezTo>
                  <a:pt x="20257" y="12503"/>
                  <a:pt x="20495" y="12477"/>
                  <a:pt x="20732" y="12449"/>
                </a:cubicBezTo>
                <a:cubicBezTo>
                  <a:pt x="20750" y="12447"/>
                  <a:pt x="20769" y="12446"/>
                  <a:pt x="20788" y="12446"/>
                </a:cubicBezTo>
                <a:cubicBezTo>
                  <a:pt x="20964" y="12446"/>
                  <a:pt x="21176" y="12526"/>
                  <a:pt x="21316" y="12526"/>
                </a:cubicBezTo>
                <a:cubicBezTo>
                  <a:pt x="21355" y="12526"/>
                  <a:pt x="21389" y="12519"/>
                  <a:pt x="21415" y="12503"/>
                </a:cubicBezTo>
                <a:cubicBezTo>
                  <a:pt x="21477" y="12463"/>
                  <a:pt x="21541" y="12449"/>
                  <a:pt x="21607" y="12449"/>
                </a:cubicBezTo>
                <a:cubicBezTo>
                  <a:pt x="21760" y="12449"/>
                  <a:pt x="21918" y="12527"/>
                  <a:pt x="22063" y="12527"/>
                </a:cubicBezTo>
                <a:cubicBezTo>
                  <a:pt x="22176" y="12527"/>
                  <a:pt x="22282" y="12480"/>
                  <a:pt x="22372" y="12311"/>
                </a:cubicBezTo>
                <a:cubicBezTo>
                  <a:pt x="22386" y="12328"/>
                  <a:pt x="22397" y="12353"/>
                  <a:pt x="22413" y="12362"/>
                </a:cubicBezTo>
                <a:cubicBezTo>
                  <a:pt x="22532" y="12431"/>
                  <a:pt x="22664" y="12461"/>
                  <a:pt x="22789" y="12461"/>
                </a:cubicBezTo>
                <a:cubicBezTo>
                  <a:pt x="22875" y="12461"/>
                  <a:pt x="22958" y="12447"/>
                  <a:pt x="23032" y="12420"/>
                </a:cubicBezTo>
                <a:cubicBezTo>
                  <a:pt x="23129" y="12384"/>
                  <a:pt x="23218" y="12368"/>
                  <a:pt x="23305" y="12368"/>
                </a:cubicBezTo>
                <a:cubicBezTo>
                  <a:pt x="23419" y="12368"/>
                  <a:pt x="23528" y="12396"/>
                  <a:pt x="23644" y="12443"/>
                </a:cubicBezTo>
                <a:cubicBezTo>
                  <a:pt x="23695" y="12464"/>
                  <a:pt x="23735" y="12525"/>
                  <a:pt x="23794" y="12525"/>
                </a:cubicBezTo>
                <a:cubicBezTo>
                  <a:pt x="23815" y="12525"/>
                  <a:pt x="23837" y="12518"/>
                  <a:pt x="23863" y="12499"/>
                </a:cubicBezTo>
                <a:cubicBezTo>
                  <a:pt x="24005" y="12400"/>
                  <a:pt x="24155" y="12371"/>
                  <a:pt x="24306" y="12371"/>
                </a:cubicBezTo>
                <a:cubicBezTo>
                  <a:pt x="24509" y="12371"/>
                  <a:pt x="24714" y="12423"/>
                  <a:pt x="24906" y="12426"/>
                </a:cubicBezTo>
                <a:cubicBezTo>
                  <a:pt x="25329" y="12432"/>
                  <a:pt x="25762" y="12510"/>
                  <a:pt x="26188" y="12510"/>
                </a:cubicBezTo>
                <a:cubicBezTo>
                  <a:pt x="26259" y="12510"/>
                  <a:pt x="26330" y="12508"/>
                  <a:pt x="26401" y="12503"/>
                </a:cubicBezTo>
                <a:cubicBezTo>
                  <a:pt x="26428" y="12501"/>
                  <a:pt x="26454" y="12500"/>
                  <a:pt x="26481" y="12500"/>
                </a:cubicBezTo>
                <a:cubicBezTo>
                  <a:pt x="26684" y="12500"/>
                  <a:pt x="26882" y="12551"/>
                  <a:pt x="27089" y="12551"/>
                </a:cubicBezTo>
                <a:cubicBezTo>
                  <a:pt x="27144" y="12551"/>
                  <a:pt x="27199" y="12547"/>
                  <a:pt x="27255" y="12538"/>
                </a:cubicBezTo>
                <a:cubicBezTo>
                  <a:pt x="27411" y="12514"/>
                  <a:pt x="27570" y="12507"/>
                  <a:pt x="27730" y="12507"/>
                </a:cubicBezTo>
                <a:cubicBezTo>
                  <a:pt x="27965" y="12507"/>
                  <a:pt x="28204" y="12522"/>
                  <a:pt x="28443" y="12522"/>
                </a:cubicBezTo>
                <a:cubicBezTo>
                  <a:pt x="28539" y="12522"/>
                  <a:pt x="28635" y="12520"/>
                  <a:pt x="28730" y="12513"/>
                </a:cubicBezTo>
                <a:cubicBezTo>
                  <a:pt x="28736" y="12512"/>
                  <a:pt x="28742" y="12512"/>
                  <a:pt x="28747" y="12512"/>
                </a:cubicBezTo>
                <a:cubicBezTo>
                  <a:pt x="28835" y="12512"/>
                  <a:pt x="28930" y="12555"/>
                  <a:pt x="29013" y="12555"/>
                </a:cubicBezTo>
                <a:cubicBezTo>
                  <a:pt x="29039" y="12555"/>
                  <a:pt x="29064" y="12551"/>
                  <a:pt x="29088" y="12540"/>
                </a:cubicBezTo>
                <a:cubicBezTo>
                  <a:pt x="29177" y="12497"/>
                  <a:pt x="29260" y="12475"/>
                  <a:pt x="29339" y="12475"/>
                </a:cubicBezTo>
                <a:cubicBezTo>
                  <a:pt x="29485" y="12475"/>
                  <a:pt x="29616" y="12550"/>
                  <a:pt x="29741" y="12708"/>
                </a:cubicBezTo>
                <a:cubicBezTo>
                  <a:pt x="29774" y="12634"/>
                  <a:pt x="29773" y="12466"/>
                  <a:pt x="29839" y="12466"/>
                </a:cubicBezTo>
                <a:cubicBezTo>
                  <a:pt x="29866" y="12466"/>
                  <a:pt x="29905" y="12495"/>
                  <a:pt x="29962" y="12569"/>
                </a:cubicBezTo>
                <a:cubicBezTo>
                  <a:pt x="29998" y="12615"/>
                  <a:pt x="30042" y="12635"/>
                  <a:pt x="30090" y="12635"/>
                </a:cubicBezTo>
                <a:cubicBezTo>
                  <a:pt x="30132" y="12635"/>
                  <a:pt x="30177" y="12620"/>
                  <a:pt x="30221" y="12596"/>
                </a:cubicBezTo>
                <a:cubicBezTo>
                  <a:pt x="30349" y="12525"/>
                  <a:pt x="30483" y="12500"/>
                  <a:pt x="30617" y="12500"/>
                </a:cubicBezTo>
                <a:cubicBezTo>
                  <a:pt x="30766" y="12500"/>
                  <a:pt x="30913" y="12531"/>
                  <a:pt x="31050" y="12560"/>
                </a:cubicBezTo>
                <a:cubicBezTo>
                  <a:pt x="31134" y="12579"/>
                  <a:pt x="31237" y="12640"/>
                  <a:pt x="31321" y="12640"/>
                </a:cubicBezTo>
                <a:cubicBezTo>
                  <a:pt x="31356" y="12640"/>
                  <a:pt x="31389" y="12629"/>
                  <a:pt x="31416" y="12599"/>
                </a:cubicBezTo>
                <a:cubicBezTo>
                  <a:pt x="31461" y="12549"/>
                  <a:pt x="31504" y="12531"/>
                  <a:pt x="31546" y="12531"/>
                </a:cubicBezTo>
                <a:cubicBezTo>
                  <a:pt x="31641" y="12531"/>
                  <a:pt x="31725" y="12621"/>
                  <a:pt x="31793" y="12627"/>
                </a:cubicBezTo>
                <a:cubicBezTo>
                  <a:pt x="31821" y="12630"/>
                  <a:pt x="31849" y="12631"/>
                  <a:pt x="31876" y="12631"/>
                </a:cubicBezTo>
                <a:cubicBezTo>
                  <a:pt x="32078" y="12631"/>
                  <a:pt x="32275" y="12567"/>
                  <a:pt x="32477" y="12567"/>
                </a:cubicBezTo>
                <a:cubicBezTo>
                  <a:pt x="32552" y="12567"/>
                  <a:pt x="32628" y="12576"/>
                  <a:pt x="32705" y="12601"/>
                </a:cubicBezTo>
                <a:cubicBezTo>
                  <a:pt x="32915" y="12668"/>
                  <a:pt x="33150" y="12735"/>
                  <a:pt x="33368" y="12735"/>
                </a:cubicBezTo>
                <a:cubicBezTo>
                  <a:pt x="33474" y="12735"/>
                  <a:pt x="33577" y="12719"/>
                  <a:pt x="33671" y="12679"/>
                </a:cubicBezTo>
                <a:cubicBezTo>
                  <a:pt x="33778" y="12633"/>
                  <a:pt x="33882" y="12617"/>
                  <a:pt x="33983" y="12617"/>
                </a:cubicBezTo>
                <a:cubicBezTo>
                  <a:pt x="34193" y="12617"/>
                  <a:pt x="34395" y="12684"/>
                  <a:pt x="34603" y="12684"/>
                </a:cubicBezTo>
                <a:cubicBezTo>
                  <a:pt x="34644" y="12684"/>
                  <a:pt x="34685" y="12681"/>
                  <a:pt x="34726" y="12675"/>
                </a:cubicBezTo>
                <a:cubicBezTo>
                  <a:pt x="34881" y="12652"/>
                  <a:pt x="35039" y="12646"/>
                  <a:pt x="35200" y="12646"/>
                </a:cubicBezTo>
                <a:cubicBezTo>
                  <a:pt x="35379" y="12646"/>
                  <a:pt x="35561" y="12654"/>
                  <a:pt x="35740" y="12654"/>
                </a:cubicBezTo>
                <a:cubicBezTo>
                  <a:pt x="36151" y="12657"/>
                  <a:pt x="36570" y="12658"/>
                  <a:pt x="36975" y="12744"/>
                </a:cubicBezTo>
                <a:cubicBezTo>
                  <a:pt x="36996" y="12748"/>
                  <a:pt x="37018" y="12750"/>
                  <a:pt x="37040" y="12750"/>
                </a:cubicBezTo>
                <a:cubicBezTo>
                  <a:pt x="37134" y="12750"/>
                  <a:pt x="37235" y="12719"/>
                  <a:pt x="37323" y="12719"/>
                </a:cubicBezTo>
                <a:cubicBezTo>
                  <a:pt x="37396" y="12719"/>
                  <a:pt x="37460" y="12740"/>
                  <a:pt x="37505" y="12816"/>
                </a:cubicBezTo>
                <a:cubicBezTo>
                  <a:pt x="37532" y="12862"/>
                  <a:pt x="37560" y="12880"/>
                  <a:pt x="37588" y="12880"/>
                </a:cubicBezTo>
                <a:cubicBezTo>
                  <a:pt x="37670" y="12880"/>
                  <a:pt x="37751" y="12721"/>
                  <a:pt x="37818" y="12721"/>
                </a:cubicBezTo>
                <a:cubicBezTo>
                  <a:pt x="37850" y="12721"/>
                  <a:pt x="37879" y="12756"/>
                  <a:pt x="37904" y="12862"/>
                </a:cubicBezTo>
                <a:cubicBezTo>
                  <a:pt x="37972" y="12753"/>
                  <a:pt x="38051" y="12721"/>
                  <a:pt x="38133" y="12721"/>
                </a:cubicBezTo>
                <a:cubicBezTo>
                  <a:pt x="38242" y="12721"/>
                  <a:pt x="38358" y="12775"/>
                  <a:pt x="38467" y="12775"/>
                </a:cubicBezTo>
                <a:cubicBezTo>
                  <a:pt x="38529" y="12775"/>
                  <a:pt x="38589" y="12758"/>
                  <a:pt x="38645" y="12704"/>
                </a:cubicBezTo>
                <a:cubicBezTo>
                  <a:pt x="38661" y="12689"/>
                  <a:pt x="38686" y="12683"/>
                  <a:pt x="38714" y="12683"/>
                </a:cubicBezTo>
                <a:cubicBezTo>
                  <a:pt x="38761" y="12683"/>
                  <a:pt x="38817" y="12701"/>
                  <a:pt x="38853" y="12725"/>
                </a:cubicBezTo>
                <a:cubicBezTo>
                  <a:pt x="38938" y="12785"/>
                  <a:pt x="39022" y="12805"/>
                  <a:pt x="39106" y="12805"/>
                </a:cubicBezTo>
                <a:cubicBezTo>
                  <a:pt x="39286" y="12805"/>
                  <a:pt x="39463" y="12713"/>
                  <a:pt x="39638" y="12713"/>
                </a:cubicBezTo>
                <a:cubicBezTo>
                  <a:pt x="39658" y="12713"/>
                  <a:pt x="39678" y="12714"/>
                  <a:pt x="39698" y="12717"/>
                </a:cubicBezTo>
                <a:cubicBezTo>
                  <a:pt x="39714" y="12719"/>
                  <a:pt x="39730" y="12720"/>
                  <a:pt x="39746" y="12720"/>
                </a:cubicBezTo>
                <a:cubicBezTo>
                  <a:pt x="39872" y="12720"/>
                  <a:pt x="40004" y="12663"/>
                  <a:pt x="40131" y="12663"/>
                </a:cubicBezTo>
                <a:cubicBezTo>
                  <a:pt x="40238" y="12663"/>
                  <a:pt x="40341" y="12703"/>
                  <a:pt x="40432" y="12852"/>
                </a:cubicBezTo>
                <a:cubicBezTo>
                  <a:pt x="40455" y="12889"/>
                  <a:pt x="40495" y="12929"/>
                  <a:pt x="40528" y="12929"/>
                </a:cubicBezTo>
                <a:cubicBezTo>
                  <a:pt x="40562" y="12929"/>
                  <a:pt x="40588" y="12888"/>
                  <a:pt x="40581" y="12764"/>
                </a:cubicBezTo>
                <a:cubicBezTo>
                  <a:pt x="40579" y="12719"/>
                  <a:pt x="40619" y="12705"/>
                  <a:pt x="40661" y="12705"/>
                </a:cubicBezTo>
                <a:cubicBezTo>
                  <a:pt x="40690" y="12705"/>
                  <a:pt x="40720" y="12712"/>
                  <a:pt x="40740" y="12719"/>
                </a:cubicBezTo>
                <a:cubicBezTo>
                  <a:pt x="40860" y="12766"/>
                  <a:pt x="40981" y="12796"/>
                  <a:pt x="41101" y="12796"/>
                </a:cubicBezTo>
                <a:cubicBezTo>
                  <a:pt x="41214" y="12796"/>
                  <a:pt x="41326" y="12770"/>
                  <a:pt x="41435" y="12706"/>
                </a:cubicBezTo>
                <a:cubicBezTo>
                  <a:pt x="41449" y="12698"/>
                  <a:pt x="41461" y="12694"/>
                  <a:pt x="41473" y="12694"/>
                </a:cubicBezTo>
                <a:cubicBezTo>
                  <a:pt x="41553" y="12694"/>
                  <a:pt x="41583" y="12859"/>
                  <a:pt x="41605" y="12859"/>
                </a:cubicBezTo>
                <a:cubicBezTo>
                  <a:pt x="41610" y="12859"/>
                  <a:pt x="41614" y="12849"/>
                  <a:pt x="41619" y="12825"/>
                </a:cubicBezTo>
                <a:cubicBezTo>
                  <a:pt x="41644" y="12698"/>
                  <a:pt x="41680" y="12662"/>
                  <a:pt x="41720" y="12662"/>
                </a:cubicBezTo>
                <a:cubicBezTo>
                  <a:pt x="41770" y="12662"/>
                  <a:pt x="41826" y="12717"/>
                  <a:pt x="41874" y="12717"/>
                </a:cubicBezTo>
                <a:cubicBezTo>
                  <a:pt x="41880" y="12717"/>
                  <a:pt x="41887" y="12716"/>
                  <a:pt x="41893" y="12714"/>
                </a:cubicBezTo>
                <a:cubicBezTo>
                  <a:pt x="41936" y="12698"/>
                  <a:pt x="41979" y="12693"/>
                  <a:pt x="42023" y="12693"/>
                </a:cubicBezTo>
                <a:cubicBezTo>
                  <a:pt x="42148" y="12693"/>
                  <a:pt x="42270" y="12742"/>
                  <a:pt x="42388" y="12742"/>
                </a:cubicBezTo>
                <a:cubicBezTo>
                  <a:pt x="42402" y="12742"/>
                  <a:pt x="42416" y="12741"/>
                  <a:pt x="42430" y="12740"/>
                </a:cubicBezTo>
                <a:cubicBezTo>
                  <a:pt x="42618" y="12719"/>
                  <a:pt x="42810" y="12649"/>
                  <a:pt x="42998" y="12649"/>
                </a:cubicBezTo>
                <a:cubicBezTo>
                  <a:pt x="43032" y="12649"/>
                  <a:pt x="43066" y="12652"/>
                  <a:pt x="43099" y="12657"/>
                </a:cubicBezTo>
                <a:cubicBezTo>
                  <a:pt x="43292" y="12687"/>
                  <a:pt x="43499" y="12721"/>
                  <a:pt x="43691" y="12721"/>
                </a:cubicBezTo>
                <a:cubicBezTo>
                  <a:pt x="43805" y="12721"/>
                  <a:pt x="43913" y="12709"/>
                  <a:pt x="44011" y="12678"/>
                </a:cubicBezTo>
                <a:cubicBezTo>
                  <a:pt x="44234" y="12605"/>
                  <a:pt x="44455" y="12593"/>
                  <a:pt x="44674" y="12593"/>
                </a:cubicBezTo>
                <a:cubicBezTo>
                  <a:pt x="44782" y="12593"/>
                  <a:pt x="44889" y="12596"/>
                  <a:pt x="44996" y="12596"/>
                </a:cubicBezTo>
                <a:cubicBezTo>
                  <a:pt x="45096" y="12596"/>
                  <a:pt x="45196" y="12593"/>
                  <a:pt x="45296" y="12584"/>
                </a:cubicBezTo>
                <a:cubicBezTo>
                  <a:pt x="45608" y="12553"/>
                  <a:pt x="45922" y="12454"/>
                  <a:pt x="46237" y="12454"/>
                </a:cubicBezTo>
                <a:cubicBezTo>
                  <a:pt x="46332" y="12454"/>
                  <a:pt x="46426" y="12462"/>
                  <a:pt x="46521" y="12485"/>
                </a:cubicBezTo>
                <a:cubicBezTo>
                  <a:pt x="46530" y="12487"/>
                  <a:pt x="46539" y="12488"/>
                  <a:pt x="46548" y="12488"/>
                </a:cubicBezTo>
                <a:cubicBezTo>
                  <a:pt x="46607" y="12488"/>
                  <a:pt x="46642" y="12436"/>
                  <a:pt x="46687" y="12410"/>
                </a:cubicBezTo>
                <a:cubicBezTo>
                  <a:pt x="46757" y="12370"/>
                  <a:pt x="46827" y="12352"/>
                  <a:pt x="46896" y="12352"/>
                </a:cubicBezTo>
                <a:cubicBezTo>
                  <a:pt x="46981" y="12352"/>
                  <a:pt x="47065" y="12379"/>
                  <a:pt x="47149" y="12422"/>
                </a:cubicBezTo>
                <a:cubicBezTo>
                  <a:pt x="47196" y="12446"/>
                  <a:pt x="47240" y="12477"/>
                  <a:pt x="47287" y="12505"/>
                </a:cubicBezTo>
                <a:cubicBezTo>
                  <a:pt x="47322" y="12372"/>
                  <a:pt x="47350" y="12328"/>
                  <a:pt x="47383" y="12328"/>
                </a:cubicBezTo>
                <a:cubicBezTo>
                  <a:pt x="47426" y="12328"/>
                  <a:pt x="47479" y="12404"/>
                  <a:pt x="47570" y="12457"/>
                </a:cubicBezTo>
                <a:cubicBezTo>
                  <a:pt x="47623" y="12487"/>
                  <a:pt x="47683" y="12500"/>
                  <a:pt x="47747" y="12500"/>
                </a:cubicBezTo>
                <a:cubicBezTo>
                  <a:pt x="47936" y="12500"/>
                  <a:pt x="48158" y="12392"/>
                  <a:pt x="48330" y="12342"/>
                </a:cubicBezTo>
                <a:cubicBezTo>
                  <a:pt x="48719" y="12231"/>
                  <a:pt x="49093" y="12286"/>
                  <a:pt x="49470" y="12256"/>
                </a:cubicBezTo>
                <a:cubicBezTo>
                  <a:pt x="49497" y="12254"/>
                  <a:pt x="49523" y="12253"/>
                  <a:pt x="49550" y="12253"/>
                </a:cubicBezTo>
                <a:cubicBezTo>
                  <a:pt x="49775" y="12253"/>
                  <a:pt x="50018" y="12318"/>
                  <a:pt x="50232" y="12318"/>
                </a:cubicBezTo>
                <a:cubicBezTo>
                  <a:pt x="50248" y="12318"/>
                  <a:pt x="50263" y="12318"/>
                  <a:pt x="50279" y="12317"/>
                </a:cubicBezTo>
                <a:cubicBezTo>
                  <a:pt x="50454" y="12308"/>
                  <a:pt x="50586" y="12301"/>
                  <a:pt x="50695" y="12301"/>
                </a:cubicBezTo>
                <a:cubicBezTo>
                  <a:pt x="50988" y="12301"/>
                  <a:pt x="51115" y="12352"/>
                  <a:pt x="51483" y="12546"/>
                </a:cubicBezTo>
                <a:cubicBezTo>
                  <a:pt x="51501" y="12555"/>
                  <a:pt x="51522" y="12552"/>
                  <a:pt x="51542" y="12554"/>
                </a:cubicBezTo>
                <a:cubicBezTo>
                  <a:pt x="51544" y="12394"/>
                  <a:pt x="51570" y="12346"/>
                  <a:pt x="51606" y="12346"/>
                </a:cubicBezTo>
                <a:cubicBezTo>
                  <a:pt x="51663" y="12346"/>
                  <a:pt x="51744" y="12462"/>
                  <a:pt x="51800" y="12462"/>
                </a:cubicBezTo>
                <a:cubicBezTo>
                  <a:pt x="51808" y="12462"/>
                  <a:pt x="51815" y="12460"/>
                  <a:pt x="51821" y="12455"/>
                </a:cubicBezTo>
                <a:cubicBezTo>
                  <a:pt x="51915" y="12391"/>
                  <a:pt x="51997" y="12333"/>
                  <a:pt x="51957" y="12156"/>
                </a:cubicBezTo>
                <a:cubicBezTo>
                  <a:pt x="51864" y="11751"/>
                  <a:pt x="51710" y="11361"/>
                  <a:pt x="51502" y="11000"/>
                </a:cubicBezTo>
                <a:cubicBezTo>
                  <a:pt x="51057" y="10218"/>
                  <a:pt x="50568" y="9477"/>
                  <a:pt x="50116" y="8701"/>
                </a:cubicBezTo>
                <a:cubicBezTo>
                  <a:pt x="49823" y="8199"/>
                  <a:pt x="49511" y="7722"/>
                  <a:pt x="49191" y="7252"/>
                </a:cubicBezTo>
                <a:cubicBezTo>
                  <a:pt x="49036" y="7022"/>
                  <a:pt x="48916" y="6262"/>
                  <a:pt x="49048" y="6209"/>
                </a:cubicBezTo>
                <a:cubicBezTo>
                  <a:pt x="49525" y="6012"/>
                  <a:pt x="49530" y="5345"/>
                  <a:pt x="49838" y="4970"/>
                </a:cubicBezTo>
                <a:cubicBezTo>
                  <a:pt x="50078" y="4676"/>
                  <a:pt x="50225" y="4230"/>
                  <a:pt x="50486" y="3922"/>
                </a:cubicBezTo>
                <a:cubicBezTo>
                  <a:pt x="50538" y="3864"/>
                  <a:pt x="50571" y="3778"/>
                  <a:pt x="50612" y="3706"/>
                </a:cubicBezTo>
                <a:cubicBezTo>
                  <a:pt x="50801" y="3375"/>
                  <a:pt x="50810" y="2903"/>
                  <a:pt x="51134" y="2670"/>
                </a:cubicBezTo>
                <a:cubicBezTo>
                  <a:pt x="51225" y="2602"/>
                  <a:pt x="51364" y="2540"/>
                  <a:pt x="51356" y="2313"/>
                </a:cubicBezTo>
                <a:cubicBezTo>
                  <a:pt x="51349" y="2104"/>
                  <a:pt x="51488" y="1905"/>
                  <a:pt x="51643" y="1827"/>
                </a:cubicBezTo>
                <a:cubicBezTo>
                  <a:pt x="51719" y="1790"/>
                  <a:pt x="51667" y="1755"/>
                  <a:pt x="51648" y="1723"/>
                </a:cubicBezTo>
                <a:cubicBezTo>
                  <a:pt x="51565" y="1595"/>
                  <a:pt x="51730" y="1563"/>
                  <a:pt x="51709" y="1460"/>
                </a:cubicBezTo>
                <a:lnTo>
                  <a:pt x="51709" y="1460"/>
                </a:lnTo>
                <a:cubicBezTo>
                  <a:pt x="51709" y="1460"/>
                  <a:pt x="51710" y="1460"/>
                  <a:pt x="51710" y="1460"/>
                </a:cubicBezTo>
                <a:cubicBezTo>
                  <a:pt x="51929" y="1460"/>
                  <a:pt x="51940" y="1195"/>
                  <a:pt x="52026" y="1037"/>
                </a:cubicBezTo>
                <a:cubicBezTo>
                  <a:pt x="52127" y="851"/>
                  <a:pt x="51990" y="467"/>
                  <a:pt x="51833" y="467"/>
                </a:cubicBezTo>
                <a:cubicBezTo>
                  <a:pt x="51824" y="467"/>
                  <a:pt x="51814" y="469"/>
                  <a:pt x="51805" y="471"/>
                </a:cubicBezTo>
                <a:cubicBezTo>
                  <a:pt x="51761" y="484"/>
                  <a:pt x="51717" y="490"/>
                  <a:pt x="51675" y="490"/>
                </a:cubicBezTo>
                <a:cubicBezTo>
                  <a:pt x="51438" y="490"/>
                  <a:pt x="51232" y="315"/>
                  <a:pt x="50982" y="315"/>
                </a:cubicBezTo>
                <a:cubicBezTo>
                  <a:pt x="50975" y="315"/>
                  <a:pt x="50969" y="315"/>
                  <a:pt x="50963" y="315"/>
                </a:cubicBezTo>
                <a:cubicBezTo>
                  <a:pt x="50467" y="333"/>
                  <a:pt x="49964" y="345"/>
                  <a:pt x="49464" y="350"/>
                </a:cubicBezTo>
                <a:cubicBezTo>
                  <a:pt x="48938" y="354"/>
                  <a:pt x="48411" y="376"/>
                  <a:pt x="47884" y="376"/>
                </a:cubicBezTo>
                <a:cubicBezTo>
                  <a:pt x="47432" y="376"/>
                  <a:pt x="46979" y="360"/>
                  <a:pt x="46528" y="304"/>
                </a:cubicBezTo>
                <a:cubicBezTo>
                  <a:pt x="46403" y="289"/>
                  <a:pt x="46278" y="285"/>
                  <a:pt x="46152" y="285"/>
                </a:cubicBezTo>
                <a:cubicBezTo>
                  <a:pt x="46031" y="285"/>
                  <a:pt x="45909" y="288"/>
                  <a:pt x="45787" y="288"/>
                </a:cubicBezTo>
                <a:cubicBezTo>
                  <a:pt x="45697" y="288"/>
                  <a:pt x="45607" y="286"/>
                  <a:pt x="45517" y="280"/>
                </a:cubicBezTo>
                <a:cubicBezTo>
                  <a:pt x="45085" y="247"/>
                  <a:pt x="44655" y="171"/>
                  <a:pt x="44221" y="146"/>
                </a:cubicBezTo>
                <a:cubicBezTo>
                  <a:pt x="43917" y="129"/>
                  <a:pt x="43611" y="70"/>
                  <a:pt x="43307" y="70"/>
                </a:cubicBezTo>
                <a:cubicBezTo>
                  <a:pt x="43217" y="70"/>
                  <a:pt x="43128" y="75"/>
                  <a:pt x="43039" y="88"/>
                </a:cubicBezTo>
                <a:cubicBezTo>
                  <a:pt x="42991" y="95"/>
                  <a:pt x="42944" y="97"/>
                  <a:pt x="42896" y="97"/>
                </a:cubicBezTo>
                <a:cubicBezTo>
                  <a:pt x="42671" y="97"/>
                  <a:pt x="42450" y="33"/>
                  <a:pt x="42230" y="21"/>
                </a:cubicBezTo>
                <a:cubicBezTo>
                  <a:pt x="42099" y="14"/>
                  <a:pt x="41937" y="0"/>
                  <a:pt x="41797" y="0"/>
                </a:cubicBezTo>
                <a:close/>
              </a:path>
            </a:pathLst>
          </a:custGeom>
          <a:solidFill>
            <a:srgbClr val="A6DFDA"/>
          </a:solidFill>
          <a:ln>
            <a:noFill/>
          </a:ln>
        </p:spPr>
        <p:txBody>
          <a:bodyPr spcFirstLastPara="1" wrap="square" lIns="99044" tIns="99044" rIns="99044" bIns="99044" anchor="ctr" anchorCtr="0">
            <a:noAutofit/>
          </a:bodyPr>
          <a:lstStyle/>
          <a:p>
            <a:pPr>
              <a:buSzPts val="1400"/>
            </a:pPr>
            <a:endParaRPr sz="1517">
              <a:latin typeface="UTM Avo" panose="02040603050506020204" pitchFamily="18"/>
            </a:endParaRPr>
          </a:p>
        </p:txBody>
      </p:sp>
      <p:sp>
        <p:nvSpPr>
          <p:cNvPr id="11" name="Google Shape;212;p2">
            <a:extLst>
              <a:ext uri="{FF2B5EF4-FFF2-40B4-BE49-F238E27FC236}">
                <a16:creationId xmlns:a16="http://schemas.microsoft.com/office/drawing/2014/main" id="{B065A73F-7384-8909-1187-57E29B6FA41E}"/>
              </a:ext>
            </a:extLst>
          </p:cNvPr>
          <p:cNvSpPr/>
          <p:nvPr/>
        </p:nvSpPr>
        <p:spPr>
          <a:xfrm>
            <a:off x="2825661" y="1754078"/>
            <a:ext cx="6540677" cy="1060246"/>
          </a:xfrm>
          <a:prstGeom prst="rect">
            <a:avLst/>
          </a:prstGeom>
          <a:noFill/>
          <a:ln>
            <a:noFill/>
          </a:ln>
        </p:spPr>
        <p:txBody>
          <a:bodyPr spcFirstLastPara="1" wrap="square" lIns="99044" tIns="49508" rIns="99044" bIns="49508" anchor="t" anchorCtr="0">
            <a:spAutoFit/>
          </a:bodyPr>
          <a:lstStyle/>
          <a:p>
            <a:pPr algn="ctr">
              <a:lnSpc>
                <a:spcPct val="130000"/>
              </a:lnSpc>
            </a:pPr>
            <a:r>
              <a:rPr lang="en-US" sz="2400" dirty="0" err="1">
                <a:latin typeface="UTM Avo" panose="02040603050506020204" pitchFamily="18"/>
              </a:rPr>
              <a:t>Em</a:t>
            </a:r>
            <a:r>
              <a:rPr lang="en-US" sz="2400" dirty="0">
                <a:latin typeface="UTM Avo" panose="02040603050506020204" pitchFamily="18"/>
              </a:rPr>
              <a:t> </a:t>
            </a:r>
            <a:r>
              <a:rPr lang="en-US" sz="2400" dirty="0" err="1">
                <a:latin typeface="UTM Avo" panose="02040603050506020204" pitchFamily="18"/>
              </a:rPr>
              <a:t>có</a:t>
            </a:r>
            <a:r>
              <a:rPr lang="en-US" sz="2400" dirty="0">
                <a:latin typeface="UTM Avo" panose="02040603050506020204" pitchFamily="18"/>
              </a:rPr>
              <a:t> </a:t>
            </a:r>
            <a:r>
              <a:rPr lang="en-US" sz="2400" dirty="0" err="1">
                <a:latin typeface="UTM Avo" panose="02040603050506020204" pitchFamily="18"/>
              </a:rPr>
              <a:t>thích</a:t>
            </a:r>
            <a:r>
              <a:rPr lang="en-US" sz="2400" dirty="0">
                <a:latin typeface="UTM Avo" panose="02040603050506020204" pitchFamily="18"/>
              </a:rPr>
              <a:t> </a:t>
            </a:r>
            <a:r>
              <a:rPr lang="en-US" sz="2400" dirty="0" err="1">
                <a:latin typeface="UTM Avo" panose="02040603050506020204" pitchFamily="18"/>
              </a:rPr>
              <a:t>đọc</a:t>
            </a:r>
            <a:r>
              <a:rPr lang="en-US" sz="2400" dirty="0">
                <a:latin typeface="UTM Avo" panose="02040603050506020204" pitchFamily="18"/>
              </a:rPr>
              <a:t> </a:t>
            </a:r>
            <a:r>
              <a:rPr lang="en-US" sz="2400" dirty="0" err="1">
                <a:latin typeface="UTM Avo" panose="02040603050506020204" pitchFamily="18"/>
              </a:rPr>
              <a:t>truyện</a:t>
            </a:r>
            <a:r>
              <a:rPr lang="en-US" sz="2400" dirty="0">
                <a:latin typeface="UTM Avo" panose="02040603050506020204" pitchFamily="18"/>
              </a:rPr>
              <a:t> </a:t>
            </a:r>
            <a:r>
              <a:rPr lang="en-US" sz="2400" dirty="0" err="1">
                <a:latin typeface="UTM Avo" panose="02040603050506020204" pitchFamily="18"/>
              </a:rPr>
              <a:t>văn</a:t>
            </a:r>
            <a:r>
              <a:rPr lang="en-US" sz="2400" dirty="0">
                <a:latin typeface="UTM Avo" panose="02040603050506020204" pitchFamily="18"/>
              </a:rPr>
              <a:t> </a:t>
            </a:r>
            <a:r>
              <a:rPr lang="en-US" sz="2400" dirty="0" err="1">
                <a:latin typeface="UTM Avo" panose="02040603050506020204" pitchFamily="18"/>
              </a:rPr>
              <a:t>học</a:t>
            </a:r>
            <a:r>
              <a:rPr lang="en-US" sz="2400" dirty="0">
                <a:latin typeface="UTM Avo" panose="02040603050506020204" pitchFamily="18"/>
              </a:rPr>
              <a:t> </a:t>
            </a:r>
            <a:r>
              <a:rPr lang="en-US" sz="2400" dirty="0" err="1">
                <a:latin typeface="UTM Avo" panose="02040603050506020204" pitchFamily="18"/>
              </a:rPr>
              <a:t>không</a:t>
            </a:r>
            <a:r>
              <a:rPr lang="en-US" sz="2400" dirty="0">
                <a:latin typeface="UTM Avo" panose="02040603050506020204" pitchFamily="18"/>
              </a:rPr>
              <a:t>? </a:t>
            </a:r>
            <a:r>
              <a:rPr lang="en-US" sz="2400" dirty="0" err="1">
                <a:latin typeface="UTM Avo" panose="02040603050506020204" pitchFamily="18"/>
              </a:rPr>
              <a:t>Thể</a:t>
            </a:r>
            <a:r>
              <a:rPr lang="en-US" sz="2400" dirty="0">
                <a:latin typeface="UTM Avo" panose="02040603050506020204" pitchFamily="18"/>
              </a:rPr>
              <a:t> </a:t>
            </a:r>
            <a:r>
              <a:rPr lang="en-US" sz="2400" dirty="0" err="1">
                <a:latin typeface="UTM Avo" panose="02040603050506020204" pitchFamily="18"/>
              </a:rPr>
              <a:t>loại</a:t>
            </a:r>
            <a:r>
              <a:rPr lang="en-US" sz="2400" dirty="0">
                <a:latin typeface="UTM Avo" panose="02040603050506020204" pitchFamily="18"/>
              </a:rPr>
              <a:t> </a:t>
            </a:r>
            <a:r>
              <a:rPr lang="en-US" sz="2400" dirty="0" err="1">
                <a:latin typeface="UTM Avo" panose="02040603050506020204" pitchFamily="18"/>
              </a:rPr>
              <a:t>em</a:t>
            </a:r>
            <a:r>
              <a:rPr lang="en-US" sz="2400" dirty="0">
                <a:latin typeface="UTM Avo" panose="02040603050506020204" pitchFamily="18"/>
              </a:rPr>
              <a:t> </a:t>
            </a:r>
            <a:r>
              <a:rPr lang="en-US" sz="2400" dirty="0" err="1">
                <a:latin typeface="UTM Avo" panose="02040603050506020204" pitchFamily="18"/>
              </a:rPr>
              <a:t>yêu</a:t>
            </a:r>
            <a:r>
              <a:rPr lang="en-US" sz="2400" dirty="0">
                <a:latin typeface="UTM Avo" panose="02040603050506020204" pitchFamily="18"/>
              </a:rPr>
              <a:t> </a:t>
            </a:r>
            <a:r>
              <a:rPr lang="en-US" sz="2400" dirty="0" err="1">
                <a:latin typeface="UTM Avo" panose="02040603050506020204" pitchFamily="18"/>
              </a:rPr>
              <a:t>thích</a:t>
            </a:r>
            <a:r>
              <a:rPr lang="en-US" sz="2400" dirty="0">
                <a:latin typeface="UTM Avo" panose="02040603050506020204" pitchFamily="18"/>
              </a:rPr>
              <a:t> </a:t>
            </a:r>
            <a:r>
              <a:rPr lang="en-US" sz="2400" dirty="0" err="1">
                <a:latin typeface="UTM Avo" panose="02040603050506020204" pitchFamily="18"/>
              </a:rPr>
              <a:t>là</a:t>
            </a:r>
            <a:r>
              <a:rPr lang="en-US" sz="2400" dirty="0">
                <a:latin typeface="UTM Avo" panose="02040603050506020204" pitchFamily="18"/>
              </a:rPr>
              <a:t> </a:t>
            </a:r>
            <a:r>
              <a:rPr lang="en-US" sz="2400" dirty="0" err="1">
                <a:latin typeface="UTM Avo" panose="02040603050506020204" pitchFamily="18"/>
              </a:rPr>
              <a:t>gì</a:t>
            </a:r>
            <a:r>
              <a:rPr lang="en-US" sz="2400" dirty="0">
                <a:latin typeface="UTM Avo" panose="02040603050506020204" pitchFamily="18"/>
              </a:rPr>
              <a:t>?</a:t>
            </a:r>
            <a:endParaRPr sz="2400" dirty="0">
              <a:latin typeface="UTM Avo" panose="02040603050506020204" pitchFamily="18"/>
            </a:endParaRPr>
          </a:p>
        </p:txBody>
      </p:sp>
      <p:pic>
        <p:nvPicPr>
          <p:cNvPr id="12" name="Google Shape;213;p2" descr="Sách văn học sôi động trở lại - Báo Người lao động">
            <a:extLst>
              <a:ext uri="{FF2B5EF4-FFF2-40B4-BE49-F238E27FC236}">
                <a16:creationId xmlns:a16="http://schemas.microsoft.com/office/drawing/2014/main" id="{011D6967-FDF1-2DAB-7040-8CDD1BEF3439}"/>
              </a:ext>
            </a:extLst>
          </p:cNvPr>
          <p:cNvPicPr preferRelativeResize="0"/>
          <p:nvPr/>
        </p:nvPicPr>
        <p:blipFill rotWithShape="1">
          <a:blip r:embed="rId3">
            <a:alphaModFix/>
          </a:blip>
          <a:srcRect/>
          <a:stretch/>
        </p:blipFill>
        <p:spPr>
          <a:xfrm>
            <a:off x="1567034" y="3141003"/>
            <a:ext cx="2050996" cy="2975486"/>
          </a:xfrm>
          <a:prstGeom prst="rect">
            <a:avLst/>
          </a:prstGeom>
          <a:noFill/>
          <a:ln>
            <a:noFill/>
          </a:ln>
          <a:effectLst>
            <a:outerShdw blurRad="292100" dist="139700" dir="2700000" algn="tl" rotWithShape="0">
              <a:srgbClr val="333333">
                <a:alpha val="64705"/>
              </a:srgbClr>
            </a:outerShdw>
          </a:effectLst>
        </p:spPr>
      </p:pic>
      <p:pic>
        <p:nvPicPr>
          <p:cNvPr id="13" name="Google Shape;214;p2" descr="15 cuốn sách văn học Việt Nam hay đi vào lòng người đọc - Downloadsach.com">
            <a:extLst>
              <a:ext uri="{FF2B5EF4-FFF2-40B4-BE49-F238E27FC236}">
                <a16:creationId xmlns:a16="http://schemas.microsoft.com/office/drawing/2014/main" id="{C04F0A13-BE71-C4D9-87AA-06109A993605}"/>
              </a:ext>
            </a:extLst>
          </p:cNvPr>
          <p:cNvPicPr preferRelativeResize="0"/>
          <p:nvPr/>
        </p:nvPicPr>
        <p:blipFill rotWithShape="1">
          <a:blip r:embed="rId4">
            <a:alphaModFix/>
          </a:blip>
          <a:srcRect/>
          <a:stretch/>
        </p:blipFill>
        <p:spPr>
          <a:xfrm>
            <a:off x="3810034" y="3141003"/>
            <a:ext cx="2150366" cy="2975486"/>
          </a:xfrm>
          <a:prstGeom prst="rect">
            <a:avLst/>
          </a:prstGeom>
          <a:noFill/>
          <a:ln>
            <a:noFill/>
          </a:ln>
          <a:effectLst>
            <a:outerShdw blurRad="292100" dist="139700" dir="2700000" algn="tl" rotWithShape="0">
              <a:srgbClr val="333333">
                <a:alpha val="64705"/>
              </a:srgbClr>
            </a:outerShdw>
          </a:effectLst>
        </p:spPr>
      </p:pic>
      <p:pic>
        <p:nvPicPr>
          <p:cNvPr id="14" name="Google Shape;215;p2" descr="3 cuốn sách văn học hay nên đọc dành cho trẻ em | Công ty TNHH văn hóa và  truyền thông AZ Việt Nam">
            <a:extLst>
              <a:ext uri="{FF2B5EF4-FFF2-40B4-BE49-F238E27FC236}">
                <a16:creationId xmlns:a16="http://schemas.microsoft.com/office/drawing/2014/main" id="{BF874257-49B7-D0AA-ACA2-007FF9F09DDF}"/>
              </a:ext>
            </a:extLst>
          </p:cNvPr>
          <p:cNvPicPr preferRelativeResize="0"/>
          <p:nvPr/>
        </p:nvPicPr>
        <p:blipFill rotWithShape="1">
          <a:blip r:embed="rId5">
            <a:alphaModFix/>
          </a:blip>
          <a:srcRect/>
          <a:stretch/>
        </p:blipFill>
        <p:spPr>
          <a:xfrm>
            <a:off x="6152403" y="3141003"/>
            <a:ext cx="2149414" cy="2975486"/>
          </a:xfrm>
          <a:prstGeom prst="rect">
            <a:avLst/>
          </a:prstGeom>
          <a:noFill/>
          <a:ln>
            <a:noFill/>
          </a:ln>
          <a:effectLst>
            <a:outerShdw blurRad="292100" dist="139700" dir="2700000" algn="tl" rotWithShape="0">
              <a:srgbClr val="333333">
                <a:alpha val="64705"/>
              </a:srgbClr>
            </a:outerShdw>
          </a:effectLst>
        </p:spPr>
      </p:pic>
      <p:pic>
        <p:nvPicPr>
          <p:cNvPr id="15" name="Google Shape;216;p2" descr="Top 9 Sách Văn Học Hay Nhất Thời đại Bạn Nên đọc Một Lần">
            <a:extLst>
              <a:ext uri="{FF2B5EF4-FFF2-40B4-BE49-F238E27FC236}">
                <a16:creationId xmlns:a16="http://schemas.microsoft.com/office/drawing/2014/main" id="{5D28C386-B516-D0DA-89EB-4AC63F2B1637}"/>
              </a:ext>
            </a:extLst>
          </p:cNvPr>
          <p:cNvPicPr preferRelativeResize="0"/>
          <p:nvPr/>
        </p:nvPicPr>
        <p:blipFill rotWithShape="1">
          <a:blip r:embed="rId6">
            <a:alphaModFix/>
          </a:blip>
          <a:srcRect/>
          <a:stretch/>
        </p:blipFill>
        <p:spPr>
          <a:xfrm>
            <a:off x="8493822" y="3141003"/>
            <a:ext cx="2028740" cy="2975486"/>
          </a:xfrm>
          <a:prstGeom prst="rect">
            <a:avLst/>
          </a:prstGeom>
          <a:noFill/>
          <a:ln>
            <a:noFill/>
          </a:ln>
          <a:effectLst>
            <a:outerShdw blurRad="292100" dist="139700" dir="2700000" algn="tl" rotWithShape="0">
              <a:srgbClr val="333333">
                <a:alpha val="64705"/>
              </a:srgbClr>
            </a:outerShdw>
          </a:effectLst>
        </p:spPr>
      </p:pic>
    </p:spTree>
    <p:extLst>
      <p:ext uri="{BB962C8B-B14F-4D97-AF65-F5344CB8AC3E}">
        <p14:creationId xmlns:p14="http://schemas.microsoft.com/office/powerpoint/2010/main" val="32622335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dissolv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dissolv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dissolv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D64EED9-8765-B884-7BBC-88509D62747C}"/>
              </a:ext>
            </a:extLst>
          </p:cNvPr>
          <p:cNvPicPr>
            <a:picLocks noChangeAspect="1"/>
          </p:cNvPicPr>
          <p:nvPr/>
        </p:nvPicPr>
        <p:blipFill>
          <a:blip r:embed="rId4"/>
          <a:stretch>
            <a:fillRect/>
          </a:stretch>
        </p:blipFill>
        <p:spPr>
          <a:xfrm>
            <a:off x="4501082" y="3203022"/>
            <a:ext cx="3189835" cy="1764777"/>
          </a:xfrm>
          <a:prstGeom prst="rect">
            <a:avLst/>
          </a:prstGeom>
        </p:spPr>
      </p:pic>
    </p:spTree>
    <p:extLst>
      <p:ext uri="{BB962C8B-B14F-4D97-AF65-F5344CB8AC3E}">
        <p14:creationId xmlns:p14="http://schemas.microsoft.com/office/powerpoint/2010/main" val="278967193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6;p5">
            <a:extLst>
              <a:ext uri="{FF2B5EF4-FFF2-40B4-BE49-F238E27FC236}">
                <a16:creationId xmlns:a16="http://schemas.microsoft.com/office/drawing/2014/main" id="{D1C362DC-1EDF-E929-BC63-317B371DA10D}"/>
              </a:ext>
            </a:extLst>
          </p:cNvPr>
          <p:cNvSpPr/>
          <p:nvPr/>
        </p:nvSpPr>
        <p:spPr>
          <a:xfrm>
            <a:off x="1678431" y="3094318"/>
            <a:ext cx="8631429" cy="3042948"/>
          </a:xfrm>
          <a:prstGeom prst="roundRect">
            <a:avLst>
              <a:gd name="adj" fmla="val 16667"/>
            </a:avLst>
          </a:prstGeom>
          <a:solidFill>
            <a:schemeClr val="lt1"/>
          </a:solidFill>
          <a:ln w="28575" cap="flat" cmpd="sng">
            <a:solidFill>
              <a:srgbClr val="A46A00"/>
            </a:solidFill>
            <a:prstDash val="solid"/>
            <a:round/>
            <a:headEnd type="none" w="sm" len="sm"/>
            <a:tailEnd type="none" w="sm" len="sm"/>
          </a:ln>
        </p:spPr>
        <p:txBody>
          <a:bodyPr spcFirstLastPara="1" wrap="square" lIns="99044" tIns="49508" rIns="99044" bIns="49508" anchor="ctr" anchorCtr="0">
            <a:noAutofit/>
          </a:bodyPr>
          <a:lstStyle/>
          <a:p>
            <a:pPr marL="371464" indent="-371464" algn="just">
              <a:lnSpc>
                <a:spcPct val="150000"/>
              </a:lnSpc>
              <a:buSzPts val="2100"/>
              <a:buFont typeface="Noto Sans Symbols"/>
              <a:buChar char="▪"/>
            </a:pPr>
            <a:r>
              <a:rPr lang="en-US" sz="2275">
                <a:latin typeface="UTM Avo" panose="02040603050506020204" pitchFamily="18"/>
              </a:rPr>
              <a:t>Sách Ngữ văn 10 hướng dẫn đọc hiểu văn bản văn học thuộc những thể loại nào? </a:t>
            </a:r>
            <a:endParaRPr sz="2275">
              <a:latin typeface="UTM Avo" panose="02040603050506020204" pitchFamily="18"/>
            </a:endParaRPr>
          </a:p>
          <a:p>
            <a:pPr marL="371464" indent="-371464" algn="just">
              <a:lnSpc>
                <a:spcPct val="150000"/>
              </a:lnSpc>
              <a:buSzPts val="2100"/>
              <a:buFont typeface="Noto Sans Symbols"/>
              <a:buChar char="▪"/>
            </a:pPr>
            <a:r>
              <a:rPr lang="en-US" sz="2275">
                <a:latin typeface="UTM Avo" panose="02040603050506020204" pitchFamily="18"/>
              </a:rPr>
              <a:t>Thể loại truyện nào mới so với sách Ngữ văn Trung học cơ sở? </a:t>
            </a:r>
            <a:endParaRPr sz="2275">
              <a:latin typeface="UTM Avo" panose="02040603050506020204" pitchFamily="18"/>
            </a:endParaRPr>
          </a:p>
          <a:p>
            <a:pPr marL="371464" indent="-371464" algn="just">
              <a:lnSpc>
                <a:spcPct val="150000"/>
              </a:lnSpc>
              <a:buSzPts val="2100"/>
              <a:buFont typeface="Noto Sans Symbols"/>
              <a:buChar char="▪"/>
            </a:pPr>
            <a:r>
              <a:rPr lang="en-US" sz="2275">
                <a:latin typeface="UTM Avo" panose="02040603050506020204" pitchFamily="18"/>
              </a:rPr>
              <a:t>Cần chú ý gì khi đọc hiểu các văn bản văn học?</a:t>
            </a:r>
            <a:endParaRPr sz="1780">
              <a:latin typeface="UTM Avo" panose="02040603050506020204" pitchFamily="18"/>
            </a:endParaRPr>
          </a:p>
        </p:txBody>
      </p:sp>
      <p:pic>
        <p:nvPicPr>
          <p:cNvPr id="4" name="Google Shape;267;p5">
            <a:extLst>
              <a:ext uri="{FF2B5EF4-FFF2-40B4-BE49-F238E27FC236}">
                <a16:creationId xmlns:a16="http://schemas.microsoft.com/office/drawing/2014/main" id="{B856E433-5C75-802F-C9E8-8E237D26477D}"/>
              </a:ext>
            </a:extLst>
          </p:cNvPr>
          <p:cNvPicPr preferRelativeResize="0"/>
          <p:nvPr/>
        </p:nvPicPr>
        <p:blipFill rotWithShape="1">
          <a:blip r:embed="rId3">
            <a:alphaModFix/>
          </a:blip>
          <a:srcRect r="7532" b="50560"/>
          <a:stretch/>
        </p:blipFill>
        <p:spPr>
          <a:xfrm>
            <a:off x="3977459" y="1569604"/>
            <a:ext cx="3748703" cy="1898795"/>
          </a:xfrm>
          <a:prstGeom prst="rect">
            <a:avLst/>
          </a:prstGeom>
          <a:noFill/>
          <a:ln>
            <a:noFill/>
          </a:ln>
        </p:spPr>
      </p:pic>
      <p:sp>
        <p:nvSpPr>
          <p:cNvPr id="5" name="Google Shape;268;p5">
            <a:extLst>
              <a:ext uri="{FF2B5EF4-FFF2-40B4-BE49-F238E27FC236}">
                <a16:creationId xmlns:a16="http://schemas.microsoft.com/office/drawing/2014/main" id="{9D68826B-3319-893F-3C35-86D75A29CBD2}"/>
              </a:ext>
            </a:extLst>
          </p:cNvPr>
          <p:cNvSpPr txBox="1"/>
          <p:nvPr/>
        </p:nvSpPr>
        <p:spPr>
          <a:xfrm>
            <a:off x="4936548" y="2087375"/>
            <a:ext cx="2318904" cy="600120"/>
          </a:xfrm>
          <a:prstGeom prst="rect">
            <a:avLst/>
          </a:prstGeom>
          <a:noFill/>
          <a:ln>
            <a:noFill/>
          </a:ln>
        </p:spPr>
        <p:txBody>
          <a:bodyPr spcFirstLastPara="1" wrap="square" lIns="99044" tIns="49508" rIns="99044" bIns="49508" anchor="t" anchorCtr="0">
            <a:spAutoFit/>
          </a:bodyPr>
          <a:lstStyle/>
          <a:p>
            <a:pPr algn="ctr"/>
            <a:r>
              <a:rPr lang="en-US" sz="3250" b="1" dirty="0" err="1">
                <a:latin typeface="UTM Avo" panose="02040603050506020204" pitchFamily="18"/>
              </a:rPr>
              <a:t>Nhóm</a:t>
            </a:r>
            <a:r>
              <a:rPr lang="en-US" sz="3250" b="1" dirty="0">
                <a:latin typeface="UTM Avo" panose="02040603050506020204" pitchFamily="18"/>
              </a:rPr>
              <a:t> 1,2</a:t>
            </a:r>
            <a:endParaRPr sz="3250" b="1" dirty="0">
              <a:latin typeface="UTM Avo" panose="02040603050506020204" pitchFamily="18"/>
            </a:endParaRPr>
          </a:p>
        </p:txBody>
      </p:sp>
      <p:pic>
        <p:nvPicPr>
          <p:cNvPr id="9" name="Google Shape;269;p5">
            <a:extLst>
              <a:ext uri="{FF2B5EF4-FFF2-40B4-BE49-F238E27FC236}">
                <a16:creationId xmlns:a16="http://schemas.microsoft.com/office/drawing/2014/main" id="{A713F99B-B907-BB1D-84A7-1D37565A7169}"/>
              </a:ext>
            </a:extLst>
          </p:cNvPr>
          <p:cNvPicPr preferRelativeResize="0"/>
          <p:nvPr/>
        </p:nvPicPr>
        <p:blipFill rotWithShape="1">
          <a:blip r:embed="rId4">
            <a:alphaModFix/>
          </a:blip>
          <a:srcRect/>
          <a:stretch/>
        </p:blipFill>
        <p:spPr>
          <a:xfrm>
            <a:off x="9556337" y="2386709"/>
            <a:ext cx="753523" cy="942706"/>
          </a:xfrm>
          <a:prstGeom prst="rect">
            <a:avLst/>
          </a:prstGeom>
          <a:noFill/>
          <a:ln>
            <a:noFill/>
          </a:ln>
        </p:spPr>
      </p:pic>
      <p:pic>
        <p:nvPicPr>
          <p:cNvPr id="11" name="Google Shape;270;p5">
            <a:extLst>
              <a:ext uri="{FF2B5EF4-FFF2-40B4-BE49-F238E27FC236}">
                <a16:creationId xmlns:a16="http://schemas.microsoft.com/office/drawing/2014/main" id="{0E7EA18C-783F-E399-4293-2F8955454A2B}"/>
              </a:ext>
            </a:extLst>
          </p:cNvPr>
          <p:cNvPicPr preferRelativeResize="0"/>
          <p:nvPr/>
        </p:nvPicPr>
        <p:blipFill rotWithShape="1">
          <a:blip r:embed="rId4">
            <a:alphaModFix/>
          </a:blip>
          <a:srcRect/>
          <a:stretch/>
        </p:blipFill>
        <p:spPr>
          <a:xfrm rot="-1687412">
            <a:off x="9091699" y="2504599"/>
            <a:ext cx="619423" cy="774938"/>
          </a:xfrm>
          <a:prstGeom prst="rect">
            <a:avLst/>
          </a:prstGeom>
          <a:noFill/>
          <a:ln>
            <a:noFill/>
          </a:ln>
        </p:spPr>
      </p:pic>
      <p:pic>
        <p:nvPicPr>
          <p:cNvPr id="12" name="Google Shape;271;p5">
            <a:extLst>
              <a:ext uri="{FF2B5EF4-FFF2-40B4-BE49-F238E27FC236}">
                <a16:creationId xmlns:a16="http://schemas.microsoft.com/office/drawing/2014/main" id="{BC692524-0902-8751-6FB4-3D79350F3B32}"/>
              </a:ext>
            </a:extLst>
          </p:cNvPr>
          <p:cNvPicPr preferRelativeResize="0"/>
          <p:nvPr/>
        </p:nvPicPr>
        <p:blipFill rotWithShape="1">
          <a:blip r:embed="rId4">
            <a:alphaModFix/>
          </a:blip>
          <a:srcRect/>
          <a:stretch/>
        </p:blipFill>
        <p:spPr>
          <a:xfrm rot="1599300">
            <a:off x="10025850" y="2848894"/>
            <a:ext cx="619423" cy="774938"/>
          </a:xfrm>
          <a:prstGeom prst="rect">
            <a:avLst/>
          </a:prstGeom>
          <a:noFill/>
          <a:ln>
            <a:noFill/>
          </a:ln>
        </p:spPr>
      </p:pic>
    </p:spTree>
    <p:extLst>
      <p:ext uri="{BB962C8B-B14F-4D97-AF65-F5344CB8AC3E}">
        <p14:creationId xmlns:p14="http://schemas.microsoft.com/office/powerpoint/2010/main" val="28350747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fade">
                                      <p:cBhvr>
                                        <p:cTn id="29" dur="500"/>
                                        <p:tgtEl>
                                          <p:spTgt spid="3">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fade">
                                      <p:cBhvr>
                                        <p:cTn id="34" dur="5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76;p6">
            <a:extLst>
              <a:ext uri="{FF2B5EF4-FFF2-40B4-BE49-F238E27FC236}">
                <a16:creationId xmlns:a16="http://schemas.microsoft.com/office/drawing/2014/main" id="{7E5D8600-62BA-8000-2740-5A31873F3DC7}"/>
              </a:ext>
            </a:extLst>
          </p:cNvPr>
          <p:cNvSpPr/>
          <p:nvPr/>
        </p:nvSpPr>
        <p:spPr>
          <a:xfrm>
            <a:off x="5238060" y="1705272"/>
            <a:ext cx="5529000" cy="2352378"/>
          </a:xfrm>
          <a:prstGeom prst="roundRect">
            <a:avLst>
              <a:gd name="adj" fmla="val 16667"/>
            </a:avLst>
          </a:prstGeom>
          <a:solidFill>
            <a:schemeClr val="lt1"/>
          </a:solidFill>
          <a:ln w="28575" cap="flat" cmpd="sng">
            <a:solidFill>
              <a:srgbClr val="A46A00"/>
            </a:solidFill>
            <a:prstDash val="solid"/>
            <a:round/>
            <a:headEnd type="none" w="sm" len="sm"/>
            <a:tailEnd type="none" w="sm" len="sm"/>
          </a:ln>
        </p:spPr>
        <p:txBody>
          <a:bodyPr spcFirstLastPara="1" wrap="square" lIns="99044" tIns="49508" rIns="99044" bIns="49508" anchor="ctr" anchorCtr="0">
            <a:noAutofit/>
          </a:bodyPr>
          <a:lstStyle/>
          <a:p>
            <a:pPr marL="371464" indent="-371464" algn="just">
              <a:lnSpc>
                <a:spcPct val="150000"/>
              </a:lnSpc>
              <a:buSzPts val="2000"/>
              <a:buFont typeface="Noto Sans Symbols"/>
              <a:buChar char="▪"/>
            </a:pPr>
            <a:r>
              <a:rPr lang="en-US" sz="2167" dirty="0" err="1">
                <a:latin typeface="UTM Avo" panose="02040603050506020204" pitchFamily="18"/>
              </a:rPr>
              <a:t>Các</a:t>
            </a:r>
            <a:r>
              <a:rPr lang="en-US" sz="2167" dirty="0">
                <a:latin typeface="UTM Avo" panose="02040603050506020204" pitchFamily="18"/>
              </a:rPr>
              <a:t> </a:t>
            </a:r>
            <a:r>
              <a:rPr lang="en-US" sz="2167" dirty="0" err="1">
                <a:latin typeface="UTM Avo" panose="02040603050506020204" pitchFamily="18"/>
              </a:rPr>
              <a:t>nội</a:t>
            </a:r>
            <a:r>
              <a:rPr lang="en-US" sz="2167" dirty="0">
                <a:latin typeface="UTM Avo" panose="02040603050506020204" pitchFamily="18"/>
              </a:rPr>
              <a:t> dung </a:t>
            </a:r>
            <a:r>
              <a:rPr lang="en-US" sz="2167" dirty="0" err="1">
                <a:latin typeface="UTM Avo" panose="02040603050506020204" pitchFamily="18"/>
              </a:rPr>
              <a:t>chính</a:t>
            </a:r>
            <a:r>
              <a:rPr lang="en-US" sz="2167" dirty="0">
                <a:latin typeface="UTM Avo" panose="02040603050506020204" pitchFamily="18"/>
              </a:rPr>
              <a:t> </a:t>
            </a:r>
            <a:r>
              <a:rPr lang="en-US" sz="2167" dirty="0" err="1">
                <a:latin typeface="UTM Avo" panose="02040603050506020204" pitchFamily="18"/>
              </a:rPr>
              <a:t>của</a:t>
            </a:r>
            <a:r>
              <a:rPr lang="en-US" sz="2167" dirty="0">
                <a:latin typeface="UTM Avo" panose="02040603050506020204" pitchFamily="18"/>
              </a:rPr>
              <a:t> </a:t>
            </a:r>
            <a:r>
              <a:rPr lang="en-US" sz="2167" dirty="0" err="1">
                <a:latin typeface="UTM Avo" panose="02040603050506020204" pitchFamily="18"/>
              </a:rPr>
              <a:t>bài</a:t>
            </a:r>
            <a:r>
              <a:rPr lang="en-US" sz="2167" dirty="0">
                <a:latin typeface="UTM Avo" panose="02040603050506020204" pitchFamily="18"/>
              </a:rPr>
              <a:t> </a:t>
            </a:r>
            <a:r>
              <a:rPr lang="en-US" sz="2167" b="1" dirty="0" err="1">
                <a:latin typeface="UTM Avo" panose="02040603050506020204" pitchFamily="18"/>
              </a:rPr>
              <a:t>Thơ</a:t>
            </a:r>
            <a:r>
              <a:rPr lang="en-US" sz="2167" b="1" dirty="0">
                <a:latin typeface="UTM Avo" panose="02040603050506020204" pitchFamily="18"/>
              </a:rPr>
              <a:t> </a:t>
            </a:r>
            <a:r>
              <a:rPr lang="en-US" sz="2167" b="1" dirty="0" err="1">
                <a:latin typeface="UTM Avo" panose="02040603050506020204" pitchFamily="18"/>
              </a:rPr>
              <a:t>văn</a:t>
            </a:r>
            <a:r>
              <a:rPr lang="en-US" sz="2167" b="1" dirty="0">
                <a:latin typeface="UTM Avo" panose="02040603050506020204" pitchFamily="18"/>
              </a:rPr>
              <a:t> </a:t>
            </a:r>
            <a:r>
              <a:rPr lang="en-US" sz="2167" b="1" dirty="0" err="1">
                <a:latin typeface="UTM Avo" panose="02040603050506020204" pitchFamily="18"/>
              </a:rPr>
              <a:t>Nguyễn</a:t>
            </a:r>
            <a:r>
              <a:rPr lang="en-US" sz="2167" b="1" dirty="0">
                <a:latin typeface="UTM Avo" panose="02040603050506020204" pitchFamily="18"/>
              </a:rPr>
              <a:t> </a:t>
            </a:r>
            <a:r>
              <a:rPr lang="en-US" sz="2167" b="1" dirty="0" err="1">
                <a:latin typeface="UTM Avo" panose="02040603050506020204" pitchFamily="18"/>
              </a:rPr>
              <a:t>Trãi</a:t>
            </a:r>
            <a:r>
              <a:rPr lang="en-US" sz="2167" dirty="0">
                <a:latin typeface="UTM Avo" panose="02040603050506020204" pitchFamily="18"/>
              </a:rPr>
              <a:t> </a:t>
            </a:r>
            <a:r>
              <a:rPr lang="en-US" sz="2167" dirty="0" err="1">
                <a:latin typeface="UTM Avo" panose="02040603050506020204" pitchFamily="18"/>
              </a:rPr>
              <a:t>là</a:t>
            </a:r>
            <a:r>
              <a:rPr lang="en-US" sz="2167" dirty="0">
                <a:latin typeface="UTM Avo" panose="02040603050506020204" pitchFamily="18"/>
              </a:rPr>
              <a:t> </a:t>
            </a:r>
            <a:r>
              <a:rPr lang="en-US" sz="2167" dirty="0" err="1">
                <a:latin typeface="UTM Avo" panose="02040603050506020204" pitchFamily="18"/>
              </a:rPr>
              <a:t>gì</a:t>
            </a:r>
            <a:r>
              <a:rPr lang="en-US" sz="2167" dirty="0">
                <a:latin typeface="UTM Avo" panose="02040603050506020204" pitchFamily="18"/>
              </a:rPr>
              <a:t>? </a:t>
            </a:r>
            <a:endParaRPr sz="2167" dirty="0">
              <a:latin typeface="UTM Avo" panose="02040603050506020204" pitchFamily="18"/>
            </a:endParaRPr>
          </a:p>
          <a:p>
            <a:pPr marL="371464" indent="-371464" algn="just">
              <a:lnSpc>
                <a:spcPct val="150000"/>
              </a:lnSpc>
              <a:buSzPts val="2000"/>
              <a:buFont typeface="Noto Sans Symbols"/>
              <a:buChar char="▪"/>
            </a:pPr>
            <a:r>
              <a:rPr lang="en-US" sz="2167" dirty="0" err="1">
                <a:latin typeface="UTM Avo" panose="02040603050506020204" pitchFamily="18"/>
              </a:rPr>
              <a:t>Nêu</a:t>
            </a:r>
            <a:r>
              <a:rPr lang="en-US" sz="2167" dirty="0">
                <a:latin typeface="UTM Avo" panose="02040603050506020204" pitchFamily="18"/>
              </a:rPr>
              <a:t> </a:t>
            </a:r>
            <a:r>
              <a:rPr lang="en-US" sz="2167" dirty="0" err="1">
                <a:latin typeface="UTM Avo" panose="02040603050506020204" pitchFamily="18"/>
              </a:rPr>
              <a:t>những</a:t>
            </a:r>
            <a:r>
              <a:rPr lang="en-US" sz="2167" dirty="0">
                <a:latin typeface="UTM Avo" panose="02040603050506020204" pitchFamily="18"/>
              </a:rPr>
              <a:t> </a:t>
            </a:r>
            <a:r>
              <a:rPr lang="en-US" sz="2167" dirty="0" err="1">
                <a:latin typeface="UTM Avo" panose="02040603050506020204" pitchFamily="18"/>
              </a:rPr>
              <a:t>điểm</a:t>
            </a:r>
            <a:r>
              <a:rPr lang="en-US" sz="2167" dirty="0">
                <a:latin typeface="UTM Avo" panose="02040603050506020204" pitchFamily="18"/>
              </a:rPr>
              <a:t> </a:t>
            </a:r>
            <a:r>
              <a:rPr lang="en-US" sz="2167" dirty="0" err="1">
                <a:latin typeface="UTM Avo" panose="02040603050506020204" pitchFamily="18"/>
              </a:rPr>
              <a:t>cần</a:t>
            </a:r>
            <a:r>
              <a:rPr lang="en-US" sz="2167" dirty="0">
                <a:latin typeface="UTM Avo" panose="02040603050506020204" pitchFamily="18"/>
              </a:rPr>
              <a:t> </a:t>
            </a:r>
            <a:r>
              <a:rPr lang="en-US" sz="2167" dirty="0" err="1">
                <a:latin typeface="UTM Avo" panose="02040603050506020204" pitchFamily="18"/>
              </a:rPr>
              <a:t>lưu</a:t>
            </a:r>
            <a:r>
              <a:rPr lang="en-US" sz="2167" dirty="0">
                <a:latin typeface="UTM Avo" panose="02040603050506020204" pitchFamily="18"/>
              </a:rPr>
              <a:t> </a:t>
            </a:r>
            <a:r>
              <a:rPr lang="en-US" sz="2167" dirty="0" err="1">
                <a:latin typeface="UTM Avo" panose="02040603050506020204" pitchFamily="18"/>
              </a:rPr>
              <a:t>ý</a:t>
            </a:r>
            <a:r>
              <a:rPr lang="en-US" sz="2167" dirty="0">
                <a:latin typeface="UTM Avo" panose="02040603050506020204" pitchFamily="18"/>
              </a:rPr>
              <a:t> </a:t>
            </a:r>
            <a:r>
              <a:rPr lang="en-US" sz="2167" dirty="0" err="1">
                <a:latin typeface="UTM Avo" panose="02040603050506020204" pitchFamily="18"/>
              </a:rPr>
              <a:t>khi</a:t>
            </a:r>
            <a:r>
              <a:rPr lang="en-US" sz="2167" dirty="0">
                <a:latin typeface="UTM Avo" panose="02040603050506020204" pitchFamily="18"/>
              </a:rPr>
              <a:t> </a:t>
            </a:r>
            <a:r>
              <a:rPr lang="en-US" sz="2167" dirty="0" err="1">
                <a:latin typeface="UTM Avo" panose="02040603050506020204" pitchFamily="18"/>
              </a:rPr>
              <a:t>học</a:t>
            </a:r>
            <a:r>
              <a:rPr lang="en-US" sz="2167" dirty="0">
                <a:latin typeface="UTM Avo" panose="02040603050506020204" pitchFamily="18"/>
              </a:rPr>
              <a:t> </a:t>
            </a:r>
            <a:r>
              <a:rPr lang="en-US" sz="2167" dirty="0" err="1">
                <a:latin typeface="UTM Avo" panose="02040603050506020204" pitchFamily="18"/>
              </a:rPr>
              <a:t>bài</a:t>
            </a:r>
            <a:r>
              <a:rPr lang="en-US" sz="2167" dirty="0">
                <a:latin typeface="UTM Avo" panose="02040603050506020204" pitchFamily="18"/>
              </a:rPr>
              <a:t> </a:t>
            </a:r>
            <a:r>
              <a:rPr lang="en-US" sz="2167" dirty="0" err="1">
                <a:latin typeface="UTM Avo" panose="02040603050506020204" pitchFamily="18"/>
              </a:rPr>
              <a:t>này</a:t>
            </a:r>
            <a:r>
              <a:rPr lang="en-US" sz="2167" dirty="0">
                <a:latin typeface="UTM Avo" panose="02040603050506020204" pitchFamily="18"/>
              </a:rPr>
              <a:t>.</a:t>
            </a:r>
            <a:endParaRPr sz="1780" dirty="0">
              <a:latin typeface="UTM Avo" panose="02040603050506020204" pitchFamily="18"/>
            </a:endParaRPr>
          </a:p>
        </p:txBody>
      </p:sp>
      <p:pic>
        <p:nvPicPr>
          <p:cNvPr id="6" name="Google Shape;277;p6">
            <a:extLst>
              <a:ext uri="{FF2B5EF4-FFF2-40B4-BE49-F238E27FC236}">
                <a16:creationId xmlns:a16="http://schemas.microsoft.com/office/drawing/2014/main" id="{78AB0D92-7EEC-7C4F-F0A4-C9BECE2668C5}"/>
              </a:ext>
            </a:extLst>
          </p:cNvPr>
          <p:cNvPicPr preferRelativeResize="0"/>
          <p:nvPr/>
        </p:nvPicPr>
        <p:blipFill rotWithShape="1">
          <a:blip r:embed="rId3">
            <a:alphaModFix/>
          </a:blip>
          <a:srcRect r="7532" b="50560"/>
          <a:stretch/>
        </p:blipFill>
        <p:spPr>
          <a:xfrm>
            <a:off x="1275475" y="2037744"/>
            <a:ext cx="3748703" cy="1898795"/>
          </a:xfrm>
          <a:prstGeom prst="rect">
            <a:avLst/>
          </a:prstGeom>
          <a:noFill/>
          <a:ln>
            <a:noFill/>
          </a:ln>
        </p:spPr>
      </p:pic>
      <p:sp>
        <p:nvSpPr>
          <p:cNvPr id="7" name="Google Shape;278;p6">
            <a:extLst>
              <a:ext uri="{FF2B5EF4-FFF2-40B4-BE49-F238E27FC236}">
                <a16:creationId xmlns:a16="http://schemas.microsoft.com/office/drawing/2014/main" id="{BF1621D2-ED13-68F6-26EC-3ACFD0D9F065}"/>
              </a:ext>
            </a:extLst>
          </p:cNvPr>
          <p:cNvSpPr txBox="1"/>
          <p:nvPr/>
        </p:nvSpPr>
        <p:spPr>
          <a:xfrm>
            <a:off x="2142432" y="2555559"/>
            <a:ext cx="2318904" cy="600120"/>
          </a:xfrm>
          <a:prstGeom prst="rect">
            <a:avLst/>
          </a:prstGeom>
          <a:noFill/>
          <a:ln>
            <a:noFill/>
          </a:ln>
        </p:spPr>
        <p:txBody>
          <a:bodyPr spcFirstLastPara="1" wrap="square" lIns="99044" tIns="49508" rIns="99044" bIns="49508" anchor="t" anchorCtr="0">
            <a:spAutoFit/>
          </a:bodyPr>
          <a:lstStyle/>
          <a:p>
            <a:pPr algn="ctr"/>
            <a:r>
              <a:rPr lang="en-US" sz="3250" b="1">
                <a:latin typeface="UTM Avo" panose="02040603050506020204" pitchFamily="18"/>
              </a:rPr>
              <a:t>Nhóm 3,4</a:t>
            </a:r>
            <a:endParaRPr sz="3250" b="1">
              <a:latin typeface="UTM Avo" panose="02040603050506020204" pitchFamily="18"/>
            </a:endParaRPr>
          </a:p>
        </p:txBody>
      </p:sp>
      <p:pic>
        <p:nvPicPr>
          <p:cNvPr id="8" name="Google Shape;279;p6">
            <a:extLst>
              <a:ext uri="{FF2B5EF4-FFF2-40B4-BE49-F238E27FC236}">
                <a16:creationId xmlns:a16="http://schemas.microsoft.com/office/drawing/2014/main" id="{D6DC0127-4BFC-247F-5926-068522E846E6}"/>
              </a:ext>
            </a:extLst>
          </p:cNvPr>
          <p:cNvPicPr preferRelativeResize="0"/>
          <p:nvPr/>
        </p:nvPicPr>
        <p:blipFill rotWithShape="1">
          <a:blip r:embed="rId3">
            <a:alphaModFix/>
          </a:blip>
          <a:srcRect r="7532" b="50560"/>
          <a:stretch/>
        </p:blipFill>
        <p:spPr>
          <a:xfrm>
            <a:off x="1275475" y="4454354"/>
            <a:ext cx="3748703" cy="1898795"/>
          </a:xfrm>
          <a:prstGeom prst="rect">
            <a:avLst/>
          </a:prstGeom>
          <a:noFill/>
          <a:ln>
            <a:noFill/>
          </a:ln>
        </p:spPr>
      </p:pic>
      <p:sp>
        <p:nvSpPr>
          <p:cNvPr id="10" name="Google Shape;280;p6">
            <a:extLst>
              <a:ext uri="{FF2B5EF4-FFF2-40B4-BE49-F238E27FC236}">
                <a16:creationId xmlns:a16="http://schemas.microsoft.com/office/drawing/2014/main" id="{62A518CE-45C9-7796-E548-69BAEE2FEC3E}"/>
              </a:ext>
            </a:extLst>
          </p:cNvPr>
          <p:cNvSpPr txBox="1"/>
          <p:nvPr/>
        </p:nvSpPr>
        <p:spPr>
          <a:xfrm>
            <a:off x="2142432" y="4972169"/>
            <a:ext cx="2318904" cy="600120"/>
          </a:xfrm>
          <a:prstGeom prst="rect">
            <a:avLst/>
          </a:prstGeom>
          <a:noFill/>
          <a:ln>
            <a:noFill/>
          </a:ln>
        </p:spPr>
        <p:txBody>
          <a:bodyPr spcFirstLastPara="1" wrap="square" lIns="99044" tIns="49508" rIns="99044" bIns="49508" anchor="t" anchorCtr="0">
            <a:spAutoFit/>
          </a:bodyPr>
          <a:lstStyle/>
          <a:p>
            <a:pPr algn="ctr"/>
            <a:r>
              <a:rPr lang="en-US" sz="3250" b="1">
                <a:latin typeface="UTM Avo" panose="02040603050506020204" pitchFamily="18"/>
              </a:rPr>
              <a:t>Nhóm 5,6</a:t>
            </a:r>
            <a:endParaRPr sz="3250" b="1">
              <a:latin typeface="UTM Avo" panose="02040603050506020204" pitchFamily="18"/>
            </a:endParaRPr>
          </a:p>
        </p:txBody>
      </p:sp>
      <p:sp>
        <p:nvSpPr>
          <p:cNvPr id="13" name="Google Shape;281;p6">
            <a:extLst>
              <a:ext uri="{FF2B5EF4-FFF2-40B4-BE49-F238E27FC236}">
                <a16:creationId xmlns:a16="http://schemas.microsoft.com/office/drawing/2014/main" id="{578404FB-A01F-374B-77AE-D47ED1EBE483}"/>
              </a:ext>
            </a:extLst>
          </p:cNvPr>
          <p:cNvSpPr/>
          <p:nvPr/>
        </p:nvSpPr>
        <p:spPr>
          <a:xfrm>
            <a:off x="5249834" y="4353868"/>
            <a:ext cx="5529000" cy="2099766"/>
          </a:xfrm>
          <a:prstGeom prst="roundRect">
            <a:avLst>
              <a:gd name="adj" fmla="val 16667"/>
            </a:avLst>
          </a:prstGeom>
          <a:solidFill>
            <a:schemeClr val="lt1"/>
          </a:solidFill>
          <a:ln w="28575" cap="flat" cmpd="sng">
            <a:solidFill>
              <a:srgbClr val="A46A00"/>
            </a:solidFill>
            <a:prstDash val="solid"/>
            <a:round/>
            <a:headEnd type="none" w="sm" len="sm"/>
            <a:tailEnd type="none" w="sm" len="sm"/>
          </a:ln>
        </p:spPr>
        <p:txBody>
          <a:bodyPr spcFirstLastPara="1" wrap="square" lIns="99044" tIns="49508" rIns="99044" bIns="49508" anchor="ctr" anchorCtr="0">
            <a:noAutofit/>
          </a:bodyPr>
          <a:lstStyle/>
          <a:p>
            <a:pPr marL="371464" indent="-371464" algn="just">
              <a:lnSpc>
                <a:spcPct val="150000"/>
              </a:lnSpc>
              <a:buSzPts val="2000"/>
              <a:buFont typeface="Noto Sans Symbols"/>
              <a:buChar char="▪"/>
            </a:pPr>
            <a:r>
              <a:rPr lang="en-US" sz="2167">
                <a:latin typeface="UTM Avo" panose="02040603050506020204" pitchFamily="18"/>
              </a:rPr>
              <a:t>Nêu những nội dung và yêu cầu rèn luyện kĩ năng viết trong sách Ngữ văn 10.</a:t>
            </a:r>
            <a:endParaRPr sz="1780">
              <a:latin typeface="UTM Avo" panose="02040603050506020204" pitchFamily="18"/>
            </a:endParaRPr>
          </a:p>
        </p:txBody>
      </p:sp>
    </p:spTree>
    <p:extLst>
      <p:ext uri="{BB962C8B-B14F-4D97-AF65-F5344CB8AC3E}">
        <p14:creationId xmlns:p14="http://schemas.microsoft.com/office/powerpoint/2010/main" val="18457719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fade">
                                      <p:cBhvr>
                                        <p:cTn id="20" dur="500"/>
                                        <p:tgtEl>
                                          <p:spTgt spid="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fade">
                                      <p:cBhvr>
                                        <p:cTn id="25" dur="500"/>
                                        <p:tgtEl>
                                          <p:spTgt spid="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3">
                                            <p:txEl>
                                              <p:pRg st="0" end="0"/>
                                            </p:txEl>
                                          </p:spTgt>
                                        </p:tgtEl>
                                        <p:attrNameLst>
                                          <p:attrName>style.visibility</p:attrName>
                                        </p:attrNameLst>
                                      </p:cBhvr>
                                      <p:to>
                                        <p:strVal val="visible"/>
                                      </p:to>
                                    </p:set>
                                    <p:animEffect transition="in" filter="fade">
                                      <p:cBhvr>
                                        <p:cTn id="43"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2;p9">
            <a:extLst>
              <a:ext uri="{FF2B5EF4-FFF2-40B4-BE49-F238E27FC236}">
                <a16:creationId xmlns:a16="http://schemas.microsoft.com/office/drawing/2014/main" id="{659EDC1A-4EEB-C7E3-AF47-89F4FE6005DD}"/>
              </a:ext>
            </a:extLst>
          </p:cNvPr>
          <p:cNvSpPr/>
          <p:nvPr/>
        </p:nvSpPr>
        <p:spPr>
          <a:xfrm>
            <a:off x="1700212" y="1952978"/>
            <a:ext cx="8791575" cy="3657381"/>
          </a:xfrm>
          <a:custGeom>
            <a:avLst/>
            <a:gdLst/>
            <a:ahLst/>
            <a:cxnLst/>
            <a:rect l="l" t="t" r="r" b="b"/>
            <a:pathLst>
              <a:path w="8732589" h="3898454" extrusionOk="0">
                <a:moveTo>
                  <a:pt x="8608130" y="3898453"/>
                </a:moveTo>
                <a:lnTo>
                  <a:pt x="124460" y="3898453"/>
                </a:lnTo>
                <a:cubicBezTo>
                  <a:pt x="55880" y="3898453"/>
                  <a:pt x="0" y="3842573"/>
                  <a:pt x="0" y="3773993"/>
                </a:cubicBezTo>
                <a:lnTo>
                  <a:pt x="0" y="124460"/>
                </a:lnTo>
                <a:cubicBezTo>
                  <a:pt x="0" y="55880"/>
                  <a:pt x="55880" y="0"/>
                  <a:pt x="124460" y="0"/>
                </a:cubicBezTo>
                <a:lnTo>
                  <a:pt x="8608130" y="0"/>
                </a:lnTo>
                <a:cubicBezTo>
                  <a:pt x="8676710" y="0"/>
                  <a:pt x="8732589" y="55880"/>
                  <a:pt x="8732589" y="124460"/>
                </a:cubicBezTo>
                <a:lnTo>
                  <a:pt x="8732589" y="3773993"/>
                </a:lnTo>
                <a:cubicBezTo>
                  <a:pt x="8732589" y="3842574"/>
                  <a:pt x="8676710" y="3898454"/>
                  <a:pt x="8608130" y="3898454"/>
                </a:cubicBezTo>
                <a:close/>
              </a:path>
            </a:pathLst>
          </a:custGeom>
          <a:solidFill>
            <a:schemeClr val="accent2">
              <a:lumMod val="20000"/>
              <a:lumOff val="80000"/>
            </a:schemeClr>
          </a:solidFill>
          <a:ln>
            <a:noFill/>
          </a:ln>
        </p:spPr>
        <p:txBody>
          <a:bodyPr spcFirstLastPara="1" wrap="square" lIns="49522" tIns="49522" rIns="49522" bIns="49522" anchor="ctr" anchorCtr="0">
            <a:noAutofit/>
          </a:bodyPr>
          <a:lstStyle/>
          <a:p>
            <a:endParaRPr sz="445">
              <a:latin typeface="UTM Avo" panose="02040603050506020204" pitchFamily="18"/>
            </a:endParaRPr>
          </a:p>
        </p:txBody>
      </p:sp>
      <p:sp>
        <p:nvSpPr>
          <p:cNvPr id="3" name="Google Shape;183;p9">
            <a:extLst>
              <a:ext uri="{FF2B5EF4-FFF2-40B4-BE49-F238E27FC236}">
                <a16:creationId xmlns:a16="http://schemas.microsoft.com/office/drawing/2014/main" id="{EFA58E19-56DB-0116-3231-D3F1247A6D97}"/>
              </a:ext>
            </a:extLst>
          </p:cNvPr>
          <p:cNvSpPr/>
          <p:nvPr/>
        </p:nvSpPr>
        <p:spPr>
          <a:xfrm>
            <a:off x="1142999" y="5610359"/>
            <a:ext cx="9906000" cy="444220"/>
          </a:xfrm>
          <a:custGeom>
            <a:avLst/>
            <a:gdLst/>
            <a:ahLst/>
            <a:cxnLst/>
            <a:rect l="l" t="t" r="r" b="b"/>
            <a:pathLst>
              <a:path w="6555032" h="293951" extrusionOk="0">
                <a:moveTo>
                  <a:pt x="0" y="0"/>
                </a:moveTo>
                <a:lnTo>
                  <a:pt x="6555032" y="0"/>
                </a:lnTo>
                <a:lnTo>
                  <a:pt x="6555032" y="293951"/>
                </a:lnTo>
                <a:lnTo>
                  <a:pt x="0" y="293951"/>
                </a:lnTo>
                <a:close/>
              </a:path>
            </a:pathLst>
          </a:custGeom>
          <a:solidFill>
            <a:srgbClr val="1C4F59"/>
          </a:solidFill>
          <a:ln>
            <a:noFill/>
          </a:ln>
        </p:spPr>
        <p:txBody>
          <a:bodyPr/>
          <a:lstStyle/>
          <a:p>
            <a:endParaRPr lang="en-US"/>
          </a:p>
        </p:txBody>
      </p:sp>
      <p:sp>
        <p:nvSpPr>
          <p:cNvPr id="4" name="Google Shape;184;p9">
            <a:extLst>
              <a:ext uri="{FF2B5EF4-FFF2-40B4-BE49-F238E27FC236}">
                <a16:creationId xmlns:a16="http://schemas.microsoft.com/office/drawing/2014/main" id="{74F72783-4AF3-9267-8A69-E604EC5B1541}"/>
              </a:ext>
            </a:extLst>
          </p:cNvPr>
          <p:cNvSpPr txBox="1"/>
          <p:nvPr/>
        </p:nvSpPr>
        <p:spPr>
          <a:xfrm>
            <a:off x="1411286" y="3334229"/>
            <a:ext cx="9369425" cy="650178"/>
          </a:xfrm>
          <a:prstGeom prst="rect">
            <a:avLst/>
          </a:prstGeom>
          <a:noFill/>
          <a:ln>
            <a:noFill/>
          </a:ln>
        </p:spPr>
        <p:txBody>
          <a:bodyPr spcFirstLastPara="1" wrap="square" lIns="0" tIns="0" rIns="0" bIns="0" anchor="t" anchorCtr="0">
            <a:spAutoFit/>
          </a:bodyPr>
          <a:lstStyle/>
          <a:p>
            <a:pPr algn="ctr"/>
            <a:r>
              <a:rPr lang="en-US" sz="4225" b="1" dirty="0">
                <a:latin typeface="UTM Avo" panose="02040603050506020204" pitchFamily="18"/>
              </a:rPr>
              <a:t>I. HỌC ĐỌC</a:t>
            </a:r>
            <a:endParaRPr sz="4225" b="1" dirty="0">
              <a:latin typeface="UTM Avo" panose="02040603050506020204" pitchFamily="18"/>
            </a:endParaRPr>
          </a:p>
        </p:txBody>
      </p:sp>
      <p:pic>
        <p:nvPicPr>
          <p:cNvPr id="5" name="Google Shape;185;p9">
            <a:extLst>
              <a:ext uri="{FF2B5EF4-FFF2-40B4-BE49-F238E27FC236}">
                <a16:creationId xmlns:a16="http://schemas.microsoft.com/office/drawing/2014/main" id="{E451FE8D-857B-3BAC-9E5C-2B68459E28E8}"/>
              </a:ext>
            </a:extLst>
          </p:cNvPr>
          <p:cNvPicPr preferRelativeResize="0"/>
          <p:nvPr/>
        </p:nvPicPr>
        <p:blipFill rotWithShape="1">
          <a:blip r:embed="rId3">
            <a:alphaModFix/>
          </a:blip>
          <a:srcRect/>
          <a:stretch/>
        </p:blipFill>
        <p:spPr>
          <a:xfrm>
            <a:off x="7899682" y="4338639"/>
            <a:ext cx="3598334" cy="2018404"/>
          </a:xfrm>
          <a:prstGeom prst="rect">
            <a:avLst/>
          </a:prstGeom>
          <a:noFill/>
          <a:ln>
            <a:noFill/>
          </a:ln>
        </p:spPr>
      </p:pic>
      <p:pic>
        <p:nvPicPr>
          <p:cNvPr id="6" name="Google Shape;186;p9">
            <a:extLst>
              <a:ext uri="{FF2B5EF4-FFF2-40B4-BE49-F238E27FC236}">
                <a16:creationId xmlns:a16="http://schemas.microsoft.com/office/drawing/2014/main" id="{4EB4FB4E-79D2-A742-9208-F715666BE186}"/>
              </a:ext>
            </a:extLst>
          </p:cNvPr>
          <p:cNvPicPr preferRelativeResize="0"/>
          <p:nvPr/>
        </p:nvPicPr>
        <p:blipFill rotWithShape="1">
          <a:blip r:embed="rId4">
            <a:alphaModFix/>
          </a:blip>
          <a:srcRect/>
          <a:stretch/>
        </p:blipFill>
        <p:spPr>
          <a:xfrm flipH="1">
            <a:off x="9430070" y="1377113"/>
            <a:ext cx="1350642" cy="1151730"/>
          </a:xfrm>
          <a:prstGeom prst="rect">
            <a:avLst/>
          </a:prstGeom>
          <a:noFill/>
          <a:ln>
            <a:noFill/>
          </a:ln>
        </p:spPr>
      </p:pic>
      <p:pic>
        <p:nvPicPr>
          <p:cNvPr id="7" name="Google Shape;291;p7">
            <a:extLst>
              <a:ext uri="{FF2B5EF4-FFF2-40B4-BE49-F238E27FC236}">
                <a16:creationId xmlns:a16="http://schemas.microsoft.com/office/drawing/2014/main" id="{907D2B4D-AF99-39F7-DC5A-D4E56D0399A1}"/>
              </a:ext>
            </a:extLst>
          </p:cNvPr>
          <p:cNvPicPr preferRelativeResize="0"/>
          <p:nvPr/>
        </p:nvPicPr>
        <p:blipFill rotWithShape="1">
          <a:blip r:embed="rId5">
            <a:alphaModFix/>
          </a:blip>
          <a:srcRect r="50326" b="47742"/>
          <a:stretch/>
        </p:blipFill>
        <p:spPr>
          <a:xfrm>
            <a:off x="775431" y="1565459"/>
            <a:ext cx="3907447" cy="2740482"/>
          </a:xfrm>
          <a:prstGeom prst="rect">
            <a:avLst/>
          </a:prstGeom>
          <a:noFill/>
          <a:ln>
            <a:noFill/>
          </a:ln>
        </p:spPr>
      </p:pic>
    </p:spTree>
    <p:extLst>
      <p:ext uri="{BB962C8B-B14F-4D97-AF65-F5344CB8AC3E}">
        <p14:creationId xmlns:p14="http://schemas.microsoft.com/office/powerpoint/2010/main" val="12183183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97;p8">
            <a:extLst>
              <a:ext uri="{FF2B5EF4-FFF2-40B4-BE49-F238E27FC236}">
                <a16:creationId xmlns:a16="http://schemas.microsoft.com/office/drawing/2014/main" id="{9F24328E-DA14-483D-40A7-5B6AA0D4B60B}"/>
              </a:ext>
            </a:extLst>
          </p:cNvPr>
          <p:cNvSpPr/>
          <p:nvPr/>
        </p:nvSpPr>
        <p:spPr>
          <a:xfrm>
            <a:off x="819941" y="1656779"/>
            <a:ext cx="10552118" cy="607814"/>
          </a:xfrm>
          <a:prstGeom prst="rect">
            <a:avLst/>
          </a:prstGeom>
          <a:noFill/>
          <a:ln>
            <a:noFill/>
          </a:ln>
        </p:spPr>
        <p:txBody>
          <a:bodyPr spcFirstLastPara="1" wrap="square" lIns="99044" tIns="49508" rIns="99044" bIns="49508" anchor="t" anchorCtr="0">
            <a:spAutoFit/>
          </a:bodyPr>
          <a:lstStyle/>
          <a:p>
            <a:pPr marL="371464" indent="-371464">
              <a:lnSpc>
                <a:spcPct val="150000"/>
              </a:lnSpc>
              <a:buSzPts val="2000"/>
              <a:buFont typeface="Noto Sans Symbols"/>
              <a:buChar char="❖"/>
            </a:pPr>
            <a:r>
              <a:rPr lang="en-US" sz="2200" dirty="0" err="1">
                <a:latin typeface="UTM Avo" panose="02040603050506020204" pitchFamily="18"/>
              </a:rPr>
              <a:t>Sách</a:t>
            </a:r>
            <a:r>
              <a:rPr lang="en-US" sz="2200" dirty="0">
                <a:latin typeface="UTM Avo" panose="02040603050506020204" pitchFamily="18"/>
              </a:rPr>
              <a:t> </a:t>
            </a:r>
            <a:r>
              <a:rPr lang="en-US" sz="2200" dirty="0" err="1">
                <a:latin typeface="UTM Avo" panose="02040603050506020204" pitchFamily="18"/>
              </a:rPr>
              <a:t>Ngữ</a:t>
            </a:r>
            <a:r>
              <a:rPr lang="en-US" sz="2200" dirty="0">
                <a:latin typeface="UTM Avo" panose="02040603050506020204" pitchFamily="18"/>
              </a:rPr>
              <a:t> </a:t>
            </a:r>
            <a:r>
              <a:rPr lang="en-US" sz="2200" dirty="0" err="1">
                <a:latin typeface="UTM Avo" panose="02040603050506020204" pitchFamily="18"/>
              </a:rPr>
              <a:t>văn</a:t>
            </a:r>
            <a:r>
              <a:rPr lang="en-US" sz="2200" dirty="0">
                <a:latin typeface="UTM Avo" panose="02040603050506020204" pitchFamily="18"/>
              </a:rPr>
              <a:t> 10 </a:t>
            </a:r>
            <a:r>
              <a:rPr lang="en-US" sz="2200" dirty="0" err="1">
                <a:latin typeface="UTM Avo" panose="02040603050506020204" pitchFamily="18"/>
              </a:rPr>
              <a:t>hướng</a:t>
            </a:r>
            <a:r>
              <a:rPr lang="en-US" sz="2200" dirty="0">
                <a:latin typeface="UTM Avo" panose="02040603050506020204" pitchFamily="18"/>
              </a:rPr>
              <a:t> </a:t>
            </a:r>
            <a:r>
              <a:rPr lang="en-US" sz="2200" dirty="0" err="1">
                <a:latin typeface="UTM Avo" panose="02040603050506020204" pitchFamily="18"/>
              </a:rPr>
              <a:t>dẫn</a:t>
            </a:r>
            <a:r>
              <a:rPr lang="en-US" sz="2200" dirty="0">
                <a:latin typeface="UTM Avo" panose="02040603050506020204" pitchFamily="18"/>
              </a:rPr>
              <a:t> </a:t>
            </a:r>
            <a:r>
              <a:rPr lang="en-US" sz="2200" dirty="0" err="1">
                <a:latin typeface="UTM Avo" panose="02040603050506020204" pitchFamily="18"/>
              </a:rPr>
              <a:t>đọc</a:t>
            </a:r>
            <a:r>
              <a:rPr lang="en-US" sz="2200" dirty="0">
                <a:latin typeface="UTM Avo" panose="02040603050506020204" pitchFamily="18"/>
              </a:rPr>
              <a:t> </a:t>
            </a:r>
            <a:r>
              <a:rPr lang="en-US" sz="2200" dirty="0" err="1">
                <a:latin typeface="UTM Avo" panose="02040603050506020204" pitchFamily="18"/>
              </a:rPr>
              <a:t>hiểu</a:t>
            </a:r>
            <a:r>
              <a:rPr lang="en-US" sz="2200" dirty="0">
                <a:latin typeface="UTM Avo" panose="02040603050506020204" pitchFamily="18"/>
              </a:rPr>
              <a:t> </a:t>
            </a:r>
            <a:r>
              <a:rPr lang="en-US" sz="2200" dirty="0" err="1">
                <a:latin typeface="UTM Avo" panose="02040603050506020204" pitchFamily="18"/>
              </a:rPr>
              <a:t>văn</a:t>
            </a:r>
            <a:r>
              <a:rPr lang="en-US" sz="2200" dirty="0">
                <a:latin typeface="UTM Avo" panose="02040603050506020204" pitchFamily="18"/>
              </a:rPr>
              <a:t> </a:t>
            </a:r>
            <a:r>
              <a:rPr lang="en-US" sz="2200" dirty="0" err="1">
                <a:latin typeface="UTM Avo" panose="02040603050506020204" pitchFamily="18"/>
              </a:rPr>
              <a:t>bản</a:t>
            </a:r>
            <a:r>
              <a:rPr lang="en-US" sz="2200" dirty="0">
                <a:latin typeface="UTM Avo" panose="02040603050506020204" pitchFamily="18"/>
              </a:rPr>
              <a:t> </a:t>
            </a:r>
            <a:r>
              <a:rPr lang="en-US" sz="2200" dirty="0" err="1">
                <a:latin typeface="UTM Avo" panose="02040603050506020204" pitchFamily="18"/>
              </a:rPr>
              <a:t>văn</a:t>
            </a:r>
            <a:r>
              <a:rPr lang="en-US" sz="2200" dirty="0">
                <a:latin typeface="UTM Avo" panose="02040603050506020204" pitchFamily="18"/>
              </a:rPr>
              <a:t> </a:t>
            </a:r>
            <a:r>
              <a:rPr lang="en-US" sz="2200" dirty="0" err="1">
                <a:latin typeface="UTM Avo" panose="02040603050506020204" pitchFamily="18"/>
              </a:rPr>
              <a:t>học</a:t>
            </a:r>
            <a:r>
              <a:rPr lang="en-US" sz="2200" dirty="0">
                <a:latin typeface="UTM Avo" panose="02040603050506020204" pitchFamily="18"/>
              </a:rPr>
              <a:t> </a:t>
            </a:r>
            <a:r>
              <a:rPr lang="en-US" sz="2200" dirty="0" err="1">
                <a:latin typeface="UTM Avo" panose="02040603050506020204" pitchFamily="18"/>
              </a:rPr>
              <a:t>thuộc</a:t>
            </a:r>
            <a:r>
              <a:rPr lang="en-US" sz="2200" dirty="0">
                <a:latin typeface="UTM Avo" panose="02040603050506020204" pitchFamily="18"/>
              </a:rPr>
              <a:t> </a:t>
            </a:r>
            <a:r>
              <a:rPr lang="en-US" sz="2200" dirty="0" err="1">
                <a:latin typeface="UTM Avo" panose="02040603050506020204" pitchFamily="18"/>
              </a:rPr>
              <a:t>thể</a:t>
            </a:r>
            <a:r>
              <a:rPr lang="en-US" sz="2200" dirty="0">
                <a:latin typeface="UTM Avo" panose="02040603050506020204" pitchFamily="18"/>
              </a:rPr>
              <a:t> </a:t>
            </a:r>
            <a:r>
              <a:rPr lang="en-US" sz="2200" dirty="0" err="1">
                <a:latin typeface="UTM Avo" panose="02040603050506020204" pitchFamily="18"/>
              </a:rPr>
              <a:t>loại</a:t>
            </a:r>
            <a:r>
              <a:rPr lang="en-US" sz="2200" dirty="0">
                <a:latin typeface="UTM Avo" panose="02040603050506020204" pitchFamily="18"/>
              </a:rPr>
              <a:t>:</a:t>
            </a:r>
            <a:endParaRPr sz="2200" dirty="0">
              <a:latin typeface="UTM Avo" panose="02040603050506020204" pitchFamily="18"/>
            </a:endParaRPr>
          </a:p>
        </p:txBody>
      </p:sp>
      <p:pic>
        <p:nvPicPr>
          <p:cNvPr id="3" name="Google Shape;298;p8" descr="https://o.remove.bg/downloads/07667dd7-f288-40df-84ad-48693f08f6fd/_Pngtree_cloud_simple_blue_7948142-removebg-preview.png">
            <a:extLst>
              <a:ext uri="{FF2B5EF4-FFF2-40B4-BE49-F238E27FC236}">
                <a16:creationId xmlns:a16="http://schemas.microsoft.com/office/drawing/2014/main" id="{A6B1FCDC-BCFA-CABC-28D1-901EA5AB7970}"/>
              </a:ext>
            </a:extLst>
          </p:cNvPr>
          <p:cNvPicPr preferRelativeResize="0"/>
          <p:nvPr/>
        </p:nvPicPr>
        <p:blipFill rotWithShape="1">
          <a:blip r:embed="rId3">
            <a:alphaModFix/>
          </a:blip>
          <a:srcRect t="14799" b="20637"/>
          <a:stretch/>
        </p:blipFill>
        <p:spPr>
          <a:xfrm>
            <a:off x="1028700" y="2360940"/>
            <a:ext cx="3428180" cy="2213357"/>
          </a:xfrm>
          <a:prstGeom prst="rect">
            <a:avLst/>
          </a:prstGeom>
          <a:noFill/>
          <a:ln>
            <a:noFill/>
          </a:ln>
        </p:spPr>
      </p:pic>
      <p:sp>
        <p:nvSpPr>
          <p:cNvPr id="4" name="Google Shape;299;p8">
            <a:extLst>
              <a:ext uri="{FF2B5EF4-FFF2-40B4-BE49-F238E27FC236}">
                <a16:creationId xmlns:a16="http://schemas.microsoft.com/office/drawing/2014/main" id="{A44B58B6-6A47-9B8D-4AF0-2301E217E6EB}"/>
              </a:ext>
            </a:extLst>
          </p:cNvPr>
          <p:cNvSpPr/>
          <p:nvPr/>
        </p:nvSpPr>
        <p:spPr>
          <a:xfrm>
            <a:off x="1654644" y="2949399"/>
            <a:ext cx="2176291" cy="1100513"/>
          </a:xfrm>
          <a:prstGeom prst="rect">
            <a:avLst/>
          </a:prstGeom>
          <a:noFill/>
          <a:ln>
            <a:noFill/>
          </a:ln>
        </p:spPr>
        <p:txBody>
          <a:bodyPr spcFirstLastPara="1" wrap="square" lIns="99044" tIns="49508" rIns="99044" bIns="49508" anchor="t" anchorCtr="0">
            <a:spAutoFit/>
          </a:bodyPr>
          <a:lstStyle/>
          <a:p>
            <a:pPr algn="ctr">
              <a:lnSpc>
                <a:spcPct val="150000"/>
              </a:lnSpc>
            </a:pPr>
            <a:r>
              <a:rPr lang="en-US" sz="2167" dirty="0" err="1">
                <a:latin typeface="UTM Avo" panose="02040603050506020204" pitchFamily="18"/>
              </a:rPr>
              <a:t>Văn</a:t>
            </a:r>
            <a:r>
              <a:rPr lang="en-US" sz="2167" dirty="0">
                <a:latin typeface="UTM Avo" panose="02040603050506020204" pitchFamily="18"/>
              </a:rPr>
              <a:t> </a:t>
            </a:r>
            <a:r>
              <a:rPr lang="en-US" sz="2167" dirty="0" err="1">
                <a:latin typeface="UTM Avo" panose="02040603050506020204" pitchFamily="18"/>
              </a:rPr>
              <a:t>bản</a:t>
            </a:r>
            <a:r>
              <a:rPr lang="en-US" sz="2167" dirty="0">
                <a:latin typeface="UTM Avo" panose="02040603050506020204" pitchFamily="18"/>
              </a:rPr>
              <a:t> </a:t>
            </a:r>
            <a:r>
              <a:rPr lang="en-US" sz="2167" dirty="0" err="1">
                <a:latin typeface="UTM Avo" panose="02040603050506020204" pitchFamily="18"/>
              </a:rPr>
              <a:t>truyện</a:t>
            </a:r>
            <a:endParaRPr sz="2167" dirty="0">
              <a:latin typeface="UTM Avo" panose="02040603050506020204" pitchFamily="18"/>
            </a:endParaRPr>
          </a:p>
        </p:txBody>
      </p:sp>
      <p:pic>
        <p:nvPicPr>
          <p:cNvPr id="5" name="Google Shape;300;p8" descr="https://o.remove.bg/downloads/07667dd7-f288-40df-84ad-48693f08f6fd/_Pngtree_cloud_simple_blue_7948142-removebg-preview.png">
            <a:extLst>
              <a:ext uri="{FF2B5EF4-FFF2-40B4-BE49-F238E27FC236}">
                <a16:creationId xmlns:a16="http://schemas.microsoft.com/office/drawing/2014/main" id="{6EAF898C-9DF5-C5A7-8667-1108F54FD759}"/>
              </a:ext>
            </a:extLst>
          </p:cNvPr>
          <p:cNvPicPr preferRelativeResize="0"/>
          <p:nvPr/>
        </p:nvPicPr>
        <p:blipFill rotWithShape="1">
          <a:blip r:embed="rId3">
            <a:alphaModFix/>
          </a:blip>
          <a:srcRect t="14799" b="20637"/>
          <a:stretch/>
        </p:blipFill>
        <p:spPr>
          <a:xfrm>
            <a:off x="4267610" y="2360940"/>
            <a:ext cx="3428180" cy="2213357"/>
          </a:xfrm>
          <a:prstGeom prst="rect">
            <a:avLst/>
          </a:prstGeom>
          <a:noFill/>
          <a:ln>
            <a:noFill/>
          </a:ln>
        </p:spPr>
      </p:pic>
      <p:sp>
        <p:nvSpPr>
          <p:cNvPr id="6" name="Google Shape;301;p8">
            <a:extLst>
              <a:ext uri="{FF2B5EF4-FFF2-40B4-BE49-F238E27FC236}">
                <a16:creationId xmlns:a16="http://schemas.microsoft.com/office/drawing/2014/main" id="{4E13D82C-3CBA-A53F-ED59-7B6208304418}"/>
              </a:ext>
            </a:extLst>
          </p:cNvPr>
          <p:cNvSpPr/>
          <p:nvPr/>
        </p:nvSpPr>
        <p:spPr>
          <a:xfrm>
            <a:off x="5072423" y="2917361"/>
            <a:ext cx="1818554" cy="1100513"/>
          </a:xfrm>
          <a:prstGeom prst="rect">
            <a:avLst/>
          </a:prstGeom>
          <a:noFill/>
          <a:ln>
            <a:noFill/>
          </a:ln>
        </p:spPr>
        <p:txBody>
          <a:bodyPr spcFirstLastPara="1" wrap="square" lIns="99044" tIns="49508" rIns="99044" bIns="49508" anchor="t" anchorCtr="0">
            <a:spAutoFit/>
          </a:bodyPr>
          <a:lstStyle/>
          <a:p>
            <a:pPr algn="ctr">
              <a:lnSpc>
                <a:spcPct val="150000"/>
              </a:lnSpc>
            </a:pPr>
            <a:r>
              <a:rPr lang="en-US" sz="2167" dirty="0" err="1">
                <a:latin typeface="UTM Avo" panose="02040603050506020204" pitchFamily="18"/>
              </a:rPr>
              <a:t>Văn</a:t>
            </a:r>
            <a:r>
              <a:rPr lang="en-US" sz="2167" dirty="0">
                <a:latin typeface="UTM Avo" panose="02040603050506020204" pitchFamily="18"/>
              </a:rPr>
              <a:t> </a:t>
            </a:r>
            <a:r>
              <a:rPr lang="en-US" sz="2167" dirty="0" err="1">
                <a:latin typeface="UTM Avo" panose="02040603050506020204" pitchFamily="18"/>
              </a:rPr>
              <a:t>bản</a:t>
            </a:r>
            <a:r>
              <a:rPr lang="en-US" sz="2167" dirty="0">
                <a:latin typeface="UTM Avo" panose="02040603050506020204" pitchFamily="18"/>
              </a:rPr>
              <a:t> </a:t>
            </a:r>
            <a:r>
              <a:rPr lang="en-US" sz="2167" dirty="0" err="1">
                <a:latin typeface="UTM Avo" panose="02040603050506020204" pitchFamily="18"/>
              </a:rPr>
              <a:t>thơ</a:t>
            </a:r>
            <a:endParaRPr sz="2167" dirty="0">
              <a:latin typeface="UTM Avo" panose="02040603050506020204" pitchFamily="18"/>
            </a:endParaRPr>
          </a:p>
        </p:txBody>
      </p:sp>
      <p:pic>
        <p:nvPicPr>
          <p:cNvPr id="7" name="Google Shape;302;p8" descr="https://o.remove.bg/downloads/07667dd7-f288-40df-84ad-48693f08f6fd/_Pngtree_cloud_simple_blue_7948142-removebg-preview.png">
            <a:extLst>
              <a:ext uri="{FF2B5EF4-FFF2-40B4-BE49-F238E27FC236}">
                <a16:creationId xmlns:a16="http://schemas.microsoft.com/office/drawing/2014/main" id="{75E44166-EC46-72E4-FD0F-FCE7D461EF65}"/>
              </a:ext>
            </a:extLst>
          </p:cNvPr>
          <p:cNvPicPr preferRelativeResize="0"/>
          <p:nvPr/>
        </p:nvPicPr>
        <p:blipFill rotWithShape="1">
          <a:blip r:embed="rId3">
            <a:alphaModFix/>
          </a:blip>
          <a:srcRect t="14799" b="20637"/>
          <a:stretch/>
        </p:blipFill>
        <p:spPr>
          <a:xfrm>
            <a:off x="7506520" y="2326252"/>
            <a:ext cx="3428180" cy="2213357"/>
          </a:xfrm>
          <a:prstGeom prst="rect">
            <a:avLst/>
          </a:prstGeom>
          <a:noFill/>
          <a:ln>
            <a:noFill/>
          </a:ln>
        </p:spPr>
      </p:pic>
      <p:sp>
        <p:nvSpPr>
          <p:cNvPr id="8" name="Google Shape;303;p8">
            <a:extLst>
              <a:ext uri="{FF2B5EF4-FFF2-40B4-BE49-F238E27FC236}">
                <a16:creationId xmlns:a16="http://schemas.microsoft.com/office/drawing/2014/main" id="{31C21AEB-CF4D-C4F3-9CB8-9A910A7F9909}"/>
              </a:ext>
            </a:extLst>
          </p:cNvPr>
          <p:cNvSpPr/>
          <p:nvPr/>
        </p:nvSpPr>
        <p:spPr>
          <a:xfrm>
            <a:off x="7732228" y="2920219"/>
            <a:ext cx="2976763" cy="1100513"/>
          </a:xfrm>
          <a:prstGeom prst="rect">
            <a:avLst/>
          </a:prstGeom>
          <a:noFill/>
          <a:ln>
            <a:noFill/>
          </a:ln>
        </p:spPr>
        <p:txBody>
          <a:bodyPr spcFirstLastPara="1" wrap="square" lIns="99044" tIns="49508" rIns="99044" bIns="49508" anchor="t" anchorCtr="0">
            <a:spAutoFit/>
          </a:bodyPr>
          <a:lstStyle/>
          <a:p>
            <a:pPr algn="ctr">
              <a:lnSpc>
                <a:spcPct val="150000"/>
              </a:lnSpc>
            </a:pPr>
            <a:r>
              <a:rPr lang="en-US" sz="2167" dirty="0" err="1">
                <a:latin typeface="UTM Avo" panose="02040603050506020204" pitchFamily="18"/>
              </a:rPr>
              <a:t>Văn</a:t>
            </a:r>
            <a:r>
              <a:rPr lang="en-US" sz="2167" dirty="0">
                <a:latin typeface="UTM Avo" panose="02040603050506020204" pitchFamily="18"/>
              </a:rPr>
              <a:t> </a:t>
            </a:r>
            <a:r>
              <a:rPr lang="en-US" sz="2167" dirty="0" err="1">
                <a:latin typeface="UTM Avo" panose="02040603050506020204" pitchFamily="18"/>
              </a:rPr>
              <a:t>bản</a:t>
            </a:r>
            <a:r>
              <a:rPr lang="en-US" sz="2167" dirty="0">
                <a:latin typeface="UTM Avo" panose="02040603050506020204" pitchFamily="18"/>
              </a:rPr>
              <a:t> </a:t>
            </a:r>
            <a:r>
              <a:rPr lang="en-US" sz="2167" dirty="0" err="1">
                <a:latin typeface="UTM Avo" panose="02040603050506020204" pitchFamily="18"/>
              </a:rPr>
              <a:t>chèo</a:t>
            </a:r>
            <a:r>
              <a:rPr lang="en-US" sz="2167" dirty="0">
                <a:latin typeface="UTM Avo" panose="02040603050506020204" pitchFamily="18"/>
              </a:rPr>
              <a:t>, </a:t>
            </a:r>
            <a:r>
              <a:rPr lang="en-US" sz="2167" dirty="0" err="1">
                <a:latin typeface="UTM Avo" panose="02040603050506020204" pitchFamily="18"/>
              </a:rPr>
              <a:t>tuồng</a:t>
            </a:r>
            <a:endParaRPr sz="2167" dirty="0">
              <a:latin typeface="UTM Avo" panose="02040603050506020204" pitchFamily="18"/>
            </a:endParaRPr>
          </a:p>
        </p:txBody>
      </p:sp>
      <p:pic>
        <p:nvPicPr>
          <p:cNvPr id="9" name="Google Shape;304;p8" descr="https://o.remove.bg/downloads/07667dd7-f288-40df-84ad-48693f08f6fd/_Pngtree_cloud_simple_blue_7948142-removebg-preview.png">
            <a:extLst>
              <a:ext uri="{FF2B5EF4-FFF2-40B4-BE49-F238E27FC236}">
                <a16:creationId xmlns:a16="http://schemas.microsoft.com/office/drawing/2014/main" id="{000A3129-03ED-86C0-49FA-C8CDC0859497}"/>
              </a:ext>
            </a:extLst>
          </p:cNvPr>
          <p:cNvPicPr preferRelativeResize="0"/>
          <p:nvPr/>
        </p:nvPicPr>
        <p:blipFill rotWithShape="1">
          <a:blip r:embed="rId3">
            <a:alphaModFix/>
          </a:blip>
          <a:srcRect t="14799" b="20637"/>
          <a:stretch/>
        </p:blipFill>
        <p:spPr>
          <a:xfrm>
            <a:off x="2416799" y="4415478"/>
            <a:ext cx="3428180" cy="2213357"/>
          </a:xfrm>
          <a:prstGeom prst="rect">
            <a:avLst/>
          </a:prstGeom>
          <a:noFill/>
          <a:ln>
            <a:noFill/>
          </a:ln>
        </p:spPr>
      </p:pic>
      <p:sp>
        <p:nvSpPr>
          <p:cNvPr id="10" name="Google Shape;305;p8">
            <a:extLst>
              <a:ext uri="{FF2B5EF4-FFF2-40B4-BE49-F238E27FC236}">
                <a16:creationId xmlns:a16="http://schemas.microsoft.com/office/drawing/2014/main" id="{023E98BD-08C3-0EC5-5DBB-CC2250E34BCC}"/>
              </a:ext>
            </a:extLst>
          </p:cNvPr>
          <p:cNvSpPr/>
          <p:nvPr/>
        </p:nvSpPr>
        <p:spPr>
          <a:xfrm>
            <a:off x="2910763" y="4971901"/>
            <a:ext cx="2440252" cy="1100513"/>
          </a:xfrm>
          <a:prstGeom prst="rect">
            <a:avLst/>
          </a:prstGeom>
          <a:noFill/>
          <a:ln>
            <a:noFill/>
          </a:ln>
        </p:spPr>
        <p:txBody>
          <a:bodyPr spcFirstLastPara="1" wrap="square" lIns="99044" tIns="49508" rIns="99044" bIns="49508" anchor="t" anchorCtr="0">
            <a:spAutoFit/>
          </a:bodyPr>
          <a:lstStyle/>
          <a:p>
            <a:pPr algn="ctr">
              <a:lnSpc>
                <a:spcPct val="150000"/>
              </a:lnSpc>
            </a:pPr>
            <a:r>
              <a:rPr lang="en-US" sz="2167" dirty="0" err="1">
                <a:latin typeface="UTM Avo" panose="02040603050506020204" pitchFamily="18"/>
              </a:rPr>
              <a:t>Văn</a:t>
            </a:r>
            <a:r>
              <a:rPr lang="en-US" sz="2167" dirty="0">
                <a:latin typeface="UTM Avo" panose="02040603050506020204" pitchFamily="18"/>
              </a:rPr>
              <a:t> </a:t>
            </a:r>
            <a:r>
              <a:rPr lang="en-US" sz="2167" dirty="0" err="1">
                <a:latin typeface="UTM Avo" panose="02040603050506020204" pitchFamily="18"/>
              </a:rPr>
              <a:t>bản</a:t>
            </a:r>
            <a:r>
              <a:rPr lang="en-US" sz="2167" dirty="0">
                <a:latin typeface="UTM Avo" panose="02040603050506020204" pitchFamily="18"/>
              </a:rPr>
              <a:t> </a:t>
            </a:r>
          </a:p>
          <a:p>
            <a:pPr algn="ctr">
              <a:lnSpc>
                <a:spcPct val="150000"/>
              </a:lnSpc>
            </a:pPr>
            <a:r>
              <a:rPr lang="en-US" sz="2167" dirty="0" err="1">
                <a:latin typeface="UTM Avo" panose="02040603050506020204" pitchFamily="18"/>
              </a:rPr>
              <a:t>nghị</a:t>
            </a:r>
            <a:r>
              <a:rPr lang="en-US" sz="2167" dirty="0">
                <a:latin typeface="UTM Avo" panose="02040603050506020204" pitchFamily="18"/>
              </a:rPr>
              <a:t> </a:t>
            </a:r>
            <a:r>
              <a:rPr lang="en-US" sz="2167" dirty="0" err="1">
                <a:latin typeface="UTM Avo" panose="02040603050506020204" pitchFamily="18"/>
              </a:rPr>
              <a:t>luận</a:t>
            </a:r>
            <a:endParaRPr sz="2167" dirty="0">
              <a:latin typeface="UTM Avo" panose="02040603050506020204" pitchFamily="18"/>
            </a:endParaRPr>
          </a:p>
        </p:txBody>
      </p:sp>
      <p:pic>
        <p:nvPicPr>
          <p:cNvPr id="11" name="Google Shape;306;p8" descr="https://o.remove.bg/downloads/fcd551c7-0287-4fd4-8d26-f7f9281c40e9/image-removebg-preview.png">
            <a:extLst>
              <a:ext uri="{FF2B5EF4-FFF2-40B4-BE49-F238E27FC236}">
                <a16:creationId xmlns:a16="http://schemas.microsoft.com/office/drawing/2014/main" id="{F7C6443C-503A-90ED-74D1-CC99A1C5BAB5}"/>
              </a:ext>
            </a:extLst>
          </p:cNvPr>
          <p:cNvPicPr preferRelativeResize="0"/>
          <p:nvPr/>
        </p:nvPicPr>
        <p:blipFill rotWithShape="1">
          <a:blip r:embed="rId4">
            <a:alphaModFix/>
          </a:blip>
          <a:srcRect/>
          <a:stretch/>
        </p:blipFill>
        <p:spPr>
          <a:xfrm>
            <a:off x="11082578" y="5201221"/>
            <a:ext cx="744592" cy="744592"/>
          </a:xfrm>
          <a:prstGeom prst="rect">
            <a:avLst/>
          </a:prstGeom>
          <a:noFill/>
          <a:ln>
            <a:noFill/>
          </a:ln>
        </p:spPr>
      </p:pic>
      <p:pic>
        <p:nvPicPr>
          <p:cNvPr id="12" name="Google Shape;307;p8" descr="https://o.remove.bg/downloads/fcd551c7-0287-4fd4-8d26-f7f9281c40e9/image-removebg-preview.png">
            <a:extLst>
              <a:ext uri="{FF2B5EF4-FFF2-40B4-BE49-F238E27FC236}">
                <a16:creationId xmlns:a16="http://schemas.microsoft.com/office/drawing/2014/main" id="{01108421-943C-0362-4FE4-94F7FF4C73C8}"/>
              </a:ext>
            </a:extLst>
          </p:cNvPr>
          <p:cNvPicPr preferRelativeResize="0"/>
          <p:nvPr/>
        </p:nvPicPr>
        <p:blipFill rotWithShape="1">
          <a:blip r:embed="rId4">
            <a:alphaModFix/>
          </a:blip>
          <a:srcRect/>
          <a:stretch/>
        </p:blipFill>
        <p:spPr>
          <a:xfrm>
            <a:off x="10743334" y="6072389"/>
            <a:ext cx="409536" cy="409536"/>
          </a:xfrm>
          <a:prstGeom prst="rect">
            <a:avLst/>
          </a:prstGeom>
          <a:noFill/>
          <a:ln>
            <a:noFill/>
          </a:ln>
        </p:spPr>
      </p:pic>
      <p:pic>
        <p:nvPicPr>
          <p:cNvPr id="13" name="Google Shape;308;p8" descr="https://o.remove.bg/downloads/fcd551c7-0287-4fd4-8d26-f7f9281c40e9/image-removebg-preview.png">
            <a:extLst>
              <a:ext uri="{FF2B5EF4-FFF2-40B4-BE49-F238E27FC236}">
                <a16:creationId xmlns:a16="http://schemas.microsoft.com/office/drawing/2014/main" id="{271CF03B-EC71-F9EA-7F12-6F2BD6FFB250}"/>
              </a:ext>
            </a:extLst>
          </p:cNvPr>
          <p:cNvPicPr preferRelativeResize="0"/>
          <p:nvPr/>
        </p:nvPicPr>
        <p:blipFill rotWithShape="1">
          <a:blip r:embed="rId4">
            <a:alphaModFix/>
          </a:blip>
          <a:srcRect/>
          <a:stretch/>
        </p:blipFill>
        <p:spPr>
          <a:xfrm rot="-419275">
            <a:off x="487768" y="4779687"/>
            <a:ext cx="509145" cy="509145"/>
          </a:xfrm>
          <a:prstGeom prst="rect">
            <a:avLst/>
          </a:prstGeom>
          <a:noFill/>
          <a:ln>
            <a:noFill/>
          </a:ln>
        </p:spPr>
      </p:pic>
      <p:pic>
        <p:nvPicPr>
          <p:cNvPr id="14" name="Google Shape;309;p8" descr="https://o.remove.bg/downloads/07667dd7-f288-40df-84ad-48693f08f6fd/_Pngtree_cloud_simple_blue_7948142-removebg-preview.png">
            <a:extLst>
              <a:ext uri="{FF2B5EF4-FFF2-40B4-BE49-F238E27FC236}">
                <a16:creationId xmlns:a16="http://schemas.microsoft.com/office/drawing/2014/main" id="{F6DEB6C5-DDF4-6CDF-4999-C00B3721A254}"/>
              </a:ext>
            </a:extLst>
          </p:cNvPr>
          <p:cNvPicPr preferRelativeResize="0"/>
          <p:nvPr/>
        </p:nvPicPr>
        <p:blipFill rotWithShape="1">
          <a:blip r:embed="rId3">
            <a:alphaModFix/>
          </a:blip>
          <a:srcRect t="14799" b="20637"/>
          <a:stretch/>
        </p:blipFill>
        <p:spPr>
          <a:xfrm>
            <a:off x="6152751" y="4415478"/>
            <a:ext cx="3428180" cy="2213357"/>
          </a:xfrm>
          <a:prstGeom prst="rect">
            <a:avLst/>
          </a:prstGeom>
          <a:noFill/>
          <a:ln>
            <a:noFill/>
          </a:ln>
        </p:spPr>
      </p:pic>
      <p:sp>
        <p:nvSpPr>
          <p:cNvPr id="15" name="Google Shape;310;p8">
            <a:extLst>
              <a:ext uri="{FF2B5EF4-FFF2-40B4-BE49-F238E27FC236}">
                <a16:creationId xmlns:a16="http://schemas.microsoft.com/office/drawing/2014/main" id="{41EBA0B0-DF5E-7BD0-ABC2-D1A384D3122E}"/>
              </a:ext>
            </a:extLst>
          </p:cNvPr>
          <p:cNvSpPr/>
          <p:nvPr/>
        </p:nvSpPr>
        <p:spPr>
          <a:xfrm>
            <a:off x="6678842" y="4973785"/>
            <a:ext cx="2375998" cy="1100513"/>
          </a:xfrm>
          <a:prstGeom prst="rect">
            <a:avLst/>
          </a:prstGeom>
          <a:noFill/>
          <a:ln>
            <a:noFill/>
          </a:ln>
        </p:spPr>
        <p:txBody>
          <a:bodyPr spcFirstLastPara="1" wrap="square" lIns="99044" tIns="49508" rIns="99044" bIns="49508" anchor="t" anchorCtr="0">
            <a:spAutoFit/>
          </a:bodyPr>
          <a:lstStyle/>
          <a:p>
            <a:pPr algn="ctr">
              <a:lnSpc>
                <a:spcPct val="150000"/>
              </a:lnSpc>
            </a:pPr>
            <a:r>
              <a:rPr lang="en-US" sz="2167" dirty="0" err="1">
                <a:latin typeface="UTM Avo" panose="02040603050506020204" pitchFamily="18"/>
              </a:rPr>
              <a:t>Văn</a:t>
            </a:r>
            <a:r>
              <a:rPr lang="en-US" sz="2167" dirty="0">
                <a:latin typeface="UTM Avo" panose="02040603050506020204" pitchFamily="18"/>
              </a:rPr>
              <a:t> </a:t>
            </a:r>
            <a:r>
              <a:rPr lang="en-US" sz="2167" dirty="0" err="1">
                <a:latin typeface="UTM Avo" panose="02040603050506020204" pitchFamily="18"/>
              </a:rPr>
              <a:t>bản</a:t>
            </a:r>
            <a:r>
              <a:rPr lang="en-US" sz="2167" dirty="0">
                <a:latin typeface="UTM Avo" panose="02040603050506020204" pitchFamily="18"/>
              </a:rPr>
              <a:t> </a:t>
            </a:r>
          </a:p>
          <a:p>
            <a:pPr algn="ctr">
              <a:lnSpc>
                <a:spcPct val="150000"/>
              </a:lnSpc>
            </a:pPr>
            <a:r>
              <a:rPr lang="en-US" sz="2167" dirty="0" err="1">
                <a:latin typeface="UTM Avo" panose="02040603050506020204" pitchFamily="18"/>
              </a:rPr>
              <a:t>thông</a:t>
            </a:r>
            <a:r>
              <a:rPr lang="en-US" sz="2167" dirty="0">
                <a:latin typeface="UTM Avo" panose="02040603050506020204" pitchFamily="18"/>
              </a:rPr>
              <a:t> tin</a:t>
            </a:r>
            <a:endParaRPr sz="2167" dirty="0">
              <a:latin typeface="UTM Avo" panose="02040603050506020204" pitchFamily="18"/>
            </a:endParaRPr>
          </a:p>
        </p:txBody>
      </p:sp>
    </p:spTree>
    <p:extLst>
      <p:ext uri="{BB962C8B-B14F-4D97-AF65-F5344CB8AC3E}">
        <p14:creationId xmlns:p14="http://schemas.microsoft.com/office/powerpoint/2010/main" val="3250155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15;p9">
            <a:extLst>
              <a:ext uri="{FF2B5EF4-FFF2-40B4-BE49-F238E27FC236}">
                <a16:creationId xmlns:a16="http://schemas.microsoft.com/office/drawing/2014/main" id="{C6F8F219-1220-8BED-1978-DBDE062AF74B}"/>
              </a:ext>
            </a:extLst>
          </p:cNvPr>
          <p:cNvSpPr/>
          <p:nvPr/>
        </p:nvSpPr>
        <p:spPr>
          <a:xfrm>
            <a:off x="763582" y="1635912"/>
            <a:ext cx="11512238" cy="438537"/>
          </a:xfrm>
          <a:prstGeom prst="rect">
            <a:avLst/>
          </a:prstGeom>
          <a:noFill/>
          <a:ln>
            <a:noFill/>
          </a:ln>
        </p:spPr>
        <p:txBody>
          <a:bodyPr spcFirstLastPara="1" wrap="square" lIns="99044" tIns="49508" rIns="99044" bIns="49508" anchor="t" anchorCtr="0">
            <a:spAutoFit/>
          </a:bodyPr>
          <a:lstStyle/>
          <a:p>
            <a:pPr marL="371464" indent="-371464">
              <a:buSzPts val="2000"/>
              <a:buFont typeface="Noto Sans Symbols"/>
              <a:buChar char="❖"/>
            </a:pPr>
            <a:r>
              <a:rPr lang="en-US" sz="2200" dirty="0" err="1">
                <a:latin typeface="UTM Avo" panose="02040603050506020204" pitchFamily="18"/>
              </a:rPr>
              <a:t>Thể</a:t>
            </a:r>
            <a:r>
              <a:rPr lang="en-US" sz="2200" dirty="0">
                <a:latin typeface="UTM Avo" panose="02040603050506020204" pitchFamily="18"/>
              </a:rPr>
              <a:t> </a:t>
            </a:r>
            <a:r>
              <a:rPr lang="en-US" sz="2200" dirty="0" err="1">
                <a:latin typeface="UTM Avo" panose="02040603050506020204" pitchFamily="18"/>
              </a:rPr>
              <a:t>loại</a:t>
            </a:r>
            <a:r>
              <a:rPr lang="en-US" sz="2200" dirty="0">
                <a:latin typeface="UTM Avo" panose="02040603050506020204" pitchFamily="18"/>
              </a:rPr>
              <a:t> </a:t>
            </a:r>
            <a:r>
              <a:rPr lang="en-US" sz="2200" dirty="0" err="1">
                <a:latin typeface="UTM Avo" panose="02040603050506020204" pitchFamily="18"/>
              </a:rPr>
              <a:t>truyện</a:t>
            </a:r>
            <a:r>
              <a:rPr lang="en-US" sz="2200" dirty="0">
                <a:latin typeface="UTM Avo" panose="02040603050506020204" pitchFamily="18"/>
              </a:rPr>
              <a:t> </a:t>
            </a:r>
            <a:r>
              <a:rPr lang="en-US" sz="2200" dirty="0" err="1">
                <a:latin typeface="UTM Avo" panose="02040603050506020204" pitchFamily="18"/>
              </a:rPr>
              <a:t>mới</a:t>
            </a:r>
            <a:r>
              <a:rPr lang="en-US" sz="2200" dirty="0">
                <a:latin typeface="UTM Avo" panose="02040603050506020204" pitchFamily="18"/>
              </a:rPr>
              <a:t> so </a:t>
            </a:r>
            <a:r>
              <a:rPr lang="en-US" sz="2200" dirty="0" err="1">
                <a:latin typeface="UTM Avo" panose="02040603050506020204" pitchFamily="18"/>
              </a:rPr>
              <a:t>với</a:t>
            </a:r>
            <a:r>
              <a:rPr lang="en-US" sz="2200" dirty="0">
                <a:latin typeface="UTM Avo" panose="02040603050506020204" pitchFamily="18"/>
              </a:rPr>
              <a:t> </a:t>
            </a:r>
            <a:r>
              <a:rPr lang="en-US" sz="2200" dirty="0" err="1">
                <a:latin typeface="UTM Avo" panose="02040603050506020204" pitchFamily="18"/>
              </a:rPr>
              <a:t>sách</a:t>
            </a:r>
            <a:r>
              <a:rPr lang="en-US" sz="2200" dirty="0">
                <a:latin typeface="UTM Avo" panose="02040603050506020204" pitchFamily="18"/>
              </a:rPr>
              <a:t> </a:t>
            </a:r>
            <a:r>
              <a:rPr lang="en-US" sz="2200" dirty="0" err="1">
                <a:latin typeface="UTM Avo" panose="02040603050506020204" pitchFamily="18"/>
              </a:rPr>
              <a:t>Ngữ</a:t>
            </a:r>
            <a:r>
              <a:rPr lang="en-US" sz="2200" dirty="0">
                <a:latin typeface="UTM Avo" panose="02040603050506020204" pitchFamily="18"/>
              </a:rPr>
              <a:t> </a:t>
            </a:r>
            <a:r>
              <a:rPr lang="en-US" sz="2200" dirty="0" err="1">
                <a:latin typeface="UTM Avo" panose="02040603050506020204" pitchFamily="18"/>
              </a:rPr>
              <a:t>văn</a:t>
            </a:r>
            <a:r>
              <a:rPr lang="en-US" sz="2200" dirty="0">
                <a:latin typeface="UTM Avo" panose="02040603050506020204" pitchFamily="18"/>
              </a:rPr>
              <a:t> </a:t>
            </a:r>
            <a:r>
              <a:rPr lang="en-US" sz="2200" dirty="0" err="1">
                <a:latin typeface="UTM Avo" panose="02040603050506020204" pitchFamily="18"/>
              </a:rPr>
              <a:t>Trung</a:t>
            </a:r>
            <a:r>
              <a:rPr lang="en-US" sz="2200" dirty="0">
                <a:latin typeface="UTM Avo" panose="02040603050506020204" pitchFamily="18"/>
              </a:rPr>
              <a:t> </a:t>
            </a:r>
            <a:r>
              <a:rPr lang="en-US" sz="2200" dirty="0" err="1">
                <a:latin typeface="UTM Avo" panose="02040603050506020204" pitchFamily="18"/>
              </a:rPr>
              <a:t>học</a:t>
            </a:r>
            <a:r>
              <a:rPr lang="en-US" sz="2200" dirty="0">
                <a:latin typeface="UTM Avo" panose="02040603050506020204" pitchFamily="18"/>
              </a:rPr>
              <a:t> </a:t>
            </a:r>
            <a:r>
              <a:rPr lang="en-US" sz="2200" dirty="0" err="1">
                <a:latin typeface="UTM Avo" panose="02040603050506020204" pitchFamily="18"/>
              </a:rPr>
              <a:t>cơ</a:t>
            </a:r>
            <a:r>
              <a:rPr lang="en-US" sz="2200" dirty="0">
                <a:latin typeface="UTM Avo" panose="02040603050506020204" pitchFamily="18"/>
              </a:rPr>
              <a:t> </a:t>
            </a:r>
            <a:r>
              <a:rPr lang="en-US" sz="2200" dirty="0" err="1">
                <a:latin typeface="UTM Avo" panose="02040603050506020204" pitchFamily="18"/>
              </a:rPr>
              <a:t>sở</a:t>
            </a:r>
            <a:r>
              <a:rPr lang="en-US" sz="2200" dirty="0">
                <a:latin typeface="UTM Avo" panose="02040603050506020204" pitchFamily="18"/>
              </a:rPr>
              <a:t>: </a:t>
            </a:r>
            <a:endParaRPr sz="2200" dirty="0">
              <a:latin typeface="UTM Avo" panose="02040603050506020204" pitchFamily="18"/>
            </a:endParaRPr>
          </a:p>
        </p:txBody>
      </p:sp>
      <p:pic>
        <p:nvPicPr>
          <p:cNvPr id="3" name="Google Shape;316;p9">
            <a:extLst>
              <a:ext uri="{FF2B5EF4-FFF2-40B4-BE49-F238E27FC236}">
                <a16:creationId xmlns:a16="http://schemas.microsoft.com/office/drawing/2014/main" id="{287FA2B2-6B61-50D8-3261-220C443747FA}"/>
              </a:ext>
            </a:extLst>
          </p:cNvPr>
          <p:cNvPicPr preferRelativeResize="0"/>
          <p:nvPr/>
        </p:nvPicPr>
        <p:blipFill rotWithShape="1">
          <a:blip r:embed="rId3">
            <a:alphaModFix/>
          </a:blip>
          <a:srcRect/>
          <a:stretch/>
        </p:blipFill>
        <p:spPr>
          <a:xfrm>
            <a:off x="4034429" y="2286754"/>
            <a:ext cx="3378660" cy="2623694"/>
          </a:xfrm>
          <a:prstGeom prst="rect">
            <a:avLst/>
          </a:prstGeom>
          <a:noFill/>
          <a:ln>
            <a:noFill/>
          </a:ln>
          <a:effectLst>
            <a:outerShdw blurRad="50800" dist="38100" dir="2700000" algn="tl" rotWithShape="0">
              <a:srgbClr val="000000">
                <a:alpha val="40000"/>
              </a:srgbClr>
            </a:outerShdw>
          </a:effectLst>
        </p:spPr>
      </p:pic>
      <p:sp>
        <p:nvSpPr>
          <p:cNvPr id="5" name="Google Shape;317;p9">
            <a:extLst>
              <a:ext uri="{FF2B5EF4-FFF2-40B4-BE49-F238E27FC236}">
                <a16:creationId xmlns:a16="http://schemas.microsoft.com/office/drawing/2014/main" id="{30EEA66E-876A-4D11-9D1C-4C3001AF4584}"/>
              </a:ext>
            </a:extLst>
          </p:cNvPr>
          <p:cNvSpPr/>
          <p:nvPr/>
        </p:nvSpPr>
        <p:spPr>
          <a:xfrm>
            <a:off x="4057587" y="4936883"/>
            <a:ext cx="3276608" cy="967015"/>
          </a:xfrm>
          <a:prstGeom prst="rect">
            <a:avLst/>
          </a:prstGeom>
          <a:noFill/>
          <a:ln>
            <a:noFill/>
          </a:ln>
        </p:spPr>
        <p:txBody>
          <a:bodyPr spcFirstLastPara="1" wrap="square" lIns="99044" tIns="49508" rIns="99044" bIns="49508" anchor="t" anchorCtr="0">
            <a:spAutoFit/>
          </a:bodyPr>
          <a:lstStyle/>
          <a:p>
            <a:pPr algn="ctr">
              <a:lnSpc>
                <a:spcPct val="130000"/>
              </a:lnSpc>
            </a:pPr>
            <a:r>
              <a:rPr lang="en-US" sz="2167" i="1" dirty="0" err="1">
                <a:latin typeface="UTM Avo" panose="02040603050506020204" pitchFamily="18"/>
              </a:rPr>
              <a:t>Chiến</a:t>
            </a:r>
            <a:r>
              <a:rPr lang="en-US" sz="2167" i="1" dirty="0">
                <a:latin typeface="UTM Avo" panose="02040603050506020204" pitchFamily="18"/>
              </a:rPr>
              <a:t> </a:t>
            </a:r>
            <a:r>
              <a:rPr lang="en-US" sz="2167" i="1" dirty="0" err="1">
                <a:latin typeface="UTM Avo" panose="02040603050506020204" pitchFamily="18"/>
              </a:rPr>
              <a:t>thắng</a:t>
            </a:r>
            <a:r>
              <a:rPr lang="en-US" sz="2167" i="1" dirty="0">
                <a:latin typeface="UTM Avo" panose="02040603050506020204" pitchFamily="18"/>
              </a:rPr>
              <a:t> </a:t>
            </a:r>
          </a:p>
          <a:p>
            <a:pPr algn="ctr">
              <a:lnSpc>
                <a:spcPct val="130000"/>
              </a:lnSpc>
            </a:pPr>
            <a:r>
              <a:rPr lang="en-US" sz="2167" i="1" dirty="0" err="1">
                <a:latin typeface="UTM Avo" panose="02040603050506020204" pitchFamily="18"/>
              </a:rPr>
              <a:t>Mtao</a:t>
            </a:r>
            <a:r>
              <a:rPr lang="en-US" sz="2167" i="1" dirty="0">
                <a:latin typeface="UTM Avo" panose="02040603050506020204" pitchFamily="18"/>
              </a:rPr>
              <a:t> </a:t>
            </a:r>
            <a:r>
              <a:rPr lang="en-US" sz="2167" i="1" dirty="0" err="1">
                <a:latin typeface="UTM Avo" panose="02040603050506020204" pitchFamily="18"/>
              </a:rPr>
              <a:t>Mxây</a:t>
            </a:r>
            <a:endParaRPr sz="2167" i="1" dirty="0">
              <a:latin typeface="UTM Avo" panose="02040603050506020204" pitchFamily="18"/>
            </a:endParaRPr>
          </a:p>
        </p:txBody>
      </p:sp>
      <p:sp>
        <p:nvSpPr>
          <p:cNvPr id="6" name="Google Shape;318;p9">
            <a:extLst>
              <a:ext uri="{FF2B5EF4-FFF2-40B4-BE49-F238E27FC236}">
                <a16:creationId xmlns:a16="http://schemas.microsoft.com/office/drawing/2014/main" id="{833F36F7-0632-1A77-3E39-921DDA6E5F14}"/>
              </a:ext>
            </a:extLst>
          </p:cNvPr>
          <p:cNvSpPr/>
          <p:nvPr/>
        </p:nvSpPr>
        <p:spPr>
          <a:xfrm>
            <a:off x="4351073" y="5876480"/>
            <a:ext cx="2689635" cy="710819"/>
          </a:xfrm>
          <a:custGeom>
            <a:avLst/>
            <a:gdLst/>
            <a:ahLst/>
            <a:cxnLst/>
            <a:rect l="l" t="t" r="r" b="b"/>
            <a:pathLst>
              <a:path w="52127" h="13160" extrusionOk="0">
                <a:moveTo>
                  <a:pt x="41797" y="0"/>
                </a:moveTo>
                <a:cubicBezTo>
                  <a:pt x="41733" y="0"/>
                  <a:pt x="41673" y="3"/>
                  <a:pt x="41623" y="11"/>
                </a:cubicBezTo>
                <a:cubicBezTo>
                  <a:pt x="41525" y="26"/>
                  <a:pt x="41427" y="30"/>
                  <a:pt x="41330" y="30"/>
                </a:cubicBezTo>
                <a:cubicBezTo>
                  <a:pt x="41198" y="30"/>
                  <a:pt x="41068" y="23"/>
                  <a:pt x="40937" y="23"/>
                </a:cubicBezTo>
                <a:cubicBezTo>
                  <a:pt x="40867" y="23"/>
                  <a:pt x="40798" y="25"/>
                  <a:pt x="40729" y="32"/>
                </a:cubicBezTo>
                <a:cubicBezTo>
                  <a:pt x="40603" y="44"/>
                  <a:pt x="40477" y="48"/>
                  <a:pt x="40351" y="48"/>
                </a:cubicBezTo>
                <a:cubicBezTo>
                  <a:pt x="40084" y="48"/>
                  <a:pt x="39817" y="30"/>
                  <a:pt x="39550" y="30"/>
                </a:cubicBezTo>
                <a:cubicBezTo>
                  <a:pt x="39365" y="30"/>
                  <a:pt x="39179" y="39"/>
                  <a:pt x="38993" y="69"/>
                </a:cubicBezTo>
                <a:cubicBezTo>
                  <a:pt x="38821" y="98"/>
                  <a:pt x="38647" y="103"/>
                  <a:pt x="38473" y="103"/>
                </a:cubicBezTo>
                <a:cubicBezTo>
                  <a:pt x="38377" y="103"/>
                  <a:pt x="38281" y="101"/>
                  <a:pt x="38184" y="101"/>
                </a:cubicBezTo>
                <a:cubicBezTo>
                  <a:pt x="37918" y="101"/>
                  <a:pt x="37652" y="113"/>
                  <a:pt x="37390" y="201"/>
                </a:cubicBezTo>
                <a:cubicBezTo>
                  <a:pt x="37360" y="211"/>
                  <a:pt x="37331" y="215"/>
                  <a:pt x="37301" y="215"/>
                </a:cubicBezTo>
                <a:cubicBezTo>
                  <a:pt x="37194" y="215"/>
                  <a:pt x="37089" y="162"/>
                  <a:pt x="36992" y="162"/>
                </a:cubicBezTo>
                <a:cubicBezTo>
                  <a:pt x="36968" y="162"/>
                  <a:pt x="36944" y="165"/>
                  <a:pt x="36921" y="173"/>
                </a:cubicBezTo>
                <a:cubicBezTo>
                  <a:pt x="36796" y="218"/>
                  <a:pt x="36660" y="258"/>
                  <a:pt x="36539" y="258"/>
                </a:cubicBezTo>
                <a:cubicBezTo>
                  <a:pt x="36493" y="258"/>
                  <a:pt x="36449" y="253"/>
                  <a:pt x="36409" y="239"/>
                </a:cubicBezTo>
                <a:cubicBezTo>
                  <a:pt x="36262" y="191"/>
                  <a:pt x="36117" y="175"/>
                  <a:pt x="35971" y="175"/>
                </a:cubicBezTo>
                <a:cubicBezTo>
                  <a:pt x="35659" y="175"/>
                  <a:pt x="35350" y="250"/>
                  <a:pt x="35039" y="250"/>
                </a:cubicBezTo>
                <a:cubicBezTo>
                  <a:pt x="34979" y="250"/>
                  <a:pt x="34919" y="247"/>
                  <a:pt x="34859" y="240"/>
                </a:cubicBezTo>
                <a:cubicBezTo>
                  <a:pt x="34741" y="227"/>
                  <a:pt x="34621" y="223"/>
                  <a:pt x="34502" y="223"/>
                </a:cubicBezTo>
                <a:cubicBezTo>
                  <a:pt x="34240" y="223"/>
                  <a:pt x="33976" y="245"/>
                  <a:pt x="33714" y="245"/>
                </a:cubicBezTo>
                <a:cubicBezTo>
                  <a:pt x="33711" y="245"/>
                  <a:pt x="33709" y="245"/>
                  <a:pt x="33706" y="245"/>
                </a:cubicBezTo>
                <a:cubicBezTo>
                  <a:pt x="33412" y="245"/>
                  <a:pt x="33118" y="196"/>
                  <a:pt x="32824" y="196"/>
                </a:cubicBezTo>
                <a:cubicBezTo>
                  <a:pt x="32722" y="196"/>
                  <a:pt x="32621" y="201"/>
                  <a:pt x="32520" y="217"/>
                </a:cubicBezTo>
                <a:cubicBezTo>
                  <a:pt x="32391" y="238"/>
                  <a:pt x="32252" y="260"/>
                  <a:pt x="32124" y="260"/>
                </a:cubicBezTo>
                <a:cubicBezTo>
                  <a:pt x="32073" y="260"/>
                  <a:pt x="32024" y="256"/>
                  <a:pt x="31977" y="248"/>
                </a:cubicBezTo>
                <a:cubicBezTo>
                  <a:pt x="31895" y="233"/>
                  <a:pt x="31813" y="229"/>
                  <a:pt x="31731" y="229"/>
                </a:cubicBezTo>
                <a:cubicBezTo>
                  <a:pt x="31582" y="229"/>
                  <a:pt x="31433" y="244"/>
                  <a:pt x="31285" y="244"/>
                </a:cubicBezTo>
                <a:cubicBezTo>
                  <a:pt x="31173" y="244"/>
                  <a:pt x="31061" y="235"/>
                  <a:pt x="30949" y="204"/>
                </a:cubicBezTo>
                <a:cubicBezTo>
                  <a:pt x="30839" y="173"/>
                  <a:pt x="30729" y="162"/>
                  <a:pt x="30618" y="162"/>
                </a:cubicBezTo>
                <a:cubicBezTo>
                  <a:pt x="30376" y="162"/>
                  <a:pt x="30133" y="213"/>
                  <a:pt x="29890" y="213"/>
                </a:cubicBezTo>
                <a:cubicBezTo>
                  <a:pt x="29837" y="213"/>
                  <a:pt x="29784" y="211"/>
                  <a:pt x="29731" y="205"/>
                </a:cubicBezTo>
                <a:cubicBezTo>
                  <a:pt x="29524" y="181"/>
                  <a:pt x="29297" y="122"/>
                  <a:pt x="29108" y="122"/>
                </a:cubicBezTo>
                <a:cubicBezTo>
                  <a:pt x="29082" y="122"/>
                  <a:pt x="29057" y="123"/>
                  <a:pt x="29033" y="126"/>
                </a:cubicBezTo>
                <a:cubicBezTo>
                  <a:pt x="28898" y="140"/>
                  <a:pt x="28763" y="145"/>
                  <a:pt x="28629" y="145"/>
                </a:cubicBezTo>
                <a:cubicBezTo>
                  <a:pt x="28307" y="145"/>
                  <a:pt x="27987" y="116"/>
                  <a:pt x="27667" y="116"/>
                </a:cubicBezTo>
                <a:cubicBezTo>
                  <a:pt x="27605" y="116"/>
                  <a:pt x="27543" y="117"/>
                  <a:pt x="27481" y="120"/>
                </a:cubicBezTo>
                <a:cubicBezTo>
                  <a:pt x="27432" y="122"/>
                  <a:pt x="27383" y="123"/>
                  <a:pt x="27335" y="123"/>
                </a:cubicBezTo>
                <a:cubicBezTo>
                  <a:pt x="26924" y="123"/>
                  <a:pt x="26511" y="54"/>
                  <a:pt x="26101" y="54"/>
                </a:cubicBezTo>
                <a:cubicBezTo>
                  <a:pt x="26010" y="54"/>
                  <a:pt x="25919" y="58"/>
                  <a:pt x="25828" y="66"/>
                </a:cubicBezTo>
                <a:cubicBezTo>
                  <a:pt x="25148" y="128"/>
                  <a:pt x="24469" y="164"/>
                  <a:pt x="23789" y="167"/>
                </a:cubicBezTo>
                <a:cubicBezTo>
                  <a:pt x="23617" y="168"/>
                  <a:pt x="23444" y="172"/>
                  <a:pt x="23271" y="172"/>
                </a:cubicBezTo>
                <a:cubicBezTo>
                  <a:pt x="23056" y="172"/>
                  <a:pt x="22842" y="166"/>
                  <a:pt x="22629" y="140"/>
                </a:cubicBezTo>
                <a:cubicBezTo>
                  <a:pt x="22611" y="138"/>
                  <a:pt x="22593" y="137"/>
                  <a:pt x="22576" y="137"/>
                </a:cubicBezTo>
                <a:cubicBezTo>
                  <a:pt x="22393" y="137"/>
                  <a:pt x="22224" y="243"/>
                  <a:pt x="22052" y="243"/>
                </a:cubicBezTo>
                <a:cubicBezTo>
                  <a:pt x="22023" y="243"/>
                  <a:pt x="21994" y="240"/>
                  <a:pt x="21966" y="233"/>
                </a:cubicBezTo>
                <a:cubicBezTo>
                  <a:pt x="21774" y="189"/>
                  <a:pt x="21582" y="174"/>
                  <a:pt x="21391" y="174"/>
                </a:cubicBezTo>
                <a:cubicBezTo>
                  <a:pt x="21065" y="174"/>
                  <a:pt x="20740" y="217"/>
                  <a:pt x="20413" y="232"/>
                </a:cubicBezTo>
                <a:cubicBezTo>
                  <a:pt x="20302" y="237"/>
                  <a:pt x="20191" y="239"/>
                  <a:pt x="20080" y="239"/>
                </a:cubicBezTo>
                <a:cubicBezTo>
                  <a:pt x="19794" y="239"/>
                  <a:pt x="19509" y="227"/>
                  <a:pt x="19223" y="227"/>
                </a:cubicBezTo>
                <a:cubicBezTo>
                  <a:pt x="18976" y="227"/>
                  <a:pt x="18730" y="236"/>
                  <a:pt x="18483" y="267"/>
                </a:cubicBezTo>
                <a:cubicBezTo>
                  <a:pt x="18321" y="288"/>
                  <a:pt x="18159" y="294"/>
                  <a:pt x="17996" y="294"/>
                </a:cubicBezTo>
                <a:cubicBezTo>
                  <a:pt x="17762" y="294"/>
                  <a:pt x="17528" y="282"/>
                  <a:pt x="17294" y="282"/>
                </a:cubicBezTo>
                <a:cubicBezTo>
                  <a:pt x="17144" y="282"/>
                  <a:pt x="16993" y="287"/>
                  <a:pt x="16844" y="304"/>
                </a:cubicBezTo>
                <a:cubicBezTo>
                  <a:pt x="16024" y="399"/>
                  <a:pt x="15204" y="446"/>
                  <a:pt x="14385" y="537"/>
                </a:cubicBezTo>
                <a:cubicBezTo>
                  <a:pt x="13491" y="637"/>
                  <a:pt x="12595" y="650"/>
                  <a:pt x="11701" y="730"/>
                </a:cubicBezTo>
                <a:cubicBezTo>
                  <a:pt x="11506" y="748"/>
                  <a:pt x="11309" y="753"/>
                  <a:pt x="11113" y="753"/>
                </a:cubicBezTo>
                <a:cubicBezTo>
                  <a:pt x="10898" y="753"/>
                  <a:pt x="10682" y="747"/>
                  <a:pt x="10467" y="747"/>
                </a:cubicBezTo>
                <a:cubicBezTo>
                  <a:pt x="10293" y="747"/>
                  <a:pt x="10119" y="751"/>
                  <a:pt x="9946" y="764"/>
                </a:cubicBezTo>
                <a:cubicBezTo>
                  <a:pt x="9610" y="791"/>
                  <a:pt x="9274" y="798"/>
                  <a:pt x="8938" y="798"/>
                </a:cubicBezTo>
                <a:cubicBezTo>
                  <a:pt x="8555" y="798"/>
                  <a:pt x="8173" y="789"/>
                  <a:pt x="7791" y="789"/>
                </a:cubicBezTo>
                <a:cubicBezTo>
                  <a:pt x="7680" y="789"/>
                  <a:pt x="7569" y="789"/>
                  <a:pt x="7459" y="791"/>
                </a:cubicBezTo>
                <a:cubicBezTo>
                  <a:pt x="7452" y="791"/>
                  <a:pt x="7446" y="791"/>
                  <a:pt x="7440" y="791"/>
                </a:cubicBezTo>
                <a:cubicBezTo>
                  <a:pt x="7220" y="791"/>
                  <a:pt x="6999" y="709"/>
                  <a:pt x="6778" y="700"/>
                </a:cubicBezTo>
                <a:cubicBezTo>
                  <a:pt x="6153" y="678"/>
                  <a:pt x="5523" y="714"/>
                  <a:pt x="4899" y="652"/>
                </a:cubicBezTo>
                <a:cubicBezTo>
                  <a:pt x="4596" y="622"/>
                  <a:pt x="4293" y="617"/>
                  <a:pt x="3990" y="617"/>
                </a:cubicBezTo>
                <a:cubicBezTo>
                  <a:pt x="3844" y="617"/>
                  <a:pt x="3697" y="619"/>
                  <a:pt x="3550" y="619"/>
                </a:cubicBezTo>
                <a:cubicBezTo>
                  <a:pt x="3353" y="619"/>
                  <a:pt x="3156" y="617"/>
                  <a:pt x="2958" y="607"/>
                </a:cubicBezTo>
                <a:cubicBezTo>
                  <a:pt x="2803" y="599"/>
                  <a:pt x="2649" y="595"/>
                  <a:pt x="2494" y="595"/>
                </a:cubicBezTo>
                <a:cubicBezTo>
                  <a:pt x="1838" y="595"/>
                  <a:pt x="1183" y="661"/>
                  <a:pt x="530" y="761"/>
                </a:cubicBezTo>
                <a:cubicBezTo>
                  <a:pt x="333" y="791"/>
                  <a:pt x="107" y="899"/>
                  <a:pt x="47" y="1115"/>
                </a:cubicBezTo>
                <a:cubicBezTo>
                  <a:pt x="0" y="1282"/>
                  <a:pt x="87" y="1545"/>
                  <a:pt x="225" y="1721"/>
                </a:cubicBezTo>
                <a:cubicBezTo>
                  <a:pt x="380" y="1917"/>
                  <a:pt x="506" y="2149"/>
                  <a:pt x="649" y="2362"/>
                </a:cubicBezTo>
                <a:cubicBezTo>
                  <a:pt x="1014" y="2911"/>
                  <a:pt x="1347" y="3504"/>
                  <a:pt x="1755" y="3993"/>
                </a:cubicBezTo>
                <a:cubicBezTo>
                  <a:pt x="2224" y="4555"/>
                  <a:pt x="2712" y="5070"/>
                  <a:pt x="3122" y="5724"/>
                </a:cubicBezTo>
                <a:cubicBezTo>
                  <a:pt x="3494" y="6320"/>
                  <a:pt x="3374" y="7060"/>
                  <a:pt x="3027" y="7548"/>
                </a:cubicBezTo>
                <a:cubicBezTo>
                  <a:pt x="2646" y="8087"/>
                  <a:pt x="2333" y="8705"/>
                  <a:pt x="2051" y="9313"/>
                </a:cubicBezTo>
                <a:cubicBezTo>
                  <a:pt x="1765" y="9933"/>
                  <a:pt x="1415" y="10499"/>
                  <a:pt x="1147" y="11134"/>
                </a:cubicBezTo>
                <a:cubicBezTo>
                  <a:pt x="913" y="11688"/>
                  <a:pt x="605" y="12193"/>
                  <a:pt x="335" y="12724"/>
                </a:cubicBezTo>
                <a:cubicBezTo>
                  <a:pt x="274" y="12843"/>
                  <a:pt x="384" y="13160"/>
                  <a:pt x="461" y="13160"/>
                </a:cubicBezTo>
                <a:cubicBezTo>
                  <a:pt x="467" y="13160"/>
                  <a:pt x="473" y="13158"/>
                  <a:pt x="478" y="13154"/>
                </a:cubicBezTo>
                <a:cubicBezTo>
                  <a:pt x="639" y="13037"/>
                  <a:pt x="815" y="13110"/>
                  <a:pt x="988" y="13022"/>
                </a:cubicBezTo>
                <a:cubicBezTo>
                  <a:pt x="1225" y="12901"/>
                  <a:pt x="1511" y="12944"/>
                  <a:pt x="1776" y="12908"/>
                </a:cubicBezTo>
                <a:cubicBezTo>
                  <a:pt x="1778" y="12908"/>
                  <a:pt x="1780" y="12908"/>
                  <a:pt x="1782" y="12908"/>
                </a:cubicBezTo>
                <a:cubicBezTo>
                  <a:pt x="1842" y="12908"/>
                  <a:pt x="1800" y="13061"/>
                  <a:pt x="1851" y="13061"/>
                </a:cubicBezTo>
                <a:cubicBezTo>
                  <a:pt x="1862" y="13061"/>
                  <a:pt x="1877" y="13054"/>
                  <a:pt x="1898" y="13037"/>
                </a:cubicBezTo>
                <a:cubicBezTo>
                  <a:pt x="2040" y="12925"/>
                  <a:pt x="2191" y="12901"/>
                  <a:pt x="2345" y="12901"/>
                </a:cubicBezTo>
                <a:cubicBezTo>
                  <a:pt x="2467" y="12901"/>
                  <a:pt x="2591" y="12916"/>
                  <a:pt x="2713" y="12916"/>
                </a:cubicBezTo>
                <a:cubicBezTo>
                  <a:pt x="2847" y="12916"/>
                  <a:pt x="2979" y="12898"/>
                  <a:pt x="3106" y="12823"/>
                </a:cubicBezTo>
                <a:cubicBezTo>
                  <a:pt x="3114" y="12819"/>
                  <a:pt x="3125" y="12817"/>
                  <a:pt x="3140" y="12817"/>
                </a:cubicBezTo>
                <a:cubicBezTo>
                  <a:pt x="3154" y="12817"/>
                  <a:pt x="3172" y="12819"/>
                  <a:pt x="3192" y="12819"/>
                </a:cubicBezTo>
                <a:cubicBezTo>
                  <a:pt x="3248" y="12819"/>
                  <a:pt x="3317" y="12808"/>
                  <a:pt x="3361" y="12729"/>
                </a:cubicBezTo>
                <a:cubicBezTo>
                  <a:pt x="3362" y="12727"/>
                  <a:pt x="3365" y="12726"/>
                  <a:pt x="3369" y="12726"/>
                </a:cubicBezTo>
                <a:cubicBezTo>
                  <a:pt x="3376" y="12726"/>
                  <a:pt x="3385" y="12729"/>
                  <a:pt x="3389" y="12734"/>
                </a:cubicBezTo>
                <a:cubicBezTo>
                  <a:pt x="3439" y="12796"/>
                  <a:pt x="3489" y="12816"/>
                  <a:pt x="3538" y="12816"/>
                </a:cubicBezTo>
                <a:cubicBezTo>
                  <a:pt x="3622" y="12816"/>
                  <a:pt x="3704" y="12758"/>
                  <a:pt x="3779" y="12758"/>
                </a:cubicBezTo>
                <a:cubicBezTo>
                  <a:pt x="3781" y="12758"/>
                  <a:pt x="3782" y="12758"/>
                  <a:pt x="3784" y="12758"/>
                </a:cubicBezTo>
                <a:cubicBezTo>
                  <a:pt x="3845" y="12760"/>
                  <a:pt x="3907" y="12761"/>
                  <a:pt x="3969" y="12761"/>
                </a:cubicBezTo>
                <a:cubicBezTo>
                  <a:pt x="4233" y="12761"/>
                  <a:pt x="4497" y="12744"/>
                  <a:pt x="4758" y="12708"/>
                </a:cubicBezTo>
                <a:cubicBezTo>
                  <a:pt x="4816" y="12701"/>
                  <a:pt x="4911" y="12629"/>
                  <a:pt x="4997" y="12629"/>
                </a:cubicBezTo>
                <a:cubicBezTo>
                  <a:pt x="5062" y="12629"/>
                  <a:pt x="5120" y="12670"/>
                  <a:pt x="5153" y="12811"/>
                </a:cubicBezTo>
                <a:cubicBezTo>
                  <a:pt x="5194" y="12790"/>
                  <a:pt x="5237" y="12805"/>
                  <a:pt x="5286" y="12783"/>
                </a:cubicBezTo>
                <a:cubicBezTo>
                  <a:pt x="5423" y="12720"/>
                  <a:pt x="5551" y="12535"/>
                  <a:pt x="5700" y="12535"/>
                </a:cubicBezTo>
                <a:cubicBezTo>
                  <a:pt x="5763" y="12535"/>
                  <a:pt x="5830" y="12568"/>
                  <a:pt x="5904" y="12658"/>
                </a:cubicBezTo>
                <a:cubicBezTo>
                  <a:pt x="5907" y="12662"/>
                  <a:pt x="5915" y="12664"/>
                  <a:pt x="5924" y="12664"/>
                </a:cubicBezTo>
                <a:cubicBezTo>
                  <a:pt x="5954" y="12664"/>
                  <a:pt x="6004" y="12645"/>
                  <a:pt x="6015" y="12621"/>
                </a:cubicBezTo>
                <a:cubicBezTo>
                  <a:pt x="6066" y="12508"/>
                  <a:pt x="6128" y="12469"/>
                  <a:pt x="6189" y="12469"/>
                </a:cubicBezTo>
                <a:cubicBezTo>
                  <a:pt x="6275" y="12469"/>
                  <a:pt x="6359" y="12546"/>
                  <a:pt x="6406" y="12596"/>
                </a:cubicBezTo>
                <a:cubicBezTo>
                  <a:pt x="6449" y="12642"/>
                  <a:pt x="6493" y="12656"/>
                  <a:pt x="6539" y="12656"/>
                </a:cubicBezTo>
                <a:cubicBezTo>
                  <a:pt x="6616" y="12656"/>
                  <a:pt x="6695" y="12614"/>
                  <a:pt x="6768" y="12614"/>
                </a:cubicBezTo>
                <a:cubicBezTo>
                  <a:pt x="6817" y="12614"/>
                  <a:pt x="6863" y="12632"/>
                  <a:pt x="6904" y="12695"/>
                </a:cubicBezTo>
                <a:cubicBezTo>
                  <a:pt x="6907" y="12699"/>
                  <a:pt x="6911" y="12701"/>
                  <a:pt x="6915" y="12701"/>
                </a:cubicBezTo>
                <a:cubicBezTo>
                  <a:pt x="6930" y="12701"/>
                  <a:pt x="6945" y="12664"/>
                  <a:pt x="6935" y="12626"/>
                </a:cubicBezTo>
                <a:cubicBezTo>
                  <a:pt x="6901" y="12501"/>
                  <a:pt x="6925" y="12483"/>
                  <a:pt x="6971" y="12483"/>
                </a:cubicBezTo>
                <a:cubicBezTo>
                  <a:pt x="6989" y="12483"/>
                  <a:pt x="7010" y="12486"/>
                  <a:pt x="7031" y="12486"/>
                </a:cubicBezTo>
                <a:cubicBezTo>
                  <a:pt x="7042" y="12486"/>
                  <a:pt x="7053" y="12485"/>
                  <a:pt x="7064" y="12483"/>
                </a:cubicBezTo>
                <a:cubicBezTo>
                  <a:pt x="7075" y="12481"/>
                  <a:pt x="7086" y="12480"/>
                  <a:pt x="7097" y="12480"/>
                </a:cubicBezTo>
                <a:cubicBezTo>
                  <a:pt x="7229" y="12480"/>
                  <a:pt x="7329" y="12622"/>
                  <a:pt x="7452" y="12622"/>
                </a:cubicBezTo>
                <a:cubicBezTo>
                  <a:pt x="7472" y="12622"/>
                  <a:pt x="7492" y="12618"/>
                  <a:pt x="7512" y="12610"/>
                </a:cubicBezTo>
                <a:cubicBezTo>
                  <a:pt x="7831" y="12488"/>
                  <a:pt x="8158" y="12538"/>
                  <a:pt x="8481" y="12504"/>
                </a:cubicBezTo>
                <a:cubicBezTo>
                  <a:pt x="8486" y="12504"/>
                  <a:pt x="8490" y="12503"/>
                  <a:pt x="8495" y="12503"/>
                </a:cubicBezTo>
                <a:cubicBezTo>
                  <a:pt x="8603" y="12503"/>
                  <a:pt x="8709" y="12620"/>
                  <a:pt x="8788" y="12620"/>
                </a:cubicBezTo>
                <a:cubicBezTo>
                  <a:pt x="8803" y="12620"/>
                  <a:pt x="8816" y="12616"/>
                  <a:pt x="8829" y="12607"/>
                </a:cubicBezTo>
                <a:cubicBezTo>
                  <a:pt x="8935" y="12531"/>
                  <a:pt x="9041" y="12508"/>
                  <a:pt x="9149" y="12508"/>
                </a:cubicBezTo>
                <a:cubicBezTo>
                  <a:pt x="9301" y="12508"/>
                  <a:pt x="9454" y="12552"/>
                  <a:pt x="9609" y="12552"/>
                </a:cubicBezTo>
                <a:cubicBezTo>
                  <a:pt x="9692" y="12552"/>
                  <a:pt x="9776" y="12540"/>
                  <a:pt x="9860" y="12500"/>
                </a:cubicBezTo>
                <a:cubicBezTo>
                  <a:pt x="9945" y="12461"/>
                  <a:pt x="10032" y="12446"/>
                  <a:pt x="10120" y="12446"/>
                </a:cubicBezTo>
                <a:cubicBezTo>
                  <a:pt x="10354" y="12446"/>
                  <a:pt x="10598" y="12548"/>
                  <a:pt x="10848" y="12548"/>
                </a:cubicBezTo>
                <a:cubicBezTo>
                  <a:pt x="10909" y="12548"/>
                  <a:pt x="10972" y="12542"/>
                  <a:pt x="11034" y="12526"/>
                </a:cubicBezTo>
                <a:cubicBezTo>
                  <a:pt x="11116" y="12506"/>
                  <a:pt x="11199" y="12498"/>
                  <a:pt x="11283" y="12498"/>
                </a:cubicBezTo>
                <a:cubicBezTo>
                  <a:pt x="11488" y="12498"/>
                  <a:pt x="11699" y="12542"/>
                  <a:pt x="11909" y="12542"/>
                </a:cubicBezTo>
                <a:cubicBezTo>
                  <a:pt x="12000" y="12542"/>
                  <a:pt x="12091" y="12534"/>
                  <a:pt x="12181" y="12510"/>
                </a:cubicBezTo>
                <a:cubicBezTo>
                  <a:pt x="12325" y="12473"/>
                  <a:pt x="12468" y="12460"/>
                  <a:pt x="12612" y="12460"/>
                </a:cubicBezTo>
                <a:cubicBezTo>
                  <a:pt x="12966" y="12460"/>
                  <a:pt x="13320" y="12541"/>
                  <a:pt x="13678" y="12541"/>
                </a:cubicBezTo>
                <a:cubicBezTo>
                  <a:pt x="13822" y="12541"/>
                  <a:pt x="13967" y="12527"/>
                  <a:pt x="14112" y="12491"/>
                </a:cubicBezTo>
                <a:cubicBezTo>
                  <a:pt x="14232" y="12460"/>
                  <a:pt x="14352" y="12449"/>
                  <a:pt x="14473" y="12449"/>
                </a:cubicBezTo>
                <a:cubicBezTo>
                  <a:pt x="14794" y="12449"/>
                  <a:pt x="15119" y="12526"/>
                  <a:pt x="15449" y="12526"/>
                </a:cubicBezTo>
                <a:cubicBezTo>
                  <a:pt x="15537" y="12526"/>
                  <a:pt x="15627" y="12521"/>
                  <a:pt x="15717" y="12507"/>
                </a:cubicBezTo>
                <a:cubicBezTo>
                  <a:pt x="15862" y="12484"/>
                  <a:pt x="16011" y="12476"/>
                  <a:pt x="16163" y="12476"/>
                </a:cubicBezTo>
                <a:cubicBezTo>
                  <a:pt x="16471" y="12476"/>
                  <a:pt x="16787" y="12509"/>
                  <a:pt x="17097" y="12520"/>
                </a:cubicBezTo>
                <a:cubicBezTo>
                  <a:pt x="17191" y="12523"/>
                  <a:pt x="17271" y="12631"/>
                  <a:pt x="17366" y="12631"/>
                </a:cubicBezTo>
                <a:cubicBezTo>
                  <a:pt x="17393" y="12631"/>
                  <a:pt x="17421" y="12622"/>
                  <a:pt x="17451" y="12599"/>
                </a:cubicBezTo>
                <a:cubicBezTo>
                  <a:pt x="17608" y="12480"/>
                  <a:pt x="17769" y="12445"/>
                  <a:pt x="17932" y="12445"/>
                </a:cubicBezTo>
                <a:cubicBezTo>
                  <a:pt x="18165" y="12445"/>
                  <a:pt x="18402" y="12516"/>
                  <a:pt x="18637" y="12516"/>
                </a:cubicBezTo>
                <a:cubicBezTo>
                  <a:pt x="18702" y="12516"/>
                  <a:pt x="18766" y="12510"/>
                  <a:pt x="18831" y="12497"/>
                </a:cubicBezTo>
                <a:cubicBezTo>
                  <a:pt x="18968" y="12468"/>
                  <a:pt x="19134" y="12448"/>
                  <a:pt x="19304" y="12448"/>
                </a:cubicBezTo>
                <a:cubicBezTo>
                  <a:pt x="19406" y="12448"/>
                  <a:pt x="19508" y="12455"/>
                  <a:pt x="19607" y="12471"/>
                </a:cubicBezTo>
                <a:cubicBezTo>
                  <a:pt x="19744" y="12494"/>
                  <a:pt x="19882" y="12503"/>
                  <a:pt x="20021" y="12503"/>
                </a:cubicBezTo>
                <a:cubicBezTo>
                  <a:pt x="20257" y="12503"/>
                  <a:pt x="20495" y="12477"/>
                  <a:pt x="20732" y="12449"/>
                </a:cubicBezTo>
                <a:cubicBezTo>
                  <a:pt x="20750" y="12447"/>
                  <a:pt x="20769" y="12446"/>
                  <a:pt x="20788" y="12446"/>
                </a:cubicBezTo>
                <a:cubicBezTo>
                  <a:pt x="20964" y="12446"/>
                  <a:pt x="21176" y="12526"/>
                  <a:pt x="21316" y="12526"/>
                </a:cubicBezTo>
                <a:cubicBezTo>
                  <a:pt x="21355" y="12526"/>
                  <a:pt x="21389" y="12519"/>
                  <a:pt x="21415" y="12503"/>
                </a:cubicBezTo>
                <a:cubicBezTo>
                  <a:pt x="21477" y="12463"/>
                  <a:pt x="21541" y="12449"/>
                  <a:pt x="21607" y="12449"/>
                </a:cubicBezTo>
                <a:cubicBezTo>
                  <a:pt x="21760" y="12449"/>
                  <a:pt x="21918" y="12527"/>
                  <a:pt x="22063" y="12527"/>
                </a:cubicBezTo>
                <a:cubicBezTo>
                  <a:pt x="22176" y="12527"/>
                  <a:pt x="22282" y="12480"/>
                  <a:pt x="22372" y="12311"/>
                </a:cubicBezTo>
                <a:cubicBezTo>
                  <a:pt x="22386" y="12328"/>
                  <a:pt x="22397" y="12353"/>
                  <a:pt x="22413" y="12362"/>
                </a:cubicBezTo>
                <a:cubicBezTo>
                  <a:pt x="22532" y="12431"/>
                  <a:pt x="22664" y="12461"/>
                  <a:pt x="22789" y="12461"/>
                </a:cubicBezTo>
                <a:cubicBezTo>
                  <a:pt x="22875" y="12461"/>
                  <a:pt x="22958" y="12447"/>
                  <a:pt x="23032" y="12420"/>
                </a:cubicBezTo>
                <a:cubicBezTo>
                  <a:pt x="23129" y="12384"/>
                  <a:pt x="23218" y="12368"/>
                  <a:pt x="23305" y="12368"/>
                </a:cubicBezTo>
                <a:cubicBezTo>
                  <a:pt x="23419" y="12368"/>
                  <a:pt x="23528" y="12396"/>
                  <a:pt x="23644" y="12443"/>
                </a:cubicBezTo>
                <a:cubicBezTo>
                  <a:pt x="23695" y="12464"/>
                  <a:pt x="23735" y="12525"/>
                  <a:pt x="23794" y="12525"/>
                </a:cubicBezTo>
                <a:cubicBezTo>
                  <a:pt x="23815" y="12525"/>
                  <a:pt x="23837" y="12518"/>
                  <a:pt x="23863" y="12499"/>
                </a:cubicBezTo>
                <a:cubicBezTo>
                  <a:pt x="24005" y="12400"/>
                  <a:pt x="24155" y="12371"/>
                  <a:pt x="24306" y="12371"/>
                </a:cubicBezTo>
                <a:cubicBezTo>
                  <a:pt x="24509" y="12371"/>
                  <a:pt x="24714" y="12423"/>
                  <a:pt x="24906" y="12426"/>
                </a:cubicBezTo>
                <a:cubicBezTo>
                  <a:pt x="25329" y="12432"/>
                  <a:pt x="25762" y="12510"/>
                  <a:pt x="26188" y="12510"/>
                </a:cubicBezTo>
                <a:cubicBezTo>
                  <a:pt x="26259" y="12510"/>
                  <a:pt x="26330" y="12508"/>
                  <a:pt x="26401" y="12503"/>
                </a:cubicBezTo>
                <a:cubicBezTo>
                  <a:pt x="26428" y="12501"/>
                  <a:pt x="26454" y="12500"/>
                  <a:pt x="26481" y="12500"/>
                </a:cubicBezTo>
                <a:cubicBezTo>
                  <a:pt x="26684" y="12500"/>
                  <a:pt x="26882" y="12551"/>
                  <a:pt x="27089" y="12551"/>
                </a:cubicBezTo>
                <a:cubicBezTo>
                  <a:pt x="27144" y="12551"/>
                  <a:pt x="27199" y="12547"/>
                  <a:pt x="27255" y="12538"/>
                </a:cubicBezTo>
                <a:cubicBezTo>
                  <a:pt x="27411" y="12514"/>
                  <a:pt x="27570" y="12507"/>
                  <a:pt x="27730" y="12507"/>
                </a:cubicBezTo>
                <a:cubicBezTo>
                  <a:pt x="27965" y="12507"/>
                  <a:pt x="28204" y="12522"/>
                  <a:pt x="28443" y="12522"/>
                </a:cubicBezTo>
                <a:cubicBezTo>
                  <a:pt x="28539" y="12522"/>
                  <a:pt x="28635" y="12520"/>
                  <a:pt x="28730" y="12513"/>
                </a:cubicBezTo>
                <a:cubicBezTo>
                  <a:pt x="28736" y="12512"/>
                  <a:pt x="28742" y="12512"/>
                  <a:pt x="28747" y="12512"/>
                </a:cubicBezTo>
                <a:cubicBezTo>
                  <a:pt x="28835" y="12512"/>
                  <a:pt x="28930" y="12555"/>
                  <a:pt x="29013" y="12555"/>
                </a:cubicBezTo>
                <a:cubicBezTo>
                  <a:pt x="29039" y="12555"/>
                  <a:pt x="29064" y="12551"/>
                  <a:pt x="29088" y="12540"/>
                </a:cubicBezTo>
                <a:cubicBezTo>
                  <a:pt x="29177" y="12497"/>
                  <a:pt x="29260" y="12475"/>
                  <a:pt x="29339" y="12475"/>
                </a:cubicBezTo>
                <a:cubicBezTo>
                  <a:pt x="29485" y="12475"/>
                  <a:pt x="29616" y="12550"/>
                  <a:pt x="29741" y="12708"/>
                </a:cubicBezTo>
                <a:cubicBezTo>
                  <a:pt x="29774" y="12634"/>
                  <a:pt x="29773" y="12466"/>
                  <a:pt x="29839" y="12466"/>
                </a:cubicBezTo>
                <a:cubicBezTo>
                  <a:pt x="29866" y="12466"/>
                  <a:pt x="29905" y="12495"/>
                  <a:pt x="29962" y="12569"/>
                </a:cubicBezTo>
                <a:cubicBezTo>
                  <a:pt x="29998" y="12615"/>
                  <a:pt x="30042" y="12635"/>
                  <a:pt x="30090" y="12635"/>
                </a:cubicBezTo>
                <a:cubicBezTo>
                  <a:pt x="30132" y="12635"/>
                  <a:pt x="30177" y="12620"/>
                  <a:pt x="30221" y="12596"/>
                </a:cubicBezTo>
                <a:cubicBezTo>
                  <a:pt x="30349" y="12525"/>
                  <a:pt x="30483" y="12500"/>
                  <a:pt x="30617" y="12500"/>
                </a:cubicBezTo>
                <a:cubicBezTo>
                  <a:pt x="30766" y="12500"/>
                  <a:pt x="30913" y="12531"/>
                  <a:pt x="31050" y="12560"/>
                </a:cubicBezTo>
                <a:cubicBezTo>
                  <a:pt x="31134" y="12579"/>
                  <a:pt x="31237" y="12640"/>
                  <a:pt x="31321" y="12640"/>
                </a:cubicBezTo>
                <a:cubicBezTo>
                  <a:pt x="31356" y="12640"/>
                  <a:pt x="31389" y="12629"/>
                  <a:pt x="31416" y="12599"/>
                </a:cubicBezTo>
                <a:cubicBezTo>
                  <a:pt x="31461" y="12549"/>
                  <a:pt x="31504" y="12531"/>
                  <a:pt x="31546" y="12531"/>
                </a:cubicBezTo>
                <a:cubicBezTo>
                  <a:pt x="31641" y="12531"/>
                  <a:pt x="31725" y="12621"/>
                  <a:pt x="31793" y="12627"/>
                </a:cubicBezTo>
                <a:cubicBezTo>
                  <a:pt x="31821" y="12630"/>
                  <a:pt x="31849" y="12631"/>
                  <a:pt x="31876" y="12631"/>
                </a:cubicBezTo>
                <a:cubicBezTo>
                  <a:pt x="32078" y="12631"/>
                  <a:pt x="32275" y="12567"/>
                  <a:pt x="32477" y="12567"/>
                </a:cubicBezTo>
                <a:cubicBezTo>
                  <a:pt x="32552" y="12567"/>
                  <a:pt x="32628" y="12576"/>
                  <a:pt x="32705" y="12601"/>
                </a:cubicBezTo>
                <a:cubicBezTo>
                  <a:pt x="32915" y="12668"/>
                  <a:pt x="33150" y="12735"/>
                  <a:pt x="33368" y="12735"/>
                </a:cubicBezTo>
                <a:cubicBezTo>
                  <a:pt x="33474" y="12735"/>
                  <a:pt x="33577" y="12719"/>
                  <a:pt x="33671" y="12679"/>
                </a:cubicBezTo>
                <a:cubicBezTo>
                  <a:pt x="33778" y="12633"/>
                  <a:pt x="33882" y="12617"/>
                  <a:pt x="33983" y="12617"/>
                </a:cubicBezTo>
                <a:cubicBezTo>
                  <a:pt x="34193" y="12617"/>
                  <a:pt x="34395" y="12684"/>
                  <a:pt x="34603" y="12684"/>
                </a:cubicBezTo>
                <a:cubicBezTo>
                  <a:pt x="34644" y="12684"/>
                  <a:pt x="34685" y="12681"/>
                  <a:pt x="34726" y="12675"/>
                </a:cubicBezTo>
                <a:cubicBezTo>
                  <a:pt x="34881" y="12652"/>
                  <a:pt x="35039" y="12646"/>
                  <a:pt x="35200" y="12646"/>
                </a:cubicBezTo>
                <a:cubicBezTo>
                  <a:pt x="35379" y="12646"/>
                  <a:pt x="35561" y="12654"/>
                  <a:pt x="35740" y="12654"/>
                </a:cubicBezTo>
                <a:cubicBezTo>
                  <a:pt x="36151" y="12657"/>
                  <a:pt x="36570" y="12658"/>
                  <a:pt x="36975" y="12744"/>
                </a:cubicBezTo>
                <a:cubicBezTo>
                  <a:pt x="36996" y="12748"/>
                  <a:pt x="37018" y="12750"/>
                  <a:pt x="37040" y="12750"/>
                </a:cubicBezTo>
                <a:cubicBezTo>
                  <a:pt x="37134" y="12750"/>
                  <a:pt x="37235" y="12719"/>
                  <a:pt x="37323" y="12719"/>
                </a:cubicBezTo>
                <a:cubicBezTo>
                  <a:pt x="37396" y="12719"/>
                  <a:pt x="37460" y="12740"/>
                  <a:pt x="37505" y="12816"/>
                </a:cubicBezTo>
                <a:cubicBezTo>
                  <a:pt x="37532" y="12862"/>
                  <a:pt x="37560" y="12880"/>
                  <a:pt x="37588" y="12880"/>
                </a:cubicBezTo>
                <a:cubicBezTo>
                  <a:pt x="37670" y="12880"/>
                  <a:pt x="37751" y="12721"/>
                  <a:pt x="37818" y="12721"/>
                </a:cubicBezTo>
                <a:cubicBezTo>
                  <a:pt x="37850" y="12721"/>
                  <a:pt x="37879" y="12756"/>
                  <a:pt x="37904" y="12862"/>
                </a:cubicBezTo>
                <a:cubicBezTo>
                  <a:pt x="37972" y="12753"/>
                  <a:pt x="38051" y="12721"/>
                  <a:pt x="38133" y="12721"/>
                </a:cubicBezTo>
                <a:cubicBezTo>
                  <a:pt x="38242" y="12721"/>
                  <a:pt x="38358" y="12775"/>
                  <a:pt x="38467" y="12775"/>
                </a:cubicBezTo>
                <a:cubicBezTo>
                  <a:pt x="38529" y="12775"/>
                  <a:pt x="38589" y="12758"/>
                  <a:pt x="38645" y="12704"/>
                </a:cubicBezTo>
                <a:cubicBezTo>
                  <a:pt x="38661" y="12689"/>
                  <a:pt x="38686" y="12683"/>
                  <a:pt x="38714" y="12683"/>
                </a:cubicBezTo>
                <a:cubicBezTo>
                  <a:pt x="38761" y="12683"/>
                  <a:pt x="38817" y="12701"/>
                  <a:pt x="38853" y="12725"/>
                </a:cubicBezTo>
                <a:cubicBezTo>
                  <a:pt x="38938" y="12785"/>
                  <a:pt x="39022" y="12805"/>
                  <a:pt x="39106" y="12805"/>
                </a:cubicBezTo>
                <a:cubicBezTo>
                  <a:pt x="39286" y="12805"/>
                  <a:pt x="39463" y="12713"/>
                  <a:pt x="39638" y="12713"/>
                </a:cubicBezTo>
                <a:cubicBezTo>
                  <a:pt x="39658" y="12713"/>
                  <a:pt x="39678" y="12714"/>
                  <a:pt x="39698" y="12717"/>
                </a:cubicBezTo>
                <a:cubicBezTo>
                  <a:pt x="39714" y="12719"/>
                  <a:pt x="39730" y="12720"/>
                  <a:pt x="39746" y="12720"/>
                </a:cubicBezTo>
                <a:cubicBezTo>
                  <a:pt x="39872" y="12720"/>
                  <a:pt x="40004" y="12663"/>
                  <a:pt x="40131" y="12663"/>
                </a:cubicBezTo>
                <a:cubicBezTo>
                  <a:pt x="40238" y="12663"/>
                  <a:pt x="40341" y="12703"/>
                  <a:pt x="40432" y="12852"/>
                </a:cubicBezTo>
                <a:cubicBezTo>
                  <a:pt x="40455" y="12889"/>
                  <a:pt x="40495" y="12929"/>
                  <a:pt x="40528" y="12929"/>
                </a:cubicBezTo>
                <a:cubicBezTo>
                  <a:pt x="40562" y="12929"/>
                  <a:pt x="40588" y="12888"/>
                  <a:pt x="40581" y="12764"/>
                </a:cubicBezTo>
                <a:cubicBezTo>
                  <a:pt x="40579" y="12719"/>
                  <a:pt x="40619" y="12705"/>
                  <a:pt x="40661" y="12705"/>
                </a:cubicBezTo>
                <a:cubicBezTo>
                  <a:pt x="40690" y="12705"/>
                  <a:pt x="40720" y="12712"/>
                  <a:pt x="40740" y="12719"/>
                </a:cubicBezTo>
                <a:cubicBezTo>
                  <a:pt x="40860" y="12766"/>
                  <a:pt x="40981" y="12796"/>
                  <a:pt x="41101" y="12796"/>
                </a:cubicBezTo>
                <a:cubicBezTo>
                  <a:pt x="41214" y="12796"/>
                  <a:pt x="41326" y="12770"/>
                  <a:pt x="41435" y="12706"/>
                </a:cubicBezTo>
                <a:cubicBezTo>
                  <a:pt x="41449" y="12698"/>
                  <a:pt x="41461" y="12694"/>
                  <a:pt x="41473" y="12694"/>
                </a:cubicBezTo>
                <a:cubicBezTo>
                  <a:pt x="41553" y="12694"/>
                  <a:pt x="41583" y="12859"/>
                  <a:pt x="41605" y="12859"/>
                </a:cubicBezTo>
                <a:cubicBezTo>
                  <a:pt x="41610" y="12859"/>
                  <a:pt x="41614" y="12849"/>
                  <a:pt x="41619" y="12825"/>
                </a:cubicBezTo>
                <a:cubicBezTo>
                  <a:pt x="41644" y="12698"/>
                  <a:pt x="41680" y="12662"/>
                  <a:pt x="41720" y="12662"/>
                </a:cubicBezTo>
                <a:cubicBezTo>
                  <a:pt x="41770" y="12662"/>
                  <a:pt x="41826" y="12717"/>
                  <a:pt x="41874" y="12717"/>
                </a:cubicBezTo>
                <a:cubicBezTo>
                  <a:pt x="41880" y="12717"/>
                  <a:pt x="41887" y="12716"/>
                  <a:pt x="41893" y="12714"/>
                </a:cubicBezTo>
                <a:cubicBezTo>
                  <a:pt x="41936" y="12698"/>
                  <a:pt x="41979" y="12693"/>
                  <a:pt x="42023" y="12693"/>
                </a:cubicBezTo>
                <a:cubicBezTo>
                  <a:pt x="42148" y="12693"/>
                  <a:pt x="42270" y="12742"/>
                  <a:pt x="42388" y="12742"/>
                </a:cubicBezTo>
                <a:cubicBezTo>
                  <a:pt x="42402" y="12742"/>
                  <a:pt x="42416" y="12741"/>
                  <a:pt x="42430" y="12740"/>
                </a:cubicBezTo>
                <a:cubicBezTo>
                  <a:pt x="42618" y="12719"/>
                  <a:pt x="42810" y="12649"/>
                  <a:pt x="42998" y="12649"/>
                </a:cubicBezTo>
                <a:cubicBezTo>
                  <a:pt x="43032" y="12649"/>
                  <a:pt x="43066" y="12652"/>
                  <a:pt x="43099" y="12657"/>
                </a:cubicBezTo>
                <a:cubicBezTo>
                  <a:pt x="43292" y="12687"/>
                  <a:pt x="43499" y="12721"/>
                  <a:pt x="43691" y="12721"/>
                </a:cubicBezTo>
                <a:cubicBezTo>
                  <a:pt x="43805" y="12721"/>
                  <a:pt x="43913" y="12709"/>
                  <a:pt x="44011" y="12678"/>
                </a:cubicBezTo>
                <a:cubicBezTo>
                  <a:pt x="44234" y="12605"/>
                  <a:pt x="44455" y="12593"/>
                  <a:pt x="44674" y="12593"/>
                </a:cubicBezTo>
                <a:cubicBezTo>
                  <a:pt x="44782" y="12593"/>
                  <a:pt x="44889" y="12596"/>
                  <a:pt x="44996" y="12596"/>
                </a:cubicBezTo>
                <a:cubicBezTo>
                  <a:pt x="45096" y="12596"/>
                  <a:pt x="45196" y="12593"/>
                  <a:pt x="45296" y="12584"/>
                </a:cubicBezTo>
                <a:cubicBezTo>
                  <a:pt x="45608" y="12553"/>
                  <a:pt x="45922" y="12454"/>
                  <a:pt x="46237" y="12454"/>
                </a:cubicBezTo>
                <a:cubicBezTo>
                  <a:pt x="46332" y="12454"/>
                  <a:pt x="46426" y="12462"/>
                  <a:pt x="46521" y="12485"/>
                </a:cubicBezTo>
                <a:cubicBezTo>
                  <a:pt x="46530" y="12487"/>
                  <a:pt x="46539" y="12488"/>
                  <a:pt x="46548" y="12488"/>
                </a:cubicBezTo>
                <a:cubicBezTo>
                  <a:pt x="46607" y="12488"/>
                  <a:pt x="46642" y="12436"/>
                  <a:pt x="46687" y="12410"/>
                </a:cubicBezTo>
                <a:cubicBezTo>
                  <a:pt x="46757" y="12370"/>
                  <a:pt x="46827" y="12352"/>
                  <a:pt x="46896" y="12352"/>
                </a:cubicBezTo>
                <a:cubicBezTo>
                  <a:pt x="46981" y="12352"/>
                  <a:pt x="47065" y="12379"/>
                  <a:pt x="47149" y="12422"/>
                </a:cubicBezTo>
                <a:cubicBezTo>
                  <a:pt x="47196" y="12446"/>
                  <a:pt x="47240" y="12477"/>
                  <a:pt x="47287" y="12505"/>
                </a:cubicBezTo>
                <a:cubicBezTo>
                  <a:pt x="47322" y="12372"/>
                  <a:pt x="47350" y="12328"/>
                  <a:pt x="47383" y="12328"/>
                </a:cubicBezTo>
                <a:cubicBezTo>
                  <a:pt x="47426" y="12328"/>
                  <a:pt x="47479" y="12404"/>
                  <a:pt x="47570" y="12457"/>
                </a:cubicBezTo>
                <a:cubicBezTo>
                  <a:pt x="47623" y="12487"/>
                  <a:pt x="47683" y="12500"/>
                  <a:pt x="47747" y="12500"/>
                </a:cubicBezTo>
                <a:cubicBezTo>
                  <a:pt x="47936" y="12500"/>
                  <a:pt x="48158" y="12392"/>
                  <a:pt x="48330" y="12342"/>
                </a:cubicBezTo>
                <a:cubicBezTo>
                  <a:pt x="48719" y="12231"/>
                  <a:pt x="49093" y="12286"/>
                  <a:pt x="49470" y="12256"/>
                </a:cubicBezTo>
                <a:cubicBezTo>
                  <a:pt x="49497" y="12254"/>
                  <a:pt x="49523" y="12253"/>
                  <a:pt x="49550" y="12253"/>
                </a:cubicBezTo>
                <a:cubicBezTo>
                  <a:pt x="49775" y="12253"/>
                  <a:pt x="50018" y="12318"/>
                  <a:pt x="50232" y="12318"/>
                </a:cubicBezTo>
                <a:cubicBezTo>
                  <a:pt x="50248" y="12318"/>
                  <a:pt x="50263" y="12318"/>
                  <a:pt x="50279" y="12317"/>
                </a:cubicBezTo>
                <a:cubicBezTo>
                  <a:pt x="50454" y="12308"/>
                  <a:pt x="50586" y="12301"/>
                  <a:pt x="50695" y="12301"/>
                </a:cubicBezTo>
                <a:cubicBezTo>
                  <a:pt x="50988" y="12301"/>
                  <a:pt x="51115" y="12352"/>
                  <a:pt x="51483" y="12546"/>
                </a:cubicBezTo>
                <a:cubicBezTo>
                  <a:pt x="51501" y="12555"/>
                  <a:pt x="51522" y="12552"/>
                  <a:pt x="51542" y="12554"/>
                </a:cubicBezTo>
                <a:cubicBezTo>
                  <a:pt x="51544" y="12394"/>
                  <a:pt x="51570" y="12346"/>
                  <a:pt x="51606" y="12346"/>
                </a:cubicBezTo>
                <a:cubicBezTo>
                  <a:pt x="51663" y="12346"/>
                  <a:pt x="51744" y="12462"/>
                  <a:pt x="51800" y="12462"/>
                </a:cubicBezTo>
                <a:cubicBezTo>
                  <a:pt x="51808" y="12462"/>
                  <a:pt x="51815" y="12460"/>
                  <a:pt x="51821" y="12455"/>
                </a:cubicBezTo>
                <a:cubicBezTo>
                  <a:pt x="51915" y="12391"/>
                  <a:pt x="51997" y="12333"/>
                  <a:pt x="51957" y="12156"/>
                </a:cubicBezTo>
                <a:cubicBezTo>
                  <a:pt x="51864" y="11751"/>
                  <a:pt x="51710" y="11361"/>
                  <a:pt x="51502" y="11000"/>
                </a:cubicBezTo>
                <a:cubicBezTo>
                  <a:pt x="51057" y="10218"/>
                  <a:pt x="50568" y="9477"/>
                  <a:pt x="50116" y="8701"/>
                </a:cubicBezTo>
                <a:cubicBezTo>
                  <a:pt x="49823" y="8199"/>
                  <a:pt x="49511" y="7722"/>
                  <a:pt x="49191" y="7252"/>
                </a:cubicBezTo>
                <a:cubicBezTo>
                  <a:pt x="49036" y="7022"/>
                  <a:pt x="48916" y="6262"/>
                  <a:pt x="49048" y="6209"/>
                </a:cubicBezTo>
                <a:cubicBezTo>
                  <a:pt x="49525" y="6012"/>
                  <a:pt x="49530" y="5345"/>
                  <a:pt x="49838" y="4970"/>
                </a:cubicBezTo>
                <a:cubicBezTo>
                  <a:pt x="50078" y="4676"/>
                  <a:pt x="50225" y="4230"/>
                  <a:pt x="50486" y="3922"/>
                </a:cubicBezTo>
                <a:cubicBezTo>
                  <a:pt x="50538" y="3864"/>
                  <a:pt x="50571" y="3778"/>
                  <a:pt x="50612" y="3706"/>
                </a:cubicBezTo>
                <a:cubicBezTo>
                  <a:pt x="50801" y="3375"/>
                  <a:pt x="50810" y="2903"/>
                  <a:pt x="51134" y="2670"/>
                </a:cubicBezTo>
                <a:cubicBezTo>
                  <a:pt x="51225" y="2602"/>
                  <a:pt x="51364" y="2540"/>
                  <a:pt x="51356" y="2313"/>
                </a:cubicBezTo>
                <a:cubicBezTo>
                  <a:pt x="51349" y="2104"/>
                  <a:pt x="51488" y="1905"/>
                  <a:pt x="51643" y="1827"/>
                </a:cubicBezTo>
                <a:cubicBezTo>
                  <a:pt x="51719" y="1790"/>
                  <a:pt x="51667" y="1755"/>
                  <a:pt x="51648" y="1723"/>
                </a:cubicBezTo>
                <a:cubicBezTo>
                  <a:pt x="51565" y="1595"/>
                  <a:pt x="51730" y="1563"/>
                  <a:pt x="51709" y="1460"/>
                </a:cubicBezTo>
                <a:lnTo>
                  <a:pt x="51709" y="1460"/>
                </a:lnTo>
                <a:cubicBezTo>
                  <a:pt x="51709" y="1460"/>
                  <a:pt x="51710" y="1460"/>
                  <a:pt x="51710" y="1460"/>
                </a:cubicBezTo>
                <a:cubicBezTo>
                  <a:pt x="51929" y="1460"/>
                  <a:pt x="51940" y="1195"/>
                  <a:pt x="52026" y="1037"/>
                </a:cubicBezTo>
                <a:cubicBezTo>
                  <a:pt x="52127" y="851"/>
                  <a:pt x="51990" y="467"/>
                  <a:pt x="51833" y="467"/>
                </a:cubicBezTo>
                <a:cubicBezTo>
                  <a:pt x="51824" y="467"/>
                  <a:pt x="51814" y="469"/>
                  <a:pt x="51805" y="471"/>
                </a:cubicBezTo>
                <a:cubicBezTo>
                  <a:pt x="51761" y="484"/>
                  <a:pt x="51717" y="490"/>
                  <a:pt x="51675" y="490"/>
                </a:cubicBezTo>
                <a:cubicBezTo>
                  <a:pt x="51438" y="490"/>
                  <a:pt x="51232" y="315"/>
                  <a:pt x="50982" y="315"/>
                </a:cubicBezTo>
                <a:cubicBezTo>
                  <a:pt x="50975" y="315"/>
                  <a:pt x="50969" y="315"/>
                  <a:pt x="50963" y="315"/>
                </a:cubicBezTo>
                <a:cubicBezTo>
                  <a:pt x="50467" y="333"/>
                  <a:pt x="49964" y="345"/>
                  <a:pt x="49464" y="350"/>
                </a:cubicBezTo>
                <a:cubicBezTo>
                  <a:pt x="48938" y="354"/>
                  <a:pt x="48411" y="376"/>
                  <a:pt x="47884" y="376"/>
                </a:cubicBezTo>
                <a:cubicBezTo>
                  <a:pt x="47432" y="376"/>
                  <a:pt x="46979" y="360"/>
                  <a:pt x="46528" y="304"/>
                </a:cubicBezTo>
                <a:cubicBezTo>
                  <a:pt x="46403" y="289"/>
                  <a:pt x="46278" y="285"/>
                  <a:pt x="46152" y="285"/>
                </a:cubicBezTo>
                <a:cubicBezTo>
                  <a:pt x="46031" y="285"/>
                  <a:pt x="45909" y="288"/>
                  <a:pt x="45787" y="288"/>
                </a:cubicBezTo>
                <a:cubicBezTo>
                  <a:pt x="45697" y="288"/>
                  <a:pt x="45607" y="286"/>
                  <a:pt x="45517" y="280"/>
                </a:cubicBezTo>
                <a:cubicBezTo>
                  <a:pt x="45085" y="247"/>
                  <a:pt x="44655" y="171"/>
                  <a:pt x="44221" y="146"/>
                </a:cubicBezTo>
                <a:cubicBezTo>
                  <a:pt x="43917" y="129"/>
                  <a:pt x="43611" y="70"/>
                  <a:pt x="43307" y="70"/>
                </a:cubicBezTo>
                <a:cubicBezTo>
                  <a:pt x="43217" y="70"/>
                  <a:pt x="43128" y="75"/>
                  <a:pt x="43039" y="88"/>
                </a:cubicBezTo>
                <a:cubicBezTo>
                  <a:pt x="42991" y="95"/>
                  <a:pt x="42944" y="97"/>
                  <a:pt x="42896" y="97"/>
                </a:cubicBezTo>
                <a:cubicBezTo>
                  <a:pt x="42671" y="97"/>
                  <a:pt x="42450" y="33"/>
                  <a:pt x="42230" y="21"/>
                </a:cubicBezTo>
                <a:cubicBezTo>
                  <a:pt x="42099" y="14"/>
                  <a:pt x="41937" y="0"/>
                  <a:pt x="41797" y="0"/>
                </a:cubicBezTo>
                <a:close/>
              </a:path>
            </a:pathLst>
          </a:custGeom>
          <a:solidFill>
            <a:schemeClr val="accent3">
              <a:lumMod val="40000"/>
              <a:lumOff val="60000"/>
            </a:schemeClr>
          </a:solidFill>
          <a:ln>
            <a:solidFill>
              <a:schemeClr val="accent1">
                <a:lumMod val="20000"/>
                <a:lumOff val="80000"/>
              </a:schemeClr>
            </a:solidFill>
          </a:ln>
        </p:spPr>
        <p:txBody>
          <a:bodyPr spcFirstLastPara="1" wrap="square" lIns="99044" tIns="99044" rIns="99044" bIns="99044" anchor="ctr" anchorCtr="0">
            <a:noAutofit/>
          </a:bodyPr>
          <a:lstStyle/>
          <a:p>
            <a:pPr>
              <a:buSzPts val="1400"/>
            </a:pPr>
            <a:endParaRPr sz="1517">
              <a:latin typeface="UTM Avo" panose="02040603050506020204" pitchFamily="18"/>
            </a:endParaRPr>
          </a:p>
        </p:txBody>
      </p:sp>
      <p:sp>
        <p:nvSpPr>
          <p:cNvPr id="7" name="Google Shape;319;p9">
            <a:extLst>
              <a:ext uri="{FF2B5EF4-FFF2-40B4-BE49-F238E27FC236}">
                <a16:creationId xmlns:a16="http://schemas.microsoft.com/office/drawing/2014/main" id="{991B9F66-4C96-10ED-FA41-46FBD0479303}"/>
              </a:ext>
            </a:extLst>
          </p:cNvPr>
          <p:cNvSpPr/>
          <p:nvPr/>
        </p:nvSpPr>
        <p:spPr>
          <a:xfrm>
            <a:off x="5252970" y="5965139"/>
            <a:ext cx="941578" cy="533500"/>
          </a:xfrm>
          <a:prstGeom prst="rect">
            <a:avLst/>
          </a:prstGeom>
          <a:noFill/>
          <a:ln>
            <a:noFill/>
          </a:ln>
        </p:spPr>
        <p:txBody>
          <a:bodyPr spcFirstLastPara="1" wrap="square" lIns="99044" tIns="49508" rIns="99044" bIns="49508" anchor="t" anchorCtr="0">
            <a:spAutoFit/>
          </a:bodyPr>
          <a:lstStyle/>
          <a:p>
            <a:pPr algn="ctr">
              <a:lnSpc>
                <a:spcPct val="130000"/>
              </a:lnSpc>
            </a:pPr>
            <a:r>
              <a:rPr lang="en-US" sz="2167" dirty="0" err="1">
                <a:latin typeface="UTM Avo" panose="02040603050506020204" pitchFamily="18"/>
              </a:rPr>
              <a:t>Sử</a:t>
            </a:r>
            <a:r>
              <a:rPr lang="en-US" sz="2167" dirty="0">
                <a:latin typeface="UTM Avo" panose="02040603050506020204" pitchFamily="18"/>
              </a:rPr>
              <a:t> </a:t>
            </a:r>
            <a:r>
              <a:rPr lang="en-US" sz="2167" dirty="0" err="1">
                <a:latin typeface="UTM Avo" panose="02040603050506020204" pitchFamily="18"/>
              </a:rPr>
              <a:t>thi</a:t>
            </a:r>
            <a:endParaRPr sz="2167" dirty="0">
              <a:latin typeface="UTM Avo" panose="02040603050506020204" pitchFamily="18"/>
            </a:endParaRPr>
          </a:p>
        </p:txBody>
      </p:sp>
      <p:pic>
        <p:nvPicPr>
          <p:cNvPr id="15" name="Google Shape;320;p9">
            <a:extLst>
              <a:ext uri="{FF2B5EF4-FFF2-40B4-BE49-F238E27FC236}">
                <a16:creationId xmlns:a16="http://schemas.microsoft.com/office/drawing/2014/main" id="{FD8CA9D0-07A2-4EA9-85FE-1B33D7BE5BA1}"/>
              </a:ext>
            </a:extLst>
          </p:cNvPr>
          <p:cNvPicPr preferRelativeResize="0"/>
          <p:nvPr/>
        </p:nvPicPr>
        <p:blipFill rotWithShape="1">
          <a:blip r:embed="rId4">
            <a:alphaModFix/>
          </a:blip>
          <a:srcRect/>
          <a:stretch/>
        </p:blipFill>
        <p:spPr>
          <a:xfrm>
            <a:off x="1212440" y="2286754"/>
            <a:ext cx="2571420" cy="2623694"/>
          </a:xfrm>
          <a:prstGeom prst="rect">
            <a:avLst/>
          </a:prstGeom>
          <a:noFill/>
          <a:ln>
            <a:noFill/>
          </a:ln>
          <a:effectLst>
            <a:outerShdw blurRad="50800" dist="38100" dir="2700000" algn="tl" rotWithShape="0">
              <a:srgbClr val="000000">
                <a:alpha val="40000"/>
              </a:srgbClr>
            </a:outerShdw>
          </a:effectLst>
        </p:spPr>
      </p:pic>
      <p:sp>
        <p:nvSpPr>
          <p:cNvPr id="16" name="Google Shape;321;p9">
            <a:extLst>
              <a:ext uri="{FF2B5EF4-FFF2-40B4-BE49-F238E27FC236}">
                <a16:creationId xmlns:a16="http://schemas.microsoft.com/office/drawing/2014/main" id="{28DEEC38-151B-A8EB-47DE-73D410CDD757}"/>
              </a:ext>
            </a:extLst>
          </p:cNvPr>
          <p:cNvSpPr/>
          <p:nvPr/>
        </p:nvSpPr>
        <p:spPr>
          <a:xfrm>
            <a:off x="1212440" y="4935421"/>
            <a:ext cx="2515685" cy="967015"/>
          </a:xfrm>
          <a:prstGeom prst="rect">
            <a:avLst/>
          </a:prstGeom>
          <a:noFill/>
          <a:ln>
            <a:noFill/>
          </a:ln>
        </p:spPr>
        <p:txBody>
          <a:bodyPr spcFirstLastPara="1" wrap="square" lIns="99044" tIns="49508" rIns="99044" bIns="49508" anchor="t" anchorCtr="0">
            <a:spAutoFit/>
          </a:bodyPr>
          <a:lstStyle/>
          <a:p>
            <a:pPr algn="ctr">
              <a:lnSpc>
                <a:spcPct val="130000"/>
              </a:lnSpc>
            </a:pPr>
            <a:r>
              <a:rPr lang="en-US" sz="2167" i="1" dirty="0" err="1">
                <a:latin typeface="UTM Avo" panose="02040603050506020204" pitchFamily="18"/>
              </a:rPr>
              <a:t>Hê-ra-clét</a:t>
            </a:r>
            <a:r>
              <a:rPr lang="en-US" sz="2167" i="1" dirty="0">
                <a:latin typeface="UTM Avo" panose="02040603050506020204" pitchFamily="18"/>
              </a:rPr>
              <a:t> </a:t>
            </a:r>
            <a:r>
              <a:rPr lang="en-US" sz="2167" i="1" dirty="0" err="1">
                <a:latin typeface="UTM Avo" panose="02040603050506020204" pitchFamily="18"/>
              </a:rPr>
              <a:t>đi</a:t>
            </a:r>
            <a:r>
              <a:rPr lang="en-US" sz="2167" i="1" dirty="0">
                <a:latin typeface="UTM Avo" panose="02040603050506020204" pitchFamily="18"/>
              </a:rPr>
              <a:t> </a:t>
            </a:r>
            <a:r>
              <a:rPr lang="en-US" sz="2167" i="1" dirty="0" err="1">
                <a:latin typeface="UTM Avo" panose="02040603050506020204" pitchFamily="18"/>
              </a:rPr>
              <a:t>tìm</a:t>
            </a:r>
            <a:r>
              <a:rPr lang="en-US" sz="2167" i="1" dirty="0">
                <a:latin typeface="UTM Avo" panose="02040603050506020204" pitchFamily="18"/>
              </a:rPr>
              <a:t> </a:t>
            </a:r>
            <a:r>
              <a:rPr lang="en-US" sz="2167" i="1" dirty="0" err="1">
                <a:latin typeface="UTM Avo" panose="02040603050506020204" pitchFamily="18"/>
              </a:rPr>
              <a:t>táo</a:t>
            </a:r>
            <a:r>
              <a:rPr lang="en-US" sz="2167" i="1" dirty="0">
                <a:latin typeface="UTM Avo" panose="02040603050506020204" pitchFamily="18"/>
              </a:rPr>
              <a:t> </a:t>
            </a:r>
            <a:r>
              <a:rPr lang="en-US" sz="2167" i="1" dirty="0" err="1">
                <a:latin typeface="UTM Avo" panose="02040603050506020204" pitchFamily="18"/>
              </a:rPr>
              <a:t>vàng</a:t>
            </a:r>
            <a:endParaRPr sz="2167" i="1" dirty="0">
              <a:latin typeface="UTM Avo" panose="02040603050506020204" pitchFamily="18"/>
            </a:endParaRPr>
          </a:p>
        </p:txBody>
      </p:sp>
      <p:sp>
        <p:nvSpPr>
          <p:cNvPr id="17" name="Google Shape;322;p9">
            <a:extLst>
              <a:ext uri="{FF2B5EF4-FFF2-40B4-BE49-F238E27FC236}">
                <a16:creationId xmlns:a16="http://schemas.microsoft.com/office/drawing/2014/main" id="{47E9AACA-E2B1-21E7-2A3C-65AA610F708F}"/>
              </a:ext>
            </a:extLst>
          </p:cNvPr>
          <p:cNvSpPr/>
          <p:nvPr/>
        </p:nvSpPr>
        <p:spPr>
          <a:xfrm>
            <a:off x="1149503" y="5924307"/>
            <a:ext cx="2689635" cy="710819"/>
          </a:xfrm>
          <a:custGeom>
            <a:avLst/>
            <a:gdLst/>
            <a:ahLst/>
            <a:cxnLst/>
            <a:rect l="l" t="t" r="r" b="b"/>
            <a:pathLst>
              <a:path w="52127" h="13160" extrusionOk="0">
                <a:moveTo>
                  <a:pt x="41797" y="0"/>
                </a:moveTo>
                <a:cubicBezTo>
                  <a:pt x="41733" y="0"/>
                  <a:pt x="41673" y="3"/>
                  <a:pt x="41623" y="11"/>
                </a:cubicBezTo>
                <a:cubicBezTo>
                  <a:pt x="41525" y="26"/>
                  <a:pt x="41427" y="30"/>
                  <a:pt x="41330" y="30"/>
                </a:cubicBezTo>
                <a:cubicBezTo>
                  <a:pt x="41198" y="30"/>
                  <a:pt x="41068" y="23"/>
                  <a:pt x="40937" y="23"/>
                </a:cubicBezTo>
                <a:cubicBezTo>
                  <a:pt x="40867" y="23"/>
                  <a:pt x="40798" y="25"/>
                  <a:pt x="40729" y="32"/>
                </a:cubicBezTo>
                <a:cubicBezTo>
                  <a:pt x="40603" y="44"/>
                  <a:pt x="40477" y="48"/>
                  <a:pt x="40351" y="48"/>
                </a:cubicBezTo>
                <a:cubicBezTo>
                  <a:pt x="40084" y="48"/>
                  <a:pt x="39817" y="30"/>
                  <a:pt x="39550" y="30"/>
                </a:cubicBezTo>
                <a:cubicBezTo>
                  <a:pt x="39365" y="30"/>
                  <a:pt x="39179" y="39"/>
                  <a:pt x="38993" y="69"/>
                </a:cubicBezTo>
                <a:cubicBezTo>
                  <a:pt x="38821" y="98"/>
                  <a:pt x="38647" y="103"/>
                  <a:pt x="38473" y="103"/>
                </a:cubicBezTo>
                <a:cubicBezTo>
                  <a:pt x="38377" y="103"/>
                  <a:pt x="38281" y="101"/>
                  <a:pt x="38184" y="101"/>
                </a:cubicBezTo>
                <a:cubicBezTo>
                  <a:pt x="37918" y="101"/>
                  <a:pt x="37652" y="113"/>
                  <a:pt x="37390" y="201"/>
                </a:cubicBezTo>
                <a:cubicBezTo>
                  <a:pt x="37360" y="211"/>
                  <a:pt x="37331" y="215"/>
                  <a:pt x="37301" y="215"/>
                </a:cubicBezTo>
                <a:cubicBezTo>
                  <a:pt x="37194" y="215"/>
                  <a:pt x="37089" y="162"/>
                  <a:pt x="36992" y="162"/>
                </a:cubicBezTo>
                <a:cubicBezTo>
                  <a:pt x="36968" y="162"/>
                  <a:pt x="36944" y="165"/>
                  <a:pt x="36921" y="173"/>
                </a:cubicBezTo>
                <a:cubicBezTo>
                  <a:pt x="36796" y="218"/>
                  <a:pt x="36660" y="258"/>
                  <a:pt x="36539" y="258"/>
                </a:cubicBezTo>
                <a:cubicBezTo>
                  <a:pt x="36493" y="258"/>
                  <a:pt x="36449" y="253"/>
                  <a:pt x="36409" y="239"/>
                </a:cubicBezTo>
                <a:cubicBezTo>
                  <a:pt x="36262" y="191"/>
                  <a:pt x="36117" y="175"/>
                  <a:pt x="35971" y="175"/>
                </a:cubicBezTo>
                <a:cubicBezTo>
                  <a:pt x="35659" y="175"/>
                  <a:pt x="35350" y="250"/>
                  <a:pt x="35039" y="250"/>
                </a:cubicBezTo>
                <a:cubicBezTo>
                  <a:pt x="34979" y="250"/>
                  <a:pt x="34919" y="247"/>
                  <a:pt x="34859" y="240"/>
                </a:cubicBezTo>
                <a:cubicBezTo>
                  <a:pt x="34741" y="227"/>
                  <a:pt x="34621" y="223"/>
                  <a:pt x="34502" y="223"/>
                </a:cubicBezTo>
                <a:cubicBezTo>
                  <a:pt x="34240" y="223"/>
                  <a:pt x="33976" y="245"/>
                  <a:pt x="33714" y="245"/>
                </a:cubicBezTo>
                <a:cubicBezTo>
                  <a:pt x="33711" y="245"/>
                  <a:pt x="33709" y="245"/>
                  <a:pt x="33706" y="245"/>
                </a:cubicBezTo>
                <a:cubicBezTo>
                  <a:pt x="33412" y="245"/>
                  <a:pt x="33118" y="196"/>
                  <a:pt x="32824" y="196"/>
                </a:cubicBezTo>
                <a:cubicBezTo>
                  <a:pt x="32722" y="196"/>
                  <a:pt x="32621" y="201"/>
                  <a:pt x="32520" y="217"/>
                </a:cubicBezTo>
                <a:cubicBezTo>
                  <a:pt x="32391" y="238"/>
                  <a:pt x="32252" y="260"/>
                  <a:pt x="32124" y="260"/>
                </a:cubicBezTo>
                <a:cubicBezTo>
                  <a:pt x="32073" y="260"/>
                  <a:pt x="32024" y="256"/>
                  <a:pt x="31977" y="248"/>
                </a:cubicBezTo>
                <a:cubicBezTo>
                  <a:pt x="31895" y="233"/>
                  <a:pt x="31813" y="229"/>
                  <a:pt x="31731" y="229"/>
                </a:cubicBezTo>
                <a:cubicBezTo>
                  <a:pt x="31582" y="229"/>
                  <a:pt x="31433" y="244"/>
                  <a:pt x="31285" y="244"/>
                </a:cubicBezTo>
                <a:cubicBezTo>
                  <a:pt x="31173" y="244"/>
                  <a:pt x="31061" y="235"/>
                  <a:pt x="30949" y="204"/>
                </a:cubicBezTo>
                <a:cubicBezTo>
                  <a:pt x="30839" y="173"/>
                  <a:pt x="30729" y="162"/>
                  <a:pt x="30618" y="162"/>
                </a:cubicBezTo>
                <a:cubicBezTo>
                  <a:pt x="30376" y="162"/>
                  <a:pt x="30133" y="213"/>
                  <a:pt x="29890" y="213"/>
                </a:cubicBezTo>
                <a:cubicBezTo>
                  <a:pt x="29837" y="213"/>
                  <a:pt x="29784" y="211"/>
                  <a:pt x="29731" y="205"/>
                </a:cubicBezTo>
                <a:cubicBezTo>
                  <a:pt x="29524" y="181"/>
                  <a:pt x="29297" y="122"/>
                  <a:pt x="29108" y="122"/>
                </a:cubicBezTo>
                <a:cubicBezTo>
                  <a:pt x="29082" y="122"/>
                  <a:pt x="29057" y="123"/>
                  <a:pt x="29033" y="126"/>
                </a:cubicBezTo>
                <a:cubicBezTo>
                  <a:pt x="28898" y="140"/>
                  <a:pt x="28763" y="145"/>
                  <a:pt x="28629" y="145"/>
                </a:cubicBezTo>
                <a:cubicBezTo>
                  <a:pt x="28307" y="145"/>
                  <a:pt x="27987" y="116"/>
                  <a:pt x="27667" y="116"/>
                </a:cubicBezTo>
                <a:cubicBezTo>
                  <a:pt x="27605" y="116"/>
                  <a:pt x="27543" y="117"/>
                  <a:pt x="27481" y="120"/>
                </a:cubicBezTo>
                <a:cubicBezTo>
                  <a:pt x="27432" y="122"/>
                  <a:pt x="27383" y="123"/>
                  <a:pt x="27335" y="123"/>
                </a:cubicBezTo>
                <a:cubicBezTo>
                  <a:pt x="26924" y="123"/>
                  <a:pt x="26511" y="54"/>
                  <a:pt x="26101" y="54"/>
                </a:cubicBezTo>
                <a:cubicBezTo>
                  <a:pt x="26010" y="54"/>
                  <a:pt x="25919" y="58"/>
                  <a:pt x="25828" y="66"/>
                </a:cubicBezTo>
                <a:cubicBezTo>
                  <a:pt x="25148" y="128"/>
                  <a:pt x="24469" y="164"/>
                  <a:pt x="23789" y="167"/>
                </a:cubicBezTo>
                <a:cubicBezTo>
                  <a:pt x="23617" y="168"/>
                  <a:pt x="23444" y="172"/>
                  <a:pt x="23271" y="172"/>
                </a:cubicBezTo>
                <a:cubicBezTo>
                  <a:pt x="23056" y="172"/>
                  <a:pt x="22842" y="166"/>
                  <a:pt x="22629" y="140"/>
                </a:cubicBezTo>
                <a:cubicBezTo>
                  <a:pt x="22611" y="138"/>
                  <a:pt x="22593" y="137"/>
                  <a:pt x="22576" y="137"/>
                </a:cubicBezTo>
                <a:cubicBezTo>
                  <a:pt x="22393" y="137"/>
                  <a:pt x="22224" y="243"/>
                  <a:pt x="22052" y="243"/>
                </a:cubicBezTo>
                <a:cubicBezTo>
                  <a:pt x="22023" y="243"/>
                  <a:pt x="21994" y="240"/>
                  <a:pt x="21966" y="233"/>
                </a:cubicBezTo>
                <a:cubicBezTo>
                  <a:pt x="21774" y="189"/>
                  <a:pt x="21582" y="174"/>
                  <a:pt x="21391" y="174"/>
                </a:cubicBezTo>
                <a:cubicBezTo>
                  <a:pt x="21065" y="174"/>
                  <a:pt x="20740" y="217"/>
                  <a:pt x="20413" y="232"/>
                </a:cubicBezTo>
                <a:cubicBezTo>
                  <a:pt x="20302" y="237"/>
                  <a:pt x="20191" y="239"/>
                  <a:pt x="20080" y="239"/>
                </a:cubicBezTo>
                <a:cubicBezTo>
                  <a:pt x="19794" y="239"/>
                  <a:pt x="19509" y="227"/>
                  <a:pt x="19223" y="227"/>
                </a:cubicBezTo>
                <a:cubicBezTo>
                  <a:pt x="18976" y="227"/>
                  <a:pt x="18730" y="236"/>
                  <a:pt x="18483" y="267"/>
                </a:cubicBezTo>
                <a:cubicBezTo>
                  <a:pt x="18321" y="288"/>
                  <a:pt x="18159" y="294"/>
                  <a:pt x="17996" y="294"/>
                </a:cubicBezTo>
                <a:cubicBezTo>
                  <a:pt x="17762" y="294"/>
                  <a:pt x="17528" y="282"/>
                  <a:pt x="17294" y="282"/>
                </a:cubicBezTo>
                <a:cubicBezTo>
                  <a:pt x="17144" y="282"/>
                  <a:pt x="16993" y="287"/>
                  <a:pt x="16844" y="304"/>
                </a:cubicBezTo>
                <a:cubicBezTo>
                  <a:pt x="16024" y="399"/>
                  <a:pt x="15204" y="446"/>
                  <a:pt x="14385" y="537"/>
                </a:cubicBezTo>
                <a:cubicBezTo>
                  <a:pt x="13491" y="637"/>
                  <a:pt x="12595" y="650"/>
                  <a:pt x="11701" y="730"/>
                </a:cubicBezTo>
                <a:cubicBezTo>
                  <a:pt x="11506" y="748"/>
                  <a:pt x="11309" y="753"/>
                  <a:pt x="11113" y="753"/>
                </a:cubicBezTo>
                <a:cubicBezTo>
                  <a:pt x="10898" y="753"/>
                  <a:pt x="10682" y="747"/>
                  <a:pt x="10467" y="747"/>
                </a:cubicBezTo>
                <a:cubicBezTo>
                  <a:pt x="10293" y="747"/>
                  <a:pt x="10119" y="751"/>
                  <a:pt x="9946" y="764"/>
                </a:cubicBezTo>
                <a:cubicBezTo>
                  <a:pt x="9610" y="791"/>
                  <a:pt x="9274" y="798"/>
                  <a:pt x="8938" y="798"/>
                </a:cubicBezTo>
                <a:cubicBezTo>
                  <a:pt x="8555" y="798"/>
                  <a:pt x="8173" y="789"/>
                  <a:pt x="7791" y="789"/>
                </a:cubicBezTo>
                <a:cubicBezTo>
                  <a:pt x="7680" y="789"/>
                  <a:pt x="7569" y="789"/>
                  <a:pt x="7459" y="791"/>
                </a:cubicBezTo>
                <a:cubicBezTo>
                  <a:pt x="7452" y="791"/>
                  <a:pt x="7446" y="791"/>
                  <a:pt x="7440" y="791"/>
                </a:cubicBezTo>
                <a:cubicBezTo>
                  <a:pt x="7220" y="791"/>
                  <a:pt x="6999" y="709"/>
                  <a:pt x="6778" y="700"/>
                </a:cubicBezTo>
                <a:cubicBezTo>
                  <a:pt x="6153" y="678"/>
                  <a:pt x="5523" y="714"/>
                  <a:pt x="4899" y="652"/>
                </a:cubicBezTo>
                <a:cubicBezTo>
                  <a:pt x="4596" y="622"/>
                  <a:pt x="4293" y="617"/>
                  <a:pt x="3990" y="617"/>
                </a:cubicBezTo>
                <a:cubicBezTo>
                  <a:pt x="3844" y="617"/>
                  <a:pt x="3697" y="619"/>
                  <a:pt x="3550" y="619"/>
                </a:cubicBezTo>
                <a:cubicBezTo>
                  <a:pt x="3353" y="619"/>
                  <a:pt x="3156" y="617"/>
                  <a:pt x="2958" y="607"/>
                </a:cubicBezTo>
                <a:cubicBezTo>
                  <a:pt x="2803" y="599"/>
                  <a:pt x="2649" y="595"/>
                  <a:pt x="2494" y="595"/>
                </a:cubicBezTo>
                <a:cubicBezTo>
                  <a:pt x="1838" y="595"/>
                  <a:pt x="1183" y="661"/>
                  <a:pt x="530" y="761"/>
                </a:cubicBezTo>
                <a:cubicBezTo>
                  <a:pt x="333" y="791"/>
                  <a:pt x="107" y="899"/>
                  <a:pt x="47" y="1115"/>
                </a:cubicBezTo>
                <a:cubicBezTo>
                  <a:pt x="0" y="1282"/>
                  <a:pt x="87" y="1545"/>
                  <a:pt x="225" y="1721"/>
                </a:cubicBezTo>
                <a:cubicBezTo>
                  <a:pt x="380" y="1917"/>
                  <a:pt x="506" y="2149"/>
                  <a:pt x="649" y="2362"/>
                </a:cubicBezTo>
                <a:cubicBezTo>
                  <a:pt x="1014" y="2911"/>
                  <a:pt x="1347" y="3504"/>
                  <a:pt x="1755" y="3993"/>
                </a:cubicBezTo>
                <a:cubicBezTo>
                  <a:pt x="2224" y="4555"/>
                  <a:pt x="2712" y="5070"/>
                  <a:pt x="3122" y="5724"/>
                </a:cubicBezTo>
                <a:cubicBezTo>
                  <a:pt x="3494" y="6320"/>
                  <a:pt x="3374" y="7060"/>
                  <a:pt x="3027" y="7548"/>
                </a:cubicBezTo>
                <a:cubicBezTo>
                  <a:pt x="2646" y="8087"/>
                  <a:pt x="2333" y="8705"/>
                  <a:pt x="2051" y="9313"/>
                </a:cubicBezTo>
                <a:cubicBezTo>
                  <a:pt x="1765" y="9933"/>
                  <a:pt x="1415" y="10499"/>
                  <a:pt x="1147" y="11134"/>
                </a:cubicBezTo>
                <a:cubicBezTo>
                  <a:pt x="913" y="11688"/>
                  <a:pt x="605" y="12193"/>
                  <a:pt x="335" y="12724"/>
                </a:cubicBezTo>
                <a:cubicBezTo>
                  <a:pt x="274" y="12843"/>
                  <a:pt x="384" y="13160"/>
                  <a:pt x="461" y="13160"/>
                </a:cubicBezTo>
                <a:cubicBezTo>
                  <a:pt x="467" y="13160"/>
                  <a:pt x="473" y="13158"/>
                  <a:pt x="478" y="13154"/>
                </a:cubicBezTo>
                <a:cubicBezTo>
                  <a:pt x="639" y="13037"/>
                  <a:pt x="815" y="13110"/>
                  <a:pt x="988" y="13022"/>
                </a:cubicBezTo>
                <a:cubicBezTo>
                  <a:pt x="1225" y="12901"/>
                  <a:pt x="1511" y="12944"/>
                  <a:pt x="1776" y="12908"/>
                </a:cubicBezTo>
                <a:cubicBezTo>
                  <a:pt x="1778" y="12908"/>
                  <a:pt x="1780" y="12908"/>
                  <a:pt x="1782" y="12908"/>
                </a:cubicBezTo>
                <a:cubicBezTo>
                  <a:pt x="1842" y="12908"/>
                  <a:pt x="1800" y="13061"/>
                  <a:pt x="1851" y="13061"/>
                </a:cubicBezTo>
                <a:cubicBezTo>
                  <a:pt x="1862" y="13061"/>
                  <a:pt x="1877" y="13054"/>
                  <a:pt x="1898" y="13037"/>
                </a:cubicBezTo>
                <a:cubicBezTo>
                  <a:pt x="2040" y="12925"/>
                  <a:pt x="2191" y="12901"/>
                  <a:pt x="2345" y="12901"/>
                </a:cubicBezTo>
                <a:cubicBezTo>
                  <a:pt x="2467" y="12901"/>
                  <a:pt x="2591" y="12916"/>
                  <a:pt x="2713" y="12916"/>
                </a:cubicBezTo>
                <a:cubicBezTo>
                  <a:pt x="2847" y="12916"/>
                  <a:pt x="2979" y="12898"/>
                  <a:pt x="3106" y="12823"/>
                </a:cubicBezTo>
                <a:cubicBezTo>
                  <a:pt x="3114" y="12819"/>
                  <a:pt x="3125" y="12817"/>
                  <a:pt x="3140" y="12817"/>
                </a:cubicBezTo>
                <a:cubicBezTo>
                  <a:pt x="3154" y="12817"/>
                  <a:pt x="3172" y="12819"/>
                  <a:pt x="3192" y="12819"/>
                </a:cubicBezTo>
                <a:cubicBezTo>
                  <a:pt x="3248" y="12819"/>
                  <a:pt x="3317" y="12808"/>
                  <a:pt x="3361" y="12729"/>
                </a:cubicBezTo>
                <a:cubicBezTo>
                  <a:pt x="3362" y="12727"/>
                  <a:pt x="3365" y="12726"/>
                  <a:pt x="3369" y="12726"/>
                </a:cubicBezTo>
                <a:cubicBezTo>
                  <a:pt x="3376" y="12726"/>
                  <a:pt x="3385" y="12729"/>
                  <a:pt x="3389" y="12734"/>
                </a:cubicBezTo>
                <a:cubicBezTo>
                  <a:pt x="3439" y="12796"/>
                  <a:pt x="3489" y="12816"/>
                  <a:pt x="3538" y="12816"/>
                </a:cubicBezTo>
                <a:cubicBezTo>
                  <a:pt x="3622" y="12816"/>
                  <a:pt x="3704" y="12758"/>
                  <a:pt x="3779" y="12758"/>
                </a:cubicBezTo>
                <a:cubicBezTo>
                  <a:pt x="3781" y="12758"/>
                  <a:pt x="3782" y="12758"/>
                  <a:pt x="3784" y="12758"/>
                </a:cubicBezTo>
                <a:cubicBezTo>
                  <a:pt x="3845" y="12760"/>
                  <a:pt x="3907" y="12761"/>
                  <a:pt x="3969" y="12761"/>
                </a:cubicBezTo>
                <a:cubicBezTo>
                  <a:pt x="4233" y="12761"/>
                  <a:pt x="4497" y="12744"/>
                  <a:pt x="4758" y="12708"/>
                </a:cubicBezTo>
                <a:cubicBezTo>
                  <a:pt x="4816" y="12701"/>
                  <a:pt x="4911" y="12629"/>
                  <a:pt x="4997" y="12629"/>
                </a:cubicBezTo>
                <a:cubicBezTo>
                  <a:pt x="5062" y="12629"/>
                  <a:pt x="5120" y="12670"/>
                  <a:pt x="5153" y="12811"/>
                </a:cubicBezTo>
                <a:cubicBezTo>
                  <a:pt x="5194" y="12790"/>
                  <a:pt x="5237" y="12805"/>
                  <a:pt x="5286" y="12783"/>
                </a:cubicBezTo>
                <a:cubicBezTo>
                  <a:pt x="5423" y="12720"/>
                  <a:pt x="5551" y="12535"/>
                  <a:pt x="5700" y="12535"/>
                </a:cubicBezTo>
                <a:cubicBezTo>
                  <a:pt x="5763" y="12535"/>
                  <a:pt x="5830" y="12568"/>
                  <a:pt x="5904" y="12658"/>
                </a:cubicBezTo>
                <a:cubicBezTo>
                  <a:pt x="5907" y="12662"/>
                  <a:pt x="5915" y="12664"/>
                  <a:pt x="5924" y="12664"/>
                </a:cubicBezTo>
                <a:cubicBezTo>
                  <a:pt x="5954" y="12664"/>
                  <a:pt x="6004" y="12645"/>
                  <a:pt x="6015" y="12621"/>
                </a:cubicBezTo>
                <a:cubicBezTo>
                  <a:pt x="6066" y="12508"/>
                  <a:pt x="6128" y="12469"/>
                  <a:pt x="6189" y="12469"/>
                </a:cubicBezTo>
                <a:cubicBezTo>
                  <a:pt x="6275" y="12469"/>
                  <a:pt x="6359" y="12546"/>
                  <a:pt x="6406" y="12596"/>
                </a:cubicBezTo>
                <a:cubicBezTo>
                  <a:pt x="6449" y="12642"/>
                  <a:pt x="6493" y="12656"/>
                  <a:pt x="6539" y="12656"/>
                </a:cubicBezTo>
                <a:cubicBezTo>
                  <a:pt x="6616" y="12656"/>
                  <a:pt x="6695" y="12614"/>
                  <a:pt x="6768" y="12614"/>
                </a:cubicBezTo>
                <a:cubicBezTo>
                  <a:pt x="6817" y="12614"/>
                  <a:pt x="6863" y="12632"/>
                  <a:pt x="6904" y="12695"/>
                </a:cubicBezTo>
                <a:cubicBezTo>
                  <a:pt x="6907" y="12699"/>
                  <a:pt x="6911" y="12701"/>
                  <a:pt x="6915" y="12701"/>
                </a:cubicBezTo>
                <a:cubicBezTo>
                  <a:pt x="6930" y="12701"/>
                  <a:pt x="6945" y="12664"/>
                  <a:pt x="6935" y="12626"/>
                </a:cubicBezTo>
                <a:cubicBezTo>
                  <a:pt x="6901" y="12501"/>
                  <a:pt x="6925" y="12483"/>
                  <a:pt x="6971" y="12483"/>
                </a:cubicBezTo>
                <a:cubicBezTo>
                  <a:pt x="6989" y="12483"/>
                  <a:pt x="7010" y="12486"/>
                  <a:pt x="7031" y="12486"/>
                </a:cubicBezTo>
                <a:cubicBezTo>
                  <a:pt x="7042" y="12486"/>
                  <a:pt x="7053" y="12485"/>
                  <a:pt x="7064" y="12483"/>
                </a:cubicBezTo>
                <a:cubicBezTo>
                  <a:pt x="7075" y="12481"/>
                  <a:pt x="7086" y="12480"/>
                  <a:pt x="7097" y="12480"/>
                </a:cubicBezTo>
                <a:cubicBezTo>
                  <a:pt x="7229" y="12480"/>
                  <a:pt x="7329" y="12622"/>
                  <a:pt x="7452" y="12622"/>
                </a:cubicBezTo>
                <a:cubicBezTo>
                  <a:pt x="7472" y="12622"/>
                  <a:pt x="7492" y="12618"/>
                  <a:pt x="7512" y="12610"/>
                </a:cubicBezTo>
                <a:cubicBezTo>
                  <a:pt x="7831" y="12488"/>
                  <a:pt x="8158" y="12538"/>
                  <a:pt x="8481" y="12504"/>
                </a:cubicBezTo>
                <a:cubicBezTo>
                  <a:pt x="8486" y="12504"/>
                  <a:pt x="8490" y="12503"/>
                  <a:pt x="8495" y="12503"/>
                </a:cubicBezTo>
                <a:cubicBezTo>
                  <a:pt x="8603" y="12503"/>
                  <a:pt x="8709" y="12620"/>
                  <a:pt x="8788" y="12620"/>
                </a:cubicBezTo>
                <a:cubicBezTo>
                  <a:pt x="8803" y="12620"/>
                  <a:pt x="8816" y="12616"/>
                  <a:pt x="8829" y="12607"/>
                </a:cubicBezTo>
                <a:cubicBezTo>
                  <a:pt x="8935" y="12531"/>
                  <a:pt x="9041" y="12508"/>
                  <a:pt x="9149" y="12508"/>
                </a:cubicBezTo>
                <a:cubicBezTo>
                  <a:pt x="9301" y="12508"/>
                  <a:pt x="9454" y="12552"/>
                  <a:pt x="9609" y="12552"/>
                </a:cubicBezTo>
                <a:cubicBezTo>
                  <a:pt x="9692" y="12552"/>
                  <a:pt x="9776" y="12540"/>
                  <a:pt x="9860" y="12500"/>
                </a:cubicBezTo>
                <a:cubicBezTo>
                  <a:pt x="9945" y="12461"/>
                  <a:pt x="10032" y="12446"/>
                  <a:pt x="10120" y="12446"/>
                </a:cubicBezTo>
                <a:cubicBezTo>
                  <a:pt x="10354" y="12446"/>
                  <a:pt x="10598" y="12548"/>
                  <a:pt x="10848" y="12548"/>
                </a:cubicBezTo>
                <a:cubicBezTo>
                  <a:pt x="10909" y="12548"/>
                  <a:pt x="10972" y="12542"/>
                  <a:pt x="11034" y="12526"/>
                </a:cubicBezTo>
                <a:cubicBezTo>
                  <a:pt x="11116" y="12506"/>
                  <a:pt x="11199" y="12498"/>
                  <a:pt x="11283" y="12498"/>
                </a:cubicBezTo>
                <a:cubicBezTo>
                  <a:pt x="11488" y="12498"/>
                  <a:pt x="11699" y="12542"/>
                  <a:pt x="11909" y="12542"/>
                </a:cubicBezTo>
                <a:cubicBezTo>
                  <a:pt x="12000" y="12542"/>
                  <a:pt x="12091" y="12534"/>
                  <a:pt x="12181" y="12510"/>
                </a:cubicBezTo>
                <a:cubicBezTo>
                  <a:pt x="12325" y="12473"/>
                  <a:pt x="12468" y="12460"/>
                  <a:pt x="12612" y="12460"/>
                </a:cubicBezTo>
                <a:cubicBezTo>
                  <a:pt x="12966" y="12460"/>
                  <a:pt x="13320" y="12541"/>
                  <a:pt x="13678" y="12541"/>
                </a:cubicBezTo>
                <a:cubicBezTo>
                  <a:pt x="13822" y="12541"/>
                  <a:pt x="13967" y="12527"/>
                  <a:pt x="14112" y="12491"/>
                </a:cubicBezTo>
                <a:cubicBezTo>
                  <a:pt x="14232" y="12460"/>
                  <a:pt x="14352" y="12449"/>
                  <a:pt x="14473" y="12449"/>
                </a:cubicBezTo>
                <a:cubicBezTo>
                  <a:pt x="14794" y="12449"/>
                  <a:pt x="15119" y="12526"/>
                  <a:pt x="15449" y="12526"/>
                </a:cubicBezTo>
                <a:cubicBezTo>
                  <a:pt x="15537" y="12526"/>
                  <a:pt x="15627" y="12521"/>
                  <a:pt x="15717" y="12507"/>
                </a:cubicBezTo>
                <a:cubicBezTo>
                  <a:pt x="15862" y="12484"/>
                  <a:pt x="16011" y="12476"/>
                  <a:pt x="16163" y="12476"/>
                </a:cubicBezTo>
                <a:cubicBezTo>
                  <a:pt x="16471" y="12476"/>
                  <a:pt x="16787" y="12509"/>
                  <a:pt x="17097" y="12520"/>
                </a:cubicBezTo>
                <a:cubicBezTo>
                  <a:pt x="17191" y="12523"/>
                  <a:pt x="17271" y="12631"/>
                  <a:pt x="17366" y="12631"/>
                </a:cubicBezTo>
                <a:cubicBezTo>
                  <a:pt x="17393" y="12631"/>
                  <a:pt x="17421" y="12622"/>
                  <a:pt x="17451" y="12599"/>
                </a:cubicBezTo>
                <a:cubicBezTo>
                  <a:pt x="17608" y="12480"/>
                  <a:pt x="17769" y="12445"/>
                  <a:pt x="17932" y="12445"/>
                </a:cubicBezTo>
                <a:cubicBezTo>
                  <a:pt x="18165" y="12445"/>
                  <a:pt x="18402" y="12516"/>
                  <a:pt x="18637" y="12516"/>
                </a:cubicBezTo>
                <a:cubicBezTo>
                  <a:pt x="18702" y="12516"/>
                  <a:pt x="18766" y="12510"/>
                  <a:pt x="18831" y="12497"/>
                </a:cubicBezTo>
                <a:cubicBezTo>
                  <a:pt x="18968" y="12468"/>
                  <a:pt x="19134" y="12448"/>
                  <a:pt x="19304" y="12448"/>
                </a:cubicBezTo>
                <a:cubicBezTo>
                  <a:pt x="19406" y="12448"/>
                  <a:pt x="19508" y="12455"/>
                  <a:pt x="19607" y="12471"/>
                </a:cubicBezTo>
                <a:cubicBezTo>
                  <a:pt x="19744" y="12494"/>
                  <a:pt x="19882" y="12503"/>
                  <a:pt x="20021" y="12503"/>
                </a:cubicBezTo>
                <a:cubicBezTo>
                  <a:pt x="20257" y="12503"/>
                  <a:pt x="20495" y="12477"/>
                  <a:pt x="20732" y="12449"/>
                </a:cubicBezTo>
                <a:cubicBezTo>
                  <a:pt x="20750" y="12447"/>
                  <a:pt x="20769" y="12446"/>
                  <a:pt x="20788" y="12446"/>
                </a:cubicBezTo>
                <a:cubicBezTo>
                  <a:pt x="20964" y="12446"/>
                  <a:pt x="21176" y="12526"/>
                  <a:pt x="21316" y="12526"/>
                </a:cubicBezTo>
                <a:cubicBezTo>
                  <a:pt x="21355" y="12526"/>
                  <a:pt x="21389" y="12519"/>
                  <a:pt x="21415" y="12503"/>
                </a:cubicBezTo>
                <a:cubicBezTo>
                  <a:pt x="21477" y="12463"/>
                  <a:pt x="21541" y="12449"/>
                  <a:pt x="21607" y="12449"/>
                </a:cubicBezTo>
                <a:cubicBezTo>
                  <a:pt x="21760" y="12449"/>
                  <a:pt x="21918" y="12527"/>
                  <a:pt x="22063" y="12527"/>
                </a:cubicBezTo>
                <a:cubicBezTo>
                  <a:pt x="22176" y="12527"/>
                  <a:pt x="22282" y="12480"/>
                  <a:pt x="22372" y="12311"/>
                </a:cubicBezTo>
                <a:cubicBezTo>
                  <a:pt x="22386" y="12328"/>
                  <a:pt x="22397" y="12353"/>
                  <a:pt x="22413" y="12362"/>
                </a:cubicBezTo>
                <a:cubicBezTo>
                  <a:pt x="22532" y="12431"/>
                  <a:pt x="22664" y="12461"/>
                  <a:pt x="22789" y="12461"/>
                </a:cubicBezTo>
                <a:cubicBezTo>
                  <a:pt x="22875" y="12461"/>
                  <a:pt x="22958" y="12447"/>
                  <a:pt x="23032" y="12420"/>
                </a:cubicBezTo>
                <a:cubicBezTo>
                  <a:pt x="23129" y="12384"/>
                  <a:pt x="23218" y="12368"/>
                  <a:pt x="23305" y="12368"/>
                </a:cubicBezTo>
                <a:cubicBezTo>
                  <a:pt x="23419" y="12368"/>
                  <a:pt x="23528" y="12396"/>
                  <a:pt x="23644" y="12443"/>
                </a:cubicBezTo>
                <a:cubicBezTo>
                  <a:pt x="23695" y="12464"/>
                  <a:pt x="23735" y="12525"/>
                  <a:pt x="23794" y="12525"/>
                </a:cubicBezTo>
                <a:cubicBezTo>
                  <a:pt x="23815" y="12525"/>
                  <a:pt x="23837" y="12518"/>
                  <a:pt x="23863" y="12499"/>
                </a:cubicBezTo>
                <a:cubicBezTo>
                  <a:pt x="24005" y="12400"/>
                  <a:pt x="24155" y="12371"/>
                  <a:pt x="24306" y="12371"/>
                </a:cubicBezTo>
                <a:cubicBezTo>
                  <a:pt x="24509" y="12371"/>
                  <a:pt x="24714" y="12423"/>
                  <a:pt x="24906" y="12426"/>
                </a:cubicBezTo>
                <a:cubicBezTo>
                  <a:pt x="25329" y="12432"/>
                  <a:pt x="25762" y="12510"/>
                  <a:pt x="26188" y="12510"/>
                </a:cubicBezTo>
                <a:cubicBezTo>
                  <a:pt x="26259" y="12510"/>
                  <a:pt x="26330" y="12508"/>
                  <a:pt x="26401" y="12503"/>
                </a:cubicBezTo>
                <a:cubicBezTo>
                  <a:pt x="26428" y="12501"/>
                  <a:pt x="26454" y="12500"/>
                  <a:pt x="26481" y="12500"/>
                </a:cubicBezTo>
                <a:cubicBezTo>
                  <a:pt x="26684" y="12500"/>
                  <a:pt x="26882" y="12551"/>
                  <a:pt x="27089" y="12551"/>
                </a:cubicBezTo>
                <a:cubicBezTo>
                  <a:pt x="27144" y="12551"/>
                  <a:pt x="27199" y="12547"/>
                  <a:pt x="27255" y="12538"/>
                </a:cubicBezTo>
                <a:cubicBezTo>
                  <a:pt x="27411" y="12514"/>
                  <a:pt x="27570" y="12507"/>
                  <a:pt x="27730" y="12507"/>
                </a:cubicBezTo>
                <a:cubicBezTo>
                  <a:pt x="27965" y="12507"/>
                  <a:pt x="28204" y="12522"/>
                  <a:pt x="28443" y="12522"/>
                </a:cubicBezTo>
                <a:cubicBezTo>
                  <a:pt x="28539" y="12522"/>
                  <a:pt x="28635" y="12520"/>
                  <a:pt x="28730" y="12513"/>
                </a:cubicBezTo>
                <a:cubicBezTo>
                  <a:pt x="28736" y="12512"/>
                  <a:pt x="28742" y="12512"/>
                  <a:pt x="28747" y="12512"/>
                </a:cubicBezTo>
                <a:cubicBezTo>
                  <a:pt x="28835" y="12512"/>
                  <a:pt x="28930" y="12555"/>
                  <a:pt x="29013" y="12555"/>
                </a:cubicBezTo>
                <a:cubicBezTo>
                  <a:pt x="29039" y="12555"/>
                  <a:pt x="29064" y="12551"/>
                  <a:pt x="29088" y="12540"/>
                </a:cubicBezTo>
                <a:cubicBezTo>
                  <a:pt x="29177" y="12497"/>
                  <a:pt x="29260" y="12475"/>
                  <a:pt x="29339" y="12475"/>
                </a:cubicBezTo>
                <a:cubicBezTo>
                  <a:pt x="29485" y="12475"/>
                  <a:pt x="29616" y="12550"/>
                  <a:pt x="29741" y="12708"/>
                </a:cubicBezTo>
                <a:cubicBezTo>
                  <a:pt x="29774" y="12634"/>
                  <a:pt x="29773" y="12466"/>
                  <a:pt x="29839" y="12466"/>
                </a:cubicBezTo>
                <a:cubicBezTo>
                  <a:pt x="29866" y="12466"/>
                  <a:pt x="29905" y="12495"/>
                  <a:pt x="29962" y="12569"/>
                </a:cubicBezTo>
                <a:cubicBezTo>
                  <a:pt x="29998" y="12615"/>
                  <a:pt x="30042" y="12635"/>
                  <a:pt x="30090" y="12635"/>
                </a:cubicBezTo>
                <a:cubicBezTo>
                  <a:pt x="30132" y="12635"/>
                  <a:pt x="30177" y="12620"/>
                  <a:pt x="30221" y="12596"/>
                </a:cubicBezTo>
                <a:cubicBezTo>
                  <a:pt x="30349" y="12525"/>
                  <a:pt x="30483" y="12500"/>
                  <a:pt x="30617" y="12500"/>
                </a:cubicBezTo>
                <a:cubicBezTo>
                  <a:pt x="30766" y="12500"/>
                  <a:pt x="30913" y="12531"/>
                  <a:pt x="31050" y="12560"/>
                </a:cubicBezTo>
                <a:cubicBezTo>
                  <a:pt x="31134" y="12579"/>
                  <a:pt x="31237" y="12640"/>
                  <a:pt x="31321" y="12640"/>
                </a:cubicBezTo>
                <a:cubicBezTo>
                  <a:pt x="31356" y="12640"/>
                  <a:pt x="31389" y="12629"/>
                  <a:pt x="31416" y="12599"/>
                </a:cubicBezTo>
                <a:cubicBezTo>
                  <a:pt x="31461" y="12549"/>
                  <a:pt x="31504" y="12531"/>
                  <a:pt x="31546" y="12531"/>
                </a:cubicBezTo>
                <a:cubicBezTo>
                  <a:pt x="31641" y="12531"/>
                  <a:pt x="31725" y="12621"/>
                  <a:pt x="31793" y="12627"/>
                </a:cubicBezTo>
                <a:cubicBezTo>
                  <a:pt x="31821" y="12630"/>
                  <a:pt x="31849" y="12631"/>
                  <a:pt x="31876" y="12631"/>
                </a:cubicBezTo>
                <a:cubicBezTo>
                  <a:pt x="32078" y="12631"/>
                  <a:pt x="32275" y="12567"/>
                  <a:pt x="32477" y="12567"/>
                </a:cubicBezTo>
                <a:cubicBezTo>
                  <a:pt x="32552" y="12567"/>
                  <a:pt x="32628" y="12576"/>
                  <a:pt x="32705" y="12601"/>
                </a:cubicBezTo>
                <a:cubicBezTo>
                  <a:pt x="32915" y="12668"/>
                  <a:pt x="33150" y="12735"/>
                  <a:pt x="33368" y="12735"/>
                </a:cubicBezTo>
                <a:cubicBezTo>
                  <a:pt x="33474" y="12735"/>
                  <a:pt x="33577" y="12719"/>
                  <a:pt x="33671" y="12679"/>
                </a:cubicBezTo>
                <a:cubicBezTo>
                  <a:pt x="33778" y="12633"/>
                  <a:pt x="33882" y="12617"/>
                  <a:pt x="33983" y="12617"/>
                </a:cubicBezTo>
                <a:cubicBezTo>
                  <a:pt x="34193" y="12617"/>
                  <a:pt x="34395" y="12684"/>
                  <a:pt x="34603" y="12684"/>
                </a:cubicBezTo>
                <a:cubicBezTo>
                  <a:pt x="34644" y="12684"/>
                  <a:pt x="34685" y="12681"/>
                  <a:pt x="34726" y="12675"/>
                </a:cubicBezTo>
                <a:cubicBezTo>
                  <a:pt x="34881" y="12652"/>
                  <a:pt x="35039" y="12646"/>
                  <a:pt x="35200" y="12646"/>
                </a:cubicBezTo>
                <a:cubicBezTo>
                  <a:pt x="35379" y="12646"/>
                  <a:pt x="35561" y="12654"/>
                  <a:pt x="35740" y="12654"/>
                </a:cubicBezTo>
                <a:cubicBezTo>
                  <a:pt x="36151" y="12657"/>
                  <a:pt x="36570" y="12658"/>
                  <a:pt x="36975" y="12744"/>
                </a:cubicBezTo>
                <a:cubicBezTo>
                  <a:pt x="36996" y="12748"/>
                  <a:pt x="37018" y="12750"/>
                  <a:pt x="37040" y="12750"/>
                </a:cubicBezTo>
                <a:cubicBezTo>
                  <a:pt x="37134" y="12750"/>
                  <a:pt x="37235" y="12719"/>
                  <a:pt x="37323" y="12719"/>
                </a:cubicBezTo>
                <a:cubicBezTo>
                  <a:pt x="37396" y="12719"/>
                  <a:pt x="37460" y="12740"/>
                  <a:pt x="37505" y="12816"/>
                </a:cubicBezTo>
                <a:cubicBezTo>
                  <a:pt x="37532" y="12862"/>
                  <a:pt x="37560" y="12880"/>
                  <a:pt x="37588" y="12880"/>
                </a:cubicBezTo>
                <a:cubicBezTo>
                  <a:pt x="37670" y="12880"/>
                  <a:pt x="37751" y="12721"/>
                  <a:pt x="37818" y="12721"/>
                </a:cubicBezTo>
                <a:cubicBezTo>
                  <a:pt x="37850" y="12721"/>
                  <a:pt x="37879" y="12756"/>
                  <a:pt x="37904" y="12862"/>
                </a:cubicBezTo>
                <a:cubicBezTo>
                  <a:pt x="37972" y="12753"/>
                  <a:pt x="38051" y="12721"/>
                  <a:pt x="38133" y="12721"/>
                </a:cubicBezTo>
                <a:cubicBezTo>
                  <a:pt x="38242" y="12721"/>
                  <a:pt x="38358" y="12775"/>
                  <a:pt x="38467" y="12775"/>
                </a:cubicBezTo>
                <a:cubicBezTo>
                  <a:pt x="38529" y="12775"/>
                  <a:pt x="38589" y="12758"/>
                  <a:pt x="38645" y="12704"/>
                </a:cubicBezTo>
                <a:cubicBezTo>
                  <a:pt x="38661" y="12689"/>
                  <a:pt x="38686" y="12683"/>
                  <a:pt x="38714" y="12683"/>
                </a:cubicBezTo>
                <a:cubicBezTo>
                  <a:pt x="38761" y="12683"/>
                  <a:pt x="38817" y="12701"/>
                  <a:pt x="38853" y="12725"/>
                </a:cubicBezTo>
                <a:cubicBezTo>
                  <a:pt x="38938" y="12785"/>
                  <a:pt x="39022" y="12805"/>
                  <a:pt x="39106" y="12805"/>
                </a:cubicBezTo>
                <a:cubicBezTo>
                  <a:pt x="39286" y="12805"/>
                  <a:pt x="39463" y="12713"/>
                  <a:pt x="39638" y="12713"/>
                </a:cubicBezTo>
                <a:cubicBezTo>
                  <a:pt x="39658" y="12713"/>
                  <a:pt x="39678" y="12714"/>
                  <a:pt x="39698" y="12717"/>
                </a:cubicBezTo>
                <a:cubicBezTo>
                  <a:pt x="39714" y="12719"/>
                  <a:pt x="39730" y="12720"/>
                  <a:pt x="39746" y="12720"/>
                </a:cubicBezTo>
                <a:cubicBezTo>
                  <a:pt x="39872" y="12720"/>
                  <a:pt x="40004" y="12663"/>
                  <a:pt x="40131" y="12663"/>
                </a:cubicBezTo>
                <a:cubicBezTo>
                  <a:pt x="40238" y="12663"/>
                  <a:pt x="40341" y="12703"/>
                  <a:pt x="40432" y="12852"/>
                </a:cubicBezTo>
                <a:cubicBezTo>
                  <a:pt x="40455" y="12889"/>
                  <a:pt x="40495" y="12929"/>
                  <a:pt x="40528" y="12929"/>
                </a:cubicBezTo>
                <a:cubicBezTo>
                  <a:pt x="40562" y="12929"/>
                  <a:pt x="40588" y="12888"/>
                  <a:pt x="40581" y="12764"/>
                </a:cubicBezTo>
                <a:cubicBezTo>
                  <a:pt x="40579" y="12719"/>
                  <a:pt x="40619" y="12705"/>
                  <a:pt x="40661" y="12705"/>
                </a:cubicBezTo>
                <a:cubicBezTo>
                  <a:pt x="40690" y="12705"/>
                  <a:pt x="40720" y="12712"/>
                  <a:pt x="40740" y="12719"/>
                </a:cubicBezTo>
                <a:cubicBezTo>
                  <a:pt x="40860" y="12766"/>
                  <a:pt x="40981" y="12796"/>
                  <a:pt x="41101" y="12796"/>
                </a:cubicBezTo>
                <a:cubicBezTo>
                  <a:pt x="41214" y="12796"/>
                  <a:pt x="41326" y="12770"/>
                  <a:pt x="41435" y="12706"/>
                </a:cubicBezTo>
                <a:cubicBezTo>
                  <a:pt x="41449" y="12698"/>
                  <a:pt x="41461" y="12694"/>
                  <a:pt x="41473" y="12694"/>
                </a:cubicBezTo>
                <a:cubicBezTo>
                  <a:pt x="41553" y="12694"/>
                  <a:pt x="41583" y="12859"/>
                  <a:pt x="41605" y="12859"/>
                </a:cubicBezTo>
                <a:cubicBezTo>
                  <a:pt x="41610" y="12859"/>
                  <a:pt x="41614" y="12849"/>
                  <a:pt x="41619" y="12825"/>
                </a:cubicBezTo>
                <a:cubicBezTo>
                  <a:pt x="41644" y="12698"/>
                  <a:pt x="41680" y="12662"/>
                  <a:pt x="41720" y="12662"/>
                </a:cubicBezTo>
                <a:cubicBezTo>
                  <a:pt x="41770" y="12662"/>
                  <a:pt x="41826" y="12717"/>
                  <a:pt x="41874" y="12717"/>
                </a:cubicBezTo>
                <a:cubicBezTo>
                  <a:pt x="41880" y="12717"/>
                  <a:pt x="41887" y="12716"/>
                  <a:pt x="41893" y="12714"/>
                </a:cubicBezTo>
                <a:cubicBezTo>
                  <a:pt x="41936" y="12698"/>
                  <a:pt x="41979" y="12693"/>
                  <a:pt x="42023" y="12693"/>
                </a:cubicBezTo>
                <a:cubicBezTo>
                  <a:pt x="42148" y="12693"/>
                  <a:pt x="42270" y="12742"/>
                  <a:pt x="42388" y="12742"/>
                </a:cubicBezTo>
                <a:cubicBezTo>
                  <a:pt x="42402" y="12742"/>
                  <a:pt x="42416" y="12741"/>
                  <a:pt x="42430" y="12740"/>
                </a:cubicBezTo>
                <a:cubicBezTo>
                  <a:pt x="42618" y="12719"/>
                  <a:pt x="42810" y="12649"/>
                  <a:pt x="42998" y="12649"/>
                </a:cubicBezTo>
                <a:cubicBezTo>
                  <a:pt x="43032" y="12649"/>
                  <a:pt x="43066" y="12652"/>
                  <a:pt x="43099" y="12657"/>
                </a:cubicBezTo>
                <a:cubicBezTo>
                  <a:pt x="43292" y="12687"/>
                  <a:pt x="43499" y="12721"/>
                  <a:pt x="43691" y="12721"/>
                </a:cubicBezTo>
                <a:cubicBezTo>
                  <a:pt x="43805" y="12721"/>
                  <a:pt x="43913" y="12709"/>
                  <a:pt x="44011" y="12678"/>
                </a:cubicBezTo>
                <a:cubicBezTo>
                  <a:pt x="44234" y="12605"/>
                  <a:pt x="44455" y="12593"/>
                  <a:pt x="44674" y="12593"/>
                </a:cubicBezTo>
                <a:cubicBezTo>
                  <a:pt x="44782" y="12593"/>
                  <a:pt x="44889" y="12596"/>
                  <a:pt x="44996" y="12596"/>
                </a:cubicBezTo>
                <a:cubicBezTo>
                  <a:pt x="45096" y="12596"/>
                  <a:pt x="45196" y="12593"/>
                  <a:pt x="45296" y="12584"/>
                </a:cubicBezTo>
                <a:cubicBezTo>
                  <a:pt x="45608" y="12553"/>
                  <a:pt x="45922" y="12454"/>
                  <a:pt x="46237" y="12454"/>
                </a:cubicBezTo>
                <a:cubicBezTo>
                  <a:pt x="46332" y="12454"/>
                  <a:pt x="46426" y="12462"/>
                  <a:pt x="46521" y="12485"/>
                </a:cubicBezTo>
                <a:cubicBezTo>
                  <a:pt x="46530" y="12487"/>
                  <a:pt x="46539" y="12488"/>
                  <a:pt x="46548" y="12488"/>
                </a:cubicBezTo>
                <a:cubicBezTo>
                  <a:pt x="46607" y="12488"/>
                  <a:pt x="46642" y="12436"/>
                  <a:pt x="46687" y="12410"/>
                </a:cubicBezTo>
                <a:cubicBezTo>
                  <a:pt x="46757" y="12370"/>
                  <a:pt x="46827" y="12352"/>
                  <a:pt x="46896" y="12352"/>
                </a:cubicBezTo>
                <a:cubicBezTo>
                  <a:pt x="46981" y="12352"/>
                  <a:pt x="47065" y="12379"/>
                  <a:pt x="47149" y="12422"/>
                </a:cubicBezTo>
                <a:cubicBezTo>
                  <a:pt x="47196" y="12446"/>
                  <a:pt x="47240" y="12477"/>
                  <a:pt x="47287" y="12505"/>
                </a:cubicBezTo>
                <a:cubicBezTo>
                  <a:pt x="47322" y="12372"/>
                  <a:pt x="47350" y="12328"/>
                  <a:pt x="47383" y="12328"/>
                </a:cubicBezTo>
                <a:cubicBezTo>
                  <a:pt x="47426" y="12328"/>
                  <a:pt x="47479" y="12404"/>
                  <a:pt x="47570" y="12457"/>
                </a:cubicBezTo>
                <a:cubicBezTo>
                  <a:pt x="47623" y="12487"/>
                  <a:pt x="47683" y="12500"/>
                  <a:pt x="47747" y="12500"/>
                </a:cubicBezTo>
                <a:cubicBezTo>
                  <a:pt x="47936" y="12500"/>
                  <a:pt x="48158" y="12392"/>
                  <a:pt x="48330" y="12342"/>
                </a:cubicBezTo>
                <a:cubicBezTo>
                  <a:pt x="48719" y="12231"/>
                  <a:pt x="49093" y="12286"/>
                  <a:pt x="49470" y="12256"/>
                </a:cubicBezTo>
                <a:cubicBezTo>
                  <a:pt x="49497" y="12254"/>
                  <a:pt x="49523" y="12253"/>
                  <a:pt x="49550" y="12253"/>
                </a:cubicBezTo>
                <a:cubicBezTo>
                  <a:pt x="49775" y="12253"/>
                  <a:pt x="50018" y="12318"/>
                  <a:pt x="50232" y="12318"/>
                </a:cubicBezTo>
                <a:cubicBezTo>
                  <a:pt x="50248" y="12318"/>
                  <a:pt x="50263" y="12318"/>
                  <a:pt x="50279" y="12317"/>
                </a:cubicBezTo>
                <a:cubicBezTo>
                  <a:pt x="50454" y="12308"/>
                  <a:pt x="50586" y="12301"/>
                  <a:pt x="50695" y="12301"/>
                </a:cubicBezTo>
                <a:cubicBezTo>
                  <a:pt x="50988" y="12301"/>
                  <a:pt x="51115" y="12352"/>
                  <a:pt x="51483" y="12546"/>
                </a:cubicBezTo>
                <a:cubicBezTo>
                  <a:pt x="51501" y="12555"/>
                  <a:pt x="51522" y="12552"/>
                  <a:pt x="51542" y="12554"/>
                </a:cubicBezTo>
                <a:cubicBezTo>
                  <a:pt x="51544" y="12394"/>
                  <a:pt x="51570" y="12346"/>
                  <a:pt x="51606" y="12346"/>
                </a:cubicBezTo>
                <a:cubicBezTo>
                  <a:pt x="51663" y="12346"/>
                  <a:pt x="51744" y="12462"/>
                  <a:pt x="51800" y="12462"/>
                </a:cubicBezTo>
                <a:cubicBezTo>
                  <a:pt x="51808" y="12462"/>
                  <a:pt x="51815" y="12460"/>
                  <a:pt x="51821" y="12455"/>
                </a:cubicBezTo>
                <a:cubicBezTo>
                  <a:pt x="51915" y="12391"/>
                  <a:pt x="51997" y="12333"/>
                  <a:pt x="51957" y="12156"/>
                </a:cubicBezTo>
                <a:cubicBezTo>
                  <a:pt x="51864" y="11751"/>
                  <a:pt x="51710" y="11361"/>
                  <a:pt x="51502" y="11000"/>
                </a:cubicBezTo>
                <a:cubicBezTo>
                  <a:pt x="51057" y="10218"/>
                  <a:pt x="50568" y="9477"/>
                  <a:pt x="50116" y="8701"/>
                </a:cubicBezTo>
                <a:cubicBezTo>
                  <a:pt x="49823" y="8199"/>
                  <a:pt x="49511" y="7722"/>
                  <a:pt x="49191" y="7252"/>
                </a:cubicBezTo>
                <a:cubicBezTo>
                  <a:pt x="49036" y="7022"/>
                  <a:pt x="48916" y="6262"/>
                  <a:pt x="49048" y="6209"/>
                </a:cubicBezTo>
                <a:cubicBezTo>
                  <a:pt x="49525" y="6012"/>
                  <a:pt x="49530" y="5345"/>
                  <a:pt x="49838" y="4970"/>
                </a:cubicBezTo>
                <a:cubicBezTo>
                  <a:pt x="50078" y="4676"/>
                  <a:pt x="50225" y="4230"/>
                  <a:pt x="50486" y="3922"/>
                </a:cubicBezTo>
                <a:cubicBezTo>
                  <a:pt x="50538" y="3864"/>
                  <a:pt x="50571" y="3778"/>
                  <a:pt x="50612" y="3706"/>
                </a:cubicBezTo>
                <a:cubicBezTo>
                  <a:pt x="50801" y="3375"/>
                  <a:pt x="50810" y="2903"/>
                  <a:pt x="51134" y="2670"/>
                </a:cubicBezTo>
                <a:cubicBezTo>
                  <a:pt x="51225" y="2602"/>
                  <a:pt x="51364" y="2540"/>
                  <a:pt x="51356" y="2313"/>
                </a:cubicBezTo>
                <a:cubicBezTo>
                  <a:pt x="51349" y="2104"/>
                  <a:pt x="51488" y="1905"/>
                  <a:pt x="51643" y="1827"/>
                </a:cubicBezTo>
                <a:cubicBezTo>
                  <a:pt x="51719" y="1790"/>
                  <a:pt x="51667" y="1755"/>
                  <a:pt x="51648" y="1723"/>
                </a:cubicBezTo>
                <a:cubicBezTo>
                  <a:pt x="51565" y="1595"/>
                  <a:pt x="51730" y="1563"/>
                  <a:pt x="51709" y="1460"/>
                </a:cubicBezTo>
                <a:lnTo>
                  <a:pt x="51709" y="1460"/>
                </a:lnTo>
                <a:cubicBezTo>
                  <a:pt x="51709" y="1460"/>
                  <a:pt x="51710" y="1460"/>
                  <a:pt x="51710" y="1460"/>
                </a:cubicBezTo>
                <a:cubicBezTo>
                  <a:pt x="51929" y="1460"/>
                  <a:pt x="51940" y="1195"/>
                  <a:pt x="52026" y="1037"/>
                </a:cubicBezTo>
                <a:cubicBezTo>
                  <a:pt x="52127" y="851"/>
                  <a:pt x="51990" y="467"/>
                  <a:pt x="51833" y="467"/>
                </a:cubicBezTo>
                <a:cubicBezTo>
                  <a:pt x="51824" y="467"/>
                  <a:pt x="51814" y="469"/>
                  <a:pt x="51805" y="471"/>
                </a:cubicBezTo>
                <a:cubicBezTo>
                  <a:pt x="51761" y="484"/>
                  <a:pt x="51717" y="490"/>
                  <a:pt x="51675" y="490"/>
                </a:cubicBezTo>
                <a:cubicBezTo>
                  <a:pt x="51438" y="490"/>
                  <a:pt x="51232" y="315"/>
                  <a:pt x="50982" y="315"/>
                </a:cubicBezTo>
                <a:cubicBezTo>
                  <a:pt x="50975" y="315"/>
                  <a:pt x="50969" y="315"/>
                  <a:pt x="50963" y="315"/>
                </a:cubicBezTo>
                <a:cubicBezTo>
                  <a:pt x="50467" y="333"/>
                  <a:pt x="49964" y="345"/>
                  <a:pt x="49464" y="350"/>
                </a:cubicBezTo>
                <a:cubicBezTo>
                  <a:pt x="48938" y="354"/>
                  <a:pt x="48411" y="376"/>
                  <a:pt x="47884" y="376"/>
                </a:cubicBezTo>
                <a:cubicBezTo>
                  <a:pt x="47432" y="376"/>
                  <a:pt x="46979" y="360"/>
                  <a:pt x="46528" y="304"/>
                </a:cubicBezTo>
                <a:cubicBezTo>
                  <a:pt x="46403" y="289"/>
                  <a:pt x="46278" y="285"/>
                  <a:pt x="46152" y="285"/>
                </a:cubicBezTo>
                <a:cubicBezTo>
                  <a:pt x="46031" y="285"/>
                  <a:pt x="45909" y="288"/>
                  <a:pt x="45787" y="288"/>
                </a:cubicBezTo>
                <a:cubicBezTo>
                  <a:pt x="45697" y="288"/>
                  <a:pt x="45607" y="286"/>
                  <a:pt x="45517" y="280"/>
                </a:cubicBezTo>
                <a:cubicBezTo>
                  <a:pt x="45085" y="247"/>
                  <a:pt x="44655" y="171"/>
                  <a:pt x="44221" y="146"/>
                </a:cubicBezTo>
                <a:cubicBezTo>
                  <a:pt x="43917" y="129"/>
                  <a:pt x="43611" y="70"/>
                  <a:pt x="43307" y="70"/>
                </a:cubicBezTo>
                <a:cubicBezTo>
                  <a:pt x="43217" y="70"/>
                  <a:pt x="43128" y="75"/>
                  <a:pt x="43039" y="88"/>
                </a:cubicBezTo>
                <a:cubicBezTo>
                  <a:pt x="42991" y="95"/>
                  <a:pt x="42944" y="97"/>
                  <a:pt x="42896" y="97"/>
                </a:cubicBezTo>
                <a:cubicBezTo>
                  <a:pt x="42671" y="97"/>
                  <a:pt x="42450" y="33"/>
                  <a:pt x="42230" y="21"/>
                </a:cubicBezTo>
                <a:cubicBezTo>
                  <a:pt x="42099" y="14"/>
                  <a:pt x="41937" y="0"/>
                  <a:pt x="41797" y="0"/>
                </a:cubicBezTo>
                <a:close/>
              </a:path>
            </a:pathLst>
          </a:custGeom>
          <a:solidFill>
            <a:schemeClr val="accent3">
              <a:lumMod val="40000"/>
              <a:lumOff val="60000"/>
            </a:schemeClr>
          </a:solidFill>
          <a:ln>
            <a:solidFill>
              <a:schemeClr val="accent1">
                <a:lumMod val="20000"/>
                <a:lumOff val="80000"/>
              </a:schemeClr>
            </a:solidFill>
          </a:ln>
        </p:spPr>
        <p:txBody>
          <a:bodyPr spcFirstLastPara="1" wrap="square" lIns="99044" tIns="99044" rIns="99044" bIns="99044" anchor="ctr" anchorCtr="0">
            <a:noAutofit/>
          </a:bodyPr>
          <a:lstStyle/>
          <a:p>
            <a:pPr>
              <a:buSzPts val="1400"/>
            </a:pPr>
            <a:endParaRPr sz="1517">
              <a:latin typeface="UTM Avo" panose="02040603050506020204" pitchFamily="18"/>
            </a:endParaRPr>
          </a:p>
        </p:txBody>
      </p:sp>
      <p:sp>
        <p:nvSpPr>
          <p:cNvPr id="18" name="Google Shape;323;p9">
            <a:extLst>
              <a:ext uri="{FF2B5EF4-FFF2-40B4-BE49-F238E27FC236}">
                <a16:creationId xmlns:a16="http://schemas.microsoft.com/office/drawing/2014/main" id="{34F49863-F9DE-C81D-4A5E-D4FD2E7E1701}"/>
              </a:ext>
            </a:extLst>
          </p:cNvPr>
          <p:cNvSpPr/>
          <p:nvPr/>
        </p:nvSpPr>
        <p:spPr>
          <a:xfrm>
            <a:off x="1364574" y="6012966"/>
            <a:ext cx="2259492" cy="533500"/>
          </a:xfrm>
          <a:prstGeom prst="rect">
            <a:avLst/>
          </a:prstGeom>
          <a:noFill/>
          <a:ln>
            <a:noFill/>
          </a:ln>
        </p:spPr>
        <p:txBody>
          <a:bodyPr spcFirstLastPara="1" wrap="square" lIns="99044" tIns="49508" rIns="99044" bIns="49508" anchor="t" anchorCtr="0">
            <a:spAutoFit/>
          </a:bodyPr>
          <a:lstStyle/>
          <a:p>
            <a:pPr algn="ctr">
              <a:lnSpc>
                <a:spcPct val="130000"/>
              </a:lnSpc>
            </a:pPr>
            <a:r>
              <a:rPr lang="en-US" sz="2167" dirty="0" err="1">
                <a:latin typeface="UTM Avo" panose="02040603050506020204" pitchFamily="18"/>
              </a:rPr>
              <a:t>Thần</a:t>
            </a:r>
            <a:r>
              <a:rPr lang="en-US" sz="2167" dirty="0">
                <a:latin typeface="UTM Avo" panose="02040603050506020204" pitchFamily="18"/>
              </a:rPr>
              <a:t> </a:t>
            </a:r>
            <a:r>
              <a:rPr lang="en-US" sz="2167" dirty="0" err="1">
                <a:latin typeface="UTM Avo" panose="02040603050506020204" pitchFamily="18"/>
              </a:rPr>
              <a:t>thoại</a:t>
            </a:r>
            <a:endParaRPr sz="2167" dirty="0">
              <a:latin typeface="UTM Avo" panose="02040603050506020204" pitchFamily="18"/>
            </a:endParaRPr>
          </a:p>
        </p:txBody>
      </p:sp>
      <p:pic>
        <p:nvPicPr>
          <p:cNvPr id="19" name="Google Shape;324;p9">
            <a:extLst>
              <a:ext uri="{FF2B5EF4-FFF2-40B4-BE49-F238E27FC236}">
                <a16:creationId xmlns:a16="http://schemas.microsoft.com/office/drawing/2014/main" id="{2CDB69B3-318D-7C57-CBFF-37A7CE0E643D}"/>
              </a:ext>
            </a:extLst>
          </p:cNvPr>
          <p:cNvPicPr preferRelativeResize="0"/>
          <p:nvPr/>
        </p:nvPicPr>
        <p:blipFill rotWithShape="1">
          <a:blip r:embed="rId5">
            <a:alphaModFix/>
          </a:blip>
          <a:srcRect/>
          <a:stretch/>
        </p:blipFill>
        <p:spPr>
          <a:xfrm>
            <a:off x="7663658" y="2282072"/>
            <a:ext cx="3171982" cy="2669348"/>
          </a:xfrm>
          <a:prstGeom prst="rect">
            <a:avLst/>
          </a:prstGeom>
          <a:noFill/>
          <a:ln>
            <a:noFill/>
          </a:ln>
          <a:effectLst>
            <a:outerShdw blurRad="50800" dist="38100" dir="2700000" algn="tl" rotWithShape="0">
              <a:srgbClr val="000000">
                <a:alpha val="40000"/>
              </a:srgbClr>
            </a:outerShdw>
          </a:effectLst>
        </p:spPr>
      </p:pic>
      <p:sp>
        <p:nvSpPr>
          <p:cNvPr id="20" name="Google Shape;325;p9">
            <a:extLst>
              <a:ext uri="{FF2B5EF4-FFF2-40B4-BE49-F238E27FC236}">
                <a16:creationId xmlns:a16="http://schemas.microsoft.com/office/drawing/2014/main" id="{2F235EC8-C9E2-1BD2-8560-EFD4DD384031}"/>
              </a:ext>
            </a:extLst>
          </p:cNvPr>
          <p:cNvSpPr/>
          <p:nvPr/>
        </p:nvSpPr>
        <p:spPr>
          <a:xfrm>
            <a:off x="7583478" y="5052553"/>
            <a:ext cx="3276608" cy="533500"/>
          </a:xfrm>
          <a:prstGeom prst="rect">
            <a:avLst/>
          </a:prstGeom>
          <a:noFill/>
          <a:ln>
            <a:noFill/>
          </a:ln>
        </p:spPr>
        <p:txBody>
          <a:bodyPr spcFirstLastPara="1" wrap="square" lIns="99044" tIns="49508" rIns="99044" bIns="49508" anchor="t" anchorCtr="0">
            <a:spAutoFit/>
          </a:bodyPr>
          <a:lstStyle/>
          <a:p>
            <a:pPr algn="ctr">
              <a:lnSpc>
                <a:spcPct val="130000"/>
              </a:lnSpc>
            </a:pPr>
            <a:r>
              <a:rPr lang="en-US" sz="2167" i="1" dirty="0" err="1">
                <a:latin typeface="UTM Avo" panose="02040603050506020204" pitchFamily="18"/>
              </a:rPr>
              <a:t>Hồi</a:t>
            </a:r>
            <a:r>
              <a:rPr lang="en-US" sz="2167" i="1" dirty="0">
                <a:latin typeface="UTM Avo" panose="02040603050506020204" pitchFamily="18"/>
              </a:rPr>
              <a:t> </a:t>
            </a:r>
            <a:r>
              <a:rPr lang="en-US" sz="2167" i="1" dirty="0" err="1">
                <a:latin typeface="UTM Avo" panose="02040603050506020204" pitchFamily="18"/>
              </a:rPr>
              <a:t>trống</a:t>
            </a:r>
            <a:r>
              <a:rPr lang="en-US" sz="2167" i="1" dirty="0">
                <a:latin typeface="UTM Avo" panose="02040603050506020204" pitchFamily="18"/>
              </a:rPr>
              <a:t> </a:t>
            </a:r>
            <a:r>
              <a:rPr lang="en-US" sz="2167" i="1" dirty="0" err="1">
                <a:latin typeface="UTM Avo" panose="02040603050506020204" pitchFamily="18"/>
              </a:rPr>
              <a:t>cổ</a:t>
            </a:r>
            <a:r>
              <a:rPr lang="en-US" sz="2167" i="1" dirty="0">
                <a:latin typeface="UTM Avo" panose="02040603050506020204" pitchFamily="18"/>
              </a:rPr>
              <a:t> </a:t>
            </a:r>
            <a:r>
              <a:rPr lang="en-US" sz="2167" i="1" dirty="0" err="1">
                <a:latin typeface="UTM Avo" panose="02040603050506020204" pitchFamily="18"/>
              </a:rPr>
              <a:t>thành</a:t>
            </a:r>
            <a:endParaRPr sz="2167" i="1" dirty="0">
              <a:latin typeface="UTM Avo" panose="02040603050506020204" pitchFamily="18"/>
            </a:endParaRPr>
          </a:p>
        </p:txBody>
      </p:sp>
      <p:sp>
        <p:nvSpPr>
          <p:cNvPr id="21" name="Google Shape;326;p9">
            <a:extLst>
              <a:ext uri="{FF2B5EF4-FFF2-40B4-BE49-F238E27FC236}">
                <a16:creationId xmlns:a16="http://schemas.microsoft.com/office/drawing/2014/main" id="{F08819B8-3E3F-892A-0FD8-7FC69C47E21E}"/>
              </a:ext>
            </a:extLst>
          </p:cNvPr>
          <p:cNvSpPr/>
          <p:nvPr/>
        </p:nvSpPr>
        <p:spPr>
          <a:xfrm>
            <a:off x="7576554" y="5822725"/>
            <a:ext cx="3346189" cy="840452"/>
          </a:xfrm>
          <a:custGeom>
            <a:avLst/>
            <a:gdLst/>
            <a:ahLst/>
            <a:cxnLst/>
            <a:rect l="l" t="t" r="r" b="b"/>
            <a:pathLst>
              <a:path w="52127" h="13160" extrusionOk="0">
                <a:moveTo>
                  <a:pt x="41797" y="0"/>
                </a:moveTo>
                <a:cubicBezTo>
                  <a:pt x="41733" y="0"/>
                  <a:pt x="41673" y="3"/>
                  <a:pt x="41623" y="11"/>
                </a:cubicBezTo>
                <a:cubicBezTo>
                  <a:pt x="41525" y="26"/>
                  <a:pt x="41427" y="30"/>
                  <a:pt x="41330" y="30"/>
                </a:cubicBezTo>
                <a:cubicBezTo>
                  <a:pt x="41198" y="30"/>
                  <a:pt x="41068" y="23"/>
                  <a:pt x="40937" y="23"/>
                </a:cubicBezTo>
                <a:cubicBezTo>
                  <a:pt x="40867" y="23"/>
                  <a:pt x="40798" y="25"/>
                  <a:pt x="40729" y="32"/>
                </a:cubicBezTo>
                <a:cubicBezTo>
                  <a:pt x="40603" y="44"/>
                  <a:pt x="40477" y="48"/>
                  <a:pt x="40351" y="48"/>
                </a:cubicBezTo>
                <a:cubicBezTo>
                  <a:pt x="40084" y="48"/>
                  <a:pt x="39817" y="30"/>
                  <a:pt x="39550" y="30"/>
                </a:cubicBezTo>
                <a:cubicBezTo>
                  <a:pt x="39365" y="30"/>
                  <a:pt x="39179" y="39"/>
                  <a:pt x="38993" y="69"/>
                </a:cubicBezTo>
                <a:cubicBezTo>
                  <a:pt x="38821" y="98"/>
                  <a:pt x="38647" y="103"/>
                  <a:pt x="38473" y="103"/>
                </a:cubicBezTo>
                <a:cubicBezTo>
                  <a:pt x="38377" y="103"/>
                  <a:pt x="38281" y="101"/>
                  <a:pt x="38184" y="101"/>
                </a:cubicBezTo>
                <a:cubicBezTo>
                  <a:pt x="37918" y="101"/>
                  <a:pt x="37652" y="113"/>
                  <a:pt x="37390" y="201"/>
                </a:cubicBezTo>
                <a:cubicBezTo>
                  <a:pt x="37360" y="211"/>
                  <a:pt x="37331" y="215"/>
                  <a:pt x="37301" y="215"/>
                </a:cubicBezTo>
                <a:cubicBezTo>
                  <a:pt x="37194" y="215"/>
                  <a:pt x="37089" y="162"/>
                  <a:pt x="36992" y="162"/>
                </a:cubicBezTo>
                <a:cubicBezTo>
                  <a:pt x="36968" y="162"/>
                  <a:pt x="36944" y="165"/>
                  <a:pt x="36921" y="173"/>
                </a:cubicBezTo>
                <a:cubicBezTo>
                  <a:pt x="36796" y="218"/>
                  <a:pt x="36660" y="258"/>
                  <a:pt x="36539" y="258"/>
                </a:cubicBezTo>
                <a:cubicBezTo>
                  <a:pt x="36493" y="258"/>
                  <a:pt x="36449" y="253"/>
                  <a:pt x="36409" y="239"/>
                </a:cubicBezTo>
                <a:cubicBezTo>
                  <a:pt x="36262" y="191"/>
                  <a:pt x="36117" y="175"/>
                  <a:pt x="35971" y="175"/>
                </a:cubicBezTo>
                <a:cubicBezTo>
                  <a:pt x="35659" y="175"/>
                  <a:pt x="35350" y="250"/>
                  <a:pt x="35039" y="250"/>
                </a:cubicBezTo>
                <a:cubicBezTo>
                  <a:pt x="34979" y="250"/>
                  <a:pt x="34919" y="247"/>
                  <a:pt x="34859" y="240"/>
                </a:cubicBezTo>
                <a:cubicBezTo>
                  <a:pt x="34741" y="227"/>
                  <a:pt x="34621" y="223"/>
                  <a:pt x="34502" y="223"/>
                </a:cubicBezTo>
                <a:cubicBezTo>
                  <a:pt x="34240" y="223"/>
                  <a:pt x="33976" y="245"/>
                  <a:pt x="33714" y="245"/>
                </a:cubicBezTo>
                <a:cubicBezTo>
                  <a:pt x="33711" y="245"/>
                  <a:pt x="33709" y="245"/>
                  <a:pt x="33706" y="245"/>
                </a:cubicBezTo>
                <a:cubicBezTo>
                  <a:pt x="33412" y="245"/>
                  <a:pt x="33118" y="196"/>
                  <a:pt x="32824" y="196"/>
                </a:cubicBezTo>
                <a:cubicBezTo>
                  <a:pt x="32722" y="196"/>
                  <a:pt x="32621" y="201"/>
                  <a:pt x="32520" y="217"/>
                </a:cubicBezTo>
                <a:cubicBezTo>
                  <a:pt x="32391" y="238"/>
                  <a:pt x="32252" y="260"/>
                  <a:pt x="32124" y="260"/>
                </a:cubicBezTo>
                <a:cubicBezTo>
                  <a:pt x="32073" y="260"/>
                  <a:pt x="32024" y="256"/>
                  <a:pt x="31977" y="248"/>
                </a:cubicBezTo>
                <a:cubicBezTo>
                  <a:pt x="31895" y="233"/>
                  <a:pt x="31813" y="229"/>
                  <a:pt x="31731" y="229"/>
                </a:cubicBezTo>
                <a:cubicBezTo>
                  <a:pt x="31582" y="229"/>
                  <a:pt x="31433" y="244"/>
                  <a:pt x="31285" y="244"/>
                </a:cubicBezTo>
                <a:cubicBezTo>
                  <a:pt x="31173" y="244"/>
                  <a:pt x="31061" y="235"/>
                  <a:pt x="30949" y="204"/>
                </a:cubicBezTo>
                <a:cubicBezTo>
                  <a:pt x="30839" y="173"/>
                  <a:pt x="30729" y="162"/>
                  <a:pt x="30618" y="162"/>
                </a:cubicBezTo>
                <a:cubicBezTo>
                  <a:pt x="30376" y="162"/>
                  <a:pt x="30133" y="213"/>
                  <a:pt x="29890" y="213"/>
                </a:cubicBezTo>
                <a:cubicBezTo>
                  <a:pt x="29837" y="213"/>
                  <a:pt x="29784" y="211"/>
                  <a:pt x="29731" y="205"/>
                </a:cubicBezTo>
                <a:cubicBezTo>
                  <a:pt x="29524" y="181"/>
                  <a:pt x="29297" y="122"/>
                  <a:pt x="29108" y="122"/>
                </a:cubicBezTo>
                <a:cubicBezTo>
                  <a:pt x="29082" y="122"/>
                  <a:pt x="29057" y="123"/>
                  <a:pt x="29033" y="126"/>
                </a:cubicBezTo>
                <a:cubicBezTo>
                  <a:pt x="28898" y="140"/>
                  <a:pt x="28763" y="145"/>
                  <a:pt x="28629" y="145"/>
                </a:cubicBezTo>
                <a:cubicBezTo>
                  <a:pt x="28307" y="145"/>
                  <a:pt x="27987" y="116"/>
                  <a:pt x="27667" y="116"/>
                </a:cubicBezTo>
                <a:cubicBezTo>
                  <a:pt x="27605" y="116"/>
                  <a:pt x="27543" y="117"/>
                  <a:pt x="27481" y="120"/>
                </a:cubicBezTo>
                <a:cubicBezTo>
                  <a:pt x="27432" y="122"/>
                  <a:pt x="27383" y="123"/>
                  <a:pt x="27335" y="123"/>
                </a:cubicBezTo>
                <a:cubicBezTo>
                  <a:pt x="26924" y="123"/>
                  <a:pt x="26511" y="54"/>
                  <a:pt x="26101" y="54"/>
                </a:cubicBezTo>
                <a:cubicBezTo>
                  <a:pt x="26010" y="54"/>
                  <a:pt x="25919" y="58"/>
                  <a:pt x="25828" y="66"/>
                </a:cubicBezTo>
                <a:cubicBezTo>
                  <a:pt x="25148" y="128"/>
                  <a:pt x="24469" y="164"/>
                  <a:pt x="23789" y="167"/>
                </a:cubicBezTo>
                <a:cubicBezTo>
                  <a:pt x="23617" y="168"/>
                  <a:pt x="23444" y="172"/>
                  <a:pt x="23271" y="172"/>
                </a:cubicBezTo>
                <a:cubicBezTo>
                  <a:pt x="23056" y="172"/>
                  <a:pt x="22842" y="166"/>
                  <a:pt x="22629" y="140"/>
                </a:cubicBezTo>
                <a:cubicBezTo>
                  <a:pt x="22611" y="138"/>
                  <a:pt x="22593" y="137"/>
                  <a:pt x="22576" y="137"/>
                </a:cubicBezTo>
                <a:cubicBezTo>
                  <a:pt x="22393" y="137"/>
                  <a:pt x="22224" y="243"/>
                  <a:pt x="22052" y="243"/>
                </a:cubicBezTo>
                <a:cubicBezTo>
                  <a:pt x="22023" y="243"/>
                  <a:pt x="21994" y="240"/>
                  <a:pt x="21966" y="233"/>
                </a:cubicBezTo>
                <a:cubicBezTo>
                  <a:pt x="21774" y="189"/>
                  <a:pt x="21582" y="174"/>
                  <a:pt x="21391" y="174"/>
                </a:cubicBezTo>
                <a:cubicBezTo>
                  <a:pt x="21065" y="174"/>
                  <a:pt x="20740" y="217"/>
                  <a:pt x="20413" y="232"/>
                </a:cubicBezTo>
                <a:cubicBezTo>
                  <a:pt x="20302" y="237"/>
                  <a:pt x="20191" y="239"/>
                  <a:pt x="20080" y="239"/>
                </a:cubicBezTo>
                <a:cubicBezTo>
                  <a:pt x="19794" y="239"/>
                  <a:pt x="19509" y="227"/>
                  <a:pt x="19223" y="227"/>
                </a:cubicBezTo>
                <a:cubicBezTo>
                  <a:pt x="18976" y="227"/>
                  <a:pt x="18730" y="236"/>
                  <a:pt x="18483" y="267"/>
                </a:cubicBezTo>
                <a:cubicBezTo>
                  <a:pt x="18321" y="288"/>
                  <a:pt x="18159" y="294"/>
                  <a:pt x="17996" y="294"/>
                </a:cubicBezTo>
                <a:cubicBezTo>
                  <a:pt x="17762" y="294"/>
                  <a:pt x="17528" y="282"/>
                  <a:pt x="17294" y="282"/>
                </a:cubicBezTo>
                <a:cubicBezTo>
                  <a:pt x="17144" y="282"/>
                  <a:pt x="16993" y="287"/>
                  <a:pt x="16844" y="304"/>
                </a:cubicBezTo>
                <a:cubicBezTo>
                  <a:pt x="16024" y="399"/>
                  <a:pt x="15204" y="446"/>
                  <a:pt x="14385" y="537"/>
                </a:cubicBezTo>
                <a:cubicBezTo>
                  <a:pt x="13491" y="637"/>
                  <a:pt x="12595" y="650"/>
                  <a:pt x="11701" y="730"/>
                </a:cubicBezTo>
                <a:cubicBezTo>
                  <a:pt x="11506" y="748"/>
                  <a:pt x="11309" y="753"/>
                  <a:pt x="11113" y="753"/>
                </a:cubicBezTo>
                <a:cubicBezTo>
                  <a:pt x="10898" y="753"/>
                  <a:pt x="10682" y="747"/>
                  <a:pt x="10467" y="747"/>
                </a:cubicBezTo>
                <a:cubicBezTo>
                  <a:pt x="10293" y="747"/>
                  <a:pt x="10119" y="751"/>
                  <a:pt x="9946" y="764"/>
                </a:cubicBezTo>
                <a:cubicBezTo>
                  <a:pt x="9610" y="791"/>
                  <a:pt x="9274" y="798"/>
                  <a:pt x="8938" y="798"/>
                </a:cubicBezTo>
                <a:cubicBezTo>
                  <a:pt x="8555" y="798"/>
                  <a:pt x="8173" y="789"/>
                  <a:pt x="7791" y="789"/>
                </a:cubicBezTo>
                <a:cubicBezTo>
                  <a:pt x="7680" y="789"/>
                  <a:pt x="7569" y="789"/>
                  <a:pt x="7459" y="791"/>
                </a:cubicBezTo>
                <a:cubicBezTo>
                  <a:pt x="7452" y="791"/>
                  <a:pt x="7446" y="791"/>
                  <a:pt x="7440" y="791"/>
                </a:cubicBezTo>
                <a:cubicBezTo>
                  <a:pt x="7220" y="791"/>
                  <a:pt x="6999" y="709"/>
                  <a:pt x="6778" y="700"/>
                </a:cubicBezTo>
                <a:cubicBezTo>
                  <a:pt x="6153" y="678"/>
                  <a:pt x="5523" y="714"/>
                  <a:pt x="4899" y="652"/>
                </a:cubicBezTo>
                <a:cubicBezTo>
                  <a:pt x="4596" y="622"/>
                  <a:pt x="4293" y="617"/>
                  <a:pt x="3990" y="617"/>
                </a:cubicBezTo>
                <a:cubicBezTo>
                  <a:pt x="3844" y="617"/>
                  <a:pt x="3697" y="619"/>
                  <a:pt x="3550" y="619"/>
                </a:cubicBezTo>
                <a:cubicBezTo>
                  <a:pt x="3353" y="619"/>
                  <a:pt x="3156" y="617"/>
                  <a:pt x="2958" y="607"/>
                </a:cubicBezTo>
                <a:cubicBezTo>
                  <a:pt x="2803" y="599"/>
                  <a:pt x="2649" y="595"/>
                  <a:pt x="2494" y="595"/>
                </a:cubicBezTo>
                <a:cubicBezTo>
                  <a:pt x="1838" y="595"/>
                  <a:pt x="1183" y="661"/>
                  <a:pt x="530" y="761"/>
                </a:cubicBezTo>
                <a:cubicBezTo>
                  <a:pt x="333" y="791"/>
                  <a:pt x="107" y="899"/>
                  <a:pt x="47" y="1115"/>
                </a:cubicBezTo>
                <a:cubicBezTo>
                  <a:pt x="0" y="1282"/>
                  <a:pt x="87" y="1545"/>
                  <a:pt x="225" y="1721"/>
                </a:cubicBezTo>
                <a:cubicBezTo>
                  <a:pt x="380" y="1917"/>
                  <a:pt x="506" y="2149"/>
                  <a:pt x="649" y="2362"/>
                </a:cubicBezTo>
                <a:cubicBezTo>
                  <a:pt x="1014" y="2911"/>
                  <a:pt x="1347" y="3504"/>
                  <a:pt x="1755" y="3993"/>
                </a:cubicBezTo>
                <a:cubicBezTo>
                  <a:pt x="2224" y="4555"/>
                  <a:pt x="2712" y="5070"/>
                  <a:pt x="3122" y="5724"/>
                </a:cubicBezTo>
                <a:cubicBezTo>
                  <a:pt x="3494" y="6320"/>
                  <a:pt x="3374" y="7060"/>
                  <a:pt x="3027" y="7548"/>
                </a:cubicBezTo>
                <a:cubicBezTo>
                  <a:pt x="2646" y="8087"/>
                  <a:pt x="2333" y="8705"/>
                  <a:pt x="2051" y="9313"/>
                </a:cubicBezTo>
                <a:cubicBezTo>
                  <a:pt x="1765" y="9933"/>
                  <a:pt x="1415" y="10499"/>
                  <a:pt x="1147" y="11134"/>
                </a:cubicBezTo>
                <a:cubicBezTo>
                  <a:pt x="913" y="11688"/>
                  <a:pt x="605" y="12193"/>
                  <a:pt x="335" y="12724"/>
                </a:cubicBezTo>
                <a:cubicBezTo>
                  <a:pt x="274" y="12843"/>
                  <a:pt x="384" y="13160"/>
                  <a:pt x="461" y="13160"/>
                </a:cubicBezTo>
                <a:cubicBezTo>
                  <a:pt x="467" y="13160"/>
                  <a:pt x="473" y="13158"/>
                  <a:pt x="478" y="13154"/>
                </a:cubicBezTo>
                <a:cubicBezTo>
                  <a:pt x="639" y="13037"/>
                  <a:pt x="815" y="13110"/>
                  <a:pt x="988" y="13022"/>
                </a:cubicBezTo>
                <a:cubicBezTo>
                  <a:pt x="1225" y="12901"/>
                  <a:pt x="1511" y="12944"/>
                  <a:pt x="1776" y="12908"/>
                </a:cubicBezTo>
                <a:cubicBezTo>
                  <a:pt x="1778" y="12908"/>
                  <a:pt x="1780" y="12908"/>
                  <a:pt x="1782" y="12908"/>
                </a:cubicBezTo>
                <a:cubicBezTo>
                  <a:pt x="1842" y="12908"/>
                  <a:pt x="1800" y="13061"/>
                  <a:pt x="1851" y="13061"/>
                </a:cubicBezTo>
                <a:cubicBezTo>
                  <a:pt x="1862" y="13061"/>
                  <a:pt x="1877" y="13054"/>
                  <a:pt x="1898" y="13037"/>
                </a:cubicBezTo>
                <a:cubicBezTo>
                  <a:pt x="2040" y="12925"/>
                  <a:pt x="2191" y="12901"/>
                  <a:pt x="2345" y="12901"/>
                </a:cubicBezTo>
                <a:cubicBezTo>
                  <a:pt x="2467" y="12901"/>
                  <a:pt x="2591" y="12916"/>
                  <a:pt x="2713" y="12916"/>
                </a:cubicBezTo>
                <a:cubicBezTo>
                  <a:pt x="2847" y="12916"/>
                  <a:pt x="2979" y="12898"/>
                  <a:pt x="3106" y="12823"/>
                </a:cubicBezTo>
                <a:cubicBezTo>
                  <a:pt x="3114" y="12819"/>
                  <a:pt x="3125" y="12817"/>
                  <a:pt x="3140" y="12817"/>
                </a:cubicBezTo>
                <a:cubicBezTo>
                  <a:pt x="3154" y="12817"/>
                  <a:pt x="3172" y="12819"/>
                  <a:pt x="3192" y="12819"/>
                </a:cubicBezTo>
                <a:cubicBezTo>
                  <a:pt x="3248" y="12819"/>
                  <a:pt x="3317" y="12808"/>
                  <a:pt x="3361" y="12729"/>
                </a:cubicBezTo>
                <a:cubicBezTo>
                  <a:pt x="3362" y="12727"/>
                  <a:pt x="3365" y="12726"/>
                  <a:pt x="3369" y="12726"/>
                </a:cubicBezTo>
                <a:cubicBezTo>
                  <a:pt x="3376" y="12726"/>
                  <a:pt x="3385" y="12729"/>
                  <a:pt x="3389" y="12734"/>
                </a:cubicBezTo>
                <a:cubicBezTo>
                  <a:pt x="3439" y="12796"/>
                  <a:pt x="3489" y="12816"/>
                  <a:pt x="3538" y="12816"/>
                </a:cubicBezTo>
                <a:cubicBezTo>
                  <a:pt x="3622" y="12816"/>
                  <a:pt x="3704" y="12758"/>
                  <a:pt x="3779" y="12758"/>
                </a:cubicBezTo>
                <a:cubicBezTo>
                  <a:pt x="3781" y="12758"/>
                  <a:pt x="3782" y="12758"/>
                  <a:pt x="3784" y="12758"/>
                </a:cubicBezTo>
                <a:cubicBezTo>
                  <a:pt x="3845" y="12760"/>
                  <a:pt x="3907" y="12761"/>
                  <a:pt x="3969" y="12761"/>
                </a:cubicBezTo>
                <a:cubicBezTo>
                  <a:pt x="4233" y="12761"/>
                  <a:pt x="4497" y="12744"/>
                  <a:pt x="4758" y="12708"/>
                </a:cubicBezTo>
                <a:cubicBezTo>
                  <a:pt x="4816" y="12701"/>
                  <a:pt x="4911" y="12629"/>
                  <a:pt x="4997" y="12629"/>
                </a:cubicBezTo>
                <a:cubicBezTo>
                  <a:pt x="5062" y="12629"/>
                  <a:pt x="5120" y="12670"/>
                  <a:pt x="5153" y="12811"/>
                </a:cubicBezTo>
                <a:cubicBezTo>
                  <a:pt x="5194" y="12790"/>
                  <a:pt x="5237" y="12805"/>
                  <a:pt x="5286" y="12783"/>
                </a:cubicBezTo>
                <a:cubicBezTo>
                  <a:pt x="5423" y="12720"/>
                  <a:pt x="5551" y="12535"/>
                  <a:pt x="5700" y="12535"/>
                </a:cubicBezTo>
                <a:cubicBezTo>
                  <a:pt x="5763" y="12535"/>
                  <a:pt x="5830" y="12568"/>
                  <a:pt x="5904" y="12658"/>
                </a:cubicBezTo>
                <a:cubicBezTo>
                  <a:pt x="5907" y="12662"/>
                  <a:pt x="5915" y="12664"/>
                  <a:pt x="5924" y="12664"/>
                </a:cubicBezTo>
                <a:cubicBezTo>
                  <a:pt x="5954" y="12664"/>
                  <a:pt x="6004" y="12645"/>
                  <a:pt x="6015" y="12621"/>
                </a:cubicBezTo>
                <a:cubicBezTo>
                  <a:pt x="6066" y="12508"/>
                  <a:pt x="6128" y="12469"/>
                  <a:pt x="6189" y="12469"/>
                </a:cubicBezTo>
                <a:cubicBezTo>
                  <a:pt x="6275" y="12469"/>
                  <a:pt x="6359" y="12546"/>
                  <a:pt x="6406" y="12596"/>
                </a:cubicBezTo>
                <a:cubicBezTo>
                  <a:pt x="6449" y="12642"/>
                  <a:pt x="6493" y="12656"/>
                  <a:pt x="6539" y="12656"/>
                </a:cubicBezTo>
                <a:cubicBezTo>
                  <a:pt x="6616" y="12656"/>
                  <a:pt x="6695" y="12614"/>
                  <a:pt x="6768" y="12614"/>
                </a:cubicBezTo>
                <a:cubicBezTo>
                  <a:pt x="6817" y="12614"/>
                  <a:pt x="6863" y="12632"/>
                  <a:pt x="6904" y="12695"/>
                </a:cubicBezTo>
                <a:cubicBezTo>
                  <a:pt x="6907" y="12699"/>
                  <a:pt x="6911" y="12701"/>
                  <a:pt x="6915" y="12701"/>
                </a:cubicBezTo>
                <a:cubicBezTo>
                  <a:pt x="6930" y="12701"/>
                  <a:pt x="6945" y="12664"/>
                  <a:pt x="6935" y="12626"/>
                </a:cubicBezTo>
                <a:cubicBezTo>
                  <a:pt x="6901" y="12501"/>
                  <a:pt x="6925" y="12483"/>
                  <a:pt x="6971" y="12483"/>
                </a:cubicBezTo>
                <a:cubicBezTo>
                  <a:pt x="6989" y="12483"/>
                  <a:pt x="7010" y="12486"/>
                  <a:pt x="7031" y="12486"/>
                </a:cubicBezTo>
                <a:cubicBezTo>
                  <a:pt x="7042" y="12486"/>
                  <a:pt x="7053" y="12485"/>
                  <a:pt x="7064" y="12483"/>
                </a:cubicBezTo>
                <a:cubicBezTo>
                  <a:pt x="7075" y="12481"/>
                  <a:pt x="7086" y="12480"/>
                  <a:pt x="7097" y="12480"/>
                </a:cubicBezTo>
                <a:cubicBezTo>
                  <a:pt x="7229" y="12480"/>
                  <a:pt x="7329" y="12622"/>
                  <a:pt x="7452" y="12622"/>
                </a:cubicBezTo>
                <a:cubicBezTo>
                  <a:pt x="7472" y="12622"/>
                  <a:pt x="7492" y="12618"/>
                  <a:pt x="7512" y="12610"/>
                </a:cubicBezTo>
                <a:cubicBezTo>
                  <a:pt x="7831" y="12488"/>
                  <a:pt x="8158" y="12538"/>
                  <a:pt x="8481" y="12504"/>
                </a:cubicBezTo>
                <a:cubicBezTo>
                  <a:pt x="8486" y="12504"/>
                  <a:pt x="8490" y="12503"/>
                  <a:pt x="8495" y="12503"/>
                </a:cubicBezTo>
                <a:cubicBezTo>
                  <a:pt x="8603" y="12503"/>
                  <a:pt x="8709" y="12620"/>
                  <a:pt x="8788" y="12620"/>
                </a:cubicBezTo>
                <a:cubicBezTo>
                  <a:pt x="8803" y="12620"/>
                  <a:pt x="8816" y="12616"/>
                  <a:pt x="8829" y="12607"/>
                </a:cubicBezTo>
                <a:cubicBezTo>
                  <a:pt x="8935" y="12531"/>
                  <a:pt x="9041" y="12508"/>
                  <a:pt x="9149" y="12508"/>
                </a:cubicBezTo>
                <a:cubicBezTo>
                  <a:pt x="9301" y="12508"/>
                  <a:pt x="9454" y="12552"/>
                  <a:pt x="9609" y="12552"/>
                </a:cubicBezTo>
                <a:cubicBezTo>
                  <a:pt x="9692" y="12552"/>
                  <a:pt x="9776" y="12540"/>
                  <a:pt x="9860" y="12500"/>
                </a:cubicBezTo>
                <a:cubicBezTo>
                  <a:pt x="9945" y="12461"/>
                  <a:pt x="10032" y="12446"/>
                  <a:pt x="10120" y="12446"/>
                </a:cubicBezTo>
                <a:cubicBezTo>
                  <a:pt x="10354" y="12446"/>
                  <a:pt x="10598" y="12548"/>
                  <a:pt x="10848" y="12548"/>
                </a:cubicBezTo>
                <a:cubicBezTo>
                  <a:pt x="10909" y="12548"/>
                  <a:pt x="10972" y="12542"/>
                  <a:pt x="11034" y="12526"/>
                </a:cubicBezTo>
                <a:cubicBezTo>
                  <a:pt x="11116" y="12506"/>
                  <a:pt x="11199" y="12498"/>
                  <a:pt x="11283" y="12498"/>
                </a:cubicBezTo>
                <a:cubicBezTo>
                  <a:pt x="11488" y="12498"/>
                  <a:pt x="11699" y="12542"/>
                  <a:pt x="11909" y="12542"/>
                </a:cubicBezTo>
                <a:cubicBezTo>
                  <a:pt x="12000" y="12542"/>
                  <a:pt x="12091" y="12534"/>
                  <a:pt x="12181" y="12510"/>
                </a:cubicBezTo>
                <a:cubicBezTo>
                  <a:pt x="12325" y="12473"/>
                  <a:pt x="12468" y="12460"/>
                  <a:pt x="12612" y="12460"/>
                </a:cubicBezTo>
                <a:cubicBezTo>
                  <a:pt x="12966" y="12460"/>
                  <a:pt x="13320" y="12541"/>
                  <a:pt x="13678" y="12541"/>
                </a:cubicBezTo>
                <a:cubicBezTo>
                  <a:pt x="13822" y="12541"/>
                  <a:pt x="13967" y="12527"/>
                  <a:pt x="14112" y="12491"/>
                </a:cubicBezTo>
                <a:cubicBezTo>
                  <a:pt x="14232" y="12460"/>
                  <a:pt x="14352" y="12449"/>
                  <a:pt x="14473" y="12449"/>
                </a:cubicBezTo>
                <a:cubicBezTo>
                  <a:pt x="14794" y="12449"/>
                  <a:pt x="15119" y="12526"/>
                  <a:pt x="15449" y="12526"/>
                </a:cubicBezTo>
                <a:cubicBezTo>
                  <a:pt x="15537" y="12526"/>
                  <a:pt x="15627" y="12521"/>
                  <a:pt x="15717" y="12507"/>
                </a:cubicBezTo>
                <a:cubicBezTo>
                  <a:pt x="15862" y="12484"/>
                  <a:pt x="16011" y="12476"/>
                  <a:pt x="16163" y="12476"/>
                </a:cubicBezTo>
                <a:cubicBezTo>
                  <a:pt x="16471" y="12476"/>
                  <a:pt x="16787" y="12509"/>
                  <a:pt x="17097" y="12520"/>
                </a:cubicBezTo>
                <a:cubicBezTo>
                  <a:pt x="17191" y="12523"/>
                  <a:pt x="17271" y="12631"/>
                  <a:pt x="17366" y="12631"/>
                </a:cubicBezTo>
                <a:cubicBezTo>
                  <a:pt x="17393" y="12631"/>
                  <a:pt x="17421" y="12622"/>
                  <a:pt x="17451" y="12599"/>
                </a:cubicBezTo>
                <a:cubicBezTo>
                  <a:pt x="17608" y="12480"/>
                  <a:pt x="17769" y="12445"/>
                  <a:pt x="17932" y="12445"/>
                </a:cubicBezTo>
                <a:cubicBezTo>
                  <a:pt x="18165" y="12445"/>
                  <a:pt x="18402" y="12516"/>
                  <a:pt x="18637" y="12516"/>
                </a:cubicBezTo>
                <a:cubicBezTo>
                  <a:pt x="18702" y="12516"/>
                  <a:pt x="18766" y="12510"/>
                  <a:pt x="18831" y="12497"/>
                </a:cubicBezTo>
                <a:cubicBezTo>
                  <a:pt x="18968" y="12468"/>
                  <a:pt x="19134" y="12448"/>
                  <a:pt x="19304" y="12448"/>
                </a:cubicBezTo>
                <a:cubicBezTo>
                  <a:pt x="19406" y="12448"/>
                  <a:pt x="19508" y="12455"/>
                  <a:pt x="19607" y="12471"/>
                </a:cubicBezTo>
                <a:cubicBezTo>
                  <a:pt x="19744" y="12494"/>
                  <a:pt x="19882" y="12503"/>
                  <a:pt x="20021" y="12503"/>
                </a:cubicBezTo>
                <a:cubicBezTo>
                  <a:pt x="20257" y="12503"/>
                  <a:pt x="20495" y="12477"/>
                  <a:pt x="20732" y="12449"/>
                </a:cubicBezTo>
                <a:cubicBezTo>
                  <a:pt x="20750" y="12447"/>
                  <a:pt x="20769" y="12446"/>
                  <a:pt x="20788" y="12446"/>
                </a:cubicBezTo>
                <a:cubicBezTo>
                  <a:pt x="20964" y="12446"/>
                  <a:pt x="21176" y="12526"/>
                  <a:pt x="21316" y="12526"/>
                </a:cubicBezTo>
                <a:cubicBezTo>
                  <a:pt x="21355" y="12526"/>
                  <a:pt x="21389" y="12519"/>
                  <a:pt x="21415" y="12503"/>
                </a:cubicBezTo>
                <a:cubicBezTo>
                  <a:pt x="21477" y="12463"/>
                  <a:pt x="21541" y="12449"/>
                  <a:pt x="21607" y="12449"/>
                </a:cubicBezTo>
                <a:cubicBezTo>
                  <a:pt x="21760" y="12449"/>
                  <a:pt x="21918" y="12527"/>
                  <a:pt x="22063" y="12527"/>
                </a:cubicBezTo>
                <a:cubicBezTo>
                  <a:pt x="22176" y="12527"/>
                  <a:pt x="22282" y="12480"/>
                  <a:pt x="22372" y="12311"/>
                </a:cubicBezTo>
                <a:cubicBezTo>
                  <a:pt x="22386" y="12328"/>
                  <a:pt x="22397" y="12353"/>
                  <a:pt x="22413" y="12362"/>
                </a:cubicBezTo>
                <a:cubicBezTo>
                  <a:pt x="22532" y="12431"/>
                  <a:pt x="22664" y="12461"/>
                  <a:pt x="22789" y="12461"/>
                </a:cubicBezTo>
                <a:cubicBezTo>
                  <a:pt x="22875" y="12461"/>
                  <a:pt x="22958" y="12447"/>
                  <a:pt x="23032" y="12420"/>
                </a:cubicBezTo>
                <a:cubicBezTo>
                  <a:pt x="23129" y="12384"/>
                  <a:pt x="23218" y="12368"/>
                  <a:pt x="23305" y="12368"/>
                </a:cubicBezTo>
                <a:cubicBezTo>
                  <a:pt x="23419" y="12368"/>
                  <a:pt x="23528" y="12396"/>
                  <a:pt x="23644" y="12443"/>
                </a:cubicBezTo>
                <a:cubicBezTo>
                  <a:pt x="23695" y="12464"/>
                  <a:pt x="23735" y="12525"/>
                  <a:pt x="23794" y="12525"/>
                </a:cubicBezTo>
                <a:cubicBezTo>
                  <a:pt x="23815" y="12525"/>
                  <a:pt x="23837" y="12518"/>
                  <a:pt x="23863" y="12499"/>
                </a:cubicBezTo>
                <a:cubicBezTo>
                  <a:pt x="24005" y="12400"/>
                  <a:pt x="24155" y="12371"/>
                  <a:pt x="24306" y="12371"/>
                </a:cubicBezTo>
                <a:cubicBezTo>
                  <a:pt x="24509" y="12371"/>
                  <a:pt x="24714" y="12423"/>
                  <a:pt x="24906" y="12426"/>
                </a:cubicBezTo>
                <a:cubicBezTo>
                  <a:pt x="25329" y="12432"/>
                  <a:pt x="25762" y="12510"/>
                  <a:pt x="26188" y="12510"/>
                </a:cubicBezTo>
                <a:cubicBezTo>
                  <a:pt x="26259" y="12510"/>
                  <a:pt x="26330" y="12508"/>
                  <a:pt x="26401" y="12503"/>
                </a:cubicBezTo>
                <a:cubicBezTo>
                  <a:pt x="26428" y="12501"/>
                  <a:pt x="26454" y="12500"/>
                  <a:pt x="26481" y="12500"/>
                </a:cubicBezTo>
                <a:cubicBezTo>
                  <a:pt x="26684" y="12500"/>
                  <a:pt x="26882" y="12551"/>
                  <a:pt x="27089" y="12551"/>
                </a:cubicBezTo>
                <a:cubicBezTo>
                  <a:pt x="27144" y="12551"/>
                  <a:pt x="27199" y="12547"/>
                  <a:pt x="27255" y="12538"/>
                </a:cubicBezTo>
                <a:cubicBezTo>
                  <a:pt x="27411" y="12514"/>
                  <a:pt x="27570" y="12507"/>
                  <a:pt x="27730" y="12507"/>
                </a:cubicBezTo>
                <a:cubicBezTo>
                  <a:pt x="27965" y="12507"/>
                  <a:pt x="28204" y="12522"/>
                  <a:pt x="28443" y="12522"/>
                </a:cubicBezTo>
                <a:cubicBezTo>
                  <a:pt x="28539" y="12522"/>
                  <a:pt x="28635" y="12520"/>
                  <a:pt x="28730" y="12513"/>
                </a:cubicBezTo>
                <a:cubicBezTo>
                  <a:pt x="28736" y="12512"/>
                  <a:pt x="28742" y="12512"/>
                  <a:pt x="28747" y="12512"/>
                </a:cubicBezTo>
                <a:cubicBezTo>
                  <a:pt x="28835" y="12512"/>
                  <a:pt x="28930" y="12555"/>
                  <a:pt x="29013" y="12555"/>
                </a:cubicBezTo>
                <a:cubicBezTo>
                  <a:pt x="29039" y="12555"/>
                  <a:pt x="29064" y="12551"/>
                  <a:pt x="29088" y="12540"/>
                </a:cubicBezTo>
                <a:cubicBezTo>
                  <a:pt x="29177" y="12497"/>
                  <a:pt x="29260" y="12475"/>
                  <a:pt x="29339" y="12475"/>
                </a:cubicBezTo>
                <a:cubicBezTo>
                  <a:pt x="29485" y="12475"/>
                  <a:pt x="29616" y="12550"/>
                  <a:pt x="29741" y="12708"/>
                </a:cubicBezTo>
                <a:cubicBezTo>
                  <a:pt x="29774" y="12634"/>
                  <a:pt x="29773" y="12466"/>
                  <a:pt x="29839" y="12466"/>
                </a:cubicBezTo>
                <a:cubicBezTo>
                  <a:pt x="29866" y="12466"/>
                  <a:pt x="29905" y="12495"/>
                  <a:pt x="29962" y="12569"/>
                </a:cubicBezTo>
                <a:cubicBezTo>
                  <a:pt x="29998" y="12615"/>
                  <a:pt x="30042" y="12635"/>
                  <a:pt x="30090" y="12635"/>
                </a:cubicBezTo>
                <a:cubicBezTo>
                  <a:pt x="30132" y="12635"/>
                  <a:pt x="30177" y="12620"/>
                  <a:pt x="30221" y="12596"/>
                </a:cubicBezTo>
                <a:cubicBezTo>
                  <a:pt x="30349" y="12525"/>
                  <a:pt x="30483" y="12500"/>
                  <a:pt x="30617" y="12500"/>
                </a:cubicBezTo>
                <a:cubicBezTo>
                  <a:pt x="30766" y="12500"/>
                  <a:pt x="30913" y="12531"/>
                  <a:pt x="31050" y="12560"/>
                </a:cubicBezTo>
                <a:cubicBezTo>
                  <a:pt x="31134" y="12579"/>
                  <a:pt x="31237" y="12640"/>
                  <a:pt x="31321" y="12640"/>
                </a:cubicBezTo>
                <a:cubicBezTo>
                  <a:pt x="31356" y="12640"/>
                  <a:pt x="31389" y="12629"/>
                  <a:pt x="31416" y="12599"/>
                </a:cubicBezTo>
                <a:cubicBezTo>
                  <a:pt x="31461" y="12549"/>
                  <a:pt x="31504" y="12531"/>
                  <a:pt x="31546" y="12531"/>
                </a:cubicBezTo>
                <a:cubicBezTo>
                  <a:pt x="31641" y="12531"/>
                  <a:pt x="31725" y="12621"/>
                  <a:pt x="31793" y="12627"/>
                </a:cubicBezTo>
                <a:cubicBezTo>
                  <a:pt x="31821" y="12630"/>
                  <a:pt x="31849" y="12631"/>
                  <a:pt x="31876" y="12631"/>
                </a:cubicBezTo>
                <a:cubicBezTo>
                  <a:pt x="32078" y="12631"/>
                  <a:pt x="32275" y="12567"/>
                  <a:pt x="32477" y="12567"/>
                </a:cubicBezTo>
                <a:cubicBezTo>
                  <a:pt x="32552" y="12567"/>
                  <a:pt x="32628" y="12576"/>
                  <a:pt x="32705" y="12601"/>
                </a:cubicBezTo>
                <a:cubicBezTo>
                  <a:pt x="32915" y="12668"/>
                  <a:pt x="33150" y="12735"/>
                  <a:pt x="33368" y="12735"/>
                </a:cubicBezTo>
                <a:cubicBezTo>
                  <a:pt x="33474" y="12735"/>
                  <a:pt x="33577" y="12719"/>
                  <a:pt x="33671" y="12679"/>
                </a:cubicBezTo>
                <a:cubicBezTo>
                  <a:pt x="33778" y="12633"/>
                  <a:pt x="33882" y="12617"/>
                  <a:pt x="33983" y="12617"/>
                </a:cubicBezTo>
                <a:cubicBezTo>
                  <a:pt x="34193" y="12617"/>
                  <a:pt x="34395" y="12684"/>
                  <a:pt x="34603" y="12684"/>
                </a:cubicBezTo>
                <a:cubicBezTo>
                  <a:pt x="34644" y="12684"/>
                  <a:pt x="34685" y="12681"/>
                  <a:pt x="34726" y="12675"/>
                </a:cubicBezTo>
                <a:cubicBezTo>
                  <a:pt x="34881" y="12652"/>
                  <a:pt x="35039" y="12646"/>
                  <a:pt x="35200" y="12646"/>
                </a:cubicBezTo>
                <a:cubicBezTo>
                  <a:pt x="35379" y="12646"/>
                  <a:pt x="35561" y="12654"/>
                  <a:pt x="35740" y="12654"/>
                </a:cubicBezTo>
                <a:cubicBezTo>
                  <a:pt x="36151" y="12657"/>
                  <a:pt x="36570" y="12658"/>
                  <a:pt x="36975" y="12744"/>
                </a:cubicBezTo>
                <a:cubicBezTo>
                  <a:pt x="36996" y="12748"/>
                  <a:pt x="37018" y="12750"/>
                  <a:pt x="37040" y="12750"/>
                </a:cubicBezTo>
                <a:cubicBezTo>
                  <a:pt x="37134" y="12750"/>
                  <a:pt x="37235" y="12719"/>
                  <a:pt x="37323" y="12719"/>
                </a:cubicBezTo>
                <a:cubicBezTo>
                  <a:pt x="37396" y="12719"/>
                  <a:pt x="37460" y="12740"/>
                  <a:pt x="37505" y="12816"/>
                </a:cubicBezTo>
                <a:cubicBezTo>
                  <a:pt x="37532" y="12862"/>
                  <a:pt x="37560" y="12880"/>
                  <a:pt x="37588" y="12880"/>
                </a:cubicBezTo>
                <a:cubicBezTo>
                  <a:pt x="37670" y="12880"/>
                  <a:pt x="37751" y="12721"/>
                  <a:pt x="37818" y="12721"/>
                </a:cubicBezTo>
                <a:cubicBezTo>
                  <a:pt x="37850" y="12721"/>
                  <a:pt x="37879" y="12756"/>
                  <a:pt x="37904" y="12862"/>
                </a:cubicBezTo>
                <a:cubicBezTo>
                  <a:pt x="37972" y="12753"/>
                  <a:pt x="38051" y="12721"/>
                  <a:pt x="38133" y="12721"/>
                </a:cubicBezTo>
                <a:cubicBezTo>
                  <a:pt x="38242" y="12721"/>
                  <a:pt x="38358" y="12775"/>
                  <a:pt x="38467" y="12775"/>
                </a:cubicBezTo>
                <a:cubicBezTo>
                  <a:pt x="38529" y="12775"/>
                  <a:pt x="38589" y="12758"/>
                  <a:pt x="38645" y="12704"/>
                </a:cubicBezTo>
                <a:cubicBezTo>
                  <a:pt x="38661" y="12689"/>
                  <a:pt x="38686" y="12683"/>
                  <a:pt x="38714" y="12683"/>
                </a:cubicBezTo>
                <a:cubicBezTo>
                  <a:pt x="38761" y="12683"/>
                  <a:pt x="38817" y="12701"/>
                  <a:pt x="38853" y="12725"/>
                </a:cubicBezTo>
                <a:cubicBezTo>
                  <a:pt x="38938" y="12785"/>
                  <a:pt x="39022" y="12805"/>
                  <a:pt x="39106" y="12805"/>
                </a:cubicBezTo>
                <a:cubicBezTo>
                  <a:pt x="39286" y="12805"/>
                  <a:pt x="39463" y="12713"/>
                  <a:pt x="39638" y="12713"/>
                </a:cubicBezTo>
                <a:cubicBezTo>
                  <a:pt x="39658" y="12713"/>
                  <a:pt x="39678" y="12714"/>
                  <a:pt x="39698" y="12717"/>
                </a:cubicBezTo>
                <a:cubicBezTo>
                  <a:pt x="39714" y="12719"/>
                  <a:pt x="39730" y="12720"/>
                  <a:pt x="39746" y="12720"/>
                </a:cubicBezTo>
                <a:cubicBezTo>
                  <a:pt x="39872" y="12720"/>
                  <a:pt x="40004" y="12663"/>
                  <a:pt x="40131" y="12663"/>
                </a:cubicBezTo>
                <a:cubicBezTo>
                  <a:pt x="40238" y="12663"/>
                  <a:pt x="40341" y="12703"/>
                  <a:pt x="40432" y="12852"/>
                </a:cubicBezTo>
                <a:cubicBezTo>
                  <a:pt x="40455" y="12889"/>
                  <a:pt x="40495" y="12929"/>
                  <a:pt x="40528" y="12929"/>
                </a:cubicBezTo>
                <a:cubicBezTo>
                  <a:pt x="40562" y="12929"/>
                  <a:pt x="40588" y="12888"/>
                  <a:pt x="40581" y="12764"/>
                </a:cubicBezTo>
                <a:cubicBezTo>
                  <a:pt x="40579" y="12719"/>
                  <a:pt x="40619" y="12705"/>
                  <a:pt x="40661" y="12705"/>
                </a:cubicBezTo>
                <a:cubicBezTo>
                  <a:pt x="40690" y="12705"/>
                  <a:pt x="40720" y="12712"/>
                  <a:pt x="40740" y="12719"/>
                </a:cubicBezTo>
                <a:cubicBezTo>
                  <a:pt x="40860" y="12766"/>
                  <a:pt x="40981" y="12796"/>
                  <a:pt x="41101" y="12796"/>
                </a:cubicBezTo>
                <a:cubicBezTo>
                  <a:pt x="41214" y="12796"/>
                  <a:pt x="41326" y="12770"/>
                  <a:pt x="41435" y="12706"/>
                </a:cubicBezTo>
                <a:cubicBezTo>
                  <a:pt x="41449" y="12698"/>
                  <a:pt x="41461" y="12694"/>
                  <a:pt x="41473" y="12694"/>
                </a:cubicBezTo>
                <a:cubicBezTo>
                  <a:pt x="41553" y="12694"/>
                  <a:pt x="41583" y="12859"/>
                  <a:pt x="41605" y="12859"/>
                </a:cubicBezTo>
                <a:cubicBezTo>
                  <a:pt x="41610" y="12859"/>
                  <a:pt x="41614" y="12849"/>
                  <a:pt x="41619" y="12825"/>
                </a:cubicBezTo>
                <a:cubicBezTo>
                  <a:pt x="41644" y="12698"/>
                  <a:pt x="41680" y="12662"/>
                  <a:pt x="41720" y="12662"/>
                </a:cubicBezTo>
                <a:cubicBezTo>
                  <a:pt x="41770" y="12662"/>
                  <a:pt x="41826" y="12717"/>
                  <a:pt x="41874" y="12717"/>
                </a:cubicBezTo>
                <a:cubicBezTo>
                  <a:pt x="41880" y="12717"/>
                  <a:pt x="41887" y="12716"/>
                  <a:pt x="41893" y="12714"/>
                </a:cubicBezTo>
                <a:cubicBezTo>
                  <a:pt x="41936" y="12698"/>
                  <a:pt x="41979" y="12693"/>
                  <a:pt x="42023" y="12693"/>
                </a:cubicBezTo>
                <a:cubicBezTo>
                  <a:pt x="42148" y="12693"/>
                  <a:pt x="42270" y="12742"/>
                  <a:pt x="42388" y="12742"/>
                </a:cubicBezTo>
                <a:cubicBezTo>
                  <a:pt x="42402" y="12742"/>
                  <a:pt x="42416" y="12741"/>
                  <a:pt x="42430" y="12740"/>
                </a:cubicBezTo>
                <a:cubicBezTo>
                  <a:pt x="42618" y="12719"/>
                  <a:pt x="42810" y="12649"/>
                  <a:pt x="42998" y="12649"/>
                </a:cubicBezTo>
                <a:cubicBezTo>
                  <a:pt x="43032" y="12649"/>
                  <a:pt x="43066" y="12652"/>
                  <a:pt x="43099" y="12657"/>
                </a:cubicBezTo>
                <a:cubicBezTo>
                  <a:pt x="43292" y="12687"/>
                  <a:pt x="43499" y="12721"/>
                  <a:pt x="43691" y="12721"/>
                </a:cubicBezTo>
                <a:cubicBezTo>
                  <a:pt x="43805" y="12721"/>
                  <a:pt x="43913" y="12709"/>
                  <a:pt x="44011" y="12678"/>
                </a:cubicBezTo>
                <a:cubicBezTo>
                  <a:pt x="44234" y="12605"/>
                  <a:pt x="44455" y="12593"/>
                  <a:pt x="44674" y="12593"/>
                </a:cubicBezTo>
                <a:cubicBezTo>
                  <a:pt x="44782" y="12593"/>
                  <a:pt x="44889" y="12596"/>
                  <a:pt x="44996" y="12596"/>
                </a:cubicBezTo>
                <a:cubicBezTo>
                  <a:pt x="45096" y="12596"/>
                  <a:pt x="45196" y="12593"/>
                  <a:pt x="45296" y="12584"/>
                </a:cubicBezTo>
                <a:cubicBezTo>
                  <a:pt x="45608" y="12553"/>
                  <a:pt x="45922" y="12454"/>
                  <a:pt x="46237" y="12454"/>
                </a:cubicBezTo>
                <a:cubicBezTo>
                  <a:pt x="46332" y="12454"/>
                  <a:pt x="46426" y="12462"/>
                  <a:pt x="46521" y="12485"/>
                </a:cubicBezTo>
                <a:cubicBezTo>
                  <a:pt x="46530" y="12487"/>
                  <a:pt x="46539" y="12488"/>
                  <a:pt x="46548" y="12488"/>
                </a:cubicBezTo>
                <a:cubicBezTo>
                  <a:pt x="46607" y="12488"/>
                  <a:pt x="46642" y="12436"/>
                  <a:pt x="46687" y="12410"/>
                </a:cubicBezTo>
                <a:cubicBezTo>
                  <a:pt x="46757" y="12370"/>
                  <a:pt x="46827" y="12352"/>
                  <a:pt x="46896" y="12352"/>
                </a:cubicBezTo>
                <a:cubicBezTo>
                  <a:pt x="46981" y="12352"/>
                  <a:pt x="47065" y="12379"/>
                  <a:pt x="47149" y="12422"/>
                </a:cubicBezTo>
                <a:cubicBezTo>
                  <a:pt x="47196" y="12446"/>
                  <a:pt x="47240" y="12477"/>
                  <a:pt x="47287" y="12505"/>
                </a:cubicBezTo>
                <a:cubicBezTo>
                  <a:pt x="47322" y="12372"/>
                  <a:pt x="47350" y="12328"/>
                  <a:pt x="47383" y="12328"/>
                </a:cubicBezTo>
                <a:cubicBezTo>
                  <a:pt x="47426" y="12328"/>
                  <a:pt x="47479" y="12404"/>
                  <a:pt x="47570" y="12457"/>
                </a:cubicBezTo>
                <a:cubicBezTo>
                  <a:pt x="47623" y="12487"/>
                  <a:pt x="47683" y="12500"/>
                  <a:pt x="47747" y="12500"/>
                </a:cubicBezTo>
                <a:cubicBezTo>
                  <a:pt x="47936" y="12500"/>
                  <a:pt x="48158" y="12392"/>
                  <a:pt x="48330" y="12342"/>
                </a:cubicBezTo>
                <a:cubicBezTo>
                  <a:pt x="48719" y="12231"/>
                  <a:pt x="49093" y="12286"/>
                  <a:pt x="49470" y="12256"/>
                </a:cubicBezTo>
                <a:cubicBezTo>
                  <a:pt x="49497" y="12254"/>
                  <a:pt x="49523" y="12253"/>
                  <a:pt x="49550" y="12253"/>
                </a:cubicBezTo>
                <a:cubicBezTo>
                  <a:pt x="49775" y="12253"/>
                  <a:pt x="50018" y="12318"/>
                  <a:pt x="50232" y="12318"/>
                </a:cubicBezTo>
                <a:cubicBezTo>
                  <a:pt x="50248" y="12318"/>
                  <a:pt x="50263" y="12318"/>
                  <a:pt x="50279" y="12317"/>
                </a:cubicBezTo>
                <a:cubicBezTo>
                  <a:pt x="50454" y="12308"/>
                  <a:pt x="50586" y="12301"/>
                  <a:pt x="50695" y="12301"/>
                </a:cubicBezTo>
                <a:cubicBezTo>
                  <a:pt x="50988" y="12301"/>
                  <a:pt x="51115" y="12352"/>
                  <a:pt x="51483" y="12546"/>
                </a:cubicBezTo>
                <a:cubicBezTo>
                  <a:pt x="51501" y="12555"/>
                  <a:pt x="51522" y="12552"/>
                  <a:pt x="51542" y="12554"/>
                </a:cubicBezTo>
                <a:cubicBezTo>
                  <a:pt x="51544" y="12394"/>
                  <a:pt x="51570" y="12346"/>
                  <a:pt x="51606" y="12346"/>
                </a:cubicBezTo>
                <a:cubicBezTo>
                  <a:pt x="51663" y="12346"/>
                  <a:pt x="51744" y="12462"/>
                  <a:pt x="51800" y="12462"/>
                </a:cubicBezTo>
                <a:cubicBezTo>
                  <a:pt x="51808" y="12462"/>
                  <a:pt x="51815" y="12460"/>
                  <a:pt x="51821" y="12455"/>
                </a:cubicBezTo>
                <a:cubicBezTo>
                  <a:pt x="51915" y="12391"/>
                  <a:pt x="51997" y="12333"/>
                  <a:pt x="51957" y="12156"/>
                </a:cubicBezTo>
                <a:cubicBezTo>
                  <a:pt x="51864" y="11751"/>
                  <a:pt x="51710" y="11361"/>
                  <a:pt x="51502" y="11000"/>
                </a:cubicBezTo>
                <a:cubicBezTo>
                  <a:pt x="51057" y="10218"/>
                  <a:pt x="50568" y="9477"/>
                  <a:pt x="50116" y="8701"/>
                </a:cubicBezTo>
                <a:cubicBezTo>
                  <a:pt x="49823" y="8199"/>
                  <a:pt x="49511" y="7722"/>
                  <a:pt x="49191" y="7252"/>
                </a:cubicBezTo>
                <a:cubicBezTo>
                  <a:pt x="49036" y="7022"/>
                  <a:pt x="48916" y="6262"/>
                  <a:pt x="49048" y="6209"/>
                </a:cubicBezTo>
                <a:cubicBezTo>
                  <a:pt x="49525" y="6012"/>
                  <a:pt x="49530" y="5345"/>
                  <a:pt x="49838" y="4970"/>
                </a:cubicBezTo>
                <a:cubicBezTo>
                  <a:pt x="50078" y="4676"/>
                  <a:pt x="50225" y="4230"/>
                  <a:pt x="50486" y="3922"/>
                </a:cubicBezTo>
                <a:cubicBezTo>
                  <a:pt x="50538" y="3864"/>
                  <a:pt x="50571" y="3778"/>
                  <a:pt x="50612" y="3706"/>
                </a:cubicBezTo>
                <a:cubicBezTo>
                  <a:pt x="50801" y="3375"/>
                  <a:pt x="50810" y="2903"/>
                  <a:pt x="51134" y="2670"/>
                </a:cubicBezTo>
                <a:cubicBezTo>
                  <a:pt x="51225" y="2602"/>
                  <a:pt x="51364" y="2540"/>
                  <a:pt x="51356" y="2313"/>
                </a:cubicBezTo>
                <a:cubicBezTo>
                  <a:pt x="51349" y="2104"/>
                  <a:pt x="51488" y="1905"/>
                  <a:pt x="51643" y="1827"/>
                </a:cubicBezTo>
                <a:cubicBezTo>
                  <a:pt x="51719" y="1790"/>
                  <a:pt x="51667" y="1755"/>
                  <a:pt x="51648" y="1723"/>
                </a:cubicBezTo>
                <a:cubicBezTo>
                  <a:pt x="51565" y="1595"/>
                  <a:pt x="51730" y="1563"/>
                  <a:pt x="51709" y="1460"/>
                </a:cubicBezTo>
                <a:lnTo>
                  <a:pt x="51709" y="1460"/>
                </a:lnTo>
                <a:cubicBezTo>
                  <a:pt x="51709" y="1460"/>
                  <a:pt x="51710" y="1460"/>
                  <a:pt x="51710" y="1460"/>
                </a:cubicBezTo>
                <a:cubicBezTo>
                  <a:pt x="51929" y="1460"/>
                  <a:pt x="51940" y="1195"/>
                  <a:pt x="52026" y="1037"/>
                </a:cubicBezTo>
                <a:cubicBezTo>
                  <a:pt x="52127" y="851"/>
                  <a:pt x="51990" y="467"/>
                  <a:pt x="51833" y="467"/>
                </a:cubicBezTo>
                <a:cubicBezTo>
                  <a:pt x="51824" y="467"/>
                  <a:pt x="51814" y="469"/>
                  <a:pt x="51805" y="471"/>
                </a:cubicBezTo>
                <a:cubicBezTo>
                  <a:pt x="51761" y="484"/>
                  <a:pt x="51717" y="490"/>
                  <a:pt x="51675" y="490"/>
                </a:cubicBezTo>
                <a:cubicBezTo>
                  <a:pt x="51438" y="490"/>
                  <a:pt x="51232" y="315"/>
                  <a:pt x="50982" y="315"/>
                </a:cubicBezTo>
                <a:cubicBezTo>
                  <a:pt x="50975" y="315"/>
                  <a:pt x="50969" y="315"/>
                  <a:pt x="50963" y="315"/>
                </a:cubicBezTo>
                <a:cubicBezTo>
                  <a:pt x="50467" y="333"/>
                  <a:pt x="49964" y="345"/>
                  <a:pt x="49464" y="350"/>
                </a:cubicBezTo>
                <a:cubicBezTo>
                  <a:pt x="48938" y="354"/>
                  <a:pt x="48411" y="376"/>
                  <a:pt x="47884" y="376"/>
                </a:cubicBezTo>
                <a:cubicBezTo>
                  <a:pt x="47432" y="376"/>
                  <a:pt x="46979" y="360"/>
                  <a:pt x="46528" y="304"/>
                </a:cubicBezTo>
                <a:cubicBezTo>
                  <a:pt x="46403" y="289"/>
                  <a:pt x="46278" y="285"/>
                  <a:pt x="46152" y="285"/>
                </a:cubicBezTo>
                <a:cubicBezTo>
                  <a:pt x="46031" y="285"/>
                  <a:pt x="45909" y="288"/>
                  <a:pt x="45787" y="288"/>
                </a:cubicBezTo>
                <a:cubicBezTo>
                  <a:pt x="45697" y="288"/>
                  <a:pt x="45607" y="286"/>
                  <a:pt x="45517" y="280"/>
                </a:cubicBezTo>
                <a:cubicBezTo>
                  <a:pt x="45085" y="247"/>
                  <a:pt x="44655" y="171"/>
                  <a:pt x="44221" y="146"/>
                </a:cubicBezTo>
                <a:cubicBezTo>
                  <a:pt x="43917" y="129"/>
                  <a:pt x="43611" y="70"/>
                  <a:pt x="43307" y="70"/>
                </a:cubicBezTo>
                <a:cubicBezTo>
                  <a:pt x="43217" y="70"/>
                  <a:pt x="43128" y="75"/>
                  <a:pt x="43039" y="88"/>
                </a:cubicBezTo>
                <a:cubicBezTo>
                  <a:pt x="42991" y="95"/>
                  <a:pt x="42944" y="97"/>
                  <a:pt x="42896" y="97"/>
                </a:cubicBezTo>
                <a:cubicBezTo>
                  <a:pt x="42671" y="97"/>
                  <a:pt x="42450" y="33"/>
                  <a:pt x="42230" y="21"/>
                </a:cubicBezTo>
                <a:cubicBezTo>
                  <a:pt x="42099" y="14"/>
                  <a:pt x="41937" y="0"/>
                  <a:pt x="41797" y="0"/>
                </a:cubicBezTo>
                <a:close/>
              </a:path>
            </a:pathLst>
          </a:custGeom>
          <a:solidFill>
            <a:schemeClr val="accent3">
              <a:lumMod val="40000"/>
              <a:lumOff val="60000"/>
            </a:schemeClr>
          </a:solidFill>
          <a:ln>
            <a:solidFill>
              <a:schemeClr val="accent1">
                <a:lumMod val="20000"/>
                <a:lumOff val="80000"/>
              </a:schemeClr>
            </a:solidFill>
          </a:ln>
        </p:spPr>
        <p:txBody>
          <a:bodyPr spcFirstLastPara="1" wrap="square" lIns="99044" tIns="99044" rIns="99044" bIns="99044" anchor="ctr" anchorCtr="0">
            <a:noAutofit/>
          </a:bodyPr>
          <a:lstStyle/>
          <a:p>
            <a:pPr>
              <a:lnSpc>
                <a:spcPct val="130000"/>
              </a:lnSpc>
              <a:buSzPts val="1400"/>
            </a:pPr>
            <a:endParaRPr sz="1517">
              <a:latin typeface="UTM Avo" panose="02040603050506020204" pitchFamily="18"/>
            </a:endParaRPr>
          </a:p>
        </p:txBody>
      </p:sp>
      <p:sp>
        <p:nvSpPr>
          <p:cNvPr id="22" name="Google Shape;327;p9">
            <a:extLst>
              <a:ext uri="{FF2B5EF4-FFF2-40B4-BE49-F238E27FC236}">
                <a16:creationId xmlns:a16="http://schemas.microsoft.com/office/drawing/2014/main" id="{A5AD648F-1FF4-BDC9-DE8C-9FD710B203D4}"/>
              </a:ext>
            </a:extLst>
          </p:cNvPr>
          <p:cNvSpPr/>
          <p:nvPr/>
        </p:nvSpPr>
        <p:spPr>
          <a:xfrm>
            <a:off x="7758530" y="5848409"/>
            <a:ext cx="3068896" cy="766960"/>
          </a:xfrm>
          <a:prstGeom prst="rect">
            <a:avLst/>
          </a:prstGeom>
          <a:noFill/>
          <a:ln>
            <a:noFill/>
          </a:ln>
        </p:spPr>
        <p:txBody>
          <a:bodyPr spcFirstLastPara="1" wrap="square" lIns="99044" tIns="49508" rIns="99044" bIns="49508" anchor="t" anchorCtr="0">
            <a:spAutoFit/>
          </a:bodyPr>
          <a:lstStyle/>
          <a:p>
            <a:pPr algn="ctr"/>
            <a:r>
              <a:rPr lang="en-US" sz="2167" dirty="0" err="1">
                <a:latin typeface="UTM Avo" panose="02040603050506020204" pitchFamily="18"/>
              </a:rPr>
              <a:t>Tiểu</a:t>
            </a:r>
            <a:r>
              <a:rPr lang="en-US" sz="2167" dirty="0">
                <a:latin typeface="UTM Avo" panose="02040603050506020204" pitchFamily="18"/>
              </a:rPr>
              <a:t> </a:t>
            </a:r>
            <a:r>
              <a:rPr lang="en-US" sz="2167" dirty="0" err="1">
                <a:latin typeface="UTM Avo" panose="02040603050506020204" pitchFamily="18"/>
              </a:rPr>
              <a:t>thuyết</a:t>
            </a:r>
            <a:r>
              <a:rPr lang="en-US" sz="2167" dirty="0">
                <a:latin typeface="UTM Avo" panose="02040603050506020204" pitchFamily="18"/>
              </a:rPr>
              <a:t> </a:t>
            </a:r>
          </a:p>
          <a:p>
            <a:pPr algn="ctr"/>
            <a:r>
              <a:rPr lang="en-US" sz="2167" dirty="0" err="1">
                <a:latin typeface="UTM Avo" panose="02040603050506020204" pitchFamily="18"/>
              </a:rPr>
              <a:t>chương</a:t>
            </a:r>
            <a:r>
              <a:rPr lang="en-US" sz="2167" dirty="0">
                <a:latin typeface="UTM Avo" panose="02040603050506020204" pitchFamily="18"/>
              </a:rPr>
              <a:t> </a:t>
            </a:r>
            <a:r>
              <a:rPr lang="en-US" sz="2167" dirty="0" err="1">
                <a:latin typeface="UTM Avo" panose="02040603050506020204" pitchFamily="18"/>
              </a:rPr>
              <a:t>hồi</a:t>
            </a:r>
            <a:endParaRPr sz="2167" dirty="0">
              <a:latin typeface="UTM Avo" panose="02040603050506020204" pitchFamily="18"/>
            </a:endParaRPr>
          </a:p>
        </p:txBody>
      </p:sp>
    </p:spTree>
    <p:extLst>
      <p:ext uri="{BB962C8B-B14F-4D97-AF65-F5344CB8AC3E}">
        <p14:creationId xmlns:p14="http://schemas.microsoft.com/office/powerpoint/2010/main" val="20151488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0" presetClass="entr" presetSubtype="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10"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Google Shape;332;p10">
            <a:extLst>
              <a:ext uri="{FF2B5EF4-FFF2-40B4-BE49-F238E27FC236}">
                <a16:creationId xmlns:a16="http://schemas.microsoft.com/office/drawing/2014/main" id="{158ED983-CD69-3424-5725-AD6DEC3447A4}"/>
              </a:ext>
            </a:extLst>
          </p:cNvPr>
          <p:cNvSpPr/>
          <p:nvPr/>
        </p:nvSpPr>
        <p:spPr>
          <a:xfrm>
            <a:off x="817286" y="1617000"/>
            <a:ext cx="7344944" cy="600248"/>
          </a:xfrm>
          <a:prstGeom prst="rect">
            <a:avLst/>
          </a:prstGeom>
          <a:noFill/>
          <a:ln>
            <a:noFill/>
          </a:ln>
        </p:spPr>
        <p:txBody>
          <a:bodyPr spcFirstLastPara="1" wrap="square" lIns="99044" tIns="49508" rIns="99044" bIns="49508" anchor="t" anchorCtr="0">
            <a:spAutoFit/>
          </a:bodyPr>
          <a:lstStyle/>
          <a:p>
            <a:pPr marL="404483" marR="33019" indent="-371464" algn="just">
              <a:lnSpc>
                <a:spcPct val="150000"/>
              </a:lnSpc>
              <a:buSzPts val="2000"/>
              <a:buFont typeface="Noto Sans Symbols"/>
              <a:buChar char="❖"/>
            </a:pPr>
            <a:r>
              <a:rPr lang="en-US" sz="2167" dirty="0" err="1">
                <a:latin typeface="UTM Avo" panose="02040603050506020204" pitchFamily="18"/>
              </a:rPr>
              <a:t>Cần</a:t>
            </a:r>
            <a:r>
              <a:rPr lang="en-US" sz="2167" dirty="0">
                <a:latin typeface="UTM Avo" panose="02040603050506020204" pitchFamily="18"/>
              </a:rPr>
              <a:t> </a:t>
            </a:r>
            <a:r>
              <a:rPr lang="en-US" sz="2167" dirty="0" err="1">
                <a:latin typeface="UTM Avo" panose="02040603050506020204" pitchFamily="18"/>
              </a:rPr>
              <a:t>chú</a:t>
            </a:r>
            <a:r>
              <a:rPr lang="en-US" sz="2167" dirty="0">
                <a:latin typeface="UTM Avo" panose="02040603050506020204" pitchFamily="18"/>
              </a:rPr>
              <a:t> </a:t>
            </a:r>
            <a:r>
              <a:rPr lang="en-US" sz="2167" dirty="0" err="1">
                <a:latin typeface="UTM Avo" panose="02040603050506020204" pitchFamily="18"/>
              </a:rPr>
              <a:t>ý</a:t>
            </a:r>
            <a:r>
              <a:rPr lang="en-US" sz="2167" dirty="0">
                <a:latin typeface="UTM Avo" panose="02040603050506020204" pitchFamily="18"/>
              </a:rPr>
              <a:t> </a:t>
            </a:r>
            <a:r>
              <a:rPr lang="en-US" sz="2167" dirty="0" err="1">
                <a:latin typeface="UTM Avo" panose="02040603050506020204" pitchFamily="18"/>
              </a:rPr>
              <a:t>khi</a:t>
            </a:r>
            <a:r>
              <a:rPr lang="en-US" sz="2167" dirty="0">
                <a:latin typeface="UTM Avo" panose="02040603050506020204" pitchFamily="18"/>
              </a:rPr>
              <a:t> </a:t>
            </a:r>
            <a:r>
              <a:rPr lang="en-US" sz="2167" dirty="0" err="1">
                <a:latin typeface="UTM Avo" panose="02040603050506020204" pitchFamily="18"/>
              </a:rPr>
              <a:t>đọc</a:t>
            </a:r>
            <a:r>
              <a:rPr lang="en-US" sz="2167" dirty="0">
                <a:latin typeface="UTM Avo" panose="02040603050506020204" pitchFamily="18"/>
              </a:rPr>
              <a:t> </a:t>
            </a:r>
            <a:r>
              <a:rPr lang="en-US" sz="2167" dirty="0" err="1">
                <a:latin typeface="UTM Avo" panose="02040603050506020204" pitchFamily="18"/>
              </a:rPr>
              <a:t>hiểu</a:t>
            </a:r>
            <a:r>
              <a:rPr lang="en-US" sz="2167" dirty="0">
                <a:latin typeface="UTM Avo" panose="02040603050506020204" pitchFamily="18"/>
              </a:rPr>
              <a:t> </a:t>
            </a:r>
            <a:r>
              <a:rPr lang="en-US" sz="2167" dirty="0" err="1">
                <a:latin typeface="UTM Avo" panose="02040603050506020204" pitchFamily="18"/>
              </a:rPr>
              <a:t>các</a:t>
            </a:r>
            <a:r>
              <a:rPr lang="en-US" sz="2167" dirty="0">
                <a:latin typeface="UTM Avo" panose="02040603050506020204" pitchFamily="18"/>
              </a:rPr>
              <a:t> </a:t>
            </a:r>
            <a:r>
              <a:rPr lang="en-US" sz="2167" dirty="0" err="1">
                <a:latin typeface="UTM Avo" panose="02040603050506020204" pitchFamily="18"/>
              </a:rPr>
              <a:t>văn</a:t>
            </a:r>
            <a:r>
              <a:rPr lang="en-US" sz="2167" dirty="0">
                <a:latin typeface="UTM Avo" panose="02040603050506020204" pitchFamily="18"/>
              </a:rPr>
              <a:t> </a:t>
            </a:r>
            <a:r>
              <a:rPr lang="en-US" sz="2167" dirty="0" err="1">
                <a:latin typeface="UTM Avo" panose="02040603050506020204" pitchFamily="18"/>
              </a:rPr>
              <a:t>bản</a:t>
            </a:r>
            <a:r>
              <a:rPr lang="en-US" sz="2167" dirty="0">
                <a:latin typeface="UTM Avo" panose="02040603050506020204" pitchFamily="18"/>
              </a:rPr>
              <a:t> </a:t>
            </a:r>
            <a:r>
              <a:rPr lang="en-US" sz="2167" dirty="0" err="1">
                <a:latin typeface="UTM Avo" panose="02040603050506020204" pitchFamily="18"/>
              </a:rPr>
              <a:t>văn</a:t>
            </a:r>
            <a:r>
              <a:rPr lang="en-US" sz="2167" dirty="0">
                <a:latin typeface="UTM Avo" panose="02040603050506020204" pitchFamily="18"/>
              </a:rPr>
              <a:t> </a:t>
            </a:r>
            <a:r>
              <a:rPr lang="en-US" sz="2167" dirty="0" err="1">
                <a:latin typeface="UTM Avo" panose="02040603050506020204" pitchFamily="18"/>
              </a:rPr>
              <a:t>học</a:t>
            </a:r>
            <a:r>
              <a:rPr lang="en-US" sz="2167" dirty="0">
                <a:latin typeface="UTM Avo" panose="02040603050506020204" pitchFamily="18"/>
              </a:rPr>
              <a:t>:</a:t>
            </a:r>
            <a:endParaRPr sz="2167" dirty="0">
              <a:latin typeface="UTM Avo" panose="02040603050506020204" pitchFamily="18"/>
            </a:endParaRPr>
          </a:p>
        </p:txBody>
      </p:sp>
      <p:pic>
        <p:nvPicPr>
          <p:cNvPr id="23" name="Google Shape;333;p10">
            <a:extLst>
              <a:ext uri="{FF2B5EF4-FFF2-40B4-BE49-F238E27FC236}">
                <a16:creationId xmlns:a16="http://schemas.microsoft.com/office/drawing/2014/main" id="{FAA0CA56-D26E-3CF4-3190-27F35E666B5C}"/>
              </a:ext>
            </a:extLst>
          </p:cNvPr>
          <p:cNvPicPr preferRelativeResize="0"/>
          <p:nvPr/>
        </p:nvPicPr>
        <p:blipFill rotWithShape="1">
          <a:blip r:embed="rId3">
            <a:alphaModFix/>
          </a:blip>
          <a:srcRect/>
          <a:stretch/>
        </p:blipFill>
        <p:spPr>
          <a:xfrm>
            <a:off x="817288" y="2425772"/>
            <a:ext cx="766789" cy="994655"/>
          </a:xfrm>
          <a:prstGeom prst="rect">
            <a:avLst/>
          </a:prstGeom>
          <a:noFill/>
          <a:ln>
            <a:noFill/>
          </a:ln>
        </p:spPr>
      </p:pic>
      <p:sp>
        <p:nvSpPr>
          <p:cNvPr id="24" name="Google Shape;334;p10">
            <a:extLst>
              <a:ext uri="{FF2B5EF4-FFF2-40B4-BE49-F238E27FC236}">
                <a16:creationId xmlns:a16="http://schemas.microsoft.com/office/drawing/2014/main" id="{ED31674C-10F3-0B33-5589-825966A59D85}"/>
              </a:ext>
            </a:extLst>
          </p:cNvPr>
          <p:cNvSpPr/>
          <p:nvPr/>
        </p:nvSpPr>
        <p:spPr>
          <a:xfrm>
            <a:off x="1674130" y="2385452"/>
            <a:ext cx="9700581" cy="1075122"/>
          </a:xfrm>
          <a:prstGeom prst="rect">
            <a:avLst/>
          </a:prstGeom>
          <a:noFill/>
          <a:ln>
            <a:noFill/>
          </a:ln>
        </p:spPr>
        <p:txBody>
          <a:bodyPr spcFirstLastPara="1" wrap="square" lIns="99044" tIns="49508" rIns="99044" bIns="49508" anchor="t" anchorCtr="0">
            <a:spAutoFit/>
          </a:bodyPr>
          <a:lstStyle/>
          <a:p>
            <a:pPr marL="33019" marR="33019" algn="just">
              <a:lnSpc>
                <a:spcPct val="150000"/>
              </a:lnSpc>
            </a:pPr>
            <a:r>
              <a:rPr lang="en-US" sz="2112" b="1" dirty="0" err="1">
                <a:latin typeface="UTM Avo" panose="02040603050506020204" pitchFamily="18"/>
              </a:rPr>
              <a:t>Văn</a:t>
            </a:r>
            <a:r>
              <a:rPr lang="en-US" sz="2112" b="1" dirty="0">
                <a:latin typeface="UTM Avo" panose="02040603050506020204" pitchFamily="18"/>
              </a:rPr>
              <a:t> </a:t>
            </a:r>
            <a:r>
              <a:rPr lang="en-US" sz="2112" b="1" dirty="0" err="1">
                <a:latin typeface="UTM Avo" panose="02040603050506020204" pitchFamily="18"/>
              </a:rPr>
              <a:t>bản</a:t>
            </a:r>
            <a:r>
              <a:rPr lang="en-US" sz="2112" b="1" dirty="0">
                <a:latin typeface="UTM Avo" panose="02040603050506020204" pitchFamily="18"/>
              </a:rPr>
              <a:t> </a:t>
            </a:r>
            <a:r>
              <a:rPr lang="en-US" sz="2112" b="1" dirty="0" err="1">
                <a:latin typeface="UTM Avo" panose="02040603050506020204" pitchFamily="18"/>
              </a:rPr>
              <a:t>truyện</a:t>
            </a:r>
            <a:r>
              <a:rPr lang="en-US" sz="2112" b="1" dirty="0">
                <a:latin typeface="UTM Avo" panose="02040603050506020204" pitchFamily="18"/>
              </a:rPr>
              <a:t>: </a:t>
            </a:r>
            <a:r>
              <a:rPr lang="en-US" sz="2112" dirty="0" err="1">
                <a:latin typeface="UTM Avo" panose="02040603050506020204" pitchFamily="18"/>
              </a:rPr>
              <a:t>ngoài</a:t>
            </a:r>
            <a:r>
              <a:rPr lang="en-US" sz="2112" dirty="0">
                <a:latin typeface="UTM Avo" panose="02040603050506020204" pitchFamily="18"/>
              </a:rPr>
              <a:t> </a:t>
            </a:r>
            <a:r>
              <a:rPr lang="en-US" sz="2112" dirty="0" err="1">
                <a:latin typeface="UTM Avo" panose="02040603050506020204" pitchFamily="18"/>
              </a:rPr>
              <a:t>việc</a:t>
            </a:r>
            <a:r>
              <a:rPr lang="en-US" sz="2112" dirty="0">
                <a:latin typeface="UTM Avo" panose="02040603050506020204" pitchFamily="18"/>
              </a:rPr>
              <a:t> </a:t>
            </a:r>
            <a:r>
              <a:rPr lang="en-US" sz="2112" dirty="0" err="1">
                <a:latin typeface="UTM Avo" panose="02040603050506020204" pitchFamily="18"/>
              </a:rPr>
              <a:t>hiểu</a:t>
            </a:r>
            <a:r>
              <a:rPr lang="en-US" sz="2112" dirty="0">
                <a:latin typeface="UTM Avo" panose="02040603050506020204" pitchFamily="18"/>
              </a:rPr>
              <a:t> </a:t>
            </a:r>
            <a:r>
              <a:rPr lang="en-US" sz="2112" dirty="0" err="1">
                <a:latin typeface="UTM Avo" panose="02040603050506020204" pitchFamily="18"/>
              </a:rPr>
              <a:t>nội</a:t>
            </a:r>
            <a:r>
              <a:rPr lang="en-US" sz="2112" dirty="0">
                <a:latin typeface="UTM Avo" panose="02040603050506020204" pitchFamily="18"/>
              </a:rPr>
              <a:t> dung </a:t>
            </a:r>
            <a:r>
              <a:rPr lang="en-US" sz="2112" dirty="0" err="1">
                <a:latin typeface="UTM Avo" panose="02040603050506020204" pitchFamily="18"/>
              </a:rPr>
              <a:t>và</a:t>
            </a:r>
            <a:r>
              <a:rPr lang="en-US" sz="2112" dirty="0">
                <a:latin typeface="UTM Avo" panose="02040603050506020204" pitchFamily="18"/>
              </a:rPr>
              <a:t> </a:t>
            </a:r>
            <a:r>
              <a:rPr lang="en-US" sz="2112" dirty="0" err="1">
                <a:latin typeface="UTM Avo" panose="02040603050506020204" pitchFamily="18"/>
              </a:rPr>
              <a:t>hình</a:t>
            </a:r>
            <a:r>
              <a:rPr lang="en-US" sz="2112" dirty="0">
                <a:latin typeface="UTM Avo" panose="02040603050506020204" pitchFamily="18"/>
              </a:rPr>
              <a:t> </a:t>
            </a:r>
            <a:r>
              <a:rPr lang="en-US" sz="2112" dirty="0" err="1">
                <a:latin typeface="UTM Avo" panose="02040603050506020204" pitchFamily="18"/>
              </a:rPr>
              <a:t>thức</a:t>
            </a:r>
            <a:r>
              <a:rPr lang="en-US" sz="2112" dirty="0">
                <a:latin typeface="UTM Avo" panose="02040603050506020204" pitchFamily="18"/>
              </a:rPr>
              <a:t> </a:t>
            </a:r>
            <a:r>
              <a:rPr lang="en-US" sz="2112" dirty="0" err="1">
                <a:latin typeface="UTM Avo" panose="02040603050506020204" pitchFamily="18"/>
              </a:rPr>
              <a:t>của</a:t>
            </a:r>
            <a:r>
              <a:rPr lang="en-US" sz="2112" dirty="0">
                <a:latin typeface="UTM Avo" panose="02040603050506020204" pitchFamily="18"/>
              </a:rPr>
              <a:t> </a:t>
            </a:r>
            <a:r>
              <a:rPr lang="en-US" sz="2112" dirty="0" err="1">
                <a:latin typeface="UTM Avo" panose="02040603050506020204" pitchFamily="18"/>
              </a:rPr>
              <a:t>tác</a:t>
            </a:r>
            <a:r>
              <a:rPr lang="en-US" sz="2112" dirty="0">
                <a:latin typeface="UTM Avo" panose="02040603050506020204" pitchFamily="18"/>
              </a:rPr>
              <a:t> </a:t>
            </a:r>
            <a:r>
              <a:rPr lang="en-US" sz="2112" dirty="0" err="1">
                <a:latin typeface="UTM Avo" panose="02040603050506020204" pitchFamily="18"/>
              </a:rPr>
              <a:t>phẩm</a:t>
            </a:r>
            <a:r>
              <a:rPr lang="en-US" sz="2112" dirty="0">
                <a:latin typeface="UTM Avo" panose="02040603050506020204" pitchFamily="18"/>
              </a:rPr>
              <a:t>, </a:t>
            </a:r>
            <a:r>
              <a:rPr lang="en-US" sz="2112" dirty="0" err="1">
                <a:latin typeface="UTM Avo" panose="02040603050506020204" pitchFamily="18"/>
              </a:rPr>
              <a:t>cần</a:t>
            </a:r>
            <a:r>
              <a:rPr lang="en-US" sz="2112" dirty="0">
                <a:latin typeface="UTM Avo" panose="02040603050506020204" pitchFamily="18"/>
              </a:rPr>
              <a:t> </a:t>
            </a:r>
            <a:r>
              <a:rPr lang="en-US" sz="2112" dirty="0" err="1">
                <a:latin typeface="UTM Avo" panose="02040603050506020204" pitchFamily="18"/>
              </a:rPr>
              <a:t>biết</a:t>
            </a:r>
            <a:r>
              <a:rPr lang="en-US" sz="2112" dirty="0">
                <a:latin typeface="UTM Avo" panose="02040603050506020204" pitchFamily="18"/>
              </a:rPr>
              <a:t> </a:t>
            </a:r>
            <a:r>
              <a:rPr lang="en-US" sz="2112" dirty="0" err="1">
                <a:latin typeface="UTM Avo" panose="02040603050506020204" pitchFamily="18"/>
              </a:rPr>
              <a:t>cách</a:t>
            </a:r>
            <a:r>
              <a:rPr lang="en-US" sz="2112" dirty="0">
                <a:latin typeface="UTM Avo" panose="02040603050506020204" pitchFamily="18"/>
              </a:rPr>
              <a:t> </a:t>
            </a:r>
            <a:r>
              <a:rPr lang="en-US" sz="2112" dirty="0" err="1">
                <a:latin typeface="UTM Avo" panose="02040603050506020204" pitchFamily="18"/>
              </a:rPr>
              <a:t>đọc</a:t>
            </a:r>
            <a:r>
              <a:rPr lang="en-US" sz="2112" dirty="0">
                <a:latin typeface="UTM Avo" panose="02040603050506020204" pitchFamily="18"/>
              </a:rPr>
              <a:t> </a:t>
            </a:r>
            <a:r>
              <a:rPr lang="en-US" sz="2112" dirty="0" err="1">
                <a:latin typeface="UTM Avo" panose="02040603050506020204" pitchFamily="18"/>
              </a:rPr>
              <a:t>văn</a:t>
            </a:r>
            <a:r>
              <a:rPr lang="en-US" sz="2112" dirty="0">
                <a:latin typeface="UTM Avo" panose="02040603050506020204" pitchFamily="18"/>
              </a:rPr>
              <a:t> </a:t>
            </a:r>
            <a:r>
              <a:rPr lang="en-US" sz="2112" dirty="0" err="1">
                <a:latin typeface="UTM Avo" panose="02040603050506020204" pitchFamily="18"/>
              </a:rPr>
              <a:t>bản</a:t>
            </a:r>
            <a:r>
              <a:rPr lang="en-US" sz="2112" dirty="0">
                <a:latin typeface="UTM Avo" panose="02040603050506020204" pitchFamily="18"/>
              </a:rPr>
              <a:t> </a:t>
            </a:r>
            <a:r>
              <a:rPr lang="en-US" sz="2112" dirty="0" err="1">
                <a:latin typeface="UTM Avo" panose="02040603050506020204" pitchFamily="18"/>
              </a:rPr>
              <a:t>gắn</a:t>
            </a:r>
            <a:r>
              <a:rPr lang="en-US" sz="2112" dirty="0">
                <a:latin typeface="UTM Avo" panose="02040603050506020204" pitchFamily="18"/>
              </a:rPr>
              <a:t> </a:t>
            </a:r>
            <a:r>
              <a:rPr lang="en-US" sz="2112" dirty="0" err="1">
                <a:latin typeface="UTM Avo" panose="02040603050506020204" pitchFamily="18"/>
              </a:rPr>
              <a:t>với</a:t>
            </a:r>
            <a:r>
              <a:rPr lang="en-US" sz="2112" dirty="0">
                <a:latin typeface="UTM Avo" panose="02040603050506020204" pitchFamily="18"/>
              </a:rPr>
              <a:t> </a:t>
            </a:r>
            <a:r>
              <a:rPr lang="en-US" sz="2112" dirty="0" err="1">
                <a:latin typeface="UTM Avo" panose="02040603050506020204" pitchFamily="18"/>
              </a:rPr>
              <a:t>đặc</a:t>
            </a:r>
            <a:r>
              <a:rPr lang="en-US" sz="2112" dirty="0">
                <a:latin typeface="UTM Avo" panose="02040603050506020204" pitchFamily="18"/>
              </a:rPr>
              <a:t> </a:t>
            </a:r>
            <a:r>
              <a:rPr lang="en-US" sz="2112" dirty="0" err="1">
                <a:latin typeface="UTM Avo" panose="02040603050506020204" pitchFamily="18"/>
              </a:rPr>
              <a:t>điểm</a:t>
            </a:r>
            <a:r>
              <a:rPr lang="en-US" sz="2112" dirty="0">
                <a:latin typeface="UTM Avo" panose="02040603050506020204" pitchFamily="18"/>
              </a:rPr>
              <a:t> </a:t>
            </a:r>
            <a:r>
              <a:rPr lang="en-US" sz="2112" dirty="0" err="1">
                <a:latin typeface="UTM Avo" panose="02040603050506020204" pitchFamily="18"/>
              </a:rPr>
              <a:t>mỗi</a:t>
            </a:r>
            <a:r>
              <a:rPr lang="en-US" sz="2112" dirty="0">
                <a:latin typeface="UTM Avo" panose="02040603050506020204" pitchFamily="18"/>
              </a:rPr>
              <a:t> </a:t>
            </a:r>
            <a:r>
              <a:rPr lang="en-US" sz="2112" dirty="0" err="1">
                <a:latin typeface="UTM Avo" panose="02040603050506020204" pitchFamily="18"/>
              </a:rPr>
              <a:t>thể</a:t>
            </a:r>
            <a:r>
              <a:rPr lang="en-US" sz="2112" dirty="0">
                <a:latin typeface="UTM Avo" panose="02040603050506020204" pitchFamily="18"/>
              </a:rPr>
              <a:t> </a:t>
            </a:r>
            <a:r>
              <a:rPr lang="en-US" sz="2112" dirty="0" err="1">
                <a:latin typeface="UTM Avo" panose="02040603050506020204" pitchFamily="18"/>
              </a:rPr>
              <a:t>loại</a:t>
            </a:r>
            <a:r>
              <a:rPr lang="en-US" sz="2112" dirty="0">
                <a:latin typeface="UTM Avo" panose="02040603050506020204" pitchFamily="18"/>
              </a:rPr>
              <a:t> </a:t>
            </a:r>
            <a:r>
              <a:rPr lang="en-US" sz="2112" dirty="0" err="1">
                <a:latin typeface="UTM Avo" panose="02040603050506020204" pitchFamily="18"/>
              </a:rPr>
              <a:t>cụ</a:t>
            </a:r>
            <a:r>
              <a:rPr lang="en-US" sz="2112" dirty="0">
                <a:latin typeface="UTM Avo" panose="02040603050506020204" pitchFamily="18"/>
              </a:rPr>
              <a:t> </a:t>
            </a:r>
            <a:r>
              <a:rPr lang="en-US" sz="2112" dirty="0" err="1">
                <a:latin typeface="UTM Avo" panose="02040603050506020204" pitchFamily="18"/>
              </a:rPr>
              <a:t>thể</a:t>
            </a:r>
            <a:r>
              <a:rPr lang="en-US" sz="2112" dirty="0">
                <a:latin typeface="UTM Avo" panose="02040603050506020204" pitchFamily="18"/>
              </a:rPr>
              <a:t>.</a:t>
            </a:r>
            <a:endParaRPr sz="2112" dirty="0">
              <a:latin typeface="UTM Avo" panose="02040603050506020204" pitchFamily="18"/>
            </a:endParaRPr>
          </a:p>
        </p:txBody>
      </p:sp>
      <p:pic>
        <p:nvPicPr>
          <p:cNvPr id="25" name="Google Shape;335;p10">
            <a:extLst>
              <a:ext uri="{FF2B5EF4-FFF2-40B4-BE49-F238E27FC236}">
                <a16:creationId xmlns:a16="http://schemas.microsoft.com/office/drawing/2014/main" id="{901DAB0F-5BDD-9CC1-69D8-667416C70C43}"/>
              </a:ext>
            </a:extLst>
          </p:cNvPr>
          <p:cNvPicPr preferRelativeResize="0"/>
          <p:nvPr/>
        </p:nvPicPr>
        <p:blipFill rotWithShape="1">
          <a:blip r:embed="rId3">
            <a:alphaModFix/>
          </a:blip>
          <a:srcRect/>
          <a:stretch/>
        </p:blipFill>
        <p:spPr>
          <a:xfrm>
            <a:off x="817287" y="3756834"/>
            <a:ext cx="766789" cy="994655"/>
          </a:xfrm>
          <a:prstGeom prst="rect">
            <a:avLst/>
          </a:prstGeom>
          <a:noFill/>
          <a:ln>
            <a:noFill/>
          </a:ln>
        </p:spPr>
      </p:pic>
      <p:pic>
        <p:nvPicPr>
          <p:cNvPr id="26" name="Google Shape;336;p10">
            <a:extLst>
              <a:ext uri="{FF2B5EF4-FFF2-40B4-BE49-F238E27FC236}">
                <a16:creationId xmlns:a16="http://schemas.microsoft.com/office/drawing/2014/main" id="{828CA593-FB9E-B70F-40CF-4A498A136B4C}"/>
              </a:ext>
            </a:extLst>
          </p:cNvPr>
          <p:cNvPicPr preferRelativeResize="0"/>
          <p:nvPr/>
        </p:nvPicPr>
        <p:blipFill rotWithShape="1">
          <a:blip r:embed="rId3">
            <a:alphaModFix/>
          </a:blip>
          <a:srcRect/>
          <a:stretch/>
        </p:blipFill>
        <p:spPr>
          <a:xfrm>
            <a:off x="817286" y="5087897"/>
            <a:ext cx="766789" cy="994655"/>
          </a:xfrm>
          <a:prstGeom prst="rect">
            <a:avLst/>
          </a:prstGeom>
          <a:noFill/>
          <a:ln>
            <a:noFill/>
          </a:ln>
        </p:spPr>
      </p:pic>
      <p:sp>
        <p:nvSpPr>
          <p:cNvPr id="27" name="Google Shape;337;p10">
            <a:extLst>
              <a:ext uri="{FF2B5EF4-FFF2-40B4-BE49-F238E27FC236}">
                <a16:creationId xmlns:a16="http://schemas.microsoft.com/office/drawing/2014/main" id="{ACAF56D4-7A61-8C08-B043-496A23529A63}"/>
              </a:ext>
            </a:extLst>
          </p:cNvPr>
          <p:cNvSpPr/>
          <p:nvPr/>
        </p:nvSpPr>
        <p:spPr>
          <a:xfrm>
            <a:off x="1674132" y="3716514"/>
            <a:ext cx="9572988" cy="1075122"/>
          </a:xfrm>
          <a:prstGeom prst="rect">
            <a:avLst/>
          </a:prstGeom>
          <a:noFill/>
          <a:ln>
            <a:noFill/>
          </a:ln>
        </p:spPr>
        <p:txBody>
          <a:bodyPr spcFirstLastPara="1" wrap="square" lIns="99044" tIns="49508" rIns="99044" bIns="49508" anchor="t" anchorCtr="0">
            <a:spAutoFit/>
          </a:bodyPr>
          <a:lstStyle/>
          <a:p>
            <a:pPr marL="33019" marR="33019" algn="just">
              <a:lnSpc>
                <a:spcPct val="150000"/>
              </a:lnSpc>
            </a:pPr>
            <a:r>
              <a:rPr lang="en-US" sz="2112" b="1" dirty="0" err="1">
                <a:latin typeface="UTM Avo" panose="02040603050506020204" pitchFamily="18"/>
              </a:rPr>
              <a:t>Văn</a:t>
            </a:r>
            <a:r>
              <a:rPr lang="en-US" sz="2112" b="1" dirty="0">
                <a:latin typeface="UTM Avo" panose="02040603050506020204" pitchFamily="18"/>
              </a:rPr>
              <a:t> </a:t>
            </a:r>
            <a:r>
              <a:rPr lang="en-US" sz="2112" b="1" dirty="0" err="1">
                <a:latin typeface="UTM Avo" panose="02040603050506020204" pitchFamily="18"/>
              </a:rPr>
              <a:t>bản</a:t>
            </a:r>
            <a:r>
              <a:rPr lang="en-US" sz="2112" b="1" dirty="0">
                <a:latin typeface="UTM Avo" panose="02040603050506020204" pitchFamily="18"/>
              </a:rPr>
              <a:t> </a:t>
            </a:r>
            <a:r>
              <a:rPr lang="en-US" sz="2112" b="1" dirty="0" err="1">
                <a:latin typeface="UTM Avo" panose="02040603050506020204" pitchFamily="18"/>
              </a:rPr>
              <a:t>thơ</a:t>
            </a:r>
            <a:r>
              <a:rPr lang="en-US" sz="2112" b="1" dirty="0">
                <a:latin typeface="UTM Avo" panose="02040603050506020204" pitchFamily="18"/>
              </a:rPr>
              <a:t>: </a:t>
            </a:r>
            <a:r>
              <a:rPr lang="en-US" sz="2112" dirty="0" err="1">
                <a:latin typeface="UTM Avo" panose="02040603050506020204" pitchFamily="18"/>
              </a:rPr>
              <a:t>mối</a:t>
            </a:r>
            <a:r>
              <a:rPr lang="en-US" sz="2112" dirty="0">
                <a:latin typeface="UTM Avo" panose="02040603050506020204" pitchFamily="18"/>
              </a:rPr>
              <a:t> </a:t>
            </a:r>
            <a:r>
              <a:rPr lang="en-US" sz="2112" dirty="0" err="1">
                <a:latin typeface="UTM Avo" panose="02040603050506020204" pitchFamily="18"/>
              </a:rPr>
              <a:t>quan</a:t>
            </a:r>
            <a:r>
              <a:rPr lang="en-US" sz="2112" dirty="0">
                <a:latin typeface="UTM Avo" panose="02040603050506020204" pitchFamily="18"/>
              </a:rPr>
              <a:t> </a:t>
            </a:r>
            <a:r>
              <a:rPr lang="en-US" sz="2112" dirty="0" err="1">
                <a:latin typeface="UTM Avo" panose="02040603050506020204" pitchFamily="18"/>
              </a:rPr>
              <a:t>hệ</a:t>
            </a:r>
            <a:r>
              <a:rPr lang="en-US" sz="2112" dirty="0">
                <a:latin typeface="UTM Avo" panose="02040603050506020204" pitchFamily="18"/>
              </a:rPr>
              <a:t> </a:t>
            </a:r>
            <a:r>
              <a:rPr lang="en-US" sz="2112" dirty="0" err="1">
                <a:latin typeface="UTM Avo" panose="02040603050506020204" pitchFamily="18"/>
              </a:rPr>
              <a:t>giữa</a:t>
            </a:r>
            <a:r>
              <a:rPr lang="en-US" sz="2112" dirty="0">
                <a:latin typeface="UTM Avo" panose="02040603050506020204" pitchFamily="18"/>
              </a:rPr>
              <a:t> </a:t>
            </a:r>
            <a:r>
              <a:rPr lang="en-US" sz="2112" dirty="0" err="1">
                <a:latin typeface="UTM Avo" panose="02040603050506020204" pitchFamily="18"/>
              </a:rPr>
              <a:t>nội</a:t>
            </a:r>
            <a:r>
              <a:rPr lang="en-US" sz="2112" dirty="0">
                <a:latin typeface="UTM Avo" panose="02040603050506020204" pitchFamily="18"/>
              </a:rPr>
              <a:t> dung </a:t>
            </a:r>
            <a:r>
              <a:rPr lang="en-US" sz="2112" dirty="0" err="1">
                <a:latin typeface="UTM Avo" panose="02040603050506020204" pitchFamily="18"/>
              </a:rPr>
              <a:t>và</a:t>
            </a:r>
            <a:r>
              <a:rPr lang="en-US" sz="2112" dirty="0">
                <a:latin typeface="UTM Avo" panose="02040603050506020204" pitchFamily="18"/>
              </a:rPr>
              <a:t> </a:t>
            </a:r>
            <a:r>
              <a:rPr lang="en-US" sz="2112" dirty="0" err="1">
                <a:latin typeface="UTM Avo" panose="02040603050506020204" pitchFamily="18"/>
              </a:rPr>
              <a:t>hình</a:t>
            </a:r>
            <a:r>
              <a:rPr lang="en-US" sz="2112" dirty="0">
                <a:latin typeface="UTM Avo" panose="02040603050506020204" pitchFamily="18"/>
              </a:rPr>
              <a:t> </a:t>
            </a:r>
            <a:r>
              <a:rPr lang="en-US" sz="2112" dirty="0" err="1">
                <a:latin typeface="UTM Avo" panose="02040603050506020204" pitchFamily="18"/>
              </a:rPr>
              <a:t>thức</a:t>
            </a:r>
            <a:r>
              <a:rPr lang="en-US" sz="2112" dirty="0">
                <a:latin typeface="UTM Avo" panose="02040603050506020204" pitchFamily="18"/>
              </a:rPr>
              <a:t>, </a:t>
            </a:r>
            <a:r>
              <a:rPr lang="en-US" sz="2112" dirty="0" err="1">
                <a:latin typeface="UTM Avo" panose="02040603050506020204" pitchFamily="18"/>
              </a:rPr>
              <a:t>đặc</a:t>
            </a:r>
            <a:r>
              <a:rPr lang="en-US" sz="2112" dirty="0">
                <a:latin typeface="UTM Avo" panose="02040603050506020204" pitchFamily="18"/>
              </a:rPr>
              <a:t> </a:t>
            </a:r>
            <a:r>
              <a:rPr lang="en-US" sz="2112" dirty="0" err="1">
                <a:latin typeface="UTM Avo" panose="02040603050506020204" pitchFamily="18"/>
              </a:rPr>
              <a:t>điểm</a:t>
            </a:r>
            <a:r>
              <a:rPr lang="en-US" sz="2112" dirty="0">
                <a:latin typeface="UTM Avo" panose="02040603050506020204" pitchFamily="18"/>
              </a:rPr>
              <a:t> </a:t>
            </a:r>
            <a:r>
              <a:rPr lang="en-US" sz="2112" dirty="0" err="1">
                <a:latin typeface="UTM Avo" panose="02040603050506020204" pitchFamily="18"/>
              </a:rPr>
              <a:t>của</a:t>
            </a:r>
            <a:r>
              <a:rPr lang="en-US" sz="2112" dirty="0">
                <a:latin typeface="UTM Avo" panose="02040603050506020204" pitchFamily="18"/>
              </a:rPr>
              <a:t> </a:t>
            </a:r>
            <a:r>
              <a:rPr lang="en-US" sz="2112" dirty="0" err="1">
                <a:latin typeface="UTM Avo" panose="02040603050506020204" pitchFamily="18"/>
              </a:rPr>
              <a:t>mỗi</a:t>
            </a:r>
            <a:r>
              <a:rPr lang="en-US" sz="2112" dirty="0">
                <a:latin typeface="UTM Avo" panose="02040603050506020204" pitchFamily="18"/>
              </a:rPr>
              <a:t> </a:t>
            </a:r>
            <a:r>
              <a:rPr lang="en-US" sz="2112" dirty="0" err="1">
                <a:latin typeface="UTM Avo" panose="02040603050506020204" pitchFamily="18"/>
              </a:rPr>
              <a:t>thể</a:t>
            </a:r>
            <a:r>
              <a:rPr lang="en-US" sz="2112" dirty="0">
                <a:latin typeface="UTM Avo" panose="02040603050506020204" pitchFamily="18"/>
              </a:rPr>
              <a:t> </a:t>
            </a:r>
            <a:r>
              <a:rPr lang="en-US" sz="2112" dirty="0" err="1">
                <a:latin typeface="UTM Avo" panose="02040603050506020204" pitchFamily="18"/>
              </a:rPr>
              <a:t>thơ</a:t>
            </a:r>
            <a:r>
              <a:rPr lang="en-US" sz="2112" dirty="0">
                <a:latin typeface="UTM Avo" panose="02040603050506020204" pitchFamily="18"/>
              </a:rPr>
              <a:t>.</a:t>
            </a:r>
            <a:endParaRPr sz="2112" dirty="0">
              <a:latin typeface="UTM Avo" panose="02040603050506020204" pitchFamily="18"/>
            </a:endParaRPr>
          </a:p>
        </p:txBody>
      </p:sp>
      <p:sp>
        <p:nvSpPr>
          <p:cNvPr id="28" name="Google Shape;338;p10">
            <a:extLst>
              <a:ext uri="{FF2B5EF4-FFF2-40B4-BE49-F238E27FC236}">
                <a16:creationId xmlns:a16="http://schemas.microsoft.com/office/drawing/2014/main" id="{2FC7DE11-7D21-F9EF-64A8-9423808E64A0}"/>
              </a:ext>
            </a:extLst>
          </p:cNvPr>
          <p:cNvSpPr/>
          <p:nvPr/>
        </p:nvSpPr>
        <p:spPr>
          <a:xfrm>
            <a:off x="1586251" y="5047663"/>
            <a:ext cx="8350912" cy="1075122"/>
          </a:xfrm>
          <a:prstGeom prst="rect">
            <a:avLst/>
          </a:prstGeom>
          <a:noFill/>
          <a:ln>
            <a:noFill/>
          </a:ln>
        </p:spPr>
        <p:txBody>
          <a:bodyPr spcFirstLastPara="1" wrap="square" lIns="99044" tIns="49508" rIns="99044" bIns="49508" anchor="t" anchorCtr="0">
            <a:spAutoFit/>
          </a:bodyPr>
          <a:lstStyle/>
          <a:p>
            <a:pPr algn="just">
              <a:lnSpc>
                <a:spcPct val="150000"/>
              </a:lnSpc>
            </a:pPr>
            <a:r>
              <a:rPr lang="en-US" sz="2112" b="1" dirty="0" err="1">
                <a:latin typeface="UTM Avo" panose="02040603050506020204" pitchFamily="18"/>
              </a:rPr>
              <a:t>Văn</a:t>
            </a:r>
            <a:r>
              <a:rPr lang="en-US" sz="2112" b="1" dirty="0">
                <a:latin typeface="UTM Avo" panose="02040603050506020204" pitchFamily="18"/>
              </a:rPr>
              <a:t> </a:t>
            </a:r>
            <a:r>
              <a:rPr lang="en-US" sz="2112" b="1" dirty="0" err="1">
                <a:latin typeface="UTM Avo" panose="02040603050506020204" pitchFamily="18"/>
              </a:rPr>
              <a:t>bản</a:t>
            </a:r>
            <a:r>
              <a:rPr lang="en-US" sz="2112" b="1" dirty="0">
                <a:latin typeface="UTM Avo" panose="02040603050506020204" pitchFamily="18"/>
              </a:rPr>
              <a:t> </a:t>
            </a:r>
            <a:r>
              <a:rPr lang="en-US" sz="2112" b="1" dirty="0" err="1">
                <a:latin typeface="UTM Avo" panose="02040603050506020204" pitchFamily="18"/>
              </a:rPr>
              <a:t>chèo</a:t>
            </a:r>
            <a:r>
              <a:rPr lang="en-US" sz="2112" b="1" dirty="0">
                <a:latin typeface="UTM Avo" panose="02040603050506020204" pitchFamily="18"/>
              </a:rPr>
              <a:t>, </a:t>
            </a:r>
            <a:r>
              <a:rPr lang="en-US" sz="2112" b="1" dirty="0" err="1">
                <a:latin typeface="UTM Avo" panose="02040603050506020204" pitchFamily="18"/>
              </a:rPr>
              <a:t>tuồng</a:t>
            </a:r>
            <a:r>
              <a:rPr lang="en-US" sz="2112" b="1" dirty="0">
                <a:latin typeface="UTM Avo" panose="02040603050506020204" pitchFamily="18"/>
              </a:rPr>
              <a:t>: </a:t>
            </a:r>
            <a:r>
              <a:rPr lang="en-US" sz="2112" dirty="0" err="1">
                <a:latin typeface="UTM Avo" panose="02040603050506020204" pitchFamily="18"/>
              </a:rPr>
              <a:t>hiểu</a:t>
            </a:r>
            <a:r>
              <a:rPr lang="en-US" sz="2112" dirty="0">
                <a:latin typeface="UTM Avo" panose="02040603050506020204" pitchFamily="18"/>
              </a:rPr>
              <a:t> </a:t>
            </a:r>
            <a:r>
              <a:rPr lang="en-US" sz="2112" dirty="0" err="1">
                <a:latin typeface="UTM Avo" panose="02040603050506020204" pitchFamily="18"/>
              </a:rPr>
              <a:t>nội</a:t>
            </a:r>
            <a:r>
              <a:rPr lang="en-US" sz="2112" dirty="0">
                <a:latin typeface="UTM Avo" panose="02040603050506020204" pitchFamily="18"/>
              </a:rPr>
              <a:t> dung </a:t>
            </a:r>
            <a:r>
              <a:rPr lang="en-US" sz="2112" dirty="0" err="1">
                <a:latin typeface="UTM Avo" panose="02040603050506020204" pitchFamily="18"/>
              </a:rPr>
              <a:t>cụ</a:t>
            </a:r>
            <a:r>
              <a:rPr lang="en-US" sz="2112" dirty="0">
                <a:latin typeface="UTM Avo" panose="02040603050506020204" pitchFamily="18"/>
              </a:rPr>
              <a:t> </a:t>
            </a:r>
            <a:r>
              <a:rPr lang="en-US" sz="2112" dirty="0" err="1">
                <a:latin typeface="UTM Avo" panose="02040603050506020204" pitchFamily="18"/>
              </a:rPr>
              <a:t>thể</a:t>
            </a:r>
            <a:r>
              <a:rPr lang="en-US" sz="2112" dirty="0">
                <a:latin typeface="UTM Avo" panose="02040603050506020204" pitchFamily="18"/>
              </a:rPr>
              <a:t>, </a:t>
            </a:r>
            <a:r>
              <a:rPr lang="en-US" sz="2112" dirty="0" err="1">
                <a:latin typeface="UTM Avo" panose="02040603050506020204" pitchFamily="18"/>
              </a:rPr>
              <a:t>chú</a:t>
            </a:r>
            <a:r>
              <a:rPr lang="en-US" sz="2112" dirty="0">
                <a:latin typeface="UTM Avo" panose="02040603050506020204" pitchFamily="18"/>
              </a:rPr>
              <a:t> </a:t>
            </a:r>
            <a:r>
              <a:rPr lang="en-US" sz="2112" dirty="0" err="1">
                <a:latin typeface="UTM Avo" panose="02040603050506020204" pitchFamily="18"/>
              </a:rPr>
              <a:t>ý</a:t>
            </a:r>
            <a:r>
              <a:rPr lang="en-US" sz="2112" dirty="0">
                <a:latin typeface="UTM Avo" panose="02040603050506020204" pitchFamily="18"/>
              </a:rPr>
              <a:t> </a:t>
            </a:r>
            <a:r>
              <a:rPr lang="en-US" sz="2112" dirty="0" err="1">
                <a:latin typeface="UTM Avo" panose="02040603050506020204" pitchFamily="18"/>
              </a:rPr>
              <a:t>ngôn</a:t>
            </a:r>
            <a:r>
              <a:rPr lang="en-US" sz="2112" dirty="0">
                <a:latin typeface="UTM Avo" panose="02040603050506020204" pitchFamily="18"/>
              </a:rPr>
              <a:t> </a:t>
            </a:r>
            <a:r>
              <a:rPr lang="en-US" sz="2112" dirty="0" err="1">
                <a:latin typeface="UTM Avo" panose="02040603050506020204" pitchFamily="18"/>
              </a:rPr>
              <a:t>ngữ</a:t>
            </a:r>
            <a:r>
              <a:rPr lang="en-US" sz="2112" dirty="0">
                <a:latin typeface="UTM Avo" panose="02040603050506020204" pitchFamily="18"/>
              </a:rPr>
              <a:t> </a:t>
            </a:r>
            <a:r>
              <a:rPr lang="en-US" sz="2112" dirty="0" err="1">
                <a:latin typeface="UTM Avo" panose="02040603050506020204" pitchFamily="18"/>
              </a:rPr>
              <a:t>và</a:t>
            </a:r>
            <a:r>
              <a:rPr lang="en-US" sz="2112" dirty="0">
                <a:latin typeface="UTM Avo" panose="02040603050506020204" pitchFamily="18"/>
              </a:rPr>
              <a:t> </a:t>
            </a:r>
            <a:r>
              <a:rPr lang="en-US" sz="2112" dirty="0" err="1">
                <a:latin typeface="UTM Avo" panose="02040603050506020204" pitchFamily="18"/>
              </a:rPr>
              <a:t>cách</a:t>
            </a:r>
            <a:r>
              <a:rPr lang="en-US" sz="2112" dirty="0">
                <a:latin typeface="UTM Avo" panose="02040603050506020204" pitchFamily="18"/>
              </a:rPr>
              <a:t> </a:t>
            </a:r>
            <a:r>
              <a:rPr lang="en-US" sz="2112" dirty="0" err="1">
                <a:latin typeface="UTM Avo" panose="02040603050506020204" pitchFamily="18"/>
              </a:rPr>
              <a:t>thức</a:t>
            </a:r>
            <a:r>
              <a:rPr lang="en-US" sz="2112" dirty="0">
                <a:latin typeface="UTM Avo" panose="02040603050506020204" pitchFamily="18"/>
              </a:rPr>
              <a:t> </a:t>
            </a:r>
            <a:r>
              <a:rPr lang="en-US" sz="2112" dirty="0" err="1">
                <a:latin typeface="UTM Avo" panose="02040603050506020204" pitchFamily="18"/>
              </a:rPr>
              <a:t>trình</a:t>
            </a:r>
            <a:r>
              <a:rPr lang="en-US" sz="2112" dirty="0">
                <a:latin typeface="UTM Avo" panose="02040603050506020204" pitchFamily="18"/>
              </a:rPr>
              <a:t> </a:t>
            </a:r>
            <a:r>
              <a:rPr lang="en-US" sz="2112" dirty="0" err="1">
                <a:latin typeface="UTM Avo" panose="02040603050506020204" pitchFamily="18"/>
              </a:rPr>
              <a:t>bày</a:t>
            </a:r>
            <a:r>
              <a:rPr lang="en-US" sz="2112" dirty="0">
                <a:latin typeface="UTM Avo" panose="02040603050506020204" pitchFamily="18"/>
              </a:rPr>
              <a:t>.</a:t>
            </a:r>
            <a:endParaRPr sz="2112" dirty="0">
              <a:latin typeface="UTM Avo" panose="02040603050506020204" pitchFamily="18"/>
            </a:endParaRPr>
          </a:p>
        </p:txBody>
      </p:sp>
      <p:pic>
        <p:nvPicPr>
          <p:cNvPr id="30" name="Google Shape;340;p10">
            <a:extLst>
              <a:ext uri="{FF2B5EF4-FFF2-40B4-BE49-F238E27FC236}">
                <a16:creationId xmlns:a16="http://schemas.microsoft.com/office/drawing/2014/main" id="{7BFAF1DF-12E7-3751-4585-49F176A86DC3}"/>
              </a:ext>
            </a:extLst>
          </p:cNvPr>
          <p:cNvPicPr preferRelativeResize="0"/>
          <p:nvPr/>
        </p:nvPicPr>
        <p:blipFill rotWithShape="1">
          <a:blip r:embed="rId4">
            <a:alphaModFix/>
          </a:blip>
          <a:srcRect/>
          <a:stretch/>
        </p:blipFill>
        <p:spPr>
          <a:xfrm rot="5400000">
            <a:off x="9123158" y="5676539"/>
            <a:ext cx="781013" cy="1022754"/>
          </a:xfrm>
          <a:prstGeom prst="rect">
            <a:avLst/>
          </a:prstGeom>
          <a:noFill/>
          <a:ln>
            <a:noFill/>
          </a:ln>
        </p:spPr>
      </p:pic>
    </p:spTree>
    <p:extLst>
      <p:ext uri="{BB962C8B-B14F-4D97-AF65-F5344CB8AC3E}">
        <p14:creationId xmlns:p14="http://schemas.microsoft.com/office/powerpoint/2010/main" val="18124129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10"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par>
                                <p:cTn id="21" presetID="10"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10"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oogle Shape;345;p11">
            <a:extLst>
              <a:ext uri="{FF2B5EF4-FFF2-40B4-BE49-F238E27FC236}">
                <a16:creationId xmlns:a16="http://schemas.microsoft.com/office/drawing/2014/main" id="{087F6DE9-BA21-D0E3-6B13-8F817900C97A}"/>
              </a:ext>
            </a:extLst>
          </p:cNvPr>
          <p:cNvPicPr preferRelativeResize="0"/>
          <p:nvPr/>
        </p:nvPicPr>
        <p:blipFill rotWithShape="1">
          <a:blip r:embed="rId3">
            <a:alphaModFix/>
          </a:blip>
          <a:srcRect/>
          <a:stretch/>
        </p:blipFill>
        <p:spPr>
          <a:xfrm>
            <a:off x="963511" y="1667667"/>
            <a:ext cx="722472" cy="937168"/>
          </a:xfrm>
          <a:prstGeom prst="rect">
            <a:avLst/>
          </a:prstGeom>
          <a:noFill/>
          <a:ln>
            <a:noFill/>
          </a:ln>
        </p:spPr>
      </p:pic>
      <p:sp>
        <p:nvSpPr>
          <p:cNvPr id="3" name="Google Shape;346;p11">
            <a:extLst>
              <a:ext uri="{FF2B5EF4-FFF2-40B4-BE49-F238E27FC236}">
                <a16:creationId xmlns:a16="http://schemas.microsoft.com/office/drawing/2014/main" id="{02EFF064-CEDE-2D25-4DE9-131D69CE0EB7}"/>
              </a:ext>
            </a:extLst>
          </p:cNvPr>
          <p:cNvSpPr/>
          <p:nvPr/>
        </p:nvSpPr>
        <p:spPr>
          <a:xfrm>
            <a:off x="1724081" y="1724767"/>
            <a:ext cx="8667750" cy="880068"/>
          </a:xfrm>
          <a:prstGeom prst="rect">
            <a:avLst/>
          </a:prstGeom>
          <a:noFill/>
          <a:ln>
            <a:noFill/>
          </a:ln>
        </p:spPr>
        <p:txBody>
          <a:bodyPr spcFirstLastPara="1" wrap="square" lIns="99044" tIns="49508" rIns="99044" bIns="49508" anchor="t" anchorCtr="0">
            <a:spAutoFit/>
          </a:bodyPr>
          <a:lstStyle/>
          <a:p>
            <a:pPr marL="33019" marR="33019" algn="just">
              <a:lnSpc>
                <a:spcPct val="120000"/>
              </a:lnSpc>
            </a:pPr>
            <a:r>
              <a:rPr lang="en-US" sz="2112" b="1" dirty="0" err="1">
                <a:latin typeface="UTM Avo" panose="02040603050506020204" pitchFamily="18"/>
              </a:rPr>
              <a:t>Văn</a:t>
            </a:r>
            <a:r>
              <a:rPr lang="en-US" sz="2112" b="1" dirty="0">
                <a:latin typeface="UTM Avo" panose="02040603050506020204" pitchFamily="18"/>
              </a:rPr>
              <a:t> </a:t>
            </a:r>
            <a:r>
              <a:rPr lang="en-US" sz="2112" b="1" dirty="0" err="1">
                <a:latin typeface="UTM Avo" panose="02040603050506020204" pitchFamily="18"/>
              </a:rPr>
              <a:t>bản</a:t>
            </a:r>
            <a:r>
              <a:rPr lang="en-US" sz="2112" b="1" dirty="0">
                <a:latin typeface="UTM Avo" panose="02040603050506020204" pitchFamily="18"/>
              </a:rPr>
              <a:t> </a:t>
            </a:r>
            <a:r>
              <a:rPr lang="en-US" sz="2112" b="1" dirty="0" err="1">
                <a:latin typeface="UTM Avo" panose="02040603050506020204" pitchFamily="18"/>
              </a:rPr>
              <a:t>nghị</a:t>
            </a:r>
            <a:r>
              <a:rPr lang="en-US" sz="2112" b="1" dirty="0">
                <a:latin typeface="UTM Avo" panose="02040603050506020204" pitchFamily="18"/>
              </a:rPr>
              <a:t> </a:t>
            </a:r>
            <a:r>
              <a:rPr lang="en-US" sz="2112" b="1" dirty="0" err="1">
                <a:latin typeface="UTM Avo" panose="02040603050506020204" pitchFamily="18"/>
              </a:rPr>
              <a:t>luận</a:t>
            </a:r>
            <a:r>
              <a:rPr lang="en-US" sz="2112" b="1" dirty="0">
                <a:latin typeface="UTM Avo" panose="02040603050506020204" pitchFamily="18"/>
              </a:rPr>
              <a:t> </a:t>
            </a:r>
            <a:r>
              <a:rPr lang="en-US" sz="2112" dirty="0" err="1">
                <a:latin typeface="UTM Avo" panose="02040603050506020204" pitchFamily="18"/>
              </a:rPr>
              <a:t>gồm</a:t>
            </a:r>
            <a:r>
              <a:rPr lang="en-US" sz="2112" dirty="0">
                <a:latin typeface="UTM Avo" panose="02040603050506020204" pitchFamily="18"/>
              </a:rPr>
              <a:t> 2 </a:t>
            </a:r>
            <a:r>
              <a:rPr lang="en-US" sz="2112" dirty="0" err="1">
                <a:latin typeface="UTM Avo" panose="02040603050506020204" pitchFamily="18"/>
              </a:rPr>
              <a:t>loại</a:t>
            </a:r>
            <a:r>
              <a:rPr lang="en-US" sz="2112" dirty="0">
                <a:latin typeface="UTM Avo" panose="02040603050506020204" pitchFamily="18"/>
              </a:rPr>
              <a:t>: </a:t>
            </a:r>
            <a:r>
              <a:rPr lang="en-US" sz="2112" dirty="0" err="1">
                <a:latin typeface="UTM Avo" panose="02040603050506020204" pitchFamily="18"/>
              </a:rPr>
              <a:t>Nghị</a:t>
            </a:r>
            <a:r>
              <a:rPr lang="en-US" sz="2112" dirty="0">
                <a:latin typeface="UTM Avo" panose="02040603050506020204" pitchFamily="18"/>
              </a:rPr>
              <a:t> </a:t>
            </a:r>
            <a:r>
              <a:rPr lang="en-US" sz="2112" dirty="0" err="1">
                <a:latin typeface="UTM Avo" panose="02040603050506020204" pitchFamily="18"/>
              </a:rPr>
              <a:t>luận</a:t>
            </a:r>
            <a:r>
              <a:rPr lang="en-US" sz="2112" dirty="0">
                <a:latin typeface="UTM Avo" panose="02040603050506020204" pitchFamily="18"/>
              </a:rPr>
              <a:t> </a:t>
            </a:r>
            <a:r>
              <a:rPr lang="en-US" sz="2112" dirty="0" err="1">
                <a:latin typeface="UTM Avo" panose="02040603050506020204" pitchFamily="18"/>
              </a:rPr>
              <a:t>xã</a:t>
            </a:r>
            <a:r>
              <a:rPr lang="en-US" sz="2112" dirty="0">
                <a:latin typeface="UTM Avo" panose="02040603050506020204" pitchFamily="18"/>
              </a:rPr>
              <a:t> </a:t>
            </a:r>
            <a:r>
              <a:rPr lang="en-US" sz="2112" dirty="0" err="1">
                <a:latin typeface="UTM Avo" panose="02040603050506020204" pitchFamily="18"/>
              </a:rPr>
              <a:t>hội</a:t>
            </a:r>
            <a:r>
              <a:rPr lang="en-US" sz="2112" dirty="0">
                <a:latin typeface="UTM Avo" panose="02040603050506020204" pitchFamily="18"/>
              </a:rPr>
              <a:t> </a:t>
            </a:r>
            <a:r>
              <a:rPr lang="en-US" sz="2112" dirty="0" err="1">
                <a:latin typeface="UTM Avo" panose="02040603050506020204" pitchFamily="18"/>
              </a:rPr>
              <a:t>và</a:t>
            </a:r>
            <a:r>
              <a:rPr lang="en-US" sz="2112" dirty="0">
                <a:latin typeface="UTM Avo" panose="02040603050506020204" pitchFamily="18"/>
              </a:rPr>
              <a:t> </a:t>
            </a:r>
            <a:r>
              <a:rPr lang="en-US" sz="2112" dirty="0" err="1">
                <a:latin typeface="UTM Avo" panose="02040603050506020204" pitchFamily="18"/>
              </a:rPr>
              <a:t>nghị</a:t>
            </a:r>
            <a:r>
              <a:rPr lang="en-US" sz="2112" dirty="0">
                <a:latin typeface="UTM Avo" panose="02040603050506020204" pitchFamily="18"/>
              </a:rPr>
              <a:t> </a:t>
            </a:r>
            <a:r>
              <a:rPr lang="en-US" sz="2112" dirty="0" err="1">
                <a:latin typeface="UTM Avo" panose="02040603050506020204" pitchFamily="18"/>
              </a:rPr>
              <a:t>luận</a:t>
            </a:r>
            <a:r>
              <a:rPr lang="en-US" sz="2112" dirty="0">
                <a:latin typeface="UTM Avo" panose="02040603050506020204" pitchFamily="18"/>
              </a:rPr>
              <a:t> </a:t>
            </a:r>
            <a:r>
              <a:rPr lang="en-US" sz="2112" dirty="0" err="1">
                <a:latin typeface="UTM Avo" panose="02040603050506020204" pitchFamily="18"/>
              </a:rPr>
              <a:t>văn</a:t>
            </a:r>
            <a:r>
              <a:rPr lang="en-US" sz="2112" dirty="0">
                <a:latin typeface="UTM Avo" panose="02040603050506020204" pitchFamily="18"/>
              </a:rPr>
              <a:t> </a:t>
            </a:r>
            <a:r>
              <a:rPr lang="en-US" sz="2112" dirty="0" err="1">
                <a:latin typeface="UTM Avo" panose="02040603050506020204" pitchFamily="18"/>
              </a:rPr>
              <a:t>học</a:t>
            </a:r>
            <a:r>
              <a:rPr lang="en-US" sz="2112" dirty="0">
                <a:latin typeface="UTM Avo" panose="02040603050506020204" pitchFamily="18"/>
              </a:rPr>
              <a:t>. </a:t>
            </a:r>
            <a:endParaRPr sz="2112" dirty="0">
              <a:latin typeface="UTM Avo" panose="02040603050506020204" pitchFamily="18"/>
            </a:endParaRPr>
          </a:p>
        </p:txBody>
      </p:sp>
      <p:sp>
        <p:nvSpPr>
          <p:cNvPr id="4" name="Google Shape;347;p11">
            <a:extLst>
              <a:ext uri="{FF2B5EF4-FFF2-40B4-BE49-F238E27FC236}">
                <a16:creationId xmlns:a16="http://schemas.microsoft.com/office/drawing/2014/main" id="{F01052ED-F99D-11FF-5053-95DA37D6974C}"/>
              </a:ext>
            </a:extLst>
          </p:cNvPr>
          <p:cNvSpPr/>
          <p:nvPr/>
        </p:nvSpPr>
        <p:spPr>
          <a:xfrm>
            <a:off x="1724081" y="2739401"/>
            <a:ext cx="9262574" cy="1379198"/>
          </a:xfrm>
          <a:prstGeom prst="roundRect">
            <a:avLst>
              <a:gd name="adj" fmla="val 16667"/>
            </a:avLst>
          </a:prstGeom>
          <a:solidFill>
            <a:schemeClr val="lt1"/>
          </a:solidFill>
          <a:ln w="28575" cap="flat" cmpd="sng">
            <a:solidFill>
              <a:schemeClr val="accent6"/>
            </a:solidFill>
            <a:prstDash val="dash"/>
            <a:round/>
            <a:headEnd type="none" w="sm" len="sm"/>
            <a:tailEnd type="none" w="sm" len="sm"/>
          </a:ln>
        </p:spPr>
        <p:txBody>
          <a:bodyPr spcFirstLastPara="1" wrap="square" lIns="99044" tIns="49508" rIns="99044" bIns="49508" anchor="ctr" anchorCtr="0">
            <a:noAutofit/>
          </a:bodyPr>
          <a:lstStyle/>
          <a:p>
            <a:pPr algn="just">
              <a:lnSpc>
                <a:spcPct val="120000"/>
              </a:lnSpc>
            </a:pPr>
            <a:r>
              <a:rPr lang="en-US" sz="2112">
                <a:solidFill>
                  <a:schemeClr val="dk1"/>
                </a:solidFill>
                <a:latin typeface="UTM Avo" panose="02040603050506020204" pitchFamily="18"/>
              </a:rPr>
              <a:t>Khi đọc cần chú ý đến đề tài, ý nghĩa của vấn đề được bài viết nêu lên và cách tác giả nêu ý kiến, sử dụng lí lẽ, bằng chứng cụ thể để thuyết phục người đọc.</a:t>
            </a:r>
            <a:endParaRPr sz="1780">
              <a:latin typeface="UTM Avo" panose="02040603050506020204" pitchFamily="18"/>
            </a:endParaRPr>
          </a:p>
        </p:txBody>
      </p:sp>
      <p:pic>
        <p:nvPicPr>
          <p:cNvPr id="5" name="Google Shape;348;p11">
            <a:extLst>
              <a:ext uri="{FF2B5EF4-FFF2-40B4-BE49-F238E27FC236}">
                <a16:creationId xmlns:a16="http://schemas.microsoft.com/office/drawing/2014/main" id="{3821FE0F-D7FF-E6F5-5F2D-2757665797FD}"/>
              </a:ext>
            </a:extLst>
          </p:cNvPr>
          <p:cNvPicPr preferRelativeResize="0"/>
          <p:nvPr/>
        </p:nvPicPr>
        <p:blipFill rotWithShape="1">
          <a:blip r:embed="rId3">
            <a:alphaModFix/>
          </a:blip>
          <a:srcRect/>
          <a:stretch/>
        </p:blipFill>
        <p:spPr>
          <a:xfrm>
            <a:off x="963511" y="4162821"/>
            <a:ext cx="722472" cy="937168"/>
          </a:xfrm>
          <a:prstGeom prst="rect">
            <a:avLst/>
          </a:prstGeom>
          <a:noFill/>
          <a:ln>
            <a:noFill/>
          </a:ln>
        </p:spPr>
      </p:pic>
      <p:sp>
        <p:nvSpPr>
          <p:cNvPr id="6" name="Google Shape;349;p11">
            <a:extLst>
              <a:ext uri="{FF2B5EF4-FFF2-40B4-BE49-F238E27FC236}">
                <a16:creationId xmlns:a16="http://schemas.microsoft.com/office/drawing/2014/main" id="{D39691FA-4712-048E-AF80-41BC70983DCF}"/>
              </a:ext>
            </a:extLst>
          </p:cNvPr>
          <p:cNvSpPr/>
          <p:nvPr/>
        </p:nvSpPr>
        <p:spPr>
          <a:xfrm>
            <a:off x="1724081" y="4347659"/>
            <a:ext cx="8667750" cy="490026"/>
          </a:xfrm>
          <a:prstGeom prst="rect">
            <a:avLst/>
          </a:prstGeom>
          <a:noFill/>
          <a:ln>
            <a:noFill/>
          </a:ln>
        </p:spPr>
        <p:txBody>
          <a:bodyPr spcFirstLastPara="1" wrap="square" lIns="99044" tIns="49508" rIns="99044" bIns="49508" anchor="t" anchorCtr="0">
            <a:spAutoFit/>
          </a:bodyPr>
          <a:lstStyle/>
          <a:p>
            <a:pPr marL="33019" marR="33019" algn="just">
              <a:lnSpc>
                <a:spcPct val="120000"/>
              </a:lnSpc>
            </a:pPr>
            <a:r>
              <a:rPr lang="en-US" sz="2112" b="1" dirty="0" err="1">
                <a:latin typeface="UTM Avo" panose="02040603050506020204" pitchFamily="18"/>
              </a:rPr>
              <a:t>Văn</a:t>
            </a:r>
            <a:r>
              <a:rPr lang="en-US" sz="2112" b="1" dirty="0">
                <a:latin typeface="UTM Avo" panose="02040603050506020204" pitchFamily="18"/>
              </a:rPr>
              <a:t> </a:t>
            </a:r>
            <a:r>
              <a:rPr lang="en-US" sz="2112" b="1" dirty="0" err="1">
                <a:latin typeface="UTM Avo" panose="02040603050506020204" pitchFamily="18"/>
              </a:rPr>
              <a:t>bản</a:t>
            </a:r>
            <a:r>
              <a:rPr lang="en-US" sz="2112" b="1" dirty="0">
                <a:latin typeface="UTM Avo" panose="02040603050506020204" pitchFamily="18"/>
              </a:rPr>
              <a:t> </a:t>
            </a:r>
            <a:r>
              <a:rPr lang="en-US" sz="2112" b="1" dirty="0" err="1">
                <a:latin typeface="UTM Avo" panose="02040603050506020204" pitchFamily="18"/>
              </a:rPr>
              <a:t>thông</a:t>
            </a:r>
            <a:r>
              <a:rPr lang="en-US" sz="2112" b="1" dirty="0">
                <a:latin typeface="UTM Avo" panose="02040603050506020204" pitchFamily="18"/>
              </a:rPr>
              <a:t> tin: </a:t>
            </a:r>
            <a:r>
              <a:rPr lang="en-US" sz="2112" dirty="0" err="1">
                <a:latin typeface="UTM Avo" panose="02040603050506020204" pitchFamily="18"/>
              </a:rPr>
              <a:t>Một</a:t>
            </a:r>
            <a:r>
              <a:rPr lang="en-US" sz="2112" dirty="0">
                <a:latin typeface="UTM Avo" panose="02040603050506020204" pitchFamily="18"/>
              </a:rPr>
              <a:t> </a:t>
            </a:r>
            <a:r>
              <a:rPr lang="en-US" sz="2112" dirty="0" err="1">
                <a:latin typeface="UTM Avo" panose="02040603050506020204" pitchFamily="18"/>
              </a:rPr>
              <a:t>số</a:t>
            </a:r>
            <a:r>
              <a:rPr lang="en-US" sz="2112" dirty="0">
                <a:latin typeface="UTM Avo" panose="02040603050506020204" pitchFamily="18"/>
              </a:rPr>
              <a:t> </a:t>
            </a:r>
            <a:r>
              <a:rPr lang="en-US" sz="2112" dirty="0" err="1">
                <a:latin typeface="UTM Avo" panose="02040603050506020204" pitchFamily="18"/>
              </a:rPr>
              <a:t>dạng</a:t>
            </a:r>
            <a:r>
              <a:rPr lang="en-US" sz="2112" dirty="0">
                <a:latin typeface="UTM Avo" panose="02040603050506020204" pitchFamily="18"/>
              </a:rPr>
              <a:t> </a:t>
            </a:r>
            <a:r>
              <a:rPr lang="en-US" sz="2112" dirty="0" err="1">
                <a:latin typeface="UTM Avo" panose="02040603050506020204" pitchFamily="18"/>
              </a:rPr>
              <a:t>văn</a:t>
            </a:r>
            <a:r>
              <a:rPr lang="en-US" sz="2112" dirty="0">
                <a:latin typeface="UTM Avo" panose="02040603050506020204" pitchFamily="18"/>
              </a:rPr>
              <a:t> </a:t>
            </a:r>
            <a:r>
              <a:rPr lang="en-US" sz="2112" dirty="0" err="1">
                <a:latin typeface="UTM Avo" panose="02040603050506020204" pitchFamily="18"/>
              </a:rPr>
              <a:t>bản</a:t>
            </a:r>
            <a:r>
              <a:rPr lang="en-US" sz="2112" dirty="0">
                <a:latin typeface="UTM Avo" panose="02040603050506020204" pitchFamily="18"/>
              </a:rPr>
              <a:t> </a:t>
            </a:r>
            <a:r>
              <a:rPr lang="en-US" sz="2112" dirty="0" err="1">
                <a:latin typeface="UTM Avo" panose="02040603050506020204" pitchFamily="18"/>
              </a:rPr>
              <a:t>thông</a:t>
            </a:r>
            <a:r>
              <a:rPr lang="en-US" sz="2112" dirty="0">
                <a:latin typeface="UTM Avo" panose="02040603050506020204" pitchFamily="18"/>
              </a:rPr>
              <a:t> tin </a:t>
            </a:r>
            <a:r>
              <a:rPr lang="en-US" sz="2112" dirty="0" err="1">
                <a:latin typeface="UTM Avo" panose="02040603050506020204" pitchFamily="18"/>
              </a:rPr>
              <a:t>tổng</a:t>
            </a:r>
            <a:r>
              <a:rPr lang="en-US" sz="2112" dirty="0">
                <a:latin typeface="UTM Avo" panose="02040603050506020204" pitchFamily="18"/>
              </a:rPr>
              <a:t> </a:t>
            </a:r>
            <a:r>
              <a:rPr lang="en-US" sz="2112" dirty="0" err="1">
                <a:latin typeface="UTM Avo" panose="02040603050506020204" pitchFamily="18"/>
              </a:rPr>
              <a:t>hợp</a:t>
            </a:r>
            <a:r>
              <a:rPr lang="en-US" sz="2112" dirty="0">
                <a:latin typeface="UTM Avo" panose="02040603050506020204" pitchFamily="18"/>
              </a:rPr>
              <a:t>. </a:t>
            </a:r>
            <a:endParaRPr sz="2112" dirty="0">
              <a:latin typeface="UTM Avo" panose="02040603050506020204" pitchFamily="18"/>
            </a:endParaRPr>
          </a:p>
        </p:txBody>
      </p:sp>
      <p:sp>
        <p:nvSpPr>
          <p:cNvPr id="7" name="Google Shape;350;p11">
            <a:extLst>
              <a:ext uri="{FF2B5EF4-FFF2-40B4-BE49-F238E27FC236}">
                <a16:creationId xmlns:a16="http://schemas.microsoft.com/office/drawing/2014/main" id="{89ECD077-C247-A393-3EE9-D496988CE6FF}"/>
              </a:ext>
            </a:extLst>
          </p:cNvPr>
          <p:cNvSpPr/>
          <p:nvPr/>
        </p:nvSpPr>
        <p:spPr>
          <a:xfrm>
            <a:off x="1724080" y="4973676"/>
            <a:ext cx="9262573" cy="1379198"/>
          </a:xfrm>
          <a:prstGeom prst="roundRect">
            <a:avLst>
              <a:gd name="adj" fmla="val 16667"/>
            </a:avLst>
          </a:prstGeom>
          <a:solidFill>
            <a:schemeClr val="lt1"/>
          </a:solidFill>
          <a:ln w="28575" cap="flat" cmpd="sng">
            <a:solidFill>
              <a:schemeClr val="accent6"/>
            </a:solidFill>
            <a:prstDash val="dash"/>
            <a:round/>
            <a:headEnd type="none" w="sm" len="sm"/>
            <a:tailEnd type="none" w="sm" len="sm"/>
          </a:ln>
        </p:spPr>
        <p:txBody>
          <a:bodyPr spcFirstLastPara="1" wrap="square" lIns="99044" tIns="49508" rIns="99044" bIns="49508" anchor="ctr" anchorCtr="0">
            <a:noAutofit/>
          </a:bodyPr>
          <a:lstStyle/>
          <a:p>
            <a:pPr algn="just">
              <a:lnSpc>
                <a:spcPct val="120000"/>
              </a:lnSpc>
            </a:pPr>
            <a:r>
              <a:rPr lang="en-US" sz="2112">
                <a:solidFill>
                  <a:schemeClr val="dk1"/>
                </a:solidFill>
                <a:latin typeface="UTM Avo" panose="02040603050506020204" pitchFamily="18"/>
              </a:rPr>
              <a:t>Khi đọc cần chú ý cách triển khai thông tin bằng nhiều hình thức, cách trình bày văn bản có sử dụng kết hợp kênh chữ với kênh hình (văn bản đa phương thức).</a:t>
            </a:r>
            <a:endParaRPr sz="1780">
              <a:latin typeface="UTM Avo" panose="02040603050506020204" pitchFamily="18"/>
            </a:endParaRPr>
          </a:p>
        </p:txBody>
      </p:sp>
    </p:spTree>
    <p:extLst>
      <p:ext uri="{BB962C8B-B14F-4D97-AF65-F5344CB8AC3E}">
        <p14:creationId xmlns:p14="http://schemas.microsoft.com/office/powerpoint/2010/main" val="1161185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55;p12">
            <a:extLst>
              <a:ext uri="{FF2B5EF4-FFF2-40B4-BE49-F238E27FC236}">
                <a16:creationId xmlns:a16="http://schemas.microsoft.com/office/drawing/2014/main" id="{3930382A-BBD2-2C9B-3B04-CF3E7B1940FC}"/>
              </a:ext>
            </a:extLst>
          </p:cNvPr>
          <p:cNvSpPr/>
          <p:nvPr/>
        </p:nvSpPr>
        <p:spPr>
          <a:xfrm>
            <a:off x="1682611" y="1853046"/>
            <a:ext cx="8574530" cy="1575954"/>
          </a:xfrm>
          <a:custGeom>
            <a:avLst/>
            <a:gdLst/>
            <a:ahLst/>
            <a:cxnLst/>
            <a:rect l="l" t="t" r="r" b="b"/>
            <a:pathLst>
              <a:path w="285786" h="180313" extrusionOk="0">
                <a:moveTo>
                  <a:pt x="154305" y="2668"/>
                </a:moveTo>
                <a:cubicBezTo>
                  <a:pt x="160742" y="2668"/>
                  <a:pt x="167178" y="2691"/>
                  <a:pt x="173613" y="2734"/>
                </a:cubicBezTo>
                <a:cubicBezTo>
                  <a:pt x="204332" y="2938"/>
                  <a:pt x="235476" y="2838"/>
                  <a:pt x="266051" y="6210"/>
                </a:cubicBezTo>
                <a:cubicBezTo>
                  <a:pt x="269630" y="6605"/>
                  <a:pt x="273279" y="6995"/>
                  <a:pt x="276774" y="7894"/>
                </a:cubicBezTo>
                <a:cubicBezTo>
                  <a:pt x="278778" y="8407"/>
                  <a:pt x="279398" y="8424"/>
                  <a:pt x="279627" y="10041"/>
                </a:cubicBezTo>
                <a:cubicBezTo>
                  <a:pt x="280271" y="14588"/>
                  <a:pt x="280036" y="19417"/>
                  <a:pt x="280149" y="23996"/>
                </a:cubicBezTo>
                <a:cubicBezTo>
                  <a:pt x="280354" y="32373"/>
                  <a:pt x="280483" y="40752"/>
                  <a:pt x="280590" y="49130"/>
                </a:cubicBezTo>
                <a:cubicBezTo>
                  <a:pt x="280866" y="70511"/>
                  <a:pt x="280973" y="91894"/>
                  <a:pt x="280913" y="113278"/>
                </a:cubicBezTo>
                <a:cubicBezTo>
                  <a:pt x="280860" y="130024"/>
                  <a:pt x="280962" y="146846"/>
                  <a:pt x="279972" y="163571"/>
                </a:cubicBezTo>
                <a:cubicBezTo>
                  <a:pt x="279870" y="165292"/>
                  <a:pt x="280018" y="167450"/>
                  <a:pt x="279487" y="169109"/>
                </a:cubicBezTo>
                <a:cubicBezTo>
                  <a:pt x="279288" y="169734"/>
                  <a:pt x="278740" y="170190"/>
                  <a:pt x="278321" y="170462"/>
                </a:cubicBezTo>
                <a:cubicBezTo>
                  <a:pt x="276091" y="171901"/>
                  <a:pt x="272558" y="172647"/>
                  <a:pt x="269386" y="173275"/>
                </a:cubicBezTo>
                <a:cubicBezTo>
                  <a:pt x="256846" y="175753"/>
                  <a:pt x="243846" y="176303"/>
                  <a:pt x="231107" y="176838"/>
                </a:cubicBezTo>
                <a:cubicBezTo>
                  <a:pt x="216041" y="177470"/>
                  <a:pt x="200954" y="177722"/>
                  <a:pt x="185863" y="177722"/>
                </a:cubicBezTo>
                <a:cubicBezTo>
                  <a:pt x="163110" y="177722"/>
                  <a:pt x="140348" y="177149"/>
                  <a:pt x="117631" y="176438"/>
                </a:cubicBezTo>
                <a:cubicBezTo>
                  <a:pt x="86085" y="175451"/>
                  <a:pt x="54492" y="174209"/>
                  <a:pt x="23020" y="171776"/>
                </a:cubicBezTo>
                <a:cubicBezTo>
                  <a:pt x="19366" y="171492"/>
                  <a:pt x="15705" y="171218"/>
                  <a:pt x="12066" y="170772"/>
                </a:cubicBezTo>
                <a:cubicBezTo>
                  <a:pt x="11160" y="170661"/>
                  <a:pt x="10164" y="170618"/>
                  <a:pt x="9286" y="170358"/>
                </a:cubicBezTo>
                <a:cubicBezTo>
                  <a:pt x="9220" y="170338"/>
                  <a:pt x="9166" y="170322"/>
                  <a:pt x="9124" y="170309"/>
                </a:cubicBezTo>
                <a:lnTo>
                  <a:pt x="9124" y="170309"/>
                </a:lnTo>
                <a:cubicBezTo>
                  <a:pt x="9023" y="170173"/>
                  <a:pt x="8804" y="169846"/>
                  <a:pt x="8722" y="169541"/>
                </a:cubicBezTo>
                <a:cubicBezTo>
                  <a:pt x="5709" y="158145"/>
                  <a:pt x="5993" y="145628"/>
                  <a:pt x="5618" y="133925"/>
                </a:cubicBezTo>
                <a:cubicBezTo>
                  <a:pt x="4432" y="96917"/>
                  <a:pt x="4897" y="59876"/>
                  <a:pt x="4884" y="22856"/>
                </a:cubicBezTo>
                <a:cubicBezTo>
                  <a:pt x="4883" y="18997"/>
                  <a:pt x="4941" y="15125"/>
                  <a:pt x="4777" y="11269"/>
                </a:cubicBezTo>
                <a:lnTo>
                  <a:pt x="4777" y="11269"/>
                </a:lnTo>
                <a:cubicBezTo>
                  <a:pt x="4797" y="11242"/>
                  <a:pt x="4896" y="11124"/>
                  <a:pt x="5305" y="10918"/>
                </a:cubicBezTo>
                <a:cubicBezTo>
                  <a:pt x="5686" y="10725"/>
                  <a:pt x="6754" y="10353"/>
                  <a:pt x="7948" y="10030"/>
                </a:cubicBezTo>
                <a:cubicBezTo>
                  <a:pt x="11828" y="8986"/>
                  <a:pt x="15852" y="8454"/>
                  <a:pt x="19892" y="7939"/>
                </a:cubicBezTo>
                <a:cubicBezTo>
                  <a:pt x="33476" y="6204"/>
                  <a:pt x="47191" y="5421"/>
                  <a:pt x="60860" y="4747"/>
                </a:cubicBezTo>
                <a:cubicBezTo>
                  <a:pt x="91974" y="3215"/>
                  <a:pt x="123148" y="2668"/>
                  <a:pt x="154305" y="2668"/>
                </a:cubicBezTo>
                <a:close/>
                <a:moveTo>
                  <a:pt x="157175" y="0"/>
                </a:moveTo>
                <a:cubicBezTo>
                  <a:pt x="131420" y="0"/>
                  <a:pt x="105662" y="434"/>
                  <a:pt x="79933" y="1374"/>
                </a:cubicBezTo>
                <a:cubicBezTo>
                  <a:pt x="63970" y="1957"/>
                  <a:pt x="47994" y="2701"/>
                  <a:pt x="32083" y="4140"/>
                </a:cubicBezTo>
                <a:cubicBezTo>
                  <a:pt x="23052" y="4957"/>
                  <a:pt x="12886" y="5326"/>
                  <a:pt x="4332" y="8667"/>
                </a:cubicBezTo>
                <a:cubicBezTo>
                  <a:pt x="2703" y="9303"/>
                  <a:pt x="101" y="10343"/>
                  <a:pt x="5" y="12393"/>
                </a:cubicBezTo>
                <a:lnTo>
                  <a:pt x="5" y="12393"/>
                </a:lnTo>
                <a:cubicBezTo>
                  <a:pt x="2" y="12435"/>
                  <a:pt x="1" y="12478"/>
                  <a:pt x="3" y="12521"/>
                </a:cubicBezTo>
                <a:cubicBezTo>
                  <a:pt x="3" y="12521"/>
                  <a:pt x="3" y="12521"/>
                  <a:pt x="3" y="12521"/>
                </a:cubicBezTo>
                <a:lnTo>
                  <a:pt x="3" y="12521"/>
                </a:lnTo>
                <a:cubicBezTo>
                  <a:pt x="3" y="12537"/>
                  <a:pt x="3" y="12553"/>
                  <a:pt x="5" y="12569"/>
                </a:cubicBezTo>
                <a:lnTo>
                  <a:pt x="5" y="12569"/>
                </a:lnTo>
                <a:cubicBezTo>
                  <a:pt x="518" y="24602"/>
                  <a:pt x="88" y="36724"/>
                  <a:pt x="63" y="48762"/>
                </a:cubicBezTo>
                <a:cubicBezTo>
                  <a:pt x="19" y="69560"/>
                  <a:pt x="19" y="90360"/>
                  <a:pt x="316" y="111156"/>
                </a:cubicBezTo>
                <a:cubicBezTo>
                  <a:pt x="557" y="128097"/>
                  <a:pt x="586" y="145220"/>
                  <a:pt x="2389" y="162085"/>
                </a:cubicBezTo>
                <a:cubicBezTo>
                  <a:pt x="2667" y="164686"/>
                  <a:pt x="2564" y="170177"/>
                  <a:pt x="4710" y="172176"/>
                </a:cubicBezTo>
                <a:cubicBezTo>
                  <a:pt x="5945" y="173328"/>
                  <a:pt x="8573" y="173251"/>
                  <a:pt x="10127" y="173426"/>
                </a:cubicBezTo>
                <a:cubicBezTo>
                  <a:pt x="37538" y="176504"/>
                  <a:pt x="65359" y="177198"/>
                  <a:pt x="92899" y="178276"/>
                </a:cubicBezTo>
                <a:cubicBezTo>
                  <a:pt x="122751" y="179444"/>
                  <a:pt x="152652" y="180312"/>
                  <a:pt x="182540" y="180312"/>
                </a:cubicBezTo>
                <a:cubicBezTo>
                  <a:pt x="192487" y="180312"/>
                  <a:pt x="202432" y="180216"/>
                  <a:pt x="212374" y="180003"/>
                </a:cubicBezTo>
                <a:cubicBezTo>
                  <a:pt x="227746" y="179673"/>
                  <a:pt x="243196" y="179171"/>
                  <a:pt x="258478" y="177376"/>
                </a:cubicBezTo>
                <a:cubicBezTo>
                  <a:pt x="263583" y="176778"/>
                  <a:pt x="268727" y="176053"/>
                  <a:pt x="273707" y="174742"/>
                </a:cubicBezTo>
                <a:cubicBezTo>
                  <a:pt x="276749" y="173942"/>
                  <a:pt x="280408" y="172940"/>
                  <a:pt x="282763" y="170709"/>
                </a:cubicBezTo>
                <a:cubicBezTo>
                  <a:pt x="285180" y="168418"/>
                  <a:pt x="284666" y="164478"/>
                  <a:pt x="284824" y="161419"/>
                </a:cubicBezTo>
                <a:cubicBezTo>
                  <a:pt x="285215" y="153864"/>
                  <a:pt x="285346" y="146294"/>
                  <a:pt x="285460" y="138730"/>
                </a:cubicBezTo>
                <a:cubicBezTo>
                  <a:pt x="285786" y="117381"/>
                  <a:pt x="285753" y="96024"/>
                  <a:pt x="285617" y="74671"/>
                </a:cubicBezTo>
                <a:cubicBezTo>
                  <a:pt x="285501" y="56103"/>
                  <a:pt x="285350" y="37527"/>
                  <a:pt x="284823" y="18967"/>
                </a:cubicBezTo>
                <a:cubicBezTo>
                  <a:pt x="284749" y="16369"/>
                  <a:pt x="284672" y="13771"/>
                  <a:pt x="284544" y="11177"/>
                </a:cubicBezTo>
                <a:cubicBezTo>
                  <a:pt x="284496" y="10194"/>
                  <a:pt x="284698" y="8561"/>
                  <a:pt x="284253" y="7651"/>
                </a:cubicBezTo>
                <a:cubicBezTo>
                  <a:pt x="283409" y="5926"/>
                  <a:pt x="280467" y="5516"/>
                  <a:pt x="278833" y="5148"/>
                </a:cubicBezTo>
                <a:cubicBezTo>
                  <a:pt x="268996" y="2929"/>
                  <a:pt x="258547" y="2632"/>
                  <a:pt x="248518" y="2055"/>
                </a:cubicBezTo>
                <a:cubicBezTo>
                  <a:pt x="231906" y="1098"/>
                  <a:pt x="215264" y="652"/>
                  <a:pt x="198629" y="364"/>
                </a:cubicBezTo>
                <a:cubicBezTo>
                  <a:pt x="184815" y="125"/>
                  <a:pt x="170996" y="0"/>
                  <a:pt x="157175" y="0"/>
                </a:cubicBezTo>
                <a:close/>
              </a:path>
            </a:pathLst>
          </a:custGeom>
          <a:solidFill>
            <a:srgbClr val="1D1D1B"/>
          </a:solidFill>
          <a:ln>
            <a:noFill/>
          </a:ln>
        </p:spPr>
        <p:txBody>
          <a:bodyPr spcFirstLastPara="1" wrap="square" lIns="99044" tIns="99044" rIns="99044" bIns="99044" anchor="ctr" anchorCtr="0">
            <a:noAutofit/>
          </a:bodyPr>
          <a:lstStyle/>
          <a:p>
            <a:pPr>
              <a:buSzPts val="1400"/>
            </a:pPr>
            <a:endParaRPr sz="1517">
              <a:latin typeface="UTM Avo" panose="02040603050506020204" pitchFamily="18"/>
            </a:endParaRPr>
          </a:p>
        </p:txBody>
      </p:sp>
      <p:pic>
        <p:nvPicPr>
          <p:cNvPr id="3" name="Google Shape;356;p12" descr="https://o.remove.bg/downloads/fcd551c7-0287-4fd4-8d26-f7f9281c40e9/image-removebg-preview.png">
            <a:extLst>
              <a:ext uri="{FF2B5EF4-FFF2-40B4-BE49-F238E27FC236}">
                <a16:creationId xmlns:a16="http://schemas.microsoft.com/office/drawing/2014/main" id="{052CF90E-3612-3591-5B3E-AB46ED30FB90}"/>
              </a:ext>
            </a:extLst>
          </p:cNvPr>
          <p:cNvPicPr preferRelativeResize="0"/>
          <p:nvPr/>
        </p:nvPicPr>
        <p:blipFill rotWithShape="1">
          <a:blip r:embed="rId3">
            <a:alphaModFix/>
          </a:blip>
          <a:srcRect/>
          <a:stretch/>
        </p:blipFill>
        <p:spPr>
          <a:xfrm>
            <a:off x="9785713" y="1509013"/>
            <a:ext cx="744592" cy="744592"/>
          </a:xfrm>
          <a:prstGeom prst="rect">
            <a:avLst/>
          </a:prstGeom>
          <a:noFill/>
          <a:ln>
            <a:noFill/>
          </a:ln>
        </p:spPr>
      </p:pic>
      <p:pic>
        <p:nvPicPr>
          <p:cNvPr id="4" name="Google Shape;357;p12" descr="https://o.remove.bg/downloads/fcd551c7-0287-4fd4-8d26-f7f9281c40e9/image-removebg-preview.png">
            <a:extLst>
              <a:ext uri="{FF2B5EF4-FFF2-40B4-BE49-F238E27FC236}">
                <a16:creationId xmlns:a16="http://schemas.microsoft.com/office/drawing/2014/main" id="{25650E63-AD5E-E859-D2BE-5EE28527B3EA}"/>
              </a:ext>
            </a:extLst>
          </p:cNvPr>
          <p:cNvPicPr preferRelativeResize="0"/>
          <p:nvPr/>
        </p:nvPicPr>
        <p:blipFill rotWithShape="1">
          <a:blip r:embed="rId3">
            <a:alphaModFix/>
          </a:blip>
          <a:srcRect/>
          <a:stretch/>
        </p:blipFill>
        <p:spPr>
          <a:xfrm>
            <a:off x="10347419" y="2045606"/>
            <a:ext cx="409536" cy="409536"/>
          </a:xfrm>
          <a:prstGeom prst="rect">
            <a:avLst/>
          </a:prstGeom>
          <a:noFill/>
          <a:ln>
            <a:noFill/>
          </a:ln>
        </p:spPr>
      </p:pic>
      <p:pic>
        <p:nvPicPr>
          <p:cNvPr id="5" name="Google Shape;358;p12" descr="https://o.remove.bg/downloads/fcd551c7-0287-4fd4-8d26-f7f9281c40e9/image-removebg-preview.png">
            <a:extLst>
              <a:ext uri="{FF2B5EF4-FFF2-40B4-BE49-F238E27FC236}">
                <a16:creationId xmlns:a16="http://schemas.microsoft.com/office/drawing/2014/main" id="{CF17D3D2-8ACA-49D6-2E6A-E7DB43C78C36}"/>
              </a:ext>
            </a:extLst>
          </p:cNvPr>
          <p:cNvPicPr preferRelativeResize="0"/>
          <p:nvPr/>
        </p:nvPicPr>
        <p:blipFill rotWithShape="1">
          <a:blip r:embed="rId3">
            <a:alphaModFix/>
          </a:blip>
          <a:srcRect/>
          <a:stretch/>
        </p:blipFill>
        <p:spPr>
          <a:xfrm>
            <a:off x="1273075" y="6162708"/>
            <a:ext cx="409536" cy="409536"/>
          </a:xfrm>
          <a:prstGeom prst="rect">
            <a:avLst/>
          </a:prstGeom>
          <a:noFill/>
          <a:ln>
            <a:noFill/>
          </a:ln>
        </p:spPr>
      </p:pic>
      <p:sp>
        <p:nvSpPr>
          <p:cNvPr id="6" name="Google Shape;359;p12">
            <a:extLst>
              <a:ext uri="{FF2B5EF4-FFF2-40B4-BE49-F238E27FC236}">
                <a16:creationId xmlns:a16="http://schemas.microsoft.com/office/drawing/2014/main" id="{2FFE8A47-DF26-DB7D-6C67-956F5DB60127}"/>
              </a:ext>
            </a:extLst>
          </p:cNvPr>
          <p:cNvSpPr/>
          <p:nvPr/>
        </p:nvSpPr>
        <p:spPr>
          <a:xfrm>
            <a:off x="1949175" y="2078364"/>
            <a:ext cx="8041400" cy="1100513"/>
          </a:xfrm>
          <a:prstGeom prst="rect">
            <a:avLst/>
          </a:prstGeom>
          <a:noFill/>
          <a:ln>
            <a:noFill/>
          </a:ln>
        </p:spPr>
        <p:txBody>
          <a:bodyPr spcFirstLastPara="1" wrap="square" lIns="99044" tIns="49508" rIns="99044" bIns="49508" anchor="t" anchorCtr="0">
            <a:spAutoFit/>
          </a:bodyPr>
          <a:lstStyle/>
          <a:p>
            <a:pPr marL="33019" marR="33019" algn="just">
              <a:lnSpc>
                <a:spcPct val="150000"/>
              </a:lnSpc>
            </a:pPr>
            <a:r>
              <a:rPr lang="en-US" sz="2167" dirty="0" err="1">
                <a:latin typeface="UTM Avo" panose="02040603050506020204" pitchFamily="18"/>
              </a:rPr>
              <a:t>Nội</a:t>
            </a:r>
            <a:r>
              <a:rPr lang="en-US" sz="2167" dirty="0">
                <a:latin typeface="UTM Avo" panose="02040603050506020204" pitchFamily="18"/>
              </a:rPr>
              <a:t> dung </a:t>
            </a:r>
            <a:r>
              <a:rPr lang="en-US" sz="2167" dirty="0" err="1">
                <a:latin typeface="UTM Avo" panose="02040603050506020204" pitchFamily="18"/>
              </a:rPr>
              <a:t>chính</a:t>
            </a:r>
            <a:r>
              <a:rPr lang="en-US" sz="2167" dirty="0">
                <a:latin typeface="UTM Avo" panose="02040603050506020204" pitchFamily="18"/>
              </a:rPr>
              <a:t> </a:t>
            </a:r>
            <a:r>
              <a:rPr lang="en-US" sz="2167" dirty="0" err="1">
                <a:latin typeface="UTM Avo" panose="02040603050506020204" pitchFamily="18"/>
              </a:rPr>
              <a:t>của</a:t>
            </a:r>
            <a:r>
              <a:rPr lang="en-US" sz="2167" dirty="0">
                <a:latin typeface="UTM Avo" panose="02040603050506020204" pitchFamily="18"/>
              </a:rPr>
              <a:t> </a:t>
            </a:r>
            <a:r>
              <a:rPr lang="en-US" sz="2167" dirty="0" err="1">
                <a:latin typeface="UTM Avo" panose="02040603050506020204" pitchFamily="18"/>
              </a:rPr>
              <a:t>bài</a:t>
            </a:r>
            <a:r>
              <a:rPr lang="en-US" sz="2167" dirty="0">
                <a:latin typeface="UTM Avo" panose="02040603050506020204" pitchFamily="18"/>
              </a:rPr>
              <a:t> </a:t>
            </a:r>
            <a:r>
              <a:rPr lang="en-US" sz="2167" b="1" dirty="0" err="1">
                <a:latin typeface="UTM Avo" panose="02040603050506020204" pitchFamily="18"/>
              </a:rPr>
              <a:t>Thơ</a:t>
            </a:r>
            <a:r>
              <a:rPr lang="en-US" sz="2167" b="1" dirty="0">
                <a:latin typeface="UTM Avo" panose="02040603050506020204" pitchFamily="18"/>
              </a:rPr>
              <a:t> </a:t>
            </a:r>
            <a:r>
              <a:rPr lang="en-US" sz="2167" b="1" dirty="0" err="1">
                <a:latin typeface="UTM Avo" panose="02040603050506020204" pitchFamily="18"/>
              </a:rPr>
              <a:t>văn</a:t>
            </a:r>
            <a:r>
              <a:rPr lang="en-US" sz="2167" b="1" dirty="0">
                <a:latin typeface="UTM Avo" panose="02040603050506020204" pitchFamily="18"/>
              </a:rPr>
              <a:t> </a:t>
            </a:r>
            <a:r>
              <a:rPr lang="en-US" sz="2167" b="1" dirty="0" err="1">
                <a:latin typeface="UTM Avo" panose="02040603050506020204" pitchFamily="18"/>
              </a:rPr>
              <a:t>Nguyễn</a:t>
            </a:r>
            <a:r>
              <a:rPr lang="en-US" sz="2167" b="1" dirty="0">
                <a:latin typeface="UTM Avo" panose="02040603050506020204" pitchFamily="18"/>
              </a:rPr>
              <a:t> </a:t>
            </a:r>
            <a:r>
              <a:rPr lang="en-US" sz="2167" b="1" dirty="0" err="1">
                <a:latin typeface="UTM Avo" panose="02040603050506020204" pitchFamily="18"/>
              </a:rPr>
              <a:t>Trãi</a:t>
            </a:r>
            <a:r>
              <a:rPr lang="en-US" sz="2167" b="1" dirty="0">
                <a:latin typeface="UTM Avo" panose="02040603050506020204" pitchFamily="18"/>
              </a:rPr>
              <a:t> </a:t>
            </a:r>
            <a:r>
              <a:rPr lang="en-US" sz="2167" dirty="0" err="1">
                <a:latin typeface="UTM Avo" panose="02040603050506020204" pitchFamily="18"/>
              </a:rPr>
              <a:t>hội</a:t>
            </a:r>
            <a:r>
              <a:rPr lang="en-US" sz="2167" dirty="0">
                <a:latin typeface="UTM Avo" panose="02040603050506020204" pitchFamily="18"/>
              </a:rPr>
              <a:t> </a:t>
            </a:r>
            <a:r>
              <a:rPr lang="en-US" sz="2167" dirty="0" err="1">
                <a:latin typeface="UTM Avo" panose="02040603050506020204" pitchFamily="18"/>
              </a:rPr>
              <a:t>tụ</a:t>
            </a:r>
            <a:r>
              <a:rPr lang="en-US" sz="2167" dirty="0">
                <a:latin typeface="UTM Avo" panose="02040603050506020204" pitchFamily="18"/>
              </a:rPr>
              <a:t> </a:t>
            </a:r>
            <a:r>
              <a:rPr lang="en-US" sz="2167" dirty="0" err="1">
                <a:latin typeface="UTM Avo" panose="02040603050506020204" pitchFamily="18"/>
              </a:rPr>
              <a:t>hai</a:t>
            </a:r>
            <a:r>
              <a:rPr lang="en-US" sz="2167" dirty="0">
                <a:latin typeface="UTM Avo" panose="02040603050506020204" pitchFamily="18"/>
              </a:rPr>
              <a:t> </a:t>
            </a:r>
            <a:r>
              <a:rPr lang="en-US" sz="2167" dirty="0" err="1">
                <a:latin typeface="UTM Avo" panose="02040603050506020204" pitchFamily="18"/>
              </a:rPr>
              <a:t>nguồn</a:t>
            </a:r>
            <a:r>
              <a:rPr lang="en-US" sz="2167" dirty="0">
                <a:latin typeface="UTM Avo" panose="02040603050506020204" pitchFamily="18"/>
              </a:rPr>
              <a:t> </a:t>
            </a:r>
            <a:r>
              <a:rPr lang="en-US" sz="2167" dirty="0" err="1">
                <a:latin typeface="UTM Avo" panose="02040603050506020204" pitchFamily="18"/>
              </a:rPr>
              <a:t>cảm</a:t>
            </a:r>
            <a:r>
              <a:rPr lang="en-US" sz="2167" dirty="0">
                <a:latin typeface="UTM Avo" panose="02040603050506020204" pitchFamily="18"/>
              </a:rPr>
              <a:t> </a:t>
            </a:r>
            <a:r>
              <a:rPr lang="en-US" sz="2167" dirty="0" err="1">
                <a:latin typeface="UTM Avo" panose="02040603050506020204" pitchFamily="18"/>
              </a:rPr>
              <a:t>hứng</a:t>
            </a:r>
            <a:r>
              <a:rPr lang="en-US" sz="2167" dirty="0">
                <a:latin typeface="UTM Avo" panose="02040603050506020204" pitchFamily="18"/>
              </a:rPr>
              <a:t> </a:t>
            </a:r>
            <a:r>
              <a:rPr lang="en-US" sz="2167" dirty="0" err="1">
                <a:latin typeface="UTM Avo" panose="02040603050506020204" pitchFamily="18"/>
              </a:rPr>
              <a:t>lớn</a:t>
            </a:r>
            <a:r>
              <a:rPr lang="en-US" sz="2167" dirty="0">
                <a:latin typeface="UTM Avo" panose="02040603050506020204" pitchFamily="18"/>
              </a:rPr>
              <a:t> </a:t>
            </a:r>
            <a:r>
              <a:rPr lang="en-US" sz="2167" dirty="0" err="1">
                <a:latin typeface="UTM Avo" panose="02040603050506020204" pitchFamily="18"/>
              </a:rPr>
              <a:t>yêu</a:t>
            </a:r>
            <a:r>
              <a:rPr lang="en-US" sz="2167" dirty="0">
                <a:latin typeface="UTM Avo" panose="02040603050506020204" pitchFamily="18"/>
              </a:rPr>
              <a:t> </a:t>
            </a:r>
            <a:r>
              <a:rPr lang="en-US" sz="2167" dirty="0" err="1">
                <a:latin typeface="UTM Avo" panose="02040603050506020204" pitchFamily="18"/>
              </a:rPr>
              <a:t>nước</a:t>
            </a:r>
            <a:r>
              <a:rPr lang="en-US" sz="2167" dirty="0">
                <a:latin typeface="UTM Avo" panose="02040603050506020204" pitchFamily="18"/>
              </a:rPr>
              <a:t> - </a:t>
            </a:r>
            <a:r>
              <a:rPr lang="en-US" sz="2167" dirty="0" err="1">
                <a:latin typeface="UTM Avo" panose="02040603050506020204" pitchFamily="18"/>
              </a:rPr>
              <a:t>nhân</a:t>
            </a:r>
            <a:r>
              <a:rPr lang="en-US" sz="2167" dirty="0">
                <a:latin typeface="UTM Avo" panose="02040603050506020204" pitchFamily="18"/>
              </a:rPr>
              <a:t> </a:t>
            </a:r>
            <a:r>
              <a:rPr lang="en-US" sz="2167" dirty="0" err="1">
                <a:latin typeface="UTM Avo" panose="02040603050506020204" pitchFamily="18"/>
              </a:rPr>
              <a:t>đạo</a:t>
            </a:r>
            <a:r>
              <a:rPr lang="en-US" sz="2167" dirty="0">
                <a:latin typeface="UTM Avo" panose="02040603050506020204" pitchFamily="18"/>
              </a:rPr>
              <a:t>.</a:t>
            </a:r>
            <a:endParaRPr sz="2167" dirty="0">
              <a:latin typeface="UTM Avo" panose="02040603050506020204" pitchFamily="18"/>
            </a:endParaRPr>
          </a:p>
        </p:txBody>
      </p:sp>
      <p:sp>
        <p:nvSpPr>
          <p:cNvPr id="7" name="Google Shape;360;p12">
            <a:extLst>
              <a:ext uri="{FF2B5EF4-FFF2-40B4-BE49-F238E27FC236}">
                <a16:creationId xmlns:a16="http://schemas.microsoft.com/office/drawing/2014/main" id="{5645C0EB-C4E9-C5E1-52C0-D679293E3E2B}"/>
              </a:ext>
            </a:extLst>
          </p:cNvPr>
          <p:cNvSpPr/>
          <p:nvPr/>
        </p:nvSpPr>
        <p:spPr>
          <a:xfrm>
            <a:off x="1682611" y="3684102"/>
            <a:ext cx="8574530" cy="2637902"/>
          </a:xfrm>
          <a:custGeom>
            <a:avLst/>
            <a:gdLst/>
            <a:ahLst/>
            <a:cxnLst/>
            <a:rect l="l" t="t" r="r" b="b"/>
            <a:pathLst>
              <a:path w="285786" h="180313" extrusionOk="0">
                <a:moveTo>
                  <a:pt x="154305" y="2668"/>
                </a:moveTo>
                <a:cubicBezTo>
                  <a:pt x="160742" y="2668"/>
                  <a:pt x="167178" y="2691"/>
                  <a:pt x="173613" y="2734"/>
                </a:cubicBezTo>
                <a:cubicBezTo>
                  <a:pt x="204332" y="2938"/>
                  <a:pt x="235476" y="2838"/>
                  <a:pt x="266051" y="6210"/>
                </a:cubicBezTo>
                <a:cubicBezTo>
                  <a:pt x="269630" y="6605"/>
                  <a:pt x="273279" y="6995"/>
                  <a:pt x="276774" y="7894"/>
                </a:cubicBezTo>
                <a:cubicBezTo>
                  <a:pt x="278778" y="8407"/>
                  <a:pt x="279398" y="8424"/>
                  <a:pt x="279627" y="10041"/>
                </a:cubicBezTo>
                <a:cubicBezTo>
                  <a:pt x="280271" y="14588"/>
                  <a:pt x="280036" y="19417"/>
                  <a:pt x="280149" y="23996"/>
                </a:cubicBezTo>
                <a:cubicBezTo>
                  <a:pt x="280354" y="32373"/>
                  <a:pt x="280483" y="40752"/>
                  <a:pt x="280590" y="49130"/>
                </a:cubicBezTo>
                <a:cubicBezTo>
                  <a:pt x="280866" y="70511"/>
                  <a:pt x="280973" y="91894"/>
                  <a:pt x="280913" y="113278"/>
                </a:cubicBezTo>
                <a:cubicBezTo>
                  <a:pt x="280860" y="130024"/>
                  <a:pt x="280962" y="146846"/>
                  <a:pt x="279972" y="163571"/>
                </a:cubicBezTo>
                <a:cubicBezTo>
                  <a:pt x="279870" y="165292"/>
                  <a:pt x="280018" y="167450"/>
                  <a:pt x="279487" y="169109"/>
                </a:cubicBezTo>
                <a:cubicBezTo>
                  <a:pt x="279288" y="169734"/>
                  <a:pt x="278740" y="170190"/>
                  <a:pt x="278321" y="170462"/>
                </a:cubicBezTo>
                <a:cubicBezTo>
                  <a:pt x="276091" y="171901"/>
                  <a:pt x="272558" y="172647"/>
                  <a:pt x="269386" y="173275"/>
                </a:cubicBezTo>
                <a:cubicBezTo>
                  <a:pt x="256846" y="175753"/>
                  <a:pt x="243846" y="176303"/>
                  <a:pt x="231107" y="176838"/>
                </a:cubicBezTo>
                <a:cubicBezTo>
                  <a:pt x="216041" y="177470"/>
                  <a:pt x="200954" y="177722"/>
                  <a:pt x="185863" y="177722"/>
                </a:cubicBezTo>
                <a:cubicBezTo>
                  <a:pt x="163110" y="177722"/>
                  <a:pt x="140348" y="177149"/>
                  <a:pt x="117631" y="176438"/>
                </a:cubicBezTo>
                <a:cubicBezTo>
                  <a:pt x="86085" y="175451"/>
                  <a:pt x="54492" y="174209"/>
                  <a:pt x="23020" y="171776"/>
                </a:cubicBezTo>
                <a:cubicBezTo>
                  <a:pt x="19366" y="171492"/>
                  <a:pt x="15705" y="171218"/>
                  <a:pt x="12066" y="170772"/>
                </a:cubicBezTo>
                <a:cubicBezTo>
                  <a:pt x="11160" y="170661"/>
                  <a:pt x="10164" y="170618"/>
                  <a:pt x="9286" y="170358"/>
                </a:cubicBezTo>
                <a:cubicBezTo>
                  <a:pt x="9220" y="170338"/>
                  <a:pt x="9166" y="170322"/>
                  <a:pt x="9124" y="170309"/>
                </a:cubicBezTo>
                <a:lnTo>
                  <a:pt x="9124" y="170309"/>
                </a:lnTo>
                <a:cubicBezTo>
                  <a:pt x="9023" y="170173"/>
                  <a:pt x="8804" y="169846"/>
                  <a:pt x="8722" y="169541"/>
                </a:cubicBezTo>
                <a:cubicBezTo>
                  <a:pt x="5709" y="158145"/>
                  <a:pt x="5993" y="145628"/>
                  <a:pt x="5618" y="133925"/>
                </a:cubicBezTo>
                <a:cubicBezTo>
                  <a:pt x="4432" y="96917"/>
                  <a:pt x="4897" y="59876"/>
                  <a:pt x="4884" y="22856"/>
                </a:cubicBezTo>
                <a:cubicBezTo>
                  <a:pt x="4883" y="18997"/>
                  <a:pt x="4941" y="15125"/>
                  <a:pt x="4777" y="11269"/>
                </a:cubicBezTo>
                <a:lnTo>
                  <a:pt x="4777" y="11269"/>
                </a:lnTo>
                <a:cubicBezTo>
                  <a:pt x="4797" y="11242"/>
                  <a:pt x="4896" y="11124"/>
                  <a:pt x="5305" y="10918"/>
                </a:cubicBezTo>
                <a:cubicBezTo>
                  <a:pt x="5686" y="10725"/>
                  <a:pt x="6754" y="10353"/>
                  <a:pt x="7948" y="10030"/>
                </a:cubicBezTo>
                <a:cubicBezTo>
                  <a:pt x="11828" y="8986"/>
                  <a:pt x="15852" y="8454"/>
                  <a:pt x="19892" y="7939"/>
                </a:cubicBezTo>
                <a:cubicBezTo>
                  <a:pt x="33476" y="6204"/>
                  <a:pt x="47191" y="5421"/>
                  <a:pt x="60860" y="4747"/>
                </a:cubicBezTo>
                <a:cubicBezTo>
                  <a:pt x="91974" y="3215"/>
                  <a:pt x="123148" y="2668"/>
                  <a:pt x="154305" y="2668"/>
                </a:cubicBezTo>
                <a:close/>
                <a:moveTo>
                  <a:pt x="157175" y="0"/>
                </a:moveTo>
                <a:cubicBezTo>
                  <a:pt x="131420" y="0"/>
                  <a:pt x="105662" y="434"/>
                  <a:pt x="79933" y="1374"/>
                </a:cubicBezTo>
                <a:cubicBezTo>
                  <a:pt x="63970" y="1957"/>
                  <a:pt x="47994" y="2701"/>
                  <a:pt x="32083" y="4140"/>
                </a:cubicBezTo>
                <a:cubicBezTo>
                  <a:pt x="23052" y="4957"/>
                  <a:pt x="12886" y="5326"/>
                  <a:pt x="4332" y="8667"/>
                </a:cubicBezTo>
                <a:cubicBezTo>
                  <a:pt x="2703" y="9303"/>
                  <a:pt x="101" y="10343"/>
                  <a:pt x="5" y="12393"/>
                </a:cubicBezTo>
                <a:lnTo>
                  <a:pt x="5" y="12393"/>
                </a:lnTo>
                <a:cubicBezTo>
                  <a:pt x="2" y="12435"/>
                  <a:pt x="1" y="12478"/>
                  <a:pt x="3" y="12521"/>
                </a:cubicBezTo>
                <a:cubicBezTo>
                  <a:pt x="3" y="12521"/>
                  <a:pt x="3" y="12521"/>
                  <a:pt x="3" y="12521"/>
                </a:cubicBezTo>
                <a:lnTo>
                  <a:pt x="3" y="12521"/>
                </a:lnTo>
                <a:cubicBezTo>
                  <a:pt x="3" y="12537"/>
                  <a:pt x="3" y="12553"/>
                  <a:pt x="5" y="12569"/>
                </a:cubicBezTo>
                <a:lnTo>
                  <a:pt x="5" y="12569"/>
                </a:lnTo>
                <a:cubicBezTo>
                  <a:pt x="518" y="24602"/>
                  <a:pt x="88" y="36724"/>
                  <a:pt x="63" y="48762"/>
                </a:cubicBezTo>
                <a:cubicBezTo>
                  <a:pt x="19" y="69560"/>
                  <a:pt x="19" y="90360"/>
                  <a:pt x="316" y="111156"/>
                </a:cubicBezTo>
                <a:cubicBezTo>
                  <a:pt x="557" y="128097"/>
                  <a:pt x="586" y="145220"/>
                  <a:pt x="2389" y="162085"/>
                </a:cubicBezTo>
                <a:cubicBezTo>
                  <a:pt x="2667" y="164686"/>
                  <a:pt x="2564" y="170177"/>
                  <a:pt x="4710" y="172176"/>
                </a:cubicBezTo>
                <a:cubicBezTo>
                  <a:pt x="5945" y="173328"/>
                  <a:pt x="8573" y="173251"/>
                  <a:pt x="10127" y="173426"/>
                </a:cubicBezTo>
                <a:cubicBezTo>
                  <a:pt x="37538" y="176504"/>
                  <a:pt x="65359" y="177198"/>
                  <a:pt x="92899" y="178276"/>
                </a:cubicBezTo>
                <a:cubicBezTo>
                  <a:pt x="122751" y="179444"/>
                  <a:pt x="152652" y="180312"/>
                  <a:pt x="182540" y="180312"/>
                </a:cubicBezTo>
                <a:cubicBezTo>
                  <a:pt x="192487" y="180312"/>
                  <a:pt x="202432" y="180216"/>
                  <a:pt x="212374" y="180003"/>
                </a:cubicBezTo>
                <a:cubicBezTo>
                  <a:pt x="227746" y="179673"/>
                  <a:pt x="243196" y="179171"/>
                  <a:pt x="258478" y="177376"/>
                </a:cubicBezTo>
                <a:cubicBezTo>
                  <a:pt x="263583" y="176778"/>
                  <a:pt x="268727" y="176053"/>
                  <a:pt x="273707" y="174742"/>
                </a:cubicBezTo>
                <a:cubicBezTo>
                  <a:pt x="276749" y="173942"/>
                  <a:pt x="280408" y="172940"/>
                  <a:pt x="282763" y="170709"/>
                </a:cubicBezTo>
                <a:cubicBezTo>
                  <a:pt x="285180" y="168418"/>
                  <a:pt x="284666" y="164478"/>
                  <a:pt x="284824" y="161419"/>
                </a:cubicBezTo>
                <a:cubicBezTo>
                  <a:pt x="285215" y="153864"/>
                  <a:pt x="285346" y="146294"/>
                  <a:pt x="285460" y="138730"/>
                </a:cubicBezTo>
                <a:cubicBezTo>
                  <a:pt x="285786" y="117381"/>
                  <a:pt x="285753" y="96024"/>
                  <a:pt x="285617" y="74671"/>
                </a:cubicBezTo>
                <a:cubicBezTo>
                  <a:pt x="285501" y="56103"/>
                  <a:pt x="285350" y="37527"/>
                  <a:pt x="284823" y="18967"/>
                </a:cubicBezTo>
                <a:cubicBezTo>
                  <a:pt x="284749" y="16369"/>
                  <a:pt x="284672" y="13771"/>
                  <a:pt x="284544" y="11177"/>
                </a:cubicBezTo>
                <a:cubicBezTo>
                  <a:pt x="284496" y="10194"/>
                  <a:pt x="284698" y="8561"/>
                  <a:pt x="284253" y="7651"/>
                </a:cubicBezTo>
                <a:cubicBezTo>
                  <a:pt x="283409" y="5926"/>
                  <a:pt x="280467" y="5516"/>
                  <a:pt x="278833" y="5148"/>
                </a:cubicBezTo>
                <a:cubicBezTo>
                  <a:pt x="268996" y="2929"/>
                  <a:pt x="258547" y="2632"/>
                  <a:pt x="248518" y="2055"/>
                </a:cubicBezTo>
                <a:cubicBezTo>
                  <a:pt x="231906" y="1098"/>
                  <a:pt x="215264" y="652"/>
                  <a:pt x="198629" y="364"/>
                </a:cubicBezTo>
                <a:cubicBezTo>
                  <a:pt x="184815" y="125"/>
                  <a:pt x="170996" y="0"/>
                  <a:pt x="157175" y="0"/>
                </a:cubicBezTo>
                <a:close/>
              </a:path>
            </a:pathLst>
          </a:custGeom>
          <a:solidFill>
            <a:srgbClr val="1D1D1B"/>
          </a:solidFill>
          <a:ln>
            <a:noFill/>
          </a:ln>
        </p:spPr>
        <p:txBody>
          <a:bodyPr spcFirstLastPara="1" wrap="square" lIns="99044" tIns="99044" rIns="99044" bIns="99044" anchor="ctr" anchorCtr="0">
            <a:noAutofit/>
          </a:bodyPr>
          <a:lstStyle/>
          <a:p>
            <a:pPr>
              <a:buSzPts val="1400"/>
            </a:pPr>
            <a:endParaRPr sz="1517">
              <a:latin typeface="UTM Avo" panose="02040603050506020204" pitchFamily="18"/>
            </a:endParaRPr>
          </a:p>
        </p:txBody>
      </p:sp>
      <p:sp>
        <p:nvSpPr>
          <p:cNvPr id="8" name="Google Shape;361;p12">
            <a:extLst>
              <a:ext uri="{FF2B5EF4-FFF2-40B4-BE49-F238E27FC236}">
                <a16:creationId xmlns:a16="http://schemas.microsoft.com/office/drawing/2014/main" id="{538A4BE2-C694-E865-4078-FE6B2BC47CDE}"/>
              </a:ext>
            </a:extLst>
          </p:cNvPr>
          <p:cNvSpPr/>
          <p:nvPr/>
        </p:nvSpPr>
        <p:spPr>
          <a:xfrm>
            <a:off x="1949175" y="3920374"/>
            <a:ext cx="8041400" cy="2101044"/>
          </a:xfrm>
          <a:prstGeom prst="rect">
            <a:avLst/>
          </a:prstGeom>
          <a:noFill/>
          <a:ln>
            <a:noFill/>
          </a:ln>
        </p:spPr>
        <p:txBody>
          <a:bodyPr spcFirstLastPara="1" wrap="square" lIns="99044" tIns="49508" rIns="99044" bIns="49508" anchor="t" anchorCtr="0">
            <a:spAutoFit/>
          </a:bodyPr>
          <a:lstStyle/>
          <a:p>
            <a:pPr marL="33019" marR="33019" algn="just">
              <a:lnSpc>
                <a:spcPct val="150000"/>
              </a:lnSpc>
            </a:pPr>
            <a:r>
              <a:rPr lang="en-US" sz="2167">
                <a:latin typeface="UTM Avo" panose="02040603050506020204" pitchFamily="18"/>
              </a:rPr>
              <a:t>Khi đọc thơ văn Nguyễn Trãi, ngoài việc chú ý các yêu cầu đọc hiểu văn bản nghị luận trung đại, thơ Nôm Đường luật, cần biết vận dụng những hiểu biết về Nguyễn Trãi để hiểu sâu hơn tác phẩm của ông.</a:t>
            </a:r>
            <a:endParaRPr sz="2167">
              <a:latin typeface="UTM Avo" panose="02040603050506020204" pitchFamily="18"/>
            </a:endParaRPr>
          </a:p>
        </p:txBody>
      </p:sp>
      <p:pic>
        <p:nvPicPr>
          <p:cNvPr id="9" name="Google Shape;362;p12">
            <a:extLst>
              <a:ext uri="{FF2B5EF4-FFF2-40B4-BE49-F238E27FC236}">
                <a16:creationId xmlns:a16="http://schemas.microsoft.com/office/drawing/2014/main" id="{DE3C5808-E031-2E8C-91B5-3A70BAD61489}"/>
              </a:ext>
            </a:extLst>
          </p:cNvPr>
          <p:cNvPicPr preferRelativeResize="0"/>
          <p:nvPr/>
        </p:nvPicPr>
        <p:blipFill rotWithShape="1">
          <a:blip r:embed="rId4">
            <a:alphaModFix/>
          </a:blip>
          <a:srcRect l="5286" r="79226" b="75555"/>
          <a:stretch/>
        </p:blipFill>
        <p:spPr>
          <a:xfrm>
            <a:off x="9402560" y="5227032"/>
            <a:ext cx="1452129" cy="1527892"/>
          </a:xfrm>
          <a:prstGeom prst="rect">
            <a:avLst/>
          </a:prstGeom>
          <a:noFill/>
          <a:ln>
            <a:noFill/>
          </a:ln>
        </p:spPr>
      </p:pic>
      <p:pic>
        <p:nvPicPr>
          <p:cNvPr id="10" name="Google Shape;363;p12">
            <a:extLst>
              <a:ext uri="{FF2B5EF4-FFF2-40B4-BE49-F238E27FC236}">
                <a16:creationId xmlns:a16="http://schemas.microsoft.com/office/drawing/2014/main" id="{B307AEE1-86B5-EA6B-6072-466BE31E80A1}"/>
              </a:ext>
            </a:extLst>
          </p:cNvPr>
          <p:cNvPicPr preferRelativeResize="0"/>
          <p:nvPr/>
        </p:nvPicPr>
        <p:blipFill rotWithShape="1">
          <a:blip r:embed="rId5">
            <a:alphaModFix/>
          </a:blip>
          <a:srcRect/>
          <a:stretch/>
        </p:blipFill>
        <p:spPr>
          <a:xfrm>
            <a:off x="1091227" y="1577024"/>
            <a:ext cx="1002211" cy="1151967"/>
          </a:xfrm>
          <a:prstGeom prst="rect">
            <a:avLst/>
          </a:prstGeom>
          <a:noFill/>
          <a:ln>
            <a:noFill/>
          </a:ln>
        </p:spPr>
      </p:pic>
    </p:spTree>
    <p:extLst>
      <p:ext uri="{BB962C8B-B14F-4D97-AF65-F5344CB8AC3E}">
        <p14:creationId xmlns:p14="http://schemas.microsoft.com/office/powerpoint/2010/main" val="20700081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2;p9">
            <a:extLst>
              <a:ext uri="{FF2B5EF4-FFF2-40B4-BE49-F238E27FC236}">
                <a16:creationId xmlns:a16="http://schemas.microsoft.com/office/drawing/2014/main" id="{659EDC1A-4EEB-C7E3-AF47-89F4FE6005DD}"/>
              </a:ext>
            </a:extLst>
          </p:cNvPr>
          <p:cNvSpPr/>
          <p:nvPr/>
        </p:nvSpPr>
        <p:spPr>
          <a:xfrm>
            <a:off x="1700212" y="1952978"/>
            <a:ext cx="8791575" cy="3657381"/>
          </a:xfrm>
          <a:custGeom>
            <a:avLst/>
            <a:gdLst/>
            <a:ahLst/>
            <a:cxnLst/>
            <a:rect l="l" t="t" r="r" b="b"/>
            <a:pathLst>
              <a:path w="8732589" h="3898454" extrusionOk="0">
                <a:moveTo>
                  <a:pt x="8608130" y="3898453"/>
                </a:moveTo>
                <a:lnTo>
                  <a:pt x="124460" y="3898453"/>
                </a:lnTo>
                <a:cubicBezTo>
                  <a:pt x="55880" y="3898453"/>
                  <a:pt x="0" y="3842573"/>
                  <a:pt x="0" y="3773993"/>
                </a:cubicBezTo>
                <a:lnTo>
                  <a:pt x="0" y="124460"/>
                </a:lnTo>
                <a:cubicBezTo>
                  <a:pt x="0" y="55880"/>
                  <a:pt x="55880" y="0"/>
                  <a:pt x="124460" y="0"/>
                </a:cubicBezTo>
                <a:lnTo>
                  <a:pt x="8608130" y="0"/>
                </a:lnTo>
                <a:cubicBezTo>
                  <a:pt x="8676710" y="0"/>
                  <a:pt x="8732589" y="55880"/>
                  <a:pt x="8732589" y="124460"/>
                </a:cubicBezTo>
                <a:lnTo>
                  <a:pt x="8732589" y="3773993"/>
                </a:lnTo>
                <a:cubicBezTo>
                  <a:pt x="8732589" y="3842574"/>
                  <a:pt x="8676710" y="3898454"/>
                  <a:pt x="8608130" y="3898454"/>
                </a:cubicBezTo>
                <a:close/>
              </a:path>
            </a:pathLst>
          </a:custGeom>
          <a:solidFill>
            <a:schemeClr val="accent2">
              <a:lumMod val="20000"/>
              <a:lumOff val="80000"/>
            </a:schemeClr>
          </a:solidFill>
          <a:ln>
            <a:noFill/>
          </a:ln>
        </p:spPr>
        <p:txBody>
          <a:bodyPr spcFirstLastPara="1" wrap="square" lIns="49522" tIns="49522" rIns="49522" bIns="49522" anchor="ctr" anchorCtr="0">
            <a:noAutofit/>
          </a:bodyPr>
          <a:lstStyle/>
          <a:p>
            <a:endParaRPr sz="445">
              <a:latin typeface="UTM Avo" panose="02040603050506020204" pitchFamily="18"/>
            </a:endParaRPr>
          </a:p>
        </p:txBody>
      </p:sp>
      <p:sp>
        <p:nvSpPr>
          <p:cNvPr id="3" name="Google Shape;183;p9">
            <a:extLst>
              <a:ext uri="{FF2B5EF4-FFF2-40B4-BE49-F238E27FC236}">
                <a16:creationId xmlns:a16="http://schemas.microsoft.com/office/drawing/2014/main" id="{EFA58E19-56DB-0116-3231-D3F1247A6D97}"/>
              </a:ext>
            </a:extLst>
          </p:cNvPr>
          <p:cNvSpPr/>
          <p:nvPr/>
        </p:nvSpPr>
        <p:spPr>
          <a:xfrm>
            <a:off x="1142999" y="5610359"/>
            <a:ext cx="9906000" cy="444220"/>
          </a:xfrm>
          <a:custGeom>
            <a:avLst/>
            <a:gdLst/>
            <a:ahLst/>
            <a:cxnLst/>
            <a:rect l="l" t="t" r="r" b="b"/>
            <a:pathLst>
              <a:path w="6555032" h="293951" extrusionOk="0">
                <a:moveTo>
                  <a:pt x="0" y="0"/>
                </a:moveTo>
                <a:lnTo>
                  <a:pt x="6555032" y="0"/>
                </a:lnTo>
                <a:lnTo>
                  <a:pt x="6555032" y="293951"/>
                </a:lnTo>
                <a:lnTo>
                  <a:pt x="0" y="293951"/>
                </a:lnTo>
                <a:close/>
              </a:path>
            </a:pathLst>
          </a:custGeom>
          <a:solidFill>
            <a:srgbClr val="1C4F59"/>
          </a:solidFill>
          <a:ln>
            <a:noFill/>
          </a:ln>
        </p:spPr>
        <p:txBody>
          <a:bodyPr/>
          <a:lstStyle/>
          <a:p>
            <a:endParaRPr lang="en-US"/>
          </a:p>
        </p:txBody>
      </p:sp>
      <p:sp>
        <p:nvSpPr>
          <p:cNvPr id="4" name="Google Shape;184;p9">
            <a:extLst>
              <a:ext uri="{FF2B5EF4-FFF2-40B4-BE49-F238E27FC236}">
                <a16:creationId xmlns:a16="http://schemas.microsoft.com/office/drawing/2014/main" id="{74F72783-4AF3-9267-8A69-E604EC5B1541}"/>
              </a:ext>
            </a:extLst>
          </p:cNvPr>
          <p:cNvSpPr txBox="1"/>
          <p:nvPr/>
        </p:nvSpPr>
        <p:spPr>
          <a:xfrm>
            <a:off x="1411286" y="3334229"/>
            <a:ext cx="9369425" cy="650178"/>
          </a:xfrm>
          <a:prstGeom prst="rect">
            <a:avLst/>
          </a:prstGeom>
          <a:noFill/>
          <a:ln>
            <a:noFill/>
          </a:ln>
        </p:spPr>
        <p:txBody>
          <a:bodyPr spcFirstLastPara="1" wrap="square" lIns="0" tIns="0" rIns="0" bIns="0" anchor="t" anchorCtr="0">
            <a:spAutoFit/>
          </a:bodyPr>
          <a:lstStyle/>
          <a:p>
            <a:pPr algn="ctr"/>
            <a:r>
              <a:rPr lang="en-US" sz="4225" b="1" dirty="0">
                <a:latin typeface="UTM Avo" panose="02040603050506020204" pitchFamily="18"/>
              </a:rPr>
              <a:t>II. THỰC HÀNH TIẾNG VIỆT</a:t>
            </a:r>
            <a:endParaRPr sz="4225" b="1" dirty="0">
              <a:latin typeface="UTM Avo" panose="02040603050506020204" pitchFamily="18"/>
            </a:endParaRPr>
          </a:p>
        </p:txBody>
      </p:sp>
      <p:pic>
        <p:nvPicPr>
          <p:cNvPr id="5" name="Google Shape;185;p9">
            <a:extLst>
              <a:ext uri="{FF2B5EF4-FFF2-40B4-BE49-F238E27FC236}">
                <a16:creationId xmlns:a16="http://schemas.microsoft.com/office/drawing/2014/main" id="{E451FE8D-857B-3BAC-9E5C-2B68459E28E8}"/>
              </a:ext>
            </a:extLst>
          </p:cNvPr>
          <p:cNvPicPr preferRelativeResize="0"/>
          <p:nvPr/>
        </p:nvPicPr>
        <p:blipFill rotWithShape="1">
          <a:blip r:embed="rId3">
            <a:alphaModFix/>
          </a:blip>
          <a:srcRect/>
          <a:stretch/>
        </p:blipFill>
        <p:spPr>
          <a:xfrm>
            <a:off x="7899682" y="4338639"/>
            <a:ext cx="3598334" cy="2018404"/>
          </a:xfrm>
          <a:prstGeom prst="rect">
            <a:avLst/>
          </a:prstGeom>
          <a:noFill/>
          <a:ln>
            <a:noFill/>
          </a:ln>
        </p:spPr>
      </p:pic>
      <p:pic>
        <p:nvPicPr>
          <p:cNvPr id="6" name="Google Shape;186;p9">
            <a:extLst>
              <a:ext uri="{FF2B5EF4-FFF2-40B4-BE49-F238E27FC236}">
                <a16:creationId xmlns:a16="http://schemas.microsoft.com/office/drawing/2014/main" id="{4EB4FB4E-79D2-A742-9208-F715666BE186}"/>
              </a:ext>
            </a:extLst>
          </p:cNvPr>
          <p:cNvPicPr preferRelativeResize="0"/>
          <p:nvPr/>
        </p:nvPicPr>
        <p:blipFill rotWithShape="1">
          <a:blip r:embed="rId4">
            <a:alphaModFix/>
          </a:blip>
          <a:srcRect/>
          <a:stretch/>
        </p:blipFill>
        <p:spPr>
          <a:xfrm flipH="1">
            <a:off x="9430070" y="1377113"/>
            <a:ext cx="1350642" cy="1151730"/>
          </a:xfrm>
          <a:prstGeom prst="rect">
            <a:avLst/>
          </a:prstGeom>
          <a:noFill/>
          <a:ln>
            <a:noFill/>
          </a:ln>
        </p:spPr>
      </p:pic>
      <p:pic>
        <p:nvPicPr>
          <p:cNvPr id="7" name="Google Shape;291;p7">
            <a:extLst>
              <a:ext uri="{FF2B5EF4-FFF2-40B4-BE49-F238E27FC236}">
                <a16:creationId xmlns:a16="http://schemas.microsoft.com/office/drawing/2014/main" id="{907D2B4D-AF99-39F7-DC5A-D4E56D0399A1}"/>
              </a:ext>
            </a:extLst>
          </p:cNvPr>
          <p:cNvPicPr preferRelativeResize="0"/>
          <p:nvPr/>
        </p:nvPicPr>
        <p:blipFill rotWithShape="1">
          <a:blip r:embed="rId5">
            <a:alphaModFix/>
          </a:blip>
          <a:srcRect r="50326" b="47742"/>
          <a:stretch/>
        </p:blipFill>
        <p:spPr>
          <a:xfrm>
            <a:off x="653659" y="1508758"/>
            <a:ext cx="3907447" cy="2740482"/>
          </a:xfrm>
          <a:prstGeom prst="rect">
            <a:avLst/>
          </a:prstGeom>
          <a:noFill/>
          <a:ln>
            <a:noFill/>
          </a:ln>
        </p:spPr>
      </p:pic>
    </p:spTree>
    <p:extLst>
      <p:ext uri="{BB962C8B-B14F-4D97-AF65-F5344CB8AC3E}">
        <p14:creationId xmlns:p14="http://schemas.microsoft.com/office/powerpoint/2010/main" val="1891891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79;p14">
            <a:extLst>
              <a:ext uri="{FF2B5EF4-FFF2-40B4-BE49-F238E27FC236}">
                <a16:creationId xmlns:a16="http://schemas.microsoft.com/office/drawing/2014/main" id="{29BF11CA-FD62-F4FC-CD34-379A03845AF7}"/>
              </a:ext>
            </a:extLst>
          </p:cNvPr>
          <p:cNvSpPr/>
          <p:nvPr/>
        </p:nvSpPr>
        <p:spPr>
          <a:xfrm>
            <a:off x="2771818" y="1880009"/>
            <a:ext cx="7252292" cy="958204"/>
          </a:xfrm>
          <a:prstGeom prst="wedgeRoundRectCallout">
            <a:avLst>
              <a:gd name="adj1" fmla="val -54542"/>
              <a:gd name="adj2" fmla="val 14307"/>
              <a:gd name="adj3" fmla="val 16667"/>
            </a:avLst>
          </a:prstGeom>
          <a:solidFill>
            <a:srgbClr val="2B375A"/>
          </a:solidFill>
          <a:ln>
            <a:noFill/>
          </a:ln>
        </p:spPr>
        <p:txBody>
          <a:bodyPr spcFirstLastPara="1" wrap="square" lIns="99044" tIns="49508" rIns="99044" bIns="49508" anchor="ctr" anchorCtr="0">
            <a:noAutofit/>
          </a:bodyPr>
          <a:lstStyle/>
          <a:p>
            <a:pPr algn="ctr"/>
            <a:r>
              <a:rPr lang="en-US" sz="2167">
                <a:solidFill>
                  <a:schemeClr val="lt1"/>
                </a:solidFill>
                <a:latin typeface="UTM Avo" panose="02040603050506020204" pitchFamily="18"/>
              </a:rPr>
              <a:t>Những lưu ý khi học phần Thực hành tiếng Việt:</a:t>
            </a:r>
            <a:endParaRPr sz="2167">
              <a:solidFill>
                <a:schemeClr val="lt1"/>
              </a:solidFill>
              <a:latin typeface="UTM Avo" panose="02040603050506020204" pitchFamily="18"/>
            </a:endParaRPr>
          </a:p>
        </p:txBody>
      </p:sp>
      <p:pic>
        <p:nvPicPr>
          <p:cNvPr id="3" name="Google Shape;380;p14">
            <a:extLst>
              <a:ext uri="{FF2B5EF4-FFF2-40B4-BE49-F238E27FC236}">
                <a16:creationId xmlns:a16="http://schemas.microsoft.com/office/drawing/2014/main" id="{B6A5D3AE-8CB6-2E44-C084-7B4318595570}"/>
              </a:ext>
            </a:extLst>
          </p:cNvPr>
          <p:cNvPicPr preferRelativeResize="0"/>
          <p:nvPr/>
        </p:nvPicPr>
        <p:blipFill rotWithShape="1">
          <a:blip r:embed="rId3">
            <a:alphaModFix/>
          </a:blip>
          <a:srcRect/>
          <a:stretch/>
        </p:blipFill>
        <p:spPr>
          <a:xfrm>
            <a:off x="1225214" y="1687453"/>
            <a:ext cx="1239304" cy="1354479"/>
          </a:xfrm>
          <a:prstGeom prst="rect">
            <a:avLst/>
          </a:prstGeom>
          <a:noFill/>
          <a:ln>
            <a:noFill/>
          </a:ln>
        </p:spPr>
      </p:pic>
      <p:pic>
        <p:nvPicPr>
          <p:cNvPr id="4" name="Google Shape;381;p14" descr="https://o.remove.bg/downloads/e3735f8b-96ce-4375-8ee3-8b3426325d6f/image-removebg-preview.png">
            <a:extLst>
              <a:ext uri="{FF2B5EF4-FFF2-40B4-BE49-F238E27FC236}">
                <a16:creationId xmlns:a16="http://schemas.microsoft.com/office/drawing/2014/main" id="{E3C32369-493B-CE24-B795-EDB97CFE5457}"/>
              </a:ext>
            </a:extLst>
          </p:cNvPr>
          <p:cNvPicPr preferRelativeResize="0"/>
          <p:nvPr/>
        </p:nvPicPr>
        <p:blipFill rotWithShape="1">
          <a:blip r:embed="rId4">
            <a:alphaModFix/>
          </a:blip>
          <a:srcRect t="36439" b="37398"/>
          <a:stretch/>
        </p:blipFill>
        <p:spPr>
          <a:xfrm rot="2732789" flipH="1">
            <a:off x="9727231" y="1456909"/>
            <a:ext cx="2250989" cy="461087"/>
          </a:xfrm>
          <a:prstGeom prst="rect">
            <a:avLst/>
          </a:prstGeom>
          <a:noFill/>
          <a:ln>
            <a:noFill/>
          </a:ln>
        </p:spPr>
      </p:pic>
      <p:pic>
        <p:nvPicPr>
          <p:cNvPr id="5" name="Google Shape;382;p14" descr="https://o.remove.bg/downloads/e3735f8b-96ce-4375-8ee3-8b3426325d6f/image-removebg-preview.png">
            <a:extLst>
              <a:ext uri="{FF2B5EF4-FFF2-40B4-BE49-F238E27FC236}">
                <a16:creationId xmlns:a16="http://schemas.microsoft.com/office/drawing/2014/main" id="{35A518FE-6DDC-240D-58D2-8B64CFBB46FA}"/>
              </a:ext>
            </a:extLst>
          </p:cNvPr>
          <p:cNvPicPr preferRelativeResize="0"/>
          <p:nvPr/>
        </p:nvPicPr>
        <p:blipFill rotWithShape="1">
          <a:blip r:embed="rId4">
            <a:alphaModFix/>
          </a:blip>
          <a:srcRect l="32694" t="41300" r="42160" b="40188"/>
          <a:stretch/>
        </p:blipFill>
        <p:spPr>
          <a:xfrm>
            <a:off x="10984480" y="821379"/>
            <a:ext cx="821029" cy="473671"/>
          </a:xfrm>
          <a:prstGeom prst="rect">
            <a:avLst/>
          </a:prstGeom>
          <a:noFill/>
          <a:ln>
            <a:noFill/>
          </a:ln>
        </p:spPr>
      </p:pic>
      <p:sp>
        <p:nvSpPr>
          <p:cNvPr id="6" name="Google Shape;383;p14">
            <a:extLst>
              <a:ext uri="{FF2B5EF4-FFF2-40B4-BE49-F238E27FC236}">
                <a16:creationId xmlns:a16="http://schemas.microsoft.com/office/drawing/2014/main" id="{47B4AC41-F8A7-6585-BC60-E1297C78E975}"/>
              </a:ext>
            </a:extLst>
          </p:cNvPr>
          <p:cNvSpPr/>
          <p:nvPr/>
        </p:nvSpPr>
        <p:spPr>
          <a:xfrm>
            <a:off x="1918119" y="3068727"/>
            <a:ext cx="8959691" cy="1600778"/>
          </a:xfrm>
          <a:prstGeom prst="rect">
            <a:avLst/>
          </a:prstGeom>
          <a:noFill/>
          <a:ln>
            <a:noFill/>
          </a:ln>
        </p:spPr>
        <p:txBody>
          <a:bodyPr spcFirstLastPara="1" wrap="square" lIns="99044" tIns="49508" rIns="99044" bIns="49508" anchor="t" anchorCtr="0">
            <a:spAutoFit/>
          </a:bodyPr>
          <a:lstStyle/>
          <a:p>
            <a:pPr marL="33019" marR="33019" algn="just">
              <a:lnSpc>
                <a:spcPct val="150000"/>
              </a:lnSpc>
            </a:pPr>
            <a:r>
              <a:rPr lang="en-US" sz="2167" dirty="0" err="1">
                <a:latin typeface="UTM Avo" panose="02040603050506020204" pitchFamily="18"/>
              </a:rPr>
              <a:t>Dựa</a:t>
            </a:r>
            <a:r>
              <a:rPr lang="en-US" sz="2167" dirty="0">
                <a:latin typeface="UTM Avo" panose="02040603050506020204" pitchFamily="18"/>
              </a:rPr>
              <a:t> </a:t>
            </a:r>
            <a:r>
              <a:rPr lang="en-US" sz="2167" dirty="0" err="1">
                <a:latin typeface="UTM Avo" panose="02040603050506020204" pitchFamily="18"/>
              </a:rPr>
              <a:t>vào</a:t>
            </a:r>
            <a:r>
              <a:rPr lang="en-US" sz="2167" dirty="0">
                <a:latin typeface="UTM Avo" panose="02040603050506020204" pitchFamily="18"/>
              </a:rPr>
              <a:t> </a:t>
            </a:r>
            <a:r>
              <a:rPr lang="en-US" sz="2167" dirty="0" err="1">
                <a:latin typeface="UTM Avo" panose="02040603050506020204" pitchFamily="18"/>
              </a:rPr>
              <a:t>những</a:t>
            </a:r>
            <a:r>
              <a:rPr lang="en-US" sz="2167" dirty="0">
                <a:latin typeface="UTM Avo" panose="02040603050506020204" pitchFamily="18"/>
              </a:rPr>
              <a:t> </a:t>
            </a:r>
            <a:r>
              <a:rPr lang="en-US" sz="2167" dirty="0" err="1">
                <a:latin typeface="UTM Avo" panose="02040603050506020204" pitchFamily="18"/>
              </a:rPr>
              <a:t>lưu</a:t>
            </a:r>
            <a:r>
              <a:rPr lang="en-US" sz="2167" dirty="0">
                <a:latin typeface="UTM Avo" panose="02040603050506020204" pitchFamily="18"/>
              </a:rPr>
              <a:t> </a:t>
            </a:r>
            <a:r>
              <a:rPr lang="en-US" sz="2167" dirty="0" err="1">
                <a:latin typeface="UTM Avo" panose="02040603050506020204" pitchFamily="18"/>
              </a:rPr>
              <a:t>ý</a:t>
            </a:r>
            <a:r>
              <a:rPr lang="en-US" sz="2167" dirty="0">
                <a:latin typeface="UTM Avo" panose="02040603050506020204" pitchFamily="18"/>
              </a:rPr>
              <a:t> </a:t>
            </a:r>
            <a:r>
              <a:rPr lang="en-US" sz="2167" dirty="0" err="1">
                <a:latin typeface="UTM Avo" panose="02040603050506020204" pitchFamily="18"/>
              </a:rPr>
              <a:t>về</a:t>
            </a:r>
            <a:r>
              <a:rPr lang="en-US" sz="2167" dirty="0">
                <a:latin typeface="UTM Avo" panose="02040603050506020204" pitchFamily="18"/>
              </a:rPr>
              <a:t> </a:t>
            </a:r>
            <a:r>
              <a:rPr lang="en-US" sz="2167" dirty="0" err="1">
                <a:latin typeface="UTM Avo" panose="02040603050506020204" pitchFamily="18"/>
              </a:rPr>
              <a:t>đơn</a:t>
            </a:r>
            <a:r>
              <a:rPr lang="en-US" sz="2167" dirty="0">
                <a:latin typeface="UTM Avo" panose="02040603050506020204" pitchFamily="18"/>
              </a:rPr>
              <a:t> </a:t>
            </a:r>
            <a:r>
              <a:rPr lang="en-US" sz="2167" dirty="0" err="1">
                <a:latin typeface="UTM Avo" panose="02040603050506020204" pitchFamily="18"/>
              </a:rPr>
              <a:t>vị</a:t>
            </a:r>
            <a:r>
              <a:rPr lang="en-US" sz="2167" dirty="0">
                <a:latin typeface="UTM Avo" panose="02040603050506020204" pitchFamily="18"/>
              </a:rPr>
              <a:t> </a:t>
            </a:r>
            <a:r>
              <a:rPr lang="en-US" sz="2167" dirty="0" err="1">
                <a:latin typeface="UTM Avo" panose="02040603050506020204" pitchFamily="18"/>
              </a:rPr>
              <a:t>kiến</a:t>
            </a:r>
            <a:r>
              <a:rPr lang="en-US" sz="2167" dirty="0">
                <a:latin typeface="UTM Avo" panose="02040603050506020204" pitchFamily="18"/>
              </a:rPr>
              <a:t> </a:t>
            </a:r>
            <a:r>
              <a:rPr lang="en-US" sz="2167" dirty="0" err="1">
                <a:latin typeface="UTM Avo" panose="02040603050506020204" pitchFamily="18"/>
              </a:rPr>
              <a:t>thức</a:t>
            </a:r>
            <a:r>
              <a:rPr lang="en-US" sz="2167" dirty="0">
                <a:latin typeface="UTM Avo" panose="02040603050506020204" pitchFamily="18"/>
              </a:rPr>
              <a:t> </a:t>
            </a:r>
            <a:r>
              <a:rPr lang="en-US" sz="2167" dirty="0" err="1">
                <a:latin typeface="UTM Avo" panose="02040603050506020204" pitchFamily="18"/>
              </a:rPr>
              <a:t>tiếng</a:t>
            </a:r>
            <a:r>
              <a:rPr lang="en-US" sz="2167" dirty="0">
                <a:latin typeface="UTM Avo" panose="02040603050506020204" pitchFamily="18"/>
              </a:rPr>
              <a:t> </a:t>
            </a:r>
            <a:r>
              <a:rPr lang="en-US" sz="2167" dirty="0" err="1">
                <a:latin typeface="UTM Avo" panose="02040603050506020204" pitchFamily="18"/>
              </a:rPr>
              <a:t>Việt</a:t>
            </a:r>
            <a:r>
              <a:rPr lang="en-US" sz="2167" dirty="0">
                <a:latin typeface="UTM Avo" panose="02040603050506020204" pitchFamily="18"/>
              </a:rPr>
              <a:t> </a:t>
            </a:r>
            <a:r>
              <a:rPr lang="en-US" sz="2167" dirty="0" err="1">
                <a:latin typeface="UTM Avo" panose="02040603050506020204" pitchFamily="18"/>
              </a:rPr>
              <a:t>trong</a:t>
            </a:r>
            <a:r>
              <a:rPr lang="en-US" sz="2167" dirty="0">
                <a:latin typeface="UTM Avo" panose="02040603050506020204" pitchFamily="18"/>
              </a:rPr>
              <a:t> </a:t>
            </a:r>
            <a:r>
              <a:rPr lang="en-US" sz="2167" dirty="0" err="1">
                <a:latin typeface="UTM Avo" panose="02040603050506020204" pitchFamily="18"/>
              </a:rPr>
              <a:t>phần</a:t>
            </a:r>
            <a:r>
              <a:rPr lang="en-US" sz="2167" dirty="0">
                <a:latin typeface="UTM Avo" panose="02040603050506020204" pitchFamily="18"/>
              </a:rPr>
              <a:t> </a:t>
            </a:r>
            <a:r>
              <a:rPr lang="en-US" sz="2167" b="1" dirty="0" err="1">
                <a:latin typeface="UTM Avo" panose="02040603050506020204" pitchFamily="18"/>
              </a:rPr>
              <a:t>Kiến</a:t>
            </a:r>
            <a:r>
              <a:rPr lang="en-US" sz="2167" b="1" dirty="0">
                <a:latin typeface="UTM Avo" panose="02040603050506020204" pitchFamily="18"/>
              </a:rPr>
              <a:t> </a:t>
            </a:r>
            <a:r>
              <a:rPr lang="en-US" sz="2167" b="1" dirty="0" err="1">
                <a:latin typeface="UTM Avo" panose="02040603050506020204" pitchFamily="18"/>
              </a:rPr>
              <a:t>thức</a:t>
            </a:r>
            <a:r>
              <a:rPr lang="en-US" sz="2167" b="1" dirty="0">
                <a:latin typeface="UTM Avo" panose="02040603050506020204" pitchFamily="18"/>
              </a:rPr>
              <a:t> </a:t>
            </a:r>
            <a:r>
              <a:rPr lang="en-US" sz="2167" b="1" dirty="0" err="1">
                <a:latin typeface="UTM Avo" panose="02040603050506020204" pitchFamily="18"/>
              </a:rPr>
              <a:t>ngữ</a:t>
            </a:r>
            <a:r>
              <a:rPr lang="en-US" sz="2167" b="1" dirty="0">
                <a:latin typeface="UTM Avo" panose="02040603050506020204" pitchFamily="18"/>
              </a:rPr>
              <a:t> </a:t>
            </a:r>
            <a:r>
              <a:rPr lang="en-US" sz="2167" b="1" dirty="0" err="1">
                <a:latin typeface="UTM Avo" panose="02040603050506020204" pitchFamily="18"/>
              </a:rPr>
              <a:t>văn</a:t>
            </a:r>
            <a:r>
              <a:rPr lang="en-US" sz="2167" dirty="0">
                <a:latin typeface="UTM Avo" panose="02040603050506020204" pitchFamily="18"/>
              </a:rPr>
              <a:t> </a:t>
            </a:r>
            <a:r>
              <a:rPr lang="en-US" sz="2167" dirty="0" err="1">
                <a:latin typeface="UTM Avo" panose="02040603050506020204" pitchFamily="18"/>
              </a:rPr>
              <a:t>ở</a:t>
            </a:r>
            <a:r>
              <a:rPr lang="en-US" sz="2167" dirty="0">
                <a:latin typeface="UTM Avo" panose="02040603050506020204" pitchFamily="18"/>
              </a:rPr>
              <a:t> </a:t>
            </a:r>
            <a:r>
              <a:rPr lang="en-US" sz="2167" dirty="0" err="1">
                <a:latin typeface="UTM Avo" panose="02040603050506020204" pitchFamily="18"/>
              </a:rPr>
              <a:t>đầu</a:t>
            </a:r>
            <a:r>
              <a:rPr lang="en-US" sz="2167" dirty="0">
                <a:latin typeface="UTM Avo" panose="02040603050506020204" pitchFamily="18"/>
              </a:rPr>
              <a:t> </a:t>
            </a:r>
            <a:r>
              <a:rPr lang="en-US" sz="2167" dirty="0" err="1">
                <a:latin typeface="UTM Avo" panose="02040603050506020204" pitchFamily="18"/>
              </a:rPr>
              <a:t>bài</a:t>
            </a:r>
            <a:r>
              <a:rPr lang="en-US" sz="2167" dirty="0">
                <a:latin typeface="UTM Avo" panose="02040603050506020204" pitchFamily="18"/>
              </a:rPr>
              <a:t> </a:t>
            </a:r>
            <a:r>
              <a:rPr lang="en-US" sz="2167" dirty="0" err="1">
                <a:latin typeface="UTM Avo" panose="02040603050506020204" pitchFamily="18"/>
              </a:rPr>
              <a:t>học</a:t>
            </a:r>
            <a:r>
              <a:rPr lang="en-US" sz="2167" dirty="0">
                <a:latin typeface="UTM Avo" panose="02040603050506020204" pitchFamily="18"/>
              </a:rPr>
              <a:t> </a:t>
            </a:r>
            <a:r>
              <a:rPr lang="en-US" sz="2167" dirty="0" err="1">
                <a:latin typeface="UTM Avo" panose="02040603050506020204" pitchFamily="18"/>
              </a:rPr>
              <a:t>để</a:t>
            </a:r>
            <a:r>
              <a:rPr lang="en-US" sz="2167" dirty="0">
                <a:latin typeface="UTM Avo" panose="02040603050506020204" pitchFamily="18"/>
              </a:rPr>
              <a:t> </a:t>
            </a:r>
            <a:r>
              <a:rPr lang="en-US" sz="2167" dirty="0" err="1">
                <a:latin typeface="UTM Avo" panose="02040603050506020204" pitchFamily="18"/>
              </a:rPr>
              <a:t>có</a:t>
            </a:r>
            <a:r>
              <a:rPr lang="en-US" sz="2167" dirty="0">
                <a:latin typeface="UTM Avo" panose="02040603050506020204" pitchFamily="18"/>
              </a:rPr>
              <a:t> </a:t>
            </a:r>
            <a:r>
              <a:rPr lang="en-US" sz="2167" dirty="0" err="1">
                <a:latin typeface="UTM Avo" panose="02040603050506020204" pitchFamily="18"/>
              </a:rPr>
              <a:t>hướng</a:t>
            </a:r>
            <a:r>
              <a:rPr lang="en-US" sz="2167" dirty="0">
                <a:latin typeface="UTM Avo" panose="02040603050506020204" pitchFamily="18"/>
              </a:rPr>
              <a:t> </a:t>
            </a:r>
            <a:r>
              <a:rPr lang="en-US" sz="2167" dirty="0" err="1">
                <a:latin typeface="UTM Avo" panose="02040603050506020204" pitchFamily="18"/>
              </a:rPr>
              <a:t>làm</a:t>
            </a:r>
            <a:r>
              <a:rPr lang="en-US" sz="2167" dirty="0">
                <a:latin typeface="UTM Avo" panose="02040603050506020204" pitchFamily="18"/>
              </a:rPr>
              <a:t> </a:t>
            </a:r>
            <a:r>
              <a:rPr lang="en-US" sz="2167" dirty="0" err="1">
                <a:latin typeface="UTM Avo" panose="02040603050506020204" pitchFamily="18"/>
              </a:rPr>
              <a:t>bài</a:t>
            </a:r>
            <a:r>
              <a:rPr lang="en-US" sz="2167" dirty="0">
                <a:latin typeface="UTM Avo" panose="02040603050506020204" pitchFamily="18"/>
              </a:rPr>
              <a:t> </a:t>
            </a:r>
            <a:r>
              <a:rPr lang="en-US" sz="2167" dirty="0" err="1">
                <a:latin typeface="UTM Avo" panose="02040603050506020204" pitchFamily="18"/>
              </a:rPr>
              <a:t>và</a:t>
            </a:r>
            <a:r>
              <a:rPr lang="en-US" sz="2167" dirty="0">
                <a:latin typeface="UTM Avo" panose="02040603050506020204" pitchFamily="18"/>
              </a:rPr>
              <a:t> </a:t>
            </a:r>
            <a:r>
              <a:rPr lang="en-US" sz="2167" dirty="0" err="1">
                <a:latin typeface="UTM Avo" panose="02040603050506020204" pitchFamily="18"/>
              </a:rPr>
              <a:t>hệ</a:t>
            </a:r>
            <a:r>
              <a:rPr lang="en-US" sz="2167" dirty="0">
                <a:latin typeface="UTM Avo" panose="02040603050506020204" pitchFamily="18"/>
              </a:rPr>
              <a:t> </a:t>
            </a:r>
            <a:r>
              <a:rPr lang="en-US" sz="2167" dirty="0" err="1">
                <a:latin typeface="UTM Avo" panose="02040603050506020204" pitchFamily="18"/>
              </a:rPr>
              <a:t>thống</a:t>
            </a:r>
            <a:r>
              <a:rPr lang="en-US" sz="2167" dirty="0">
                <a:latin typeface="UTM Avo" panose="02040603050506020204" pitchFamily="18"/>
              </a:rPr>
              <a:t> </a:t>
            </a:r>
            <a:r>
              <a:rPr lang="en-US" sz="2167" dirty="0" err="1">
                <a:latin typeface="UTM Avo" panose="02040603050506020204" pitchFamily="18"/>
              </a:rPr>
              <a:t>lại</a:t>
            </a:r>
            <a:r>
              <a:rPr lang="en-US" sz="2167" dirty="0">
                <a:latin typeface="UTM Avo" panose="02040603050506020204" pitchFamily="18"/>
              </a:rPr>
              <a:t> </a:t>
            </a:r>
            <a:r>
              <a:rPr lang="en-US" sz="2167" dirty="0" err="1">
                <a:latin typeface="UTM Avo" panose="02040603050506020204" pitchFamily="18"/>
              </a:rPr>
              <a:t>những</a:t>
            </a:r>
            <a:r>
              <a:rPr lang="en-US" sz="2167" dirty="0">
                <a:latin typeface="UTM Avo" panose="02040603050506020204" pitchFamily="18"/>
              </a:rPr>
              <a:t> </a:t>
            </a:r>
            <a:r>
              <a:rPr lang="en-US" sz="2167" dirty="0" err="1">
                <a:latin typeface="UTM Avo" panose="02040603050506020204" pitchFamily="18"/>
              </a:rPr>
              <a:t>hiểu</a:t>
            </a:r>
            <a:r>
              <a:rPr lang="en-US" sz="2167" dirty="0">
                <a:latin typeface="UTM Avo" panose="02040603050506020204" pitchFamily="18"/>
              </a:rPr>
              <a:t> </a:t>
            </a:r>
            <a:r>
              <a:rPr lang="en-US" sz="2167" dirty="0" err="1">
                <a:latin typeface="UTM Avo" panose="02040603050506020204" pitchFamily="18"/>
              </a:rPr>
              <a:t>biết</a:t>
            </a:r>
            <a:r>
              <a:rPr lang="en-US" sz="2167" dirty="0">
                <a:latin typeface="UTM Avo" panose="02040603050506020204" pitchFamily="18"/>
              </a:rPr>
              <a:t> </a:t>
            </a:r>
            <a:r>
              <a:rPr lang="en-US" sz="2167" dirty="0" err="1">
                <a:latin typeface="UTM Avo" panose="02040603050506020204" pitchFamily="18"/>
              </a:rPr>
              <a:t>của</a:t>
            </a:r>
            <a:r>
              <a:rPr lang="en-US" sz="2167" dirty="0">
                <a:latin typeface="UTM Avo" panose="02040603050506020204" pitchFamily="18"/>
              </a:rPr>
              <a:t> </a:t>
            </a:r>
            <a:r>
              <a:rPr lang="en-US" sz="2167" dirty="0" err="1">
                <a:latin typeface="UTM Avo" panose="02040603050506020204" pitchFamily="18"/>
              </a:rPr>
              <a:t>mình</a:t>
            </a:r>
            <a:r>
              <a:rPr lang="en-US" sz="2167" dirty="0">
                <a:latin typeface="UTM Avo" panose="02040603050506020204" pitchFamily="18"/>
              </a:rPr>
              <a:t> </a:t>
            </a:r>
            <a:r>
              <a:rPr lang="en-US" sz="2167" dirty="0" err="1">
                <a:latin typeface="UTM Avo" panose="02040603050506020204" pitchFamily="18"/>
              </a:rPr>
              <a:t>sau</a:t>
            </a:r>
            <a:r>
              <a:rPr lang="en-US" sz="2167" dirty="0">
                <a:latin typeface="UTM Avo" panose="02040603050506020204" pitchFamily="18"/>
              </a:rPr>
              <a:t> </a:t>
            </a:r>
            <a:r>
              <a:rPr lang="en-US" sz="2167" dirty="0" err="1">
                <a:latin typeface="UTM Avo" panose="02040603050506020204" pitchFamily="18"/>
              </a:rPr>
              <a:t>khi</a:t>
            </a:r>
            <a:r>
              <a:rPr lang="en-US" sz="2167" dirty="0">
                <a:latin typeface="UTM Avo" panose="02040603050506020204" pitchFamily="18"/>
              </a:rPr>
              <a:t> </a:t>
            </a:r>
            <a:r>
              <a:rPr lang="en-US" sz="2167" dirty="0" err="1">
                <a:latin typeface="UTM Avo" panose="02040603050506020204" pitchFamily="18"/>
              </a:rPr>
              <a:t>làm</a:t>
            </a:r>
            <a:r>
              <a:rPr lang="en-US" sz="2167" dirty="0">
                <a:latin typeface="UTM Avo" panose="02040603050506020204" pitchFamily="18"/>
              </a:rPr>
              <a:t> </a:t>
            </a:r>
            <a:r>
              <a:rPr lang="en-US" sz="2167" dirty="0" err="1">
                <a:latin typeface="UTM Avo" panose="02040603050506020204" pitchFamily="18"/>
              </a:rPr>
              <a:t>bài</a:t>
            </a:r>
            <a:r>
              <a:rPr lang="en-US" sz="2167" dirty="0">
                <a:latin typeface="UTM Avo" panose="02040603050506020204" pitchFamily="18"/>
              </a:rPr>
              <a:t> </a:t>
            </a:r>
            <a:r>
              <a:rPr lang="en-US" sz="2167" dirty="0" err="1">
                <a:latin typeface="UTM Avo" panose="02040603050506020204" pitchFamily="18"/>
              </a:rPr>
              <a:t>tập</a:t>
            </a:r>
            <a:r>
              <a:rPr lang="en-US" sz="2167" dirty="0">
                <a:latin typeface="UTM Avo" panose="02040603050506020204" pitchFamily="18"/>
              </a:rPr>
              <a:t>.    </a:t>
            </a:r>
            <a:endParaRPr sz="2167" dirty="0">
              <a:latin typeface="UTM Avo" panose="02040603050506020204" pitchFamily="18"/>
            </a:endParaRPr>
          </a:p>
        </p:txBody>
      </p:sp>
      <p:sp>
        <p:nvSpPr>
          <p:cNvPr id="7" name="Google Shape;384;p14">
            <a:extLst>
              <a:ext uri="{FF2B5EF4-FFF2-40B4-BE49-F238E27FC236}">
                <a16:creationId xmlns:a16="http://schemas.microsoft.com/office/drawing/2014/main" id="{A0BE637B-6B7A-6DC1-7BE9-0597E9EE072F}"/>
              </a:ext>
            </a:extLst>
          </p:cNvPr>
          <p:cNvSpPr/>
          <p:nvPr/>
        </p:nvSpPr>
        <p:spPr>
          <a:xfrm>
            <a:off x="1918119" y="4789362"/>
            <a:ext cx="8959690" cy="1600778"/>
          </a:xfrm>
          <a:prstGeom prst="rect">
            <a:avLst/>
          </a:prstGeom>
          <a:noFill/>
          <a:ln>
            <a:noFill/>
          </a:ln>
        </p:spPr>
        <p:txBody>
          <a:bodyPr spcFirstLastPara="1" wrap="square" lIns="99044" tIns="49508" rIns="99044" bIns="49508" anchor="t" anchorCtr="0">
            <a:spAutoFit/>
          </a:bodyPr>
          <a:lstStyle/>
          <a:p>
            <a:pPr marL="33019" marR="33019" algn="just">
              <a:lnSpc>
                <a:spcPct val="150000"/>
              </a:lnSpc>
            </a:pPr>
            <a:r>
              <a:rPr lang="en-US" sz="2167" dirty="0" err="1">
                <a:latin typeface="UTM Avo" panose="02040603050506020204" pitchFamily="18"/>
              </a:rPr>
              <a:t>Thực</a:t>
            </a:r>
            <a:r>
              <a:rPr lang="en-US" sz="2167" dirty="0">
                <a:latin typeface="UTM Avo" panose="02040603050506020204" pitchFamily="18"/>
              </a:rPr>
              <a:t> </a:t>
            </a:r>
            <a:r>
              <a:rPr lang="en-US" sz="2167" dirty="0" err="1">
                <a:latin typeface="UTM Avo" panose="02040603050506020204" pitchFamily="18"/>
              </a:rPr>
              <a:t>hành</a:t>
            </a:r>
            <a:r>
              <a:rPr lang="en-US" sz="2167" dirty="0">
                <a:latin typeface="UTM Avo" panose="02040603050506020204" pitchFamily="18"/>
              </a:rPr>
              <a:t> </a:t>
            </a:r>
            <a:r>
              <a:rPr lang="en-US" sz="2167" dirty="0" err="1">
                <a:latin typeface="UTM Avo" panose="02040603050506020204" pitchFamily="18"/>
              </a:rPr>
              <a:t>vận</a:t>
            </a:r>
            <a:r>
              <a:rPr lang="en-US" sz="2167" dirty="0">
                <a:latin typeface="UTM Avo" panose="02040603050506020204" pitchFamily="18"/>
              </a:rPr>
              <a:t> </a:t>
            </a:r>
            <a:r>
              <a:rPr lang="en-US" sz="2167" dirty="0" err="1">
                <a:latin typeface="UTM Avo" panose="02040603050506020204" pitchFamily="18"/>
              </a:rPr>
              <a:t>dụng</a:t>
            </a:r>
            <a:r>
              <a:rPr lang="en-US" sz="2167" dirty="0">
                <a:latin typeface="UTM Avo" panose="02040603050506020204" pitchFamily="18"/>
              </a:rPr>
              <a:t> </a:t>
            </a:r>
            <a:r>
              <a:rPr lang="en-US" sz="2167" dirty="0" err="1">
                <a:latin typeface="UTM Avo" panose="02040603050506020204" pitchFamily="18"/>
              </a:rPr>
              <a:t>kiến</a:t>
            </a:r>
            <a:r>
              <a:rPr lang="en-US" sz="2167" dirty="0">
                <a:latin typeface="UTM Avo" panose="02040603050506020204" pitchFamily="18"/>
              </a:rPr>
              <a:t> </a:t>
            </a:r>
            <a:r>
              <a:rPr lang="en-US" sz="2167" dirty="0" err="1">
                <a:latin typeface="UTM Avo" panose="02040603050506020204" pitchFamily="18"/>
              </a:rPr>
              <a:t>thức</a:t>
            </a:r>
            <a:r>
              <a:rPr lang="en-US" sz="2167" dirty="0">
                <a:latin typeface="UTM Avo" panose="02040603050506020204" pitchFamily="18"/>
              </a:rPr>
              <a:t> </a:t>
            </a:r>
            <a:r>
              <a:rPr lang="en-US" sz="2167" dirty="0" err="1">
                <a:latin typeface="UTM Avo" panose="02040603050506020204" pitchFamily="18"/>
              </a:rPr>
              <a:t>tiếng</a:t>
            </a:r>
            <a:r>
              <a:rPr lang="en-US" sz="2167" dirty="0">
                <a:latin typeface="UTM Avo" panose="02040603050506020204" pitchFamily="18"/>
              </a:rPr>
              <a:t> </a:t>
            </a:r>
            <a:r>
              <a:rPr lang="en-US" sz="2167" dirty="0" err="1">
                <a:latin typeface="UTM Avo" panose="02040603050506020204" pitchFamily="18"/>
              </a:rPr>
              <a:t>Việt</a:t>
            </a:r>
            <a:r>
              <a:rPr lang="en-US" sz="2167" dirty="0">
                <a:latin typeface="UTM Avo" panose="02040603050506020204" pitchFamily="18"/>
              </a:rPr>
              <a:t> </a:t>
            </a:r>
            <a:r>
              <a:rPr lang="en-US" sz="2167" dirty="0" err="1">
                <a:latin typeface="UTM Avo" panose="02040603050506020204" pitchFamily="18"/>
              </a:rPr>
              <a:t>trong</a:t>
            </a:r>
            <a:r>
              <a:rPr lang="en-US" sz="2167" dirty="0">
                <a:latin typeface="UTM Avo" panose="02040603050506020204" pitchFamily="18"/>
              </a:rPr>
              <a:t> </a:t>
            </a:r>
            <a:r>
              <a:rPr lang="en-US" sz="2167" dirty="0" err="1">
                <a:latin typeface="UTM Avo" panose="02040603050506020204" pitchFamily="18"/>
              </a:rPr>
              <a:t>các</a:t>
            </a:r>
            <a:r>
              <a:rPr lang="en-US" sz="2167" dirty="0">
                <a:latin typeface="UTM Avo" panose="02040603050506020204" pitchFamily="18"/>
              </a:rPr>
              <a:t> </a:t>
            </a:r>
            <a:r>
              <a:rPr lang="en-US" sz="2167" dirty="0" err="1">
                <a:latin typeface="UTM Avo" panose="02040603050506020204" pitchFamily="18"/>
              </a:rPr>
              <a:t>tiết</a:t>
            </a:r>
            <a:r>
              <a:rPr lang="en-US" sz="2167" dirty="0">
                <a:latin typeface="UTM Avo" panose="02040603050506020204" pitchFamily="18"/>
              </a:rPr>
              <a:t> </a:t>
            </a:r>
            <a:r>
              <a:rPr lang="en-US" sz="2167" dirty="0" err="1">
                <a:latin typeface="UTM Avo" panose="02040603050506020204" pitchFamily="18"/>
              </a:rPr>
              <a:t>đọc</a:t>
            </a:r>
            <a:r>
              <a:rPr lang="en-US" sz="2167" dirty="0">
                <a:latin typeface="UTM Avo" panose="02040603050506020204" pitchFamily="18"/>
              </a:rPr>
              <a:t> </a:t>
            </a:r>
            <a:r>
              <a:rPr lang="en-US" sz="2167" dirty="0" err="1">
                <a:latin typeface="UTM Avo" panose="02040603050506020204" pitchFamily="18"/>
              </a:rPr>
              <a:t>hiểu</a:t>
            </a:r>
            <a:r>
              <a:rPr lang="en-US" sz="2167" dirty="0">
                <a:latin typeface="UTM Avo" panose="02040603050506020204" pitchFamily="18"/>
              </a:rPr>
              <a:t>, </a:t>
            </a:r>
            <a:r>
              <a:rPr lang="en-US" sz="2167" dirty="0" err="1">
                <a:latin typeface="UTM Avo" panose="02040603050506020204" pitchFamily="18"/>
              </a:rPr>
              <a:t>viết</a:t>
            </a:r>
            <a:r>
              <a:rPr lang="en-US" sz="2167" dirty="0">
                <a:latin typeface="UTM Avo" panose="02040603050506020204" pitchFamily="18"/>
              </a:rPr>
              <a:t>, </a:t>
            </a:r>
            <a:r>
              <a:rPr lang="en-US" sz="2167" dirty="0" err="1">
                <a:latin typeface="UTM Avo" panose="02040603050506020204" pitchFamily="18"/>
              </a:rPr>
              <a:t>nói</a:t>
            </a:r>
            <a:r>
              <a:rPr lang="en-US" sz="2167" dirty="0">
                <a:latin typeface="UTM Avo" panose="02040603050506020204" pitchFamily="18"/>
              </a:rPr>
              <a:t> </a:t>
            </a:r>
            <a:r>
              <a:rPr lang="en-US" sz="2167" dirty="0" err="1">
                <a:latin typeface="UTM Avo" panose="02040603050506020204" pitchFamily="18"/>
              </a:rPr>
              <a:t>và</a:t>
            </a:r>
            <a:r>
              <a:rPr lang="en-US" sz="2167" dirty="0">
                <a:latin typeface="UTM Avo" panose="02040603050506020204" pitchFamily="18"/>
              </a:rPr>
              <a:t> </a:t>
            </a:r>
            <a:r>
              <a:rPr lang="en-US" sz="2167" dirty="0" err="1">
                <a:latin typeface="UTM Avo" panose="02040603050506020204" pitchFamily="18"/>
              </a:rPr>
              <a:t>nghe</a:t>
            </a:r>
            <a:r>
              <a:rPr lang="en-US" sz="2167" dirty="0">
                <a:latin typeface="UTM Avo" panose="02040603050506020204" pitchFamily="18"/>
              </a:rPr>
              <a:t> </a:t>
            </a:r>
            <a:r>
              <a:rPr lang="en-US" sz="2167" dirty="0" err="1">
                <a:latin typeface="UTM Avo" panose="02040603050506020204" pitchFamily="18"/>
              </a:rPr>
              <a:t>cũng</a:t>
            </a:r>
            <a:r>
              <a:rPr lang="en-US" sz="2167" dirty="0">
                <a:latin typeface="UTM Avo" panose="02040603050506020204" pitchFamily="18"/>
              </a:rPr>
              <a:t> </a:t>
            </a:r>
            <a:r>
              <a:rPr lang="en-US" sz="2167" dirty="0" err="1">
                <a:latin typeface="UTM Avo" panose="02040603050506020204" pitchFamily="18"/>
              </a:rPr>
              <a:t>như</a:t>
            </a:r>
            <a:r>
              <a:rPr lang="en-US" sz="2167" dirty="0">
                <a:latin typeface="UTM Avo" panose="02040603050506020204" pitchFamily="18"/>
              </a:rPr>
              <a:t> </a:t>
            </a:r>
            <a:r>
              <a:rPr lang="en-US" sz="2167" dirty="0" err="1">
                <a:latin typeface="UTM Avo" panose="02040603050506020204" pitchFamily="18"/>
              </a:rPr>
              <a:t>trong</a:t>
            </a:r>
            <a:r>
              <a:rPr lang="en-US" sz="2167" dirty="0">
                <a:latin typeface="UTM Avo" panose="02040603050506020204" pitchFamily="18"/>
              </a:rPr>
              <a:t> </a:t>
            </a:r>
            <a:r>
              <a:rPr lang="en-US" sz="2167" dirty="0" err="1">
                <a:latin typeface="UTM Avo" panose="02040603050506020204" pitchFamily="18"/>
              </a:rPr>
              <a:t>tiết</a:t>
            </a:r>
            <a:r>
              <a:rPr lang="en-US" sz="2167" dirty="0">
                <a:latin typeface="UTM Avo" panose="02040603050506020204" pitchFamily="18"/>
              </a:rPr>
              <a:t> </a:t>
            </a:r>
            <a:r>
              <a:rPr lang="en-US" sz="2167" dirty="0" err="1">
                <a:latin typeface="UTM Avo" panose="02040603050506020204" pitchFamily="18"/>
              </a:rPr>
              <a:t>học</a:t>
            </a:r>
            <a:r>
              <a:rPr lang="en-US" sz="2167" dirty="0">
                <a:latin typeface="UTM Avo" panose="02040603050506020204" pitchFamily="18"/>
              </a:rPr>
              <a:t> </a:t>
            </a:r>
            <a:r>
              <a:rPr lang="en-US" sz="2167" dirty="0" err="1">
                <a:latin typeface="UTM Avo" panose="02040603050506020204" pitchFamily="18"/>
              </a:rPr>
              <a:t>các</a:t>
            </a:r>
            <a:r>
              <a:rPr lang="en-US" sz="2167" dirty="0">
                <a:latin typeface="UTM Avo" panose="02040603050506020204" pitchFamily="18"/>
              </a:rPr>
              <a:t> </a:t>
            </a:r>
            <a:r>
              <a:rPr lang="en-US" sz="2167" dirty="0" err="1">
                <a:latin typeface="UTM Avo" panose="02040603050506020204" pitchFamily="18"/>
              </a:rPr>
              <a:t>môn</a:t>
            </a:r>
            <a:r>
              <a:rPr lang="en-US" sz="2167" dirty="0">
                <a:latin typeface="UTM Avo" panose="02040603050506020204" pitchFamily="18"/>
              </a:rPr>
              <a:t> </a:t>
            </a:r>
            <a:r>
              <a:rPr lang="en-US" sz="2167" dirty="0" err="1">
                <a:latin typeface="UTM Avo" panose="02040603050506020204" pitchFamily="18"/>
              </a:rPr>
              <a:t>học</a:t>
            </a:r>
            <a:r>
              <a:rPr lang="en-US" sz="2167" dirty="0">
                <a:latin typeface="UTM Avo" panose="02040603050506020204" pitchFamily="18"/>
              </a:rPr>
              <a:t> </a:t>
            </a:r>
            <a:r>
              <a:rPr lang="en-US" sz="2167" dirty="0" err="1">
                <a:latin typeface="UTM Avo" panose="02040603050506020204" pitchFamily="18"/>
              </a:rPr>
              <a:t>khác</a:t>
            </a:r>
            <a:r>
              <a:rPr lang="en-US" sz="2167" dirty="0">
                <a:latin typeface="UTM Avo" panose="02040603050506020204" pitchFamily="18"/>
              </a:rPr>
              <a:t>, </a:t>
            </a:r>
            <a:r>
              <a:rPr lang="en-US" sz="2167" dirty="0" err="1">
                <a:latin typeface="UTM Avo" panose="02040603050506020204" pitchFamily="18"/>
              </a:rPr>
              <a:t>trong</a:t>
            </a:r>
            <a:r>
              <a:rPr lang="en-US" sz="2167" dirty="0">
                <a:latin typeface="UTM Avo" panose="02040603050506020204" pitchFamily="18"/>
              </a:rPr>
              <a:t> </a:t>
            </a:r>
            <a:r>
              <a:rPr lang="en-US" sz="2167" dirty="0" err="1">
                <a:latin typeface="UTM Avo" panose="02040603050506020204" pitchFamily="18"/>
              </a:rPr>
              <a:t>sinh</a:t>
            </a:r>
            <a:r>
              <a:rPr lang="en-US" sz="2167" dirty="0">
                <a:latin typeface="UTM Avo" panose="02040603050506020204" pitchFamily="18"/>
              </a:rPr>
              <a:t> </a:t>
            </a:r>
            <a:r>
              <a:rPr lang="en-US" sz="2167" dirty="0" err="1">
                <a:latin typeface="UTM Avo" panose="02040603050506020204" pitchFamily="18"/>
              </a:rPr>
              <a:t>hoạt</a:t>
            </a:r>
            <a:r>
              <a:rPr lang="en-US" sz="2167" dirty="0">
                <a:latin typeface="UTM Avo" panose="02040603050506020204" pitchFamily="18"/>
              </a:rPr>
              <a:t> </a:t>
            </a:r>
            <a:r>
              <a:rPr lang="en-US" sz="2167" dirty="0" err="1">
                <a:latin typeface="UTM Avo" panose="02040603050506020204" pitchFamily="18"/>
              </a:rPr>
              <a:t>và</a:t>
            </a:r>
            <a:r>
              <a:rPr lang="en-US" sz="2167" dirty="0">
                <a:latin typeface="UTM Avo" panose="02040603050506020204" pitchFamily="18"/>
              </a:rPr>
              <a:t> </a:t>
            </a:r>
            <a:r>
              <a:rPr lang="en-US" sz="2167" dirty="0" err="1">
                <a:latin typeface="UTM Avo" panose="02040603050506020204" pitchFamily="18"/>
              </a:rPr>
              <a:t>giao</a:t>
            </a:r>
            <a:r>
              <a:rPr lang="en-US" sz="2167" dirty="0">
                <a:latin typeface="UTM Avo" panose="02040603050506020204" pitchFamily="18"/>
              </a:rPr>
              <a:t> </a:t>
            </a:r>
            <a:r>
              <a:rPr lang="en-US" sz="2167" dirty="0" err="1">
                <a:latin typeface="UTM Avo" panose="02040603050506020204" pitchFamily="18"/>
              </a:rPr>
              <a:t>tiếp</a:t>
            </a:r>
            <a:r>
              <a:rPr lang="en-US" sz="2167" dirty="0">
                <a:latin typeface="UTM Avo" panose="02040603050506020204" pitchFamily="18"/>
              </a:rPr>
              <a:t> </a:t>
            </a:r>
            <a:r>
              <a:rPr lang="en-US" sz="2167" dirty="0" err="1">
                <a:latin typeface="UTM Avo" panose="02040603050506020204" pitchFamily="18"/>
              </a:rPr>
              <a:t>với</a:t>
            </a:r>
            <a:r>
              <a:rPr lang="en-US" sz="2167" dirty="0">
                <a:latin typeface="UTM Avo" panose="02040603050506020204" pitchFamily="18"/>
              </a:rPr>
              <a:t> </a:t>
            </a:r>
            <a:r>
              <a:rPr lang="en-US" sz="2167" dirty="0" err="1">
                <a:latin typeface="UTM Avo" panose="02040603050506020204" pitchFamily="18"/>
              </a:rPr>
              <a:t>nhiều</a:t>
            </a:r>
            <a:r>
              <a:rPr lang="en-US" sz="2167" dirty="0">
                <a:latin typeface="UTM Avo" panose="02040603050506020204" pitchFamily="18"/>
              </a:rPr>
              <a:t> </a:t>
            </a:r>
            <a:r>
              <a:rPr lang="en-US" sz="2167" dirty="0" err="1">
                <a:latin typeface="UTM Avo" panose="02040603050506020204" pitchFamily="18"/>
              </a:rPr>
              <a:t>hình</a:t>
            </a:r>
            <a:r>
              <a:rPr lang="en-US" sz="2167" dirty="0">
                <a:latin typeface="UTM Avo" panose="02040603050506020204" pitchFamily="18"/>
              </a:rPr>
              <a:t> </a:t>
            </a:r>
            <a:r>
              <a:rPr lang="en-US" sz="2167" dirty="0" err="1">
                <a:latin typeface="UTM Avo" panose="02040603050506020204" pitchFamily="18"/>
              </a:rPr>
              <a:t>thức</a:t>
            </a:r>
            <a:r>
              <a:rPr lang="en-US" sz="2167" dirty="0">
                <a:latin typeface="UTM Avo" panose="02040603050506020204" pitchFamily="18"/>
              </a:rPr>
              <a:t> </a:t>
            </a:r>
            <a:r>
              <a:rPr lang="en-US" sz="2167" dirty="0" err="1">
                <a:latin typeface="UTM Avo" panose="02040603050506020204" pitchFamily="18"/>
              </a:rPr>
              <a:t>khác</a:t>
            </a:r>
            <a:r>
              <a:rPr lang="en-US" sz="2167" dirty="0">
                <a:latin typeface="UTM Avo" panose="02040603050506020204" pitchFamily="18"/>
              </a:rPr>
              <a:t> </a:t>
            </a:r>
            <a:r>
              <a:rPr lang="en-US" sz="2167" dirty="0" err="1">
                <a:latin typeface="UTM Avo" panose="02040603050506020204" pitchFamily="18"/>
              </a:rPr>
              <a:t>nhau</a:t>
            </a:r>
            <a:r>
              <a:rPr lang="en-US" sz="2167" dirty="0">
                <a:latin typeface="UTM Avo" panose="02040603050506020204" pitchFamily="18"/>
              </a:rPr>
              <a:t>.</a:t>
            </a:r>
            <a:endParaRPr sz="2167" dirty="0">
              <a:latin typeface="UTM Avo" panose="02040603050506020204" pitchFamily="18"/>
            </a:endParaRPr>
          </a:p>
        </p:txBody>
      </p:sp>
      <p:pic>
        <p:nvPicPr>
          <p:cNvPr id="8" name="Google Shape;385;p14">
            <a:extLst>
              <a:ext uri="{FF2B5EF4-FFF2-40B4-BE49-F238E27FC236}">
                <a16:creationId xmlns:a16="http://schemas.microsoft.com/office/drawing/2014/main" id="{77DB003F-A5B8-6A2D-D3FB-3454F76BC65A}"/>
              </a:ext>
            </a:extLst>
          </p:cNvPr>
          <p:cNvPicPr preferRelativeResize="0"/>
          <p:nvPr/>
        </p:nvPicPr>
        <p:blipFill rotWithShape="1">
          <a:blip r:embed="rId5">
            <a:alphaModFix/>
          </a:blip>
          <a:srcRect/>
          <a:stretch/>
        </p:blipFill>
        <p:spPr>
          <a:xfrm>
            <a:off x="987024" y="3555631"/>
            <a:ext cx="654331" cy="626969"/>
          </a:xfrm>
          <a:prstGeom prst="rect">
            <a:avLst/>
          </a:prstGeom>
          <a:noFill/>
          <a:ln>
            <a:noFill/>
          </a:ln>
        </p:spPr>
      </p:pic>
      <p:pic>
        <p:nvPicPr>
          <p:cNvPr id="9" name="Google Shape;386;p14">
            <a:extLst>
              <a:ext uri="{FF2B5EF4-FFF2-40B4-BE49-F238E27FC236}">
                <a16:creationId xmlns:a16="http://schemas.microsoft.com/office/drawing/2014/main" id="{FB47A3F3-D578-6E71-0418-1C25A7E7E300}"/>
              </a:ext>
            </a:extLst>
          </p:cNvPr>
          <p:cNvPicPr preferRelativeResize="0"/>
          <p:nvPr/>
        </p:nvPicPr>
        <p:blipFill rotWithShape="1">
          <a:blip r:embed="rId5">
            <a:alphaModFix/>
          </a:blip>
          <a:srcRect/>
          <a:stretch/>
        </p:blipFill>
        <p:spPr>
          <a:xfrm>
            <a:off x="998194" y="5276266"/>
            <a:ext cx="654331" cy="626969"/>
          </a:xfrm>
          <a:prstGeom prst="rect">
            <a:avLst/>
          </a:prstGeom>
          <a:noFill/>
          <a:ln>
            <a:noFill/>
          </a:ln>
        </p:spPr>
      </p:pic>
    </p:spTree>
    <p:extLst>
      <p:ext uri="{BB962C8B-B14F-4D97-AF65-F5344CB8AC3E}">
        <p14:creationId xmlns:p14="http://schemas.microsoft.com/office/powerpoint/2010/main" val="25913612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p:tgtEl>
                                          <p:spTgt spid="6"/>
                                        </p:tgtEl>
                                        <p:attrNameLst>
                                          <p:attrName>ppt_w</p:attrName>
                                        </p:attrNameLst>
                                      </p:cBhvr>
                                      <p:tavLst>
                                        <p:tav tm="0">
                                          <p:val>
                                            <p:strVal val="0"/>
                                          </p:val>
                                        </p:tav>
                                        <p:tav tm="100000">
                                          <p:val>
                                            <p:strVal val="#ppt_w"/>
                                          </p:val>
                                        </p:tav>
                                      </p:tavLst>
                                    </p:anim>
                                    <p:anim calcmode="lin" valueType="num">
                                      <p:cBhvr additive="base">
                                        <p:cTn id="21" dur="500"/>
                                        <p:tgtEl>
                                          <p:spTgt spid="6"/>
                                        </p:tgtEl>
                                        <p:attrNameLst>
                                          <p:attrName>ppt_h</p:attrName>
                                        </p:attrNameLst>
                                      </p:cBhvr>
                                      <p:tavLst>
                                        <p:tav tm="0">
                                          <p:val>
                                            <p:str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ppt_w</p:attrName>
                                        </p:attrNameLst>
                                      </p:cBhvr>
                                      <p:tavLst>
                                        <p:tav tm="0">
                                          <p:val>
                                            <p:strVal val="0"/>
                                          </p:val>
                                        </p:tav>
                                        <p:tav tm="100000">
                                          <p:val>
                                            <p:strVal val="#ppt_w"/>
                                          </p:val>
                                        </p:tav>
                                      </p:tavLst>
                                    </p:anim>
                                    <p:anim calcmode="lin" valueType="num">
                                      <p:cBhvr additive="base">
                                        <p:cTn id="32" dur="500"/>
                                        <p:tgtEl>
                                          <p:spTgt spid="7"/>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2;p9">
            <a:extLst>
              <a:ext uri="{FF2B5EF4-FFF2-40B4-BE49-F238E27FC236}">
                <a16:creationId xmlns:a16="http://schemas.microsoft.com/office/drawing/2014/main" id="{659EDC1A-4EEB-C7E3-AF47-89F4FE6005DD}"/>
              </a:ext>
            </a:extLst>
          </p:cNvPr>
          <p:cNvSpPr/>
          <p:nvPr/>
        </p:nvSpPr>
        <p:spPr>
          <a:xfrm>
            <a:off x="1700212" y="1952978"/>
            <a:ext cx="8791575" cy="3657381"/>
          </a:xfrm>
          <a:custGeom>
            <a:avLst/>
            <a:gdLst/>
            <a:ahLst/>
            <a:cxnLst/>
            <a:rect l="l" t="t" r="r" b="b"/>
            <a:pathLst>
              <a:path w="8732589" h="3898454" extrusionOk="0">
                <a:moveTo>
                  <a:pt x="8608130" y="3898453"/>
                </a:moveTo>
                <a:lnTo>
                  <a:pt x="124460" y="3898453"/>
                </a:lnTo>
                <a:cubicBezTo>
                  <a:pt x="55880" y="3898453"/>
                  <a:pt x="0" y="3842573"/>
                  <a:pt x="0" y="3773993"/>
                </a:cubicBezTo>
                <a:lnTo>
                  <a:pt x="0" y="124460"/>
                </a:lnTo>
                <a:cubicBezTo>
                  <a:pt x="0" y="55880"/>
                  <a:pt x="55880" y="0"/>
                  <a:pt x="124460" y="0"/>
                </a:cubicBezTo>
                <a:lnTo>
                  <a:pt x="8608130" y="0"/>
                </a:lnTo>
                <a:cubicBezTo>
                  <a:pt x="8676710" y="0"/>
                  <a:pt x="8732589" y="55880"/>
                  <a:pt x="8732589" y="124460"/>
                </a:cubicBezTo>
                <a:lnTo>
                  <a:pt x="8732589" y="3773993"/>
                </a:lnTo>
                <a:cubicBezTo>
                  <a:pt x="8732589" y="3842574"/>
                  <a:pt x="8676710" y="3898454"/>
                  <a:pt x="8608130" y="3898454"/>
                </a:cubicBezTo>
                <a:close/>
              </a:path>
            </a:pathLst>
          </a:custGeom>
          <a:solidFill>
            <a:schemeClr val="accent2">
              <a:lumMod val="20000"/>
              <a:lumOff val="80000"/>
            </a:schemeClr>
          </a:solidFill>
          <a:ln>
            <a:noFill/>
          </a:ln>
        </p:spPr>
        <p:txBody>
          <a:bodyPr spcFirstLastPara="1" wrap="square" lIns="49522" tIns="49522" rIns="49522" bIns="49522" anchor="ctr" anchorCtr="0">
            <a:noAutofit/>
          </a:bodyPr>
          <a:lstStyle/>
          <a:p>
            <a:endParaRPr sz="445">
              <a:latin typeface="UTM Avo" panose="02040603050506020204" pitchFamily="18"/>
            </a:endParaRPr>
          </a:p>
        </p:txBody>
      </p:sp>
      <p:sp>
        <p:nvSpPr>
          <p:cNvPr id="3" name="Google Shape;183;p9">
            <a:extLst>
              <a:ext uri="{FF2B5EF4-FFF2-40B4-BE49-F238E27FC236}">
                <a16:creationId xmlns:a16="http://schemas.microsoft.com/office/drawing/2014/main" id="{EFA58E19-56DB-0116-3231-D3F1247A6D97}"/>
              </a:ext>
            </a:extLst>
          </p:cNvPr>
          <p:cNvSpPr/>
          <p:nvPr/>
        </p:nvSpPr>
        <p:spPr>
          <a:xfrm>
            <a:off x="1142999" y="5610359"/>
            <a:ext cx="9906000" cy="444220"/>
          </a:xfrm>
          <a:custGeom>
            <a:avLst/>
            <a:gdLst/>
            <a:ahLst/>
            <a:cxnLst/>
            <a:rect l="l" t="t" r="r" b="b"/>
            <a:pathLst>
              <a:path w="6555032" h="293951" extrusionOk="0">
                <a:moveTo>
                  <a:pt x="0" y="0"/>
                </a:moveTo>
                <a:lnTo>
                  <a:pt x="6555032" y="0"/>
                </a:lnTo>
                <a:lnTo>
                  <a:pt x="6555032" y="293951"/>
                </a:lnTo>
                <a:lnTo>
                  <a:pt x="0" y="293951"/>
                </a:lnTo>
                <a:close/>
              </a:path>
            </a:pathLst>
          </a:custGeom>
          <a:solidFill>
            <a:srgbClr val="1C4F59"/>
          </a:solidFill>
          <a:ln>
            <a:noFill/>
          </a:ln>
        </p:spPr>
        <p:txBody>
          <a:bodyPr/>
          <a:lstStyle/>
          <a:p>
            <a:endParaRPr lang="en-US"/>
          </a:p>
        </p:txBody>
      </p:sp>
      <p:sp>
        <p:nvSpPr>
          <p:cNvPr id="4" name="Google Shape;184;p9">
            <a:extLst>
              <a:ext uri="{FF2B5EF4-FFF2-40B4-BE49-F238E27FC236}">
                <a16:creationId xmlns:a16="http://schemas.microsoft.com/office/drawing/2014/main" id="{74F72783-4AF3-9267-8A69-E604EC5B1541}"/>
              </a:ext>
            </a:extLst>
          </p:cNvPr>
          <p:cNvSpPr txBox="1"/>
          <p:nvPr/>
        </p:nvSpPr>
        <p:spPr>
          <a:xfrm>
            <a:off x="1411286" y="3334229"/>
            <a:ext cx="9369425" cy="650178"/>
          </a:xfrm>
          <a:prstGeom prst="rect">
            <a:avLst/>
          </a:prstGeom>
          <a:noFill/>
          <a:ln>
            <a:noFill/>
          </a:ln>
        </p:spPr>
        <p:txBody>
          <a:bodyPr spcFirstLastPara="1" wrap="square" lIns="0" tIns="0" rIns="0" bIns="0" anchor="t" anchorCtr="0">
            <a:spAutoFit/>
          </a:bodyPr>
          <a:lstStyle/>
          <a:p>
            <a:pPr algn="ctr"/>
            <a:r>
              <a:rPr lang="en-US" sz="4225" b="1" dirty="0">
                <a:latin typeface="UTM Avo" panose="02040603050506020204" pitchFamily="18"/>
              </a:rPr>
              <a:t>III. HỌC VIẾT</a:t>
            </a:r>
            <a:endParaRPr sz="4225" b="1" dirty="0">
              <a:latin typeface="UTM Avo" panose="02040603050506020204" pitchFamily="18"/>
            </a:endParaRPr>
          </a:p>
        </p:txBody>
      </p:sp>
      <p:pic>
        <p:nvPicPr>
          <p:cNvPr id="5" name="Google Shape;185;p9">
            <a:extLst>
              <a:ext uri="{FF2B5EF4-FFF2-40B4-BE49-F238E27FC236}">
                <a16:creationId xmlns:a16="http://schemas.microsoft.com/office/drawing/2014/main" id="{E451FE8D-857B-3BAC-9E5C-2B68459E28E8}"/>
              </a:ext>
            </a:extLst>
          </p:cNvPr>
          <p:cNvPicPr preferRelativeResize="0"/>
          <p:nvPr/>
        </p:nvPicPr>
        <p:blipFill rotWithShape="1">
          <a:blip r:embed="rId3">
            <a:alphaModFix/>
          </a:blip>
          <a:srcRect/>
          <a:stretch/>
        </p:blipFill>
        <p:spPr>
          <a:xfrm>
            <a:off x="7899682" y="4338639"/>
            <a:ext cx="3598334" cy="2018404"/>
          </a:xfrm>
          <a:prstGeom prst="rect">
            <a:avLst/>
          </a:prstGeom>
          <a:noFill/>
          <a:ln>
            <a:noFill/>
          </a:ln>
        </p:spPr>
      </p:pic>
      <p:pic>
        <p:nvPicPr>
          <p:cNvPr id="6" name="Google Shape;186;p9">
            <a:extLst>
              <a:ext uri="{FF2B5EF4-FFF2-40B4-BE49-F238E27FC236}">
                <a16:creationId xmlns:a16="http://schemas.microsoft.com/office/drawing/2014/main" id="{4EB4FB4E-79D2-A742-9208-F715666BE186}"/>
              </a:ext>
            </a:extLst>
          </p:cNvPr>
          <p:cNvPicPr preferRelativeResize="0"/>
          <p:nvPr/>
        </p:nvPicPr>
        <p:blipFill rotWithShape="1">
          <a:blip r:embed="rId4">
            <a:alphaModFix/>
          </a:blip>
          <a:srcRect/>
          <a:stretch/>
        </p:blipFill>
        <p:spPr>
          <a:xfrm flipH="1">
            <a:off x="9430070" y="1377113"/>
            <a:ext cx="1350642" cy="1151730"/>
          </a:xfrm>
          <a:prstGeom prst="rect">
            <a:avLst/>
          </a:prstGeom>
          <a:noFill/>
          <a:ln>
            <a:noFill/>
          </a:ln>
        </p:spPr>
      </p:pic>
      <p:pic>
        <p:nvPicPr>
          <p:cNvPr id="7" name="Google Shape;291;p7">
            <a:extLst>
              <a:ext uri="{FF2B5EF4-FFF2-40B4-BE49-F238E27FC236}">
                <a16:creationId xmlns:a16="http://schemas.microsoft.com/office/drawing/2014/main" id="{907D2B4D-AF99-39F7-DC5A-D4E56D0399A1}"/>
              </a:ext>
            </a:extLst>
          </p:cNvPr>
          <p:cNvPicPr preferRelativeResize="0"/>
          <p:nvPr/>
        </p:nvPicPr>
        <p:blipFill rotWithShape="1">
          <a:blip r:embed="rId5">
            <a:alphaModFix/>
          </a:blip>
          <a:srcRect r="50326" b="47742"/>
          <a:stretch/>
        </p:blipFill>
        <p:spPr>
          <a:xfrm>
            <a:off x="653659" y="1508758"/>
            <a:ext cx="3907447" cy="2740482"/>
          </a:xfrm>
          <a:prstGeom prst="rect">
            <a:avLst/>
          </a:prstGeom>
          <a:noFill/>
          <a:ln>
            <a:noFill/>
          </a:ln>
        </p:spPr>
      </p:pic>
    </p:spTree>
    <p:extLst>
      <p:ext uri="{BB962C8B-B14F-4D97-AF65-F5344CB8AC3E}">
        <p14:creationId xmlns:p14="http://schemas.microsoft.com/office/powerpoint/2010/main" val="29488438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02;p16">
            <a:extLst>
              <a:ext uri="{FF2B5EF4-FFF2-40B4-BE49-F238E27FC236}">
                <a16:creationId xmlns:a16="http://schemas.microsoft.com/office/drawing/2014/main" id="{4A33F365-AE3F-89C0-529D-D012F2E790D1}"/>
              </a:ext>
            </a:extLst>
          </p:cNvPr>
          <p:cNvSpPr txBox="1"/>
          <p:nvPr/>
        </p:nvSpPr>
        <p:spPr>
          <a:xfrm>
            <a:off x="2438625" y="1429145"/>
            <a:ext cx="7314749" cy="793975"/>
          </a:xfrm>
          <a:prstGeom prst="rect">
            <a:avLst/>
          </a:prstGeom>
          <a:noFill/>
          <a:ln>
            <a:noFill/>
          </a:ln>
        </p:spPr>
        <p:txBody>
          <a:bodyPr spcFirstLastPara="1" wrap="square" lIns="99044" tIns="99044" rIns="99044" bIns="99044" anchor="b" anchorCtr="0">
            <a:noAutofit/>
          </a:bodyPr>
          <a:lstStyle/>
          <a:p>
            <a:pPr algn="ctr"/>
            <a:r>
              <a:rPr lang="en-US" sz="3000" b="1">
                <a:latin typeface="UTM Avo" panose="02040603050506020204" pitchFamily="18"/>
              </a:rPr>
              <a:t>1. Nghị luận</a:t>
            </a:r>
            <a:endParaRPr sz="3000" b="1">
              <a:latin typeface="UTM Avo" panose="02040603050506020204" pitchFamily="18"/>
            </a:endParaRPr>
          </a:p>
        </p:txBody>
      </p:sp>
      <p:pic>
        <p:nvPicPr>
          <p:cNvPr id="11" name="Google Shape;403;p16">
            <a:extLst>
              <a:ext uri="{FF2B5EF4-FFF2-40B4-BE49-F238E27FC236}">
                <a16:creationId xmlns:a16="http://schemas.microsoft.com/office/drawing/2014/main" id="{B2D6E683-9B6A-93DF-D4C1-DF26105D7628}"/>
              </a:ext>
            </a:extLst>
          </p:cNvPr>
          <p:cNvPicPr preferRelativeResize="0"/>
          <p:nvPr/>
        </p:nvPicPr>
        <p:blipFill rotWithShape="1">
          <a:blip r:embed="rId3">
            <a:alphaModFix/>
          </a:blip>
          <a:srcRect/>
          <a:stretch/>
        </p:blipFill>
        <p:spPr>
          <a:xfrm>
            <a:off x="680552" y="3353122"/>
            <a:ext cx="2138111" cy="3230663"/>
          </a:xfrm>
          <a:prstGeom prst="rect">
            <a:avLst/>
          </a:prstGeom>
          <a:noFill/>
          <a:ln>
            <a:noFill/>
          </a:ln>
        </p:spPr>
      </p:pic>
      <p:grpSp>
        <p:nvGrpSpPr>
          <p:cNvPr id="12" name="Google Shape;404;p16">
            <a:extLst>
              <a:ext uri="{FF2B5EF4-FFF2-40B4-BE49-F238E27FC236}">
                <a16:creationId xmlns:a16="http://schemas.microsoft.com/office/drawing/2014/main" id="{186D0051-1614-9663-D0F0-53C1D8797EC5}"/>
              </a:ext>
            </a:extLst>
          </p:cNvPr>
          <p:cNvGrpSpPr/>
          <p:nvPr/>
        </p:nvGrpSpPr>
        <p:grpSpPr>
          <a:xfrm>
            <a:off x="3257303" y="2271929"/>
            <a:ext cx="7772647" cy="1915583"/>
            <a:chOff x="-3810" y="0"/>
            <a:chExt cx="3518667" cy="2023095"/>
          </a:xfrm>
        </p:grpSpPr>
        <p:sp>
          <p:nvSpPr>
            <p:cNvPr id="13" name="Google Shape;405;p16">
              <a:extLst>
                <a:ext uri="{FF2B5EF4-FFF2-40B4-BE49-F238E27FC236}">
                  <a16:creationId xmlns:a16="http://schemas.microsoft.com/office/drawing/2014/main" id="{EA2360E8-27BB-6B3B-E404-72B3C94DCDD0}"/>
                </a:ext>
              </a:extLst>
            </p:cNvPr>
            <p:cNvSpPr/>
            <p:nvPr/>
          </p:nvSpPr>
          <p:spPr>
            <a:xfrm>
              <a:off x="10160" y="16510"/>
              <a:ext cx="3489457" cy="1996425"/>
            </a:xfrm>
            <a:custGeom>
              <a:avLst/>
              <a:gdLst/>
              <a:ahLst/>
              <a:cxnLst/>
              <a:rect l="l" t="t" r="r" b="b"/>
              <a:pathLst>
                <a:path w="3489457" h="1996425" extrusionOk="0">
                  <a:moveTo>
                    <a:pt x="3489457" y="1996425"/>
                  </a:moveTo>
                  <a:lnTo>
                    <a:pt x="0" y="1988805"/>
                  </a:lnTo>
                  <a:lnTo>
                    <a:pt x="0" y="705639"/>
                  </a:lnTo>
                  <a:lnTo>
                    <a:pt x="17780" y="19050"/>
                  </a:lnTo>
                  <a:lnTo>
                    <a:pt x="1737964" y="0"/>
                  </a:lnTo>
                  <a:lnTo>
                    <a:pt x="3470407" y="5080"/>
                  </a:lnTo>
                  <a:close/>
                </a:path>
              </a:pathLst>
            </a:custGeom>
            <a:solidFill>
              <a:srgbClr val="FED891"/>
            </a:solidFill>
            <a:ln>
              <a:noFill/>
            </a:ln>
            <a:effectLst>
              <a:outerShdw blurRad="50800" dist="38100" dir="5400000" algn="t" rotWithShape="0">
                <a:srgbClr val="000000">
                  <a:alpha val="40000"/>
                </a:srgbClr>
              </a:outerShdw>
            </a:effectLst>
          </p:spPr>
          <p:txBody>
            <a:bodyPr/>
            <a:lstStyle/>
            <a:p>
              <a:endParaRPr lang="en-US"/>
            </a:p>
          </p:txBody>
        </p:sp>
        <p:sp>
          <p:nvSpPr>
            <p:cNvPr id="14" name="Google Shape;406;p16">
              <a:extLst>
                <a:ext uri="{FF2B5EF4-FFF2-40B4-BE49-F238E27FC236}">
                  <a16:creationId xmlns:a16="http://schemas.microsoft.com/office/drawing/2014/main" id="{F35FA3B7-B366-77D9-BF20-066DA89D06A8}"/>
                </a:ext>
              </a:extLst>
            </p:cNvPr>
            <p:cNvSpPr/>
            <p:nvPr/>
          </p:nvSpPr>
          <p:spPr>
            <a:xfrm>
              <a:off x="-3810" y="0"/>
              <a:ext cx="3518667" cy="2023095"/>
            </a:xfrm>
            <a:custGeom>
              <a:avLst/>
              <a:gdLst/>
              <a:ahLst/>
              <a:cxnLst/>
              <a:rect l="l" t="t" r="r" b="b"/>
              <a:pathLst>
                <a:path w="3518667" h="2023095" extrusionOk="0">
                  <a:moveTo>
                    <a:pt x="3484377" y="21590"/>
                  </a:moveTo>
                  <a:cubicBezTo>
                    <a:pt x="3485647" y="34290"/>
                    <a:pt x="3485647" y="44450"/>
                    <a:pt x="3486917" y="54610"/>
                  </a:cubicBezTo>
                  <a:cubicBezTo>
                    <a:pt x="3489457" y="93695"/>
                    <a:pt x="3490727" y="136199"/>
                    <a:pt x="3493267" y="177185"/>
                  </a:cubicBezTo>
                  <a:cubicBezTo>
                    <a:pt x="3493267" y="236387"/>
                    <a:pt x="3505967" y="1403734"/>
                    <a:pt x="3512317" y="1462936"/>
                  </a:cubicBezTo>
                  <a:cubicBezTo>
                    <a:pt x="3518667" y="1552499"/>
                    <a:pt x="3514857" y="1643579"/>
                    <a:pt x="3514857" y="1733142"/>
                  </a:cubicBezTo>
                  <a:cubicBezTo>
                    <a:pt x="3514857" y="1812078"/>
                    <a:pt x="3516127" y="1884942"/>
                    <a:pt x="3517397" y="1962135"/>
                  </a:cubicBezTo>
                  <a:cubicBezTo>
                    <a:pt x="3517397" y="1983725"/>
                    <a:pt x="3517397" y="1997695"/>
                    <a:pt x="3517397" y="2021825"/>
                  </a:cubicBezTo>
                  <a:cubicBezTo>
                    <a:pt x="3494536" y="2021825"/>
                    <a:pt x="3474217" y="2023095"/>
                    <a:pt x="3448045" y="2021825"/>
                  </a:cubicBezTo>
                  <a:cubicBezTo>
                    <a:pt x="3272492" y="2016745"/>
                    <a:pt x="3094238" y="2023095"/>
                    <a:pt x="2918685" y="2018015"/>
                  </a:cubicBezTo>
                  <a:cubicBezTo>
                    <a:pt x="2813353" y="2014205"/>
                    <a:pt x="2710723" y="2016745"/>
                    <a:pt x="2605391" y="2014205"/>
                  </a:cubicBezTo>
                  <a:cubicBezTo>
                    <a:pt x="2556776" y="2012935"/>
                    <a:pt x="2508162" y="2011665"/>
                    <a:pt x="2459547" y="2010395"/>
                  </a:cubicBezTo>
                  <a:cubicBezTo>
                    <a:pt x="2429838" y="2010395"/>
                    <a:pt x="2402830" y="2011665"/>
                    <a:pt x="2373121" y="2011665"/>
                  </a:cubicBezTo>
                  <a:cubicBezTo>
                    <a:pt x="2297498" y="2010395"/>
                    <a:pt x="2089535" y="2011665"/>
                    <a:pt x="2013913" y="2010395"/>
                  </a:cubicBezTo>
                  <a:cubicBezTo>
                    <a:pt x="1959896" y="2009125"/>
                    <a:pt x="879571" y="2018015"/>
                    <a:pt x="825555" y="2016745"/>
                  </a:cubicBezTo>
                  <a:cubicBezTo>
                    <a:pt x="812051" y="2016745"/>
                    <a:pt x="795846" y="2018015"/>
                    <a:pt x="782342" y="2018015"/>
                  </a:cubicBezTo>
                  <a:cubicBezTo>
                    <a:pt x="749932" y="2018015"/>
                    <a:pt x="720223" y="2019285"/>
                    <a:pt x="687813" y="2019285"/>
                  </a:cubicBezTo>
                  <a:cubicBezTo>
                    <a:pt x="606789" y="2019285"/>
                    <a:pt x="528465" y="2018015"/>
                    <a:pt x="447441" y="2016745"/>
                  </a:cubicBezTo>
                  <a:cubicBezTo>
                    <a:pt x="398826" y="2015475"/>
                    <a:pt x="350211" y="2014205"/>
                    <a:pt x="304298" y="2012935"/>
                  </a:cubicBezTo>
                  <a:cubicBezTo>
                    <a:pt x="217872" y="2011665"/>
                    <a:pt x="131446" y="2010395"/>
                    <a:pt x="48260" y="2010395"/>
                  </a:cubicBezTo>
                  <a:cubicBezTo>
                    <a:pt x="38100" y="2010395"/>
                    <a:pt x="29210" y="2010395"/>
                    <a:pt x="19050" y="2009125"/>
                  </a:cubicBezTo>
                  <a:cubicBezTo>
                    <a:pt x="10160" y="2007855"/>
                    <a:pt x="5080" y="2001505"/>
                    <a:pt x="7620" y="1992615"/>
                  </a:cubicBezTo>
                  <a:cubicBezTo>
                    <a:pt x="16510" y="1960843"/>
                    <a:pt x="12700" y="1922893"/>
                    <a:pt x="11430" y="1883424"/>
                  </a:cubicBezTo>
                  <a:cubicBezTo>
                    <a:pt x="10160" y="1802970"/>
                    <a:pt x="6350" y="1724034"/>
                    <a:pt x="7620" y="1643579"/>
                  </a:cubicBezTo>
                  <a:cubicBezTo>
                    <a:pt x="5080" y="1543391"/>
                    <a:pt x="0" y="303179"/>
                    <a:pt x="7620" y="201473"/>
                  </a:cubicBezTo>
                  <a:cubicBezTo>
                    <a:pt x="8890" y="181739"/>
                    <a:pt x="7620" y="160487"/>
                    <a:pt x="8890" y="140753"/>
                  </a:cubicBezTo>
                  <a:cubicBezTo>
                    <a:pt x="10160" y="108875"/>
                    <a:pt x="12700" y="73960"/>
                    <a:pt x="13970" y="44450"/>
                  </a:cubicBezTo>
                  <a:cubicBezTo>
                    <a:pt x="13970" y="41910"/>
                    <a:pt x="15240" y="39370"/>
                    <a:pt x="16510" y="38100"/>
                  </a:cubicBezTo>
                  <a:cubicBezTo>
                    <a:pt x="38100" y="35560"/>
                    <a:pt x="63925" y="30480"/>
                    <a:pt x="107138" y="29210"/>
                  </a:cubicBezTo>
                  <a:cubicBezTo>
                    <a:pt x="180060" y="25400"/>
                    <a:pt x="252982" y="22860"/>
                    <a:pt x="328605" y="20320"/>
                  </a:cubicBezTo>
                  <a:cubicBezTo>
                    <a:pt x="379920" y="17780"/>
                    <a:pt x="431236" y="16510"/>
                    <a:pt x="479851" y="13970"/>
                  </a:cubicBezTo>
                  <a:cubicBezTo>
                    <a:pt x="528465" y="11430"/>
                    <a:pt x="579781" y="8890"/>
                    <a:pt x="628395" y="8890"/>
                  </a:cubicBezTo>
                  <a:cubicBezTo>
                    <a:pt x="682412" y="7620"/>
                    <a:pt x="736428" y="10160"/>
                    <a:pt x="790444" y="8890"/>
                  </a:cubicBezTo>
                  <a:cubicBezTo>
                    <a:pt x="857964" y="8890"/>
                    <a:pt x="2081433" y="6350"/>
                    <a:pt x="2148953" y="5080"/>
                  </a:cubicBezTo>
                  <a:cubicBezTo>
                    <a:pt x="2213773" y="3810"/>
                    <a:pt x="2278592" y="2540"/>
                    <a:pt x="2346113" y="2540"/>
                  </a:cubicBezTo>
                  <a:cubicBezTo>
                    <a:pt x="2456846" y="1270"/>
                    <a:pt x="2564879" y="0"/>
                    <a:pt x="2675612" y="0"/>
                  </a:cubicBezTo>
                  <a:cubicBezTo>
                    <a:pt x="2721526" y="0"/>
                    <a:pt x="2770141" y="2540"/>
                    <a:pt x="2816054" y="2540"/>
                  </a:cubicBezTo>
                  <a:cubicBezTo>
                    <a:pt x="2942993" y="3810"/>
                    <a:pt x="3072632" y="5080"/>
                    <a:pt x="3199570" y="7620"/>
                  </a:cubicBezTo>
                  <a:cubicBezTo>
                    <a:pt x="3267090" y="8890"/>
                    <a:pt x="3334611" y="12700"/>
                    <a:pt x="3402131" y="16510"/>
                  </a:cubicBezTo>
                  <a:cubicBezTo>
                    <a:pt x="3418336" y="16510"/>
                    <a:pt x="3434541" y="16510"/>
                    <a:pt x="3448045" y="16510"/>
                  </a:cubicBezTo>
                  <a:cubicBezTo>
                    <a:pt x="3465327" y="17780"/>
                    <a:pt x="3474217" y="20320"/>
                    <a:pt x="3484377" y="21590"/>
                  </a:cubicBezTo>
                  <a:close/>
                  <a:moveTo>
                    <a:pt x="3494537" y="2005315"/>
                  </a:moveTo>
                  <a:cubicBezTo>
                    <a:pt x="3495807" y="1988805"/>
                    <a:pt x="3497077" y="1976105"/>
                    <a:pt x="3497077" y="1963405"/>
                  </a:cubicBezTo>
                  <a:cubicBezTo>
                    <a:pt x="3495807" y="1877352"/>
                    <a:pt x="3494537" y="1796898"/>
                    <a:pt x="3494537" y="1710372"/>
                  </a:cubicBezTo>
                  <a:cubicBezTo>
                    <a:pt x="3494537" y="1670903"/>
                    <a:pt x="3497077" y="1631435"/>
                    <a:pt x="3495807" y="1591967"/>
                  </a:cubicBezTo>
                  <a:cubicBezTo>
                    <a:pt x="3495807" y="1555535"/>
                    <a:pt x="3494537" y="1517585"/>
                    <a:pt x="3493267" y="1481153"/>
                  </a:cubicBezTo>
                  <a:cubicBezTo>
                    <a:pt x="3488187" y="1424986"/>
                    <a:pt x="3476757" y="262193"/>
                    <a:pt x="3476757" y="206027"/>
                  </a:cubicBezTo>
                  <a:cubicBezTo>
                    <a:pt x="3474217" y="158969"/>
                    <a:pt x="3471677" y="110393"/>
                    <a:pt x="3469137" y="63500"/>
                  </a:cubicBezTo>
                  <a:cubicBezTo>
                    <a:pt x="3467867" y="44450"/>
                    <a:pt x="3466597" y="43180"/>
                    <a:pt x="3439943" y="41910"/>
                  </a:cubicBezTo>
                  <a:cubicBezTo>
                    <a:pt x="3431840" y="41910"/>
                    <a:pt x="3426438" y="41910"/>
                    <a:pt x="3418336" y="40640"/>
                  </a:cubicBezTo>
                  <a:cubicBezTo>
                    <a:pt x="3350815" y="36830"/>
                    <a:pt x="3280594" y="31750"/>
                    <a:pt x="3213074" y="30480"/>
                  </a:cubicBezTo>
                  <a:cubicBezTo>
                    <a:pt x="3048324" y="26670"/>
                    <a:pt x="2880874" y="25400"/>
                    <a:pt x="2716124" y="22860"/>
                  </a:cubicBezTo>
                  <a:cubicBezTo>
                    <a:pt x="2691817" y="22860"/>
                    <a:pt x="2664809" y="22860"/>
                    <a:pt x="2640502" y="22860"/>
                  </a:cubicBezTo>
                  <a:cubicBezTo>
                    <a:pt x="2599989" y="22860"/>
                    <a:pt x="2559477" y="22860"/>
                    <a:pt x="2521666" y="22860"/>
                  </a:cubicBezTo>
                  <a:cubicBezTo>
                    <a:pt x="2435240" y="22860"/>
                    <a:pt x="2348814" y="22860"/>
                    <a:pt x="2265088" y="24130"/>
                  </a:cubicBezTo>
                  <a:cubicBezTo>
                    <a:pt x="2192166" y="25400"/>
                    <a:pt x="963296" y="29210"/>
                    <a:pt x="890374" y="29210"/>
                  </a:cubicBezTo>
                  <a:cubicBezTo>
                    <a:pt x="771538" y="29210"/>
                    <a:pt x="652703" y="26670"/>
                    <a:pt x="533867" y="33020"/>
                  </a:cubicBezTo>
                  <a:cubicBezTo>
                    <a:pt x="471748" y="36830"/>
                    <a:pt x="412330" y="36830"/>
                    <a:pt x="352912" y="38100"/>
                  </a:cubicBezTo>
                  <a:cubicBezTo>
                    <a:pt x="250281" y="41910"/>
                    <a:pt x="147650" y="45720"/>
                    <a:pt x="49530" y="50800"/>
                  </a:cubicBezTo>
                  <a:cubicBezTo>
                    <a:pt x="36830" y="50800"/>
                    <a:pt x="34290" y="53340"/>
                    <a:pt x="33020" y="69406"/>
                  </a:cubicBezTo>
                  <a:cubicBezTo>
                    <a:pt x="31750" y="96731"/>
                    <a:pt x="31750" y="124055"/>
                    <a:pt x="30480" y="151379"/>
                  </a:cubicBezTo>
                  <a:cubicBezTo>
                    <a:pt x="29210" y="196919"/>
                    <a:pt x="26670" y="240941"/>
                    <a:pt x="25400" y="286481"/>
                  </a:cubicBezTo>
                  <a:cubicBezTo>
                    <a:pt x="20320" y="335058"/>
                    <a:pt x="26670" y="1522139"/>
                    <a:pt x="29210" y="1570715"/>
                  </a:cubicBezTo>
                  <a:cubicBezTo>
                    <a:pt x="29210" y="1622327"/>
                    <a:pt x="29210" y="1675457"/>
                    <a:pt x="30480" y="1727070"/>
                  </a:cubicBezTo>
                  <a:cubicBezTo>
                    <a:pt x="30480" y="1765020"/>
                    <a:pt x="33020" y="1802970"/>
                    <a:pt x="33020" y="1840920"/>
                  </a:cubicBezTo>
                  <a:cubicBezTo>
                    <a:pt x="33020" y="1881906"/>
                    <a:pt x="33020" y="1922893"/>
                    <a:pt x="31750" y="1963405"/>
                  </a:cubicBezTo>
                  <a:cubicBezTo>
                    <a:pt x="31750" y="1967215"/>
                    <a:pt x="31750" y="1969755"/>
                    <a:pt x="31750" y="1973565"/>
                  </a:cubicBezTo>
                  <a:cubicBezTo>
                    <a:pt x="31750" y="1983725"/>
                    <a:pt x="35560" y="1987535"/>
                    <a:pt x="44450" y="1987535"/>
                  </a:cubicBezTo>
                  <a:cubicBezTo>
                    <a:pt x="69327" y="1987535"/>
                    <a:pt x="107138" y="1988805"/>
                    <a:pt x="142249" y="1988805"/>
                  </a:cubicBezTo>
                  <a:cubicBezTo>
                    <a:pt x="193564" y="1988805"/>
                    <a:pt x="247581" y="1986265"/>
                    <a:pt x="298896" y="1988805"/>
                  </a:cubicBezTo>
                  <a:cubicBezTo>
                    <a:pt x="382621" y="1992615"/>
                    <a:pt x="466346" y="1995155"/>
                    <a:pt x="550072" y="1993885"/>
                  </a:cubicBezTo>
                  <a:cubicBezTo>
                    <a:pt x="604088" y="1992615"/>
                    <a:pt x="655403" y="1995155"/>
                    <a:pt x="709420" y="1995155"/>
                  </a:cubicBezTo>
                  <a:cubicBezTo>
                    <a:pt x="787743" y="1995155"/>
                    <a:pt x="866067" y="1993885"/>
                    <a:pt x="944390" y="1995155"/>
                  </a:cubicBezTo>
                  <a:cubicBezTo>
                    <a:pt x="1060525" y="1996425"/>
                    <a:pt x="2335310" y="1986265"/>
                    <a:pt x="2454145" y="1988805"/>
                  </a:cubicBezTo>
                  <a:cubicBezTo>
                    <a:pt x="2505461" y="1990075"/>
                    <a:pt x="2556776" y="1991345"/>
                    <a:pt x="2605391" y="1991345"/>
                  </a:cubicBezTo>
                  <a:cubicBezTo>
                    <a:pt x="2694518" y="1993885"/>
                    <a:pt x="2780944" y="1990075"/>
                    <a:pt x="2870071" y="1993885"/>
                  </a:cubicBezTo>
                  <a:cubicBezTo>
                    <a:pt x="2942993" y="1996425"/>
                    <a:pt x="3015915" y="1996425"/>
                    <a:pt x="3088837" y="1998965"/>
                  </a:cubicBezTo>
                  <a:cubicBezTo>
                    <a:pt x="3196869" y="2002775"/>
                    <a:pt x="3304902" y="2005315"/>
                    <a:pt x="3412934" y="2006585"/>
                  </a:cubicBezTo>
                  <a:cubicBezTo>
                    <a:pt x="3453446" y="2006585"/>
                    <a:pt x="3474217" y="2005315"/>
                    <a:pt x="3494537" y="2005315"/>
                  </a:cubicBezTo>
                  <a:close/>
                </a:path>
              </a:pathLst>
            </a:custGeom>
            <a:solidFill>
              <a:srgbClr val="FED891"/>
            </a:solidFill>
            <a:ln>
              <a:noFill/>
            </a:ln>
            <a:effectLst>
              <a:outerShdw blurRad="50800" dist="38100" dir="5400000" algn="t" rotWithShape="0">
                <a:srgbClr val="000000">
                  <a:alpha val="40000"/>
                </a:srgbClr>
              </a:outerShdw>
            </a:effectLst>
          </p:spPr>
          <p:txBody>
            <a:bodyPr spcFirstLastPara="1" wrap="square" lIns="99044" tIns="99044" rIns="99044" bIns="99044" anchor="ctr" anchorCtr="0">
              <a:noAutofit/>
            </a:bodyPr>
            <a:lstStyle/>
            <a:p>
              <a:endParaRPr sz="1780">
                <a:latin typeface="UTM Avo" panose="02040603050506020204" pitchFamily="18"/>
              </a:endParaRPr>
            </a:p>
          </p:txBody>
        </p:sp>
      </p:grpSp>
      <p:sp>
        <p:nvSpPr>
          <p:cNvPr id="15" name="Google Shape;407;p16">
            <a:extLst>
              <a:ext uri="{FF2B5EF4-FFF2-40B4-BE49-F238E27FC236}">
                <a16:creationId xmlns:a16="http://schemas.microsoft.com/office/drawing/2014/main" id="{1012AA60-2807-1946-047B-0CA2F78D4A6B}"/>
              </a:ext>
            </a:extLst>
          </p:cNvPr>
          <p:cNvSpPr/>
          <p:nvPr/>
        </p:nvSpPr>
        <p:spPr>
          <a:xfrm>
            <a:off x="3321895" y="2429331"/>
            <a:ext cx="7640621" cy="1600778"/>
          </a:xfrm>
          <a:prstGeom prst="rect">
            <a:avLst/>
          </a:prstGeom>
          <a:noFill/>
          <a:ln>
            <a:noFill/>
          </a:ln>
        </p:spPr>
        <p:txBody>
          <a:bodyPr spcFirstLastPara="1" wrap="square" lIns="99044" tIns="49508" rIns="99044" bIns="49508" anchor="t" anchorCtr="0">
            <a:spAutoFit/>
          </a:bodyPr>
          <a:lstStyle/>
          <a:p>
            <a:pPr marL="404483" marR="33019" indent="-371464" algn="just">
              <a:lnSpc>
                <a:spcPct val="150000"/>
              </a:lnSpc>
              <a:buSzPts val="2000"/>
              <a:buFont typeface="Noto Sans Symbols"/>
              <a:buChar char="❑"/>
            </a:pPr>
            <a:r>
              <a:rPr lang="en-US" sz="2167" dirty="0" err="1">
                <a:latin typeface="UTM Avo" panose="02040603050506020204" pitchFamily="18"/>
              </a:rPr>
              <a:t>Viết</a:t>
            </a:r>
            <a:r>
              <a:rPr lang="en-US" sz="2167" dirty="0">
                <a:latin typeface="UTM Avo" panose="02040603050506020204" pitchFamily="18"/>
              </a:rPr>
              <a:t> </a:t>
            </a:r>
            <a:r>
              <a:rPr lang="en-US" sz="2167" dirty="0" err="1">
                <a:latin typeface="UTM Avo" panose="02040603050506020204" pitchFamily="18"/>
              </a:rPr>
              <a:t>được</a:t>
            </a:r>
            <a:r>
              <a:rPr lang="en-US" sz="2167" dirty="0">
                <a:latin typeface="UTM Avo" panose="02040603050506020204" pitchFamily="18"/>
              </a:rPr>
              <a:t> </a:t>
            </a:r>
            <a:r>
              <a:rPr lang="en-US" sz="2167" dirty="0" err="1">
                <a:latin typeface="UTM Avo" panose="02040603050506020204" pitchFamily="18"/>
              </a:rPr>
              <a:t>văn</a:t>
            </a:r>
            <a:r>
              <a:rPr lang="en-US" sz="2167" dirty="0">
                <a:latin typeface="UTM Avo" panose="02040603050506020204" pitchFamily="18"/>
              </a:rPr>
              <a:t> </a:t>
            </a:r>
            <a:r>
              <a:rPr lang="en-US" sz="2167" dirty="0" err="1">
                <a:latin typeface="UTM Avo" panose="02040603050506020204" pitchFamily="18"/>
              </a:rPr>
              <a:t>bản</a:t>
            </a:r>
            <a:r>
              <a:rPr lang="en-US" sz="2167" dirty="0">
                <a:latin typeface="UTM Avo" panose="02040603050506020204" pitchFamily="18"/>
              </a:rPr>
              <a:t> </a:t>
            </a:r>
            <a:r>
              <a:rPr lang="en-US" sz="2167" dirty="0" err="1">
                <a:latin typeface="UTM Avo" panose="02040603050506020204" pitchFamily="18"/>
              </a:rPr>
              <a:t>bàn</a:t>
            </a:r>
            <a:r>
              <a:rPr lang="en-US" sz="2167" dirty="0">
                <a:latin typeface="UTM Avo" panose="02040603050506020204" pitchFamily="18"/>
              </a:rPr>
              <a:t> </a:t>
            </a:r>
            <a:r>
              <a:rPr lang="en-US" sz="2167" dirty="0" err="1">
                <a:latin typeface="UTM Avo" panose="02040603050506020204" pitchFamily="18"/>
              </a:rPr>
              <a:t>luận</a:t>
            </a:r>
            <a:r>
              <a:rPr lang="en-US" sz="2167" dirty="0">
                <a:latin typeface="UTM Avo" panose="02040603050506020204" pitchFamily="18"/>
              </a:rPr>
              <a:t> </a:t>
            </a:r>
            <a:r>
              <a:rPr lang="en-US" sz="2167" dirty="0" err="1">
                <a:latin typeface="UTM Avo" panose="02040603050506020204" pitchFamily="18"/>
              </a:rPr>
              <a:t>về</a:t>
            </a:r>
            <a:r>
              <a:rPr lang="en-US" sz="2167" dirty="0">
                <a:latin typeface="UTM Avo" panose="02040603050506020204" pitchFamily="18"/>
              </a:rPr>
              <a:t> </a:t>
            </a:r>
            <a:r>
              <a:rPr lang="en-US" sz="2167" dirty="0" err="1">
                <a:latin typeface="UTM Avo" panose="02040603050506020204" pitchFamily="18"/>
              </a:rPr>
              <a:t>một</a:t>
            </a:r>
            <a:r>
              <a:rPr lang="en-US" sz="2167" dirty="0">
                <a:latin typeface="UTM Avo" panose="02040603050506020204" pitchFamily="18"/>
              </a:rPr>
              <a:t> </a:t>
            </a:r>
            <a:r>
              <a:rPr lang="en-US" sz="2167" dirty="0" err="1">
                <a:latin typeface="UTM Avo" panose="02040603050506020204" pitchFamily="18"/>
              </a:rPr>
              <a:t>vấn</a:t>
            </a:r>
            <a:r>
              <a:rPr lang="en-US" sz="2167" dirty="0">
                <a:latin typeface="UTM Avo" panose="02040603050506020204" pitchFamily="18"/>
              </a:rPr>
              <a:t> </a:t>
            </a:r>
            <a:r>
              <a:rPr lang="en-US" sz="2167" dirty="0" err="1">
                <a:latin typeface="UTM Avo" panose="02040603050506020204" pitchFamily="18"/>
              </a:rPr>
              <a:t>đề</a:t>
            </a:r>
            <a:r>
              <a:rPr lang="en-US" sz="2167" dirty="0">
                <a:latin typeface="UTM Avo" panose="02040603050506020204" pitchFamily="18"/>
              </a:rPr>
              <a:t> </a:t>
            </a:r>
            <a:r>
              <a:rPr lang="en-US" sz="2167" dirty="0" err="1">
                <a:latin typeface="UTM Avo" panose="02040603050506020204" pitchFamily="18"/>
              </a:rPr>
              <a:t>xã</a:t>
            </a:r>
            <a:r>
              <a:rPr lang="en-US" sz="2167" dirty="0">
                <a:latin typeface="UTM Avo" panose="02040603050506020204" pitchFamily="18"/>
              </a:rPr>
              <a:t> </a:t>
            </a:r>
            <a:r>
              <a:rPr lang="en-US" sz="2167" dirty="0" err="1">
                <a:latin typeface="UTM Avo" panose="02040603050506020204" pitchFamily="18"/>
              </a:rPr>
              <a:t>hội</a:t>
            </a:r>
            <a:r>
              <a:rPr lang="en-US" sz="2167" dirty="0">
                <a:latin typeface="UTM Avo" panose="02040603050506020204" pitchFamily="18"/>
              </a:rPr>
              <a:t>:</a:t>
            </a:r>
            <a:endParaRPr sz="1780" dirty="0">
              <a:latin typeface="UTM Avo" panose="02040603050506020204" pitchFamily="18"/>
            </a:endParaRPr>
          </a:p>
          <a:p>
            <a:pPr marL="404483" marR="33019" indent="-371464" algn="just">
              <a:lnSpc>
                <a:spcPct val="150000"/>
              </a:lnSpc>
              <a:buSzPts val="2000"/>
              <a:buFont typeface="Noto Sans Symbols"/>
              <a:buChar char="▪"/>
            </a:pPr>
            <a:r>
              <a:rPr lang="en-US" sz="2167" dirty="0" err="1">
                <a:latin typeface="UTM Avo" panose="02040603050506020204" pitchFamily="18"/>
              </a:rPr>
              <a:t>Trình</a:t>
            </a:r>
            <a:r>
              <a:rPr lang="en-US" sz="2167" dirty="0">
                <a:latin typeface="UTM Avo" panose="02040603050506020204" pitchFamily="18"/>
              </a:rPr>
              <a:t> </a:t>
            </a:r>
            <a:r>
              <a:rPr lang="en-US" sz="2167" dirty="0" err="1">
                <a:latin typeface="UTM Avo" panose="02040603050506020204" pitchFamily="18"/>
              </a:rPr>
              <a:t>bày</a:t>
            </a:r>
            <a:r>
              <a:rPr lang="en-US" sz="2167" dirty="0">
                <a:latin typeface="UTM Avo" panose="02040603050506020204" pitchFamily="18"/>
              </a:rPr>
              <a:t> </a:t>
            </a:r>
            <a:r>
              <a:rPr lang="en-US" sz="2167" dirty="0" err="1">
                <a:latin typeface="UTM Avo" panose="02040603050506020204" pitchFamily="18"/>
              </a:rPr>
              <a:t>rõ</a:t>
            </a:r>
            <a:r>
              <a:rPr lang="en-US" sz="2167" dirty="0">
                <a:latin typeface="UTM Avo" panose="02040603050506020204" pitchFamily="18"/>
              </a:rPr>
              <a:t> </a:t>
            </a:r>
            <a:r>
              <a:rPr lang="en-US" sz="2167" dirty="0" err="1">
                <a:latin typeface="UTM Avo" panose="02040603050506020204" pitchFamily="18"/>
              </a:rPr>
              <a:t>quan</a:t>
            </a:r>
            <a:r>
              <a:rPr lang="en-US" sz="2167" dirty="0">
                <a:latin typeface="UTM Avo" panose="02040603050506020204" pitchFamily="18"/>
              </a:rPr>
              <a:t> </a:t>
            </a:r>
            <a:r>
              <a:rPr lang="en-US" sz="2167" dirty="0" err="1">
                <a:latin typeface="UTM Avo" panose="02040603050506020204" pitchFamily="18"/>
              </a:rPr>
              <a:t>điểm</a:t>
            </a:r>
            <a:r>
              <a:rPr lang="en-US" sz="2167" dirty="0">
                <a:latin typeface="UTM Avo" panose="02040603050506020204" pitchFamily="18"/>
              </a:rPr>
              <a:t> </a:t>
            </a:r>
            <a:r>
              <a:rPr lang="en-US" sz="2167" dirty="0" err="1">
                <a:latin typeface="UTM Avo" panose="02040603050506020204" pitchFamily="18"/>
              </a:rPr>
              <a:t>và</a:t>
            </a:r>
            <a:r>
              <a:rPr lang="en-US" sz="2167" dirty="0">
                <a:latin typeface="UTM Avo" panose="02040603050506020204" pitchFamily="18"/>
              </a:rPr>
              <a:t> </a:t>
            </a:r>
            <a:r>
              <a:rPr lang="en-US" sz="2167" dirty="0" err="1">
                <a:latin typeface="UTM Avo" panose="02040603050506020204" pitchFamily="18"/>
              </a:rPr>
              <a:t>hệ</a:t>
            </a:r>
            <a:r>
              <a:rPr lang="en-US" sz="2167" dirty="0">
                <a:latin typeface="UTM Avo" panose="02040603050506020204" pitchFamily="18"/>
              </a:rPr>
              <a:t> </a:t>
            </a:r>
            <a:r>
              <a:rPr lang="en-US" sz="2167" dirty="0" err="1">
                <a:latin typeface="UTM Avo" panose="02040603050506020204" pitchFamily="18"/>
              </a:rPr>
              <a:t>thống</a:t>
            </a:r>
            <a:r>
              <a:rPr lang="en-US" sz="2167" dirty="0">
                <a:latin typeface="UTM Avo" panose="02040603050506020204" pitchFamily="18"/>
              </a:rPr>
              <a:t> </a:t>
            </a:r>
            <a:r>
              <a:rPr lang="en-US" sz="2167" dirty="0" err="1">
                <a:latin typeface="UTM Avo" panose="02040603050506020204" pitchFamily="18"/>
              </a:rPr>
              <a:t>các</a:t>
            </a:r>
            <a:r>
              <a:rPr lang="en-US" sz="2167" dirty="0">
                <a:latin typeface="UTM Avo" panose="02040603050506020204" pitchFamily="18"/>
              </a:rPr>
              <a:t> </a:t>
            </a:r>
            <a:r>
              <a:rPr lang="en-US" sz="2167" dirty="0" err="1">
                <a:latin typeface="UTM Avo" panose="02040603050506020204" pitchFamily="18"/>
              </a:rPr>
              <a:t>luận</a:t>
            </a:r>
            <a:r>
              <a:rPr lang="en-US" sz="2167" dirty="0">
                <a:latin typeface="UTM Avo" panose="02040603050506020204" pitchFamily="18"/>
              </a:rPr>
              <a:t> </a:t>
            </a:r>
            <a:r>
              <a:rPr lang="en-US" sz="2167" dirty="0" err="1">
                <a:latin typeface="UTM Avo" panose="02040603050506020204" pitchFamily="18"/>
              </a:rPr>
              <a:t>điểm</a:t>
            </a:r>
            <a:r>
              <a:rPr lang="en-US" sz="2167" dirty="0">
                <a:latin typeface="UTM Avo" panose="02040603050506020204" pitchFamily="18"/>
              </a:rPr>
              <a:t>.</a:t>
            </a:r>
            <a:endParaRPr sz="1780" dirty="0">
              <a:latin typeface="UTM Avo" panose="02040603050506020204" pitchFamily="18"/>
            </a:endParaRPr>
          </a:p>
          <a:p>
            <a:pPr marL="404483" marR="33019" indent="-371464" algn="just">
              <a:lnSpc>
                <a:spcPct val="150000"/>
              </a:lnSpc>
              <a:buSzPts val="2000"/>
              <a:buFont typeface="Noto Sans Symbols"/>
              <a:buChar char="▪"/>
            </a:pPr>
            <a:r>
              <a:rPr lang="en-US" sz="2167" dirty="0" err="1">
                <a:latin typeface="UTM Avo" panose="02040603050506020204" pitchFamily="18"/>
              </a:rPr>
              <a:t>Có</a:t>
            </a:r>
            <a:r>
              <a:rPr lang="en-US" sz="2167" dirty="0">
                <a:latin typeface="UTM Avo" panose="02040603050506020204" pitchFamily="18"/>
              </a:rPr>
              <a:t> </a:t>
            </a:r>
            <a:r>
              <a:rPr lang="en-US" sz="2167" dirty="0" err="1">
                <a:latin typeface="UTM Avo" panose="02040603050506020204" pitchFamily="18"/>
              </a:rPr>
              <a:t>cấu</a:t>
            </a:r>
            <a:r>
              <a:rPr lang="en-US" sz="2167" dirty="0">
                <a:latin typeface="UTM Avo" panose="02040603050506020204" pitchFamily="18"/>
              </a:rPr>
              <a:t> </a:t>
            </a:r>
            <a:r>
              <a:rPr lang="en-US" sz="2167" dirty="0" err="1">
                <a:latin typeface="UTM Avo" panose="02040603050506020204" pitchFamily="18"/>
              </a:rPr>
              <a:t>trúc</a:t>
            </a:r>
            <a:r>
              <a:rPr lang="en-US" sz="2167" dirty="0">
                <a:latin typeface="UTM Avo" panose="02040603050506020204" pitchFamily="18"/>
              </a:rPr>
              <a:t> </a:t>
            </a:r>
            <a:r>
              <a:rPr lang="en-US" sz="2167" dirty="0" err="1">
                <a:latin typeface="UTM Avo" panose="02040603050506020204" pitchFamily="18"/>
              </a:rPr>
              <a:t>chặt</a:t>
            </a:r>
            <a:r>
              <a:rPr lang="en-US" sz="2167" dirty="0">
                <a:latin typeface="UTM Avo" panose="02040603050506020204" pitchFamily="18"/>
              </a:rPr>
              <a:t> </a:t>
            </a:r>
            <a:r>
              <a:rPr lang="en-US" sz="2167" dirty="0" err="1">
                <a:latin typeface="UTM Avo" panose="02040603050506020204" pitchFamily="18"/>
              </a:rPr>
              <a:t>chẽ</a:t>
            </a:r>
            <a:r>
              <a:rPr lang="en-US" sz="2167" dirty="0">
                <a:latin typeface="UTM Avo" panose="02040603050506020204" pitchFamily="18"/>
              </a:rPr>
              <a:t>, </a:t>
            </a:r>
            <a:r>
              <a:rPr lang="en-US" sz="2167" dirty="0" err="1">
                <a:latin typeface="UTM Avo" panose="02040603050506020204" pitchFamily="18"/>
              </a:rPr>
              <a:t>bằng</a:t>
            </a:r>
            <a:r>
              <a:rPr lang="en-US" sz="2167" dirty="0">
                <a:latin typeface="UTM Avo" panose="02040603050506020204" pitchFamily="18"/>
              </a:rPr>
              <a:t> </a:t>
            </a:r>
            <a:r>
              <a:rPr lang="en-US" sz="2167" dirty="0" err="1">
                <a:latin typeface="UTM Avo" panose="02040603050506020204" pitchFamily="18"/>
              </a:rPr>
              <a:t>chứng</a:t>
            </a:r>
            <a:r>
              <a:rPr lang="en-US" sz="2167" dirty="0">
                <a:latin typeface="UTM Avo" panose="02040603050506020204" pitchFamily="18"/>
              </a:rPr>
              <a:t> </a:t>
            </a:r>
            <a:r>
              <a:rPr lang="en-US" sz="2167" dirty="0" err="1">
                <a:latin typeface="UTM Avo" panose="02040603050506020204" pitchFamily="18"/>
              </a:rPr>
              <a:t>thuyết</a:t>
            </a:r>
            <a:r>
              <a:rPr lang="en-US" sz="2167" dirty="0">
                <a:latin typeface="UTM Avo" panose="02040603050506020204" pitchFamily="18"/>
              </a:rPr>
              <a:t> </a:t>
            </a:r>
            <a:r>
              <a:rPr lang="en-US" sz="2167" dirty="0" err="1">
                <a:latin typeface="UTM Avo" panose="02040603050506020204" pitchFamily="18"/>
              </a:rPr>
              <a:t>phục</a:t>
            </a:r>
            <a:r>
              <a:rPr lang="en-US" sz="2167" dirty="0">
                <a:latin typeface="UTM Avo" panose="02040603050506020204" pitchFamily="18"/>
              </a:rPr>
              <a:t>.</a:t>
            </a:r>
            <a:endParaRPr sz="2167" dirty="0">
              <a:latin typeface="UTM Avo" panose="02040603050506020204" pitchFamily="18"/>
            </a:endParaRPr>
          </a:p>
        </p:txBody>
      </p:sp>
      <p:grpSp>
        <p:nvGrpSpPr>
          <p:cNvPr id="16" name="Google Shape;408;p16">
            <a:extLst>
              <a:ext uri="{FF2B5EF4-FFF2-40B4-BE49-F238E27FC236}">
                <a16:creationId xmlns:a16="http://schemas.microsoft.com/office/drawing/2014/main" id="{2076348C-6BB7-9FA6-9355-9D50AFAC9296}"/>
              </a:ext>
            </a:extLst>
          </p:cNvPr>
          <p:cNvGrpSpPr/>
          <p:nvPr/>
        </p:nvGrpSpPr>
        <p:grpSpPr>
          <a:xfrm>
            <a:off x="3249562" y="4393466"/>
            <a:ext cx="7780388" cy="1915583"/>
            <a:chOff x="-3810" y="0"/>
            <a:chExt cx="3518667" cy="2023095"/>
          </a:xfrm>
        </p:grpSpPr>
        <p:sp>
          <p:nvSpPr>
            <p:cNvPr id="17" name="Google Shape;409;p16">
              <a:extLst>
                <a:ext uri="{FF2B5EF4-FFF2-40B4-BE49-F238E27FC236}">
                  <a16:creationId xmlns:a16="http://schemas.microsoft.com/office/drawing/2014/main" id="{1EE15E4D-D8E7-4CE0-E671-001F4D24E0A5}"/>
                </a:ext>
              </a:extLst>
            </p:cNvPr>
            <p:cNvSpPr/>
            <p:nvPr/>
          </p:nvSpPr>
          <p:spPr>
            <a:xfrm>
              <a:off x="10160" y="16510"/>
              <a:ext cx="3489457" cy="1996425"/>
            </a:xfrm>
            <a:custGeom>
              <a:avLst/>
              <a:gdLst/>
              <a:ahLst/>
              <a:cxnLst/>
              <a:rect l="l" t="t" r="r" b="b"/>
              <a:pathLst>
                <a:path w="3489457" h="1996425" extrusionOk="0">
                  <a:moveTo>
                    <a:pt x="3489457" y="1996425"/>
                  </a:moveTo>
                  <a:lnTo>
                    <a:pt x="0" y="1988805"/>
                  </a:lnTo>
                  <a:lnTo>
                    <a:pt x="0" y="705639"/>
                  </a:lnTo>
                  <a:lnTo>
                    <a:pt x="17780" y="19050"/>
                  </a:lnTo>
                  <a:lnTo>
                    <a:pt x="1737964" y="0"/>
                  </a:lnTo>
                  <a:lnTo>
                    <a:pt x="3470407" y="5080"/>
                  </a:lnTo>
                  <a:close/>
                </a:path>
              </a:pathLst>
            </a:custGeom>
            <a:solidFill>
              <a:srgbClr val="FED891"/>
            </a:solidFill>
            <a:ln>
              <a:noFill/>
            </a:ln>
            <a:effectLst>
              <a:outerShdw blurRad="50800" dist="38100" dir="5400000" algn="t" rotWithShape="0">
                <a:srgbClr val="000000">
                  <a:alpha val="40000"/>
                </a:srgbClr>
              </a:outerShdw>
            </a:effectLst>
          </p:spPr>
          <p:txBody>
            <a:bodyPr/>
            <a:lstStyle/>
            <a:p>
              <a:endParaRPr lang="en-US"/>
            </a:p>
          </p:txBody>
        </p:sp>
        <p:sp>
          <p:nvSpPr>
            <p:cNvPr id="18" name="Google Shape;410;p16">
              <a:extLst>
                <a:ext uri="{FF2B5EF4-FFF2-40B4-BE49-F238E27FC236}">
                  <a16:creationId xmlns:a16="http://schemas.microsoft.com/office/drawing/2014/main" id="{58633CF0-8400-9E45-CC62-EB34CA1B7AEF}"/>
                </a:ext>
              </a:extLst>
            </p:cNvPr>
            <p:cNvSpPr/>
            <p:nvPr/>
          </p:nvSpPr>
          <p:spPr>
            <a:xfrm>
              <a:off x="-3810" y="0"/>
              <a:ext cx="3518667" cy="2023095"/>
            </a:xfrm>
            <a:custGeom>
              <a:avLst/>
              <a:gdLst/>
              <a:ahLst/>
              <a:cxnLst/>
              <a:rect l="l" t="t" r="r" b="b"/>
              <a:pathLst>
                <a:path w="3518667" h="2023095" extrusionOk="0">
                  <a:moveTo>
                    <a:pt x="3484377" y="21590"/>
                  </a:moveTo>
                  <a:cubicBezTo>
                    <a:pt x="3485647" y="34290"/>
                    <a:pt x="3485647" y="44450"/>
                    <a:pt x="3486917" y="54610"/>
                  </a:cubicBezTo>
                  <a:cubicBezTo>
                    <a:pt x="3489457" y="93695"/>
                    <a:pt x="3490727" y="136199"/>
                    <a:pt x="3493267" y="177185"/>
                  </a:cubicBezTo>
                  <a:cubicBezTo>
                    <a:pt x="3493267" y="236387"/>
                    <a:pt x="3505967" y="1403734"/>
                    <a:pt x="3512317" y="1462936"/>
                  </a:cubicBezTo>
                  <a:cubicBezTo>
                    <a:pt x="3518667" y="1552499"/>
                    <a:pt x="3514857" y="1643579"/>
                    <a:pt x="3514857" y="1733142"/>
                  </a:cubicBezTo>
                  <a:cubicBezTo>
                    <a:pt x="3514857" y="1812078"/>
                    <a:pt x="3516127" y="1884942"/>
                    <a:pt x="3517397" y="1962135"/>
                  </a:cubicBezTo>
                  <a:cubicBezTo>
                    <a:pt x="3517397" y="1983725"/>
                    <a:pt x="3517397" y="1997695"/>
                    <a:pt x="3517397" y="2021825"/>
                  </a:cubicBezTo>
                  <a:cubicBezTo>
                    <a:pt x="3494536" y="2021825"/>
                    <a:pt x="3474217" y="2023095"/>
                    <a:pt x="3448045" y="2021825"/>
                  </a:cubicBezTo>
                  <a:cubicBezTo>
                    <a:pt x="3272492" y="2016745"/>
                    <a:pt x="3094238" y="2023095"/>
                    <a:pt x="2918685" y="2018015"/>
                  </a:cubicBezTo>
                  <a:cubicBezTo>
                    <a:pt x="2813353" y="2014205"/>
                    <a:pt x="2710723" y="2016745"/>
                    <a:pt x="2605391" y="2014205"/>
                  </a:cubicBezTo>
                  <a:cubicBezTo>
                    <a:pt x="2556776" y="2012935"/>
                    <a:pt x="2508162" y="2011665"/>
                    <a:pt x="2459547" y="2010395"/>
                  </a:cubicBezTo>
                  <a:cubicBezTo>
                    <a:pt x="2429838" y="2010395"/>
                    <a:pt x="2402830" y="2011665"/>
                    <a:pt x="2373121" y="2011665"/>
                  </a:cubicBezTo>
                  <a:cubicBezTo>
                    <a:pt x="2297498" y="2010395"/>
                    <a:pt x="2089535" y="2011665"/>
                    <a:pt x="2013913" y="2010395"/>
                  </a:cubicBezTo>
                  <a:cubicBezTo>
                    <a:pt x="1959896" y="2009125"/>
                    <a:pt x="879571" y="2018015"/>
                    <a:pt x="825555" y="2016745"/>
                  </a:cubicBezTo>
                  <a:cubicBezTo>
                    <a:pt x="812051" y="2016745"/>
                    <a:pt x="795846" y="2018015"/>
                    <a:pt x="782342" y="2018015"/>
                  </a:cubicBezTo>
                  <a:cubicBezTo>
                    <a:pt x="749932" y="2018015"/>
                    <a:pt x="720223" y="2019285"/>
                    <a:pt x="687813" y="2019285"/>
                  </a:cubicBezTo>
                  <a:cubicBezTo>
                    <a:pt x="606789" y="2019285"/>
                    <a:pt x="528465" y="2018015"/>
                    <a:pt x="447441" y="2016745"/>
                  </a:cubicBezTo>
                  <a:cubicBezTo>
                    <a:pt x="398826" y="2015475"/>
                    <a:pt x="350211" y="2014205"/>
                    <a:pt x="304298" y="2012935"/>
                  </a:cubicBezTo>
                  <a:cubicBezTo>
                    <a:pt x="217872" y="2011665"/>
                    <a:pt x="131446" y="2010395"/>
                    <a:pt x="48260" y="2010395"/>
                  </a:cubicBezTo>
                  <a:cubicBezTo>
                    <a:pt x="38100" y="2010395"/>
                    <a:pt x="29210" y="2010395"/>
                    <a:pt x="19050" y="2009125"/>
                  </a:cubicBezTo>
                  <a:cubicBezTo>
                    <a:pt x="10160" y="2007855"/>
                    <a:pt x="5080" y="2001505"/>
                    <a:pt x="7620" y="1992615"/>
                  </a:cubicBezTo>
                  <a:cubicBezTo>
                    <a:pt x="16510" y="1960843"/>
                    <a:pt x="12700" y="1922893"/>
                    <a:pt x="11430" y="1883424"/>
                  </a:cubicBezTo>
                  <a:cubicBezTo>
                    <a:pt x="10160" y="1802970"/>
                    <a:pt x="6350" y="1724034"/>
                    <a:pt x="7620" y="1643579"/>
                  </a:cubicBezTo>
                  <a:cubicBezTo>
                    <a:pt x="5080" y="1543391"/>
                    <a:pt x="0" y="303179"/>
                    <a:pt x="7620" y="201473"/>
                  </a:cubicBezTo>
                  <a:cubicBezTo>
                    <a:pt x="8890" y="181739"/>
                    <a:pt x="7620" y="160487"/>
                    <a:pt x="8890" y="140753"/>
                  </a:cubicBezTo>
                  <a:cubicBezTo>
                    <a:pt x="10160" y="108875"/>
                    <a:pt x="12700" y="73960"/>
                    <a:pt x="13970" y="44450"/>
                  </a:cubicBezTo>
                  <a:cubicBezTo>
                    <a:pt x="13970" y="41910"/>
                    <a:pt x="15240" y="39370"/>
                    <a:pt x="16510" y="38100"/>
                  </a:cubicBezTo>
                  <a:cubicBezTo>
                    <a:pt x="38100" y="35560"/>
                    <a:pt x="63925" y="30480"/>
                    <a:pt x="107138" y="29210"/>
                  </a:cubicBezTo>
                  <a:cubicBezTo>
                    <a:pt x="180060" y="25400"/>
                    <a:pt x="252982" y="22860"/>
                    <a:pt x="328605" y="20320"/>
                  </a:cubicBezTo>
                  <a:cubicBezTo>
                    <a:pt x="379920" y="17780"/>
                    <a:pt x="431236" y="16510"/>
                    <a:pt x="479851" y="13970"/>
                  </a:cubicBezTo>
                  <a:cubicBezTo>
                    <a:pt x="528465" y="11430"/>
                    <a:pt x="579781" y="8890"/>
                    <a:pt x="628395" y="8890"/>
                  </a:cubicBezTo>
                  <a:cubicBezTo>
                    <a:pt x="682412" y="7620"/>
                    <a:pt x="736428" y="10160"/>
                    <a:pt x="790444" y="8890"/>
                  </a:cubicBezTo>
                  <a:cubicBezTo>
                    <a:pt x="857964" y="8890"/>
                    <a:pt x="2081433" y="6350"/>
                    <a:pt x="2148953" y="5080"/>
                  </a:cubicBezTo>
                  <a:cubicBezTo>
                    <a:pt x="2213773" y="3810"/>
                    <a:pt x="2278592" y="2540"/>
                    <a:pt x="2346113" y="2540"/>
                  </a:cubicBezTo>
                  <a:cubicBezTo>
                    <a:pt x="2456846" y="1270"/>
                    <a:pt x="2564879" y="0"/>
                    <a:pt x="2675612" y="0"/>
                  </a:cubicBezTo>
                  <a:cubicBezTo>
                    <a:pt x="2721526" y="0"/>
                    <a:pt x="2770141" y="2540"/>
                    <a:pt x="2816054" y="2540"/>
                  </a:cubicBezTo>
                  <a:cubicBezTo>
                    <a:pt x="2942993" y="3810"/>
                    <a:pt x="3072632" y="5080"/>
                    <a:pt x="3199570" y="7620"/>
                  </a:cubicBezTo>
                  <a:cubicBezTo>
                    <a:pt x="3267090" y="8890"/>
                    <a:pt x="3334611" y="12700"/>
                    <a:pt x="3402131" y="16510"/>
                  </a:cubicBezTo>
                  <a:cubicBezTo>
                    <a:pt x="3418336" y="16510"/>
                    <a:pt x="3434541" y="16510"/>
                    <a:pt x="3448045" y="16510"/>
                  </a:cubicBezTo>
                  <a:cubicBezTo>
                    <a:pt x="3465327" y="17780"/>
                    <a:pt x="3474217" y="20320"/>
                    <a:pt x="3484377" y="21590"/>
                  </a:cubicBezTo>
                  <a:close/>
                  <a:moveTo>
                    <a:pt x="3494537" y="2005315"/>
                  </a:moveTo>
                  <a:cubicBezTo>
                    <a:pt x="3495807" y="1988805"/>
                    <a:pt x="3497077" y="1976105"/>
                    <a:pt x="3497077" y="1963405"/>
                  </a:cubicBezTo>
                  <a:cubicBezTo>
                    <a:pt x="3495807" y="1877352"/>
                    <a:pt x="3494537" y="1796898"/>
                    <a:pt x="3494537" y="1710372"/>
                  </a:cubicBezTo>
                  <a:cubicBezTo>
                    <a:pt x="3494537" y="1670903"/>
                    <a:pt x="3497077" y="1631435"/>
                    <a:pt x="3495807" y="1591967"/>
                  </a:cubicBezTo>
                  <a:cubicBezTo>
                    <a:pt x="3495807" y="1555535"/>
                    <a:pt x="3494537" y="1517585"/>
                    <a:pt x="3493267" y="1481153"/>
                  </a:cubicBezTo>
                  <a:cubicBezTo>
                    <a:pt x="3488187" y="1424986"/>
                    <a:pt x="3476757" y="262193"/>
                    <a:pt x="3476757" y="206027"/>
                  </a:cubicBezTo>
                  <a:cubicBezTo>
                    <a:pt x="3474217" y="158969"/>
                    <a:pt x="3471677" y="110393"/>
                    <a:pt x="3469137" y="63500"/>
                  </a:cubicBezTo>
                  <a:cubicBezTo>
                    <a:pt x="3467867" y="44450"/>
                    <a:pt x="3466597" y="43180"/>
                    <a:pt x="3439943" y="41910"/>
                  </a:cubicBezTo>
                  <a:cubicBezTo>
                    <a:pt x="3431840" y="41910"/>
                    <a:pt x="3426438" y="41910"/>
                    <a:pt x="3418336" y="40640"/>
                  </a:cubicBezTo>
                  <a:cubicBezTo>
                    <a:pt x="3350815" y="36830"/>
                    <a:pt x="3280594" y="31750"/>
                    <a:pt x="3213074" y="30480"/>
                  </a:cubicBezTo>
                  <a:cubicBezTo>
                    <a:pt x="3048324" y="26670"/>
                    <a:pt x="2880874" y="25400"/>
                    <a:pt x="2716124" y="22860"/>
                  </a:cubicBezTo>
                  <a:cubicBezTo>
                    <a:pt x="2691817" y="22860"/>
                    <a:pt x="2664809" y="22860"/>
                    <a:pt x="2640502" y="22860"/>
                  </a:cubicBezTo>
                  <a:cubicBezTo>
                    <a:pt x="2599989" y="22860"/>
                    <a:pt x="2559477" y="22860"/>
                    <a:pt x="2521666" y="22860"/>
                  </a:cubicBezTo>
                  <a:cubicBezTo>
                    <a:pt x="2435240" y="22860"/>
                    <a:pt x="2348814" y="22860"/>
                    <a:pt x="2265088" y="24130"/>
                  </a:cubicBezTo>
                  <a:cubicBezTo>
                    <a:pt x="2192166" y="25400"/>
                    <a:pt x="963296" y="29210"/>
                    <a:pt x="890374" y="29210"/>
                  </a:cubicBezTo>
                  <a:cubicBezTo>
                    <a:pt x="771538" y="29210"/>
                    <a:pt x="652703" y="26670"/>
                    <a:pt x="533867" y="33020"/>
                  </a:cubicBezTo>
                  <a:cubicBezTo>
                    <a:pt x="471748" y="36830"/>
                    <a:pt x="412330" y="36830"/>
                    <a:pt x="352912" y="38100"/>
                  </a:cubicBezTo>
                  <a:cubicBezTo>
                    <a:pt x="250281" y="41910"/>
                    <a:pt x="147650" y="45720"/>
                    <a:pt x="49530" y="50800"/>
                  </a:cubicBezTo>
                  <a:cubicBezTo>
                    <a:pt x="36830" y="50800"/>
                    <a:pt x="34290" y="53340"/>
                    <a:pt x="33020" y="69406"/>
                  </a:cubicBezTo>
                  <a:cubicBezTo>
                    <a:pt x="31750" y="96731"/>
                    <a:pt x="31750" y="124055"/>
                    <a:pt x="30480" y="151379"/>
                  </a:cubicBezTo>
                  <a:cubicBezTo>
                    <a:pt x="29210" y="196919"/>
                    <a:pt x="26670" y="240941"/>
                    <a:pt x="25400" y="286481"/>
                  </a:cubicBezTo>
                  <a:cubicBezTo>
                    <a:pt x="20320" y="335058"/>
                    <a:pt x="26670" y="1522139"/>
                    <a:pt x="29210" y="1570715"/>
                  </a:cubicBezTo>
                  <a:cubicBezTo>
                    <a:pt x="29210" y="1622327"/>
                    <a:pt x="29210" y="1675457"/>
                    <a:pt x="30480" y="1727070"/>
                  </a:cubicBezTo>
                  <a:cubicBezTo>
                    <a:pt x="30480" y="1765020"/>
                    <a:pt x="33020" y="1802970"/>
                    <a:pt x="33020" y="1840920"/>
                  </a:cubicBezTo>
                  <a:cubicBezTo>
                    <a:pt x="33020" y="1881906"/>
                    <a:pt x="33020" y="1922893"/>
                    <a:pt x="31750" y="1963405"/>
                  </a:cubicBezTo>
                  <a:cubicBezTo>
                    <a:pt x="31750" y="1967215"/>
                    <a:pt x="31750" y="1969755"/>
                    <a:pt x="31750" y="1973565"/>
                  </a:cubicBezTo>
                  <a:cubicBezTo>
                    <a:pt x="31750" y="1983725"/>
                    <a:pt x="35560" y="1987535"/>
                    <a:pt x="44450" y="1987535"/>
                  </a:cubicBezTo>
                  <a:cubicBezTo>
                    <a:pt x="69327" y="1987535"/>
                    <a:pt x="107138" y="1988805"/>
                    <a:pt x="142249" y="1988805"/>
                  </a:cubicBezTo>
                  <a:cubicBezTo>
                    <a:pt x="193564" y="1988805"/>
                    <a:pt x="247581" y="1986265"/>
                    <a:pt x="298896" y="1988805"/>
                  </a:cubicBezTo>
                  <a:cubicBezTo>
                    <a:pt x="382621" y="1992615"/>
                    <a:pt x="466346" y="1995155"/>
                    <a:pt x="550072" y="1993885"/>
                  </a:cubicBezTo>
                  <a:cubicBezTo>
                    <a:pt x="604088" y="1992615"/>
                    <a:pt x="655403" y="1995155"/>
                    <a:pt x="709420" y="1995155"/>
                  </a:cubicBezTo>
                  <a:cubicBezTo>
                    <a:pt x="787743" y="1995155"/>
                    <a:pt x="866067" y="1993885"/>
                    <a:pt x="944390" y="1995155"/>
                  </a:cubicBezTo>
                  <a:cubicBezTo>
                    <a:pt x="1060525" y="1996425"/>
                    <a:pt x="2335310" y="1986265"/>
                    <a:pt x="2454145" y="1988805"/>
                  </a:cubicBezTo>
                  <a:cubicBezTo>
                    <a:pt x="2505461" y="1990075"/>
                    <a:pt x="2556776" y="1991345"/>
                    <a:pt x="2605391" y="1991345"/>
                  </a:cubicBezTo>
                  <a:cubicBezTo>
                    <a:pt x="2694518" y="1993885"/>
                    <a:pt x="2780944" y="1990075"/>
                    <a:pt x="2870071" y="1993885"/>
                  </a:cubicBezTo>
                  <a:cubicBezTo>
                    <a:pt x="2942993" y="1996425"/>
                    <a:pt x="3015915" y="1996425"/>
                    <a:pt x="3088837" y="1998965"/>
                  </a:cubicBezTo>
                  <a:cubicBezTo>
                    <a:pt x="3196869" y="2002775"/>
                    <a:pt x="3304902" y="2005315"/>
                    <a:pt x="3412934" y="2006585"/>
                  </a:cubicBezTo>
                  <a:cubicBezTo>
                    <a:pt x="3453446" y="2006585"/>
                    <a:pt x="3474217" y="2005315"/>
                    <a:pt x="3494537" y="2005315"/>
                  </a:cubicBezTo>
                  <a:close/>
                </a:path>
              </a:pathLst>
            </a:custGeom>
            <a:solidFill>
              <a:srgbClr val="FED891"/>
            </a:solidFill>
            <a:ln>
              <a:noFill/>
            </a:ln>
            <a:effectLst>
              <a:outerShdw blurRad="50800" dist="38100" dir="5400000" algn="t" rotWithShape="0">
                <a:srgbClr val="000000">
                  <a:alpha val="40000"/>
                </a:srgbClr>
              </a:outerShdw>
            </a:effectLst>
          </p:spPr>
          <p:txBody>
            <a:bodyPr spcFirstLastPara="1" wrap="square" lIns="99044" tIns="99044" rIns="99044" bIns="99044" anchor="ctr" anchorCtr="0">
              <a:noAutofit/>
            </a:bodyPr>
            <a:lstStyle/>
            <a:p>
              <a:endParaRPr sz="1780">
                <a:latin typeface="UTM Avo" panose="02040603050506020204" pitchFamily="18"/>
              </a:endParaRPr>
            </a:p>
          </p:txBody>
        </p:sp>
      </p:grpSp>
      <p:sp>
        <p:nvSpPr>
          <p:cNvPr id="19" name="Google Shape;411;p16">
            <a:extLst>
              <a:ext uri="{FF2B5EF4-FFF2-40B4-BE49-F238E27FC236}">
                <a16:creationId xmlns:a16="http://schemas.microsoft.com/office/drawing/2014/main" id="{F2BFE57B-B35D-A73A-339D-46D8E25E7811}"/>
              </a:ext>
            </a:extLst>
          </p:cNvPr>
          <p:cNvSpPr/>
          <p:nvPr/>
        </p:nvSpPr>
        <p:spPr>
          <a:xfrm>
            <a:off x="3314188" y="4550868"/>
            <a:ext cx="7648328" cy="1600778"/>
          </a:xfrm>
          <a:prstGeom prst="rect">
            <a:avLst/>
          </a:prstGeom>
          <a:noFill/>
          <a:ln>
            <a:noFill/>
          </a:ln>
        </p:spPr>
        <p:txBody>
          <a:bodyPr spcFirstLastPara="1" wrap="square" lIns="99044" tIns="49508" rIns="99044" bIns="49508" anchor="t" anchorCtr="0">
            <a:spAutoFit/>
          </a:bodyPr>
          <a:lstStyle/>
          <a:p>
            <a:pPr marL="371464" indent="-371464" algn="just">
              <a:lnSpc>
                <a:spcPct val="150000"/>
              </a:lnSpc>
              <a:buSzPts val="2000"/>
              <a:buFont typeface="Noto Sans Symbols"/>
              <a:buChar char="❑"/>
            </a:pPr>
            <a:r>
              <a:rPr lang="en-US" sz="2167" dirty="0" err="1">
                <a:latin typeface="UTM Avo" panose="02040603050506020204" pitchFamily="18"/>
              </a:rPr>
              <a:t>Viết</a:t>
            </a:r>
            <a:r>
              <a:rPr lang="en-US" sz="2167" dirty="0">
                <a:latin typeface="UTM Avo" panose="02040603050506020204" pitchFamily="18"/>
              </a:rPr>
              <a:t> </a:t>
            </a:r>
            <a:r>
              <a:rPr lang="en-US" sz="2167" dirty="0" err="1">
                <a:latin typeface="UTM Avo" panose="02040603050506020204" pitchFamily="18"/>
              </a:rPr>
              <a:t>được</a:t>
            </a:r>
            <a:r>
              <a:rPr lang="en-US" sz="2167" dirty="0">
                <a:latin typeface="UTM Avo" panose="02040603050506020204" pitchFamily="18"/>
              </a:rPr>
              <a:t> </a:t>
            </a:r>
            <a:r>
              <a:rPr lang="en-US" sz="2167" dirty="0" err="1">
                <a:latin typeface="UTM Avo" panose="02040603050506020204" pitchFamily="18"/>
              </a:rPr>
              <a:t>văn</a:t>
            </a:r>
            <a:r>
              <a:rPr lang="en-US" sz="2167" dirty="0">
                <a:latin typeface="UTM Avo" panose="02040603050506020204" pitchFamily="18"/>
              </a:rPr>
              <a:t> </a:t>
            </a:r>
            <a:r>
              <a:rPr lang="en-US" sz="2167" dirty="0" err="1">
                <a:latin typeface="UTM Avo" panose="02040603050506020204" pitchFamily="18"/>
              </a:rPr>
              <a:t>bản</a:t>
            </a:r>
            <a:r>
              <a:rPr lang="en-US" sz="2167" dirty="0">
                <a:latin typeface="UTM Avo" panose="02040603050506020204" pitchFamily="18"/>
              </a:rPr>
              <a:t> </a:t>
            </a:r>
            <a:r>
              <a:rPr lang="en-US" sz="2167" dirty="0" err="1">
                <a:latin typeface="UTM Avo" panose="02040603050506020204" pitchFamily="18"/>
              </a:rPr>
              <a:t>nghị</a:t>
            </a:r>
            <a:r>
              <a:rPr lang="en-US" sz="2167" dirty="0">
                <a:latin typeface="UTM Avo" panose="02040603050506020204" pitchFamily="18"/>
              </a:rPr>
              <a:t> </a:t>
            </a:r>
            <a:r>
              <a:rPr lang="en-US" sz="2167" dirty="0" err="1">
                <a:latin typeface="UTM Avo" panose="02040603050506020204" pitchFamily="18"/>
              </a:rPr>
              <a:t>luận</a:t>
            </a:r>
            <a:r>
              <a:rPr lang="en-US" sz="2167" dirty="0">
                <a:latin typeface="UTM Avo" panose="02040603050506020204" pitchFamily="18"/>
              </a:rPr>
              <a:t> </a:t>
            </a:r>
            <a:r>
              <a:rPr lang="en-US" sz="2167" dirty="0" err="1">
                <a:latin typeface="UTM Avo" panose="02040603050506020204" pitchFamily="18"/>
              </a:rPr>
              <a:t>phân</a:t>
            </a:r>
            <a:r>
              <a:rPr lang="en-US" sz="2167" dirty="0">
                <a:latin typeface="UTM Avo" panose="02040603050506020204" pitchFamily="18"/>
              </a:rPr>
              <a:t> </a:t>
            </a:r>
            <a:r>
              <a:rPr lang="en-US" sz="2167" dirty="0" err="1">
                <a:latin typeface="UTM Avo" panose="02040603050506020204" pitchFamily="18"/>
              </a:rPr>
              <a:t>tích</a:t>
            </a:r>
            <a:r>
              <a:rPr lang="en-US" sz="2167" dirty="0">
                <a:latin typeface="UTM Avo" panose="02040603050506020204" pitchFamily="18"/>
              </a:rPr>
              <a:t>, </a:t>
            </a:r>
            <a:r>
              <a:rPr lang="en-US" sz="2167" dirty="0" err="1">
                <a:latin typeface="UTM Avo" panose="02040603050506020204" pitchFamily="18"/>
              </a:rPr>
              <a:t>đánh</a:t>
            </a:r>
            <a:r>
              <a:rPr lang="en-US" sz="2167" dirty="0">
                <a:latin typeface="UTM Avo" panose="02040603050506020204" pitchFamily="18"/>
              </a:rPr>
              <a:t> </a:t>
            </a:r>
            <a:r>
              <a:rPr lang="en-US" sz="2167" dirty="0" err="1">
                <a:latin typeface="UTM Avo" panose="02040603050506020204" pitchFamily="18"/>
              </a:rPr>
              <a:t>giá</a:t>
            </a:r>
            <a:r>
              <a:rPr lang="en-US" sz="2167" dirty="0">
                <a:latin typeface="UTM Avo" panose="02040603050506020204" pitchFamily="18"/>
              </a:rPr>
              <a:t> </a:t>
            </a:r>
            <a:r>
              <a:rPr lang="en-US" sz="2167" dirty="0" err="1">
                <a:latin typeface="UTM Avo" panose="02040603050506020204" pitchFamily="18"/>
              </a:rPr>
              <a:t>một</a:t>
            </a:r>
            <a:r>
              <a:rPr lang="en-US" sz="2167" dirty="0">
                <a:latin typeface="UTM Avo" panose="02040603050506020204" pitchFamily="18"/>
              </a:rPr>
              <a:t> </a:t>
            </a:r>
            <a:r>
              <a:rPr lang="en-US" sz="2167" dirty="0" err="1">
                <a:latin typeface="UTM Avo" panose="02040603050506020204" pitchFamily="18"/>
              </a:rPr>
              <a:t>tác</a:t>
            </a:r>
            <a:r>
              <a:rPr lang="en-US" sz="2167" dirty="0">
                <a:latin typeface="UTM Avo" panose="02040603050506020204" pitchFamily="18"/>
              </a:rPr>
              <a:t> </a:t>
            </a:r>
            <a:r>
              <a:rPr lang="en-US" sz="2167" dirty="0" err="1">
                <a:latin typeface="UTM Avo" panose="02040603050506020204" pitchFamily="18"/>
              </a:rPr>
              <a:t>phẩm</a:t>
            </a:r>
            <a:r>
              <a:rPr lang="en-US" sz="2167" dirty="0">
                <a:latin typeface="UTM Avo" panose="02040603050506020204" pitchFamily="18"/>
              </a:rPr>
              <a:t> </a:t>
            </a:r>
            <a:r>
              <a:rPr lang="en-US" sz="2167" dirty="0" err="1">
                <a:latin typeface="UTM Avo" panose="02040603050506020204" pitchFamily="18"/>
              </a:rPr>
              <a:t>văn</a:t>
            </a:r>
            <a:r>
              <a:rPr lang="en-US" sz="2167" dirty="0">
                <a:latin typeface="UTM Avo" panose="02040603050506020204" pitchFamily="18"/>
              </a:rPr>
              <a:t> </a:t>
            </a:r>
            <a:r>
              <a:rPr lang="en-US" sz="2167" dirty="0" err="1">
                <a:latin typeface="UTM Avo" panose="02040603050506020204" pitchFamily="18"/>
              </a:rPr>
              <a:t>học</a:t>
            </a:r>
            <a:r>
              <a:rPr lang="en-US" sz="2167" dirty="0">
                <a:latin typeface="UTM Avo" panose="02040603050506020204" pitchFamily="18"/>
              </a:rPr>
              <a:t>: </a:t>
            </a:r>
            <a:r>
              <a:rPr lang="en-US" sz="2167" dirty="0" err="1">
                <a:latin typeface="UTM Avo" panose="02040603050506020204" pitchFamily="18"/>
              </a:rPr>
              <a:t>chủ</a:t>
            </a:r>
            <a:r>
              <a:rPr lang="en-US" sz="2167" dirty="0">
                <a:latin typeface="UTM Avo" panose="02040603050506020204" pitchFamily="18"/>
              </a:rPr>
              <a:t> </a:t>
            </a:r>
            <a:r>
              <a:rPr lang="en-US" sz="2167" dirty="0" err="1">
                <a:latin typeface="UTM Avo" panose="02040603050506020204" pitchFamily="18"/>
              </a:rPr>
              <a:t>đề</a:t>
            </a:r>
            <a:r>
              <a:rPr lang="en-US" sz="2167" dirty="0">
                <a:latin typeface="UTM Avo" panose="02040603050506020204" pitchFamily="18"/>
              </a:rPr>
              <a:t>, </a:t>
            </a:r>
            <a:r>
              <a:rPr lang="en-US" sz="2167" dirty="0" err="1">
                <a:latin typeface="UTM Avo" panose="02040603050506020204" pitchFamily="18"/>
              </a:rPr>
              <a:t>những</a:t>
            </a:r>
            <a:r>
              <a:rPr lang="en-US" sz="2167" dirty="0">
                <a:latin typeface="UTM Avo" panose="02040603050506020204" pitchFamily="18"/>
              </a:rPr>
              <a:t> </a:t>
            </a:r>
            <a:r>
              <a:rPr lang="en-US" sz="2167" dirty="0" err="1">
                <a:latin typeface="UTM Avo" panose="02040603050506020204" pitchFamily="18"/>
              </a:rPr>
              <a:t>nét</a:t>
            </a:r>
            <a:r>
              <a:rPr lang="en-US" sz="2167" dirty="0">
                <a:latin typeface="UTM Avo" panose="02040603050506020204" pitchFamily="18"/>
              </a:rPr>
              <a:t> </a:t>
            </a:r>
            <a:r>
              <a:rPr lang="en-US" sz="2167" dirty="0" err="1">
                <a:latin typeface="UTM Avo" panose="02040603050506020204" pitchFamily="18"/>
              </a:rPr>
              <a:t>đặc</a:t>
            </a:r>
            <a:r>
              <a:rPr lang="en-US" sz="2167" dirty="0">
                <a:latin typeface="UTM Avo" panose="02040603050506020204" pitchFamily="18"/>
              </a:rPr>
              <a:t> </a:t>
            </a:r>
            <a:r>
              <a:rPr lang="en-US" sz="2167" dirty="0" err="1">
                <a:latin typeface="UTM Avo" panose="02040603050506020204" pitchFamily="18"/>
              </a:rPr>
              <a:t>sắc</a:t>
            </a:r>
            <a:r>
              <a:rPr lang="en-US" sz="2167" dirty="0">
                <a:latin typeface="UTM Avo" panose="02040603050506020204" pitchFamily="18"/>
              </a:rPr>
              <a:t> </a:t>
            </a:r>
            <a:r>
              <a:rPr lang="en-US" sz="2167" dirty="0" err="1">
                <a:latin typeface="UTM Avo" panose="02040603050506020204" pitchFamily="18"/>
              </a:rPr>
              <a:t>về</a:t>
            </a:r>
            <a:r>
              <a:rPr lang="en-US" sz="2167" dirty="0">
                <a:latin typeface="UTM Avo" panose="02040603050506020204" pitchFamily="18"/>
              </a:rPr>
              <a:t> </a:t>
            </a:r>
            <a:r>
              <a:rPr lang="en-US" sz="2167" dirty="0" err="1">
                <a:latin typeface="UTM Avo" panose="02040603050506020204" pitchFamily="18"/>
              </a:rPr>
              <a:t>hình</a:t>
            </a:r>
            <a:r>
              <a:rPr lang="en-US" sz="2167" dirty="0">
                <a:latin typeface="UTM Avo" panose="02040603050506020204" pitchFamily="18"/>
              </a:rPr>
              <a:t> </a:t>
            </a:r>
            <a:r>
              <a:rPr lang="en-US" sz="2167" dirty="0" err="1">
                <a:latin typeface="UTM Avo" panose="02040603050506020204" pitchFamily="18"/>
              </a:rPr>
              <a:t>thức</a:t>
            </a:r>
            <a:r>
              <a:rPr lang="en-US" sz="2167" dirty="0">
                <a:latin typeface="UTM Avo" panose="02040603050506020204" pitchFamily="18"/>
              </a:rPr>
              <a:t> </a:t>
            </a:r>
            <a:r>
              <a:rPr lang="en-US" sz="2167" dirty="0" err="1">
                <a:latin typeface="UTM Avo" panose="02040603050506020204" pitchFamily="18"/>
              </a:rPr>
              <a:t>nghệ</a:t>
            </a:r>
            <a:r>
              <a:rPr lang="en-US" sz="2167" dirty="0">
                <a:latin typeface="UTM Avo" panose="02040603050506020204" pitchFamily="18"/>
              </a:rPr>
              <a:t> </a:t>
            </a:r>
            <a:r>
              <a:rPr lang="en-US" sz="2167" dirty="0" err="1">
                <a:latin typeface="UTM Avo" panose="02040603050506020204" pitchFamily="18"/>
              </a:rPr>
              <a:t>thuật</a:t>
            </a:r>
            <a:r>
              <a:rPr lang="en-US" sz="2167" dirty="0">
                <a:latin typeface="UTM Avo" panose="02040603050506020204" pitchFamily="18"/>
              </a:rPr>
              <a:t> </a:t>
            </a:r>
            <a:r>
              <a:rPr lang="en-US" sz="2167" dirty="0" err="1">
                <a:latin typeface="UTM Avo" panose="02040603050506020204" pitchFamily="18"/>
              </a:rPr>
              <a:t>và</a:t>
            </a:r>
            <a:r>
              <a:rPr lang="en-US" sz="2167" dirty="0">
                <a:latin typeface="UTM Avo" panose="02040603050506020204" pitchFamily="18"/>
              </a:rPr>
              <a:t> </a:t>
            </a:r>
            <a:r>
              <a:rPr lang="en-US" sz="2167" dirty="0" err="1">
                <a:latin typeface="UTM Avo" panose="02040603050506020204" pitchFamily="18"/>
              </a:rPr>
              <a:t>tác</a:t>
            </a:r>
            <a:r>
              <a:rPr lang="en-US" sz="2167" dirty="0">
                <a:latin typeface="UTM Avo" panose="02040603050506020204" pitchFamily="18"/>
              </a:rPr>
              <a:t> </a:t>
            </a:r>
            <a:r>
              <a:rPr lang="en-US" sz="2167" dirty="0" err="1">
                <a:latin typeface="UTM Avo" panose="02040603050506020204" pitchFamily="18"/>
              </a:rPr>
              <a:t>dụng</a:t>
            </a:r>
            <a:r>
              <a:rPr lang="en-US" sz="2167" dirty="0">
                <a:latin typeface="UTM Avo" panose="02040603050506020204" pitchFamily="18"/>
              </a:rPr>
              <a:t> </a:t>
            </a:r>
            <a:r>
              <a:rPr lang="en-US" sz="2167" dirty="0" err="1">
                <a:latin typeface="UTM Avo" panose="02040603050506020204" pitchFamily="18"/>
              </a:rPr>
              <a:t>của</a:t>
            </a:r>
            <a:r>
              <a:rPr lang="en-US" sz="2167" dirty="0">
                <a:latin typeface="UTM Avo" panose="02040603050506020204" pitchFamily="18"/>
              </a:rPr>
              <a:t> </a:t>
            </a:r>
            <a:r>
              <a:rPr lang="en-US" sz="2167" dirty="0" err="1">
                <a:latin typeface="UTM Avo" panose="02040603050506020204" pitchFamily="18"/>
              </a:rPr>
              <a:t>chúng</a:t>
            </a:r>
            <a:r>
              <a:rPr lang="en-US" sz="2167" dirty="0">
                <a:latin typeface="UTM Avo" panose="02040603050506020204" pitchFamily="18"/>
              </a:rPr>
              <a:t>.</a:t>
            </a:r>
            <a:endParaRPr sz="2167" dirty="0">
              <a:latin typeface="UTM Avo" panose="02040603050506020204" pitchFamily="18"/>
            </a:endParaRPr>
          </a:p>
        </p:txBody>
      </p:sp>
      <p:pic>
        <p:nvPicPr>
          <p:cNvPr id="20" name="Google Shape;412;p16">
            <a:extLst>
              <a:ext uri="{FF2B5EF4-FFF2-40B4-BE49-F238E27FC236}">
                <a16:creationId xmlns:a16="http://schemas.microsoft.com/office/drawing/2014/main" id="{7DC8F922-EE01-35B7-072F-178CDA14E180}"/>
              </a:ext>
            </a:extLst>
          </p:cNvPr>
          <p:cNvPicPr preferRelativeResize="0"/>
          <p:nvPr/>
        </p:nvPicPr>
        <p:blipFill rotWithShape="1">
          <a:blip r:embed="rId4">
            <a:alphaModFix/>
          </a:blip>
          <a:srcRect/>
          <a:stretch/>
        </p:blipFill>
        <p:spPr>
          <a:xfrm rot="-658877">
            <a:off x="943383" y="1864027"/>
            <a:ext cx="983630" cy="1130609"/>
          </a:xfrm>
          <a:prstGeom prst="rect">
            <a:avLst/>
          </a:prstGeom>
          <a:noFill/>
          <a:ln>
            <a:noFill/>
          </a:ln>
        </p:spPr>
      </p:pic>
    </p:spTree>
    <p:extLst>
      <p:ext uri="{BB962C8B-B14F-4D97-AF65-F5344CB8AC3E}">
        <p14:creationId xmlns:p14="http://schemas.microsoft.com/office/powerpoint/2010/main" val="24192676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nodeType="with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animEffect transition="in" filter="fade">
                                      <p:cBhvr>
                                        <p:cTn id="21" dur="500"/>
                                        <p:tgtEl>
                                          <p:spTgt spid="15">
                                            <p:txEl>
                                              <p:pRg st="0" end="0"/>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xEl>
                                              <p:pRg st="1" end="1"/>
                                            </p:txEl>
                                          </p:spTgt>
                                        </p:tgtEl>
                                        <p:attrNameLst>
                                          <p:attrName>style.visibility</p:attrName>
                                        </p:attrNameLst>
                                      </p:cBhvr>
                                      <p:to>
                                        <p:strVal val="visible"/>
                                      </p:to>
                                    </p:set>
                                    <p:animEffect transition="in" filter="fade">
                                      <p:cBhvr>
                                        <p:cTn id="24" dur="500"/>
                                        <p:tgtEl>
                                          <p:spTgt spid="15">
                                            <p:txEl>
                                              <p:pRg st="1" end="1"/>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5">
                                            <p:txEl>
                                              <p:pRg st="2" end="2"/>
                                            </p:txEl>
                                          </p:spTgt>
                                        </p:tgtEl>
                                        <p:attrNameLst>
                                          <p:attrName>style.visibility</p:attrName>
                                        </p:attrNameLst>
                                      </p:cBhvr>
                                      <p:to>
                                        <p:strVal val="visible"/>
                                      </p:to>
                                    </p:set>
                                    <p:animEffect transition="in" filter="fade">
                                      <p:cBhvr>
                                        <p:cTn id="27" dur="500"/>
                                        <p:tgtEl>
                                          <p:spTgt spid="1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02;p16">
            <a:extLst>
              <a:ext uri="{FF2B5EF4-FFF2-40B4-BE49-F238E27FC236}">
                <a16:creationId xmlns:a16="http://schemas.microsoft.com/office/drawing/2014/main" id="{4A33F365-AE3F-89C0-529D-D012F2E790D1}"/>
              </a:ext>
            </a:extLst>
          </p:cNvPr>
          <p:cNvSpPr txBox="1"/>
          <p:nvPr/>
        </p:nvSpPr>
        <p:spPr>
          <a:xfrm>
            <a:off x="2438625" y="1429145"/>
            <a:ext cx="7314749" cy="793975"/>
          </a:xfrm>
          <a:prstGeom prst="rect">
            <a:avLst/>
          </a:prstGeom>
          <a:noFill/>
          <a:ln>
            <a:noFill/>
          </a:ln>
        </p:spPr>
        <p:txBody>
          <a:bodyPr spcFirstLastPara="1" wrap="square" lIns="99044" tIns="99044" rIns="99044" bIns="99044" anchor="b" anchorCtr="0">
            <a:noAutofit/>
          </a:bodyPr>
          <a:lstStyle/>
          <a:p>
            <a:pPr algn="ctr"/>
            <a:r>
              <a:rPr lang="en-US" sz="3000" b="1">
                <a:latin typeface="UTM Avo" panose="02040603050506020204" pitchFamily="18"/>
              </a:rPr>
              <a:t>1. Nghị luận</a:t>
            </a:r>
            <a:endParaRPr sz="3000" b="1">
              <a:latin typeface="UTM Avo" panose="02040603050506020204" pitchFamily="18"/>
            </a:endParaRPr>
          </a:p>
        </p:txBody>
      </p:sp>
      <p:pic>
        <p:nvPicPr>
          <p:cNvPr id="11" name="Google Shape;403;p16">
            <a:extLst>
              <a:ext uri="{FF2B5EF4-FFF2-40B4-BE49-F238E27FC236}">
                <a16:creationId xmlns:a16="http://schemas.microsoft.com/office/drawing/2014/main" id="{B2D6E683-9B6A-93DF-D4C1-DF26105D7628}"/>
              </a:ext>
            </a:extLst>
          </p:cNvPr>
          <p:cNvPicPr preferRelativeResize="0"/>
          <p:nvPr/>
        </p:nvPicPr>
        <p:blipFill rotWithShape="1">
          <a:blip r:embed="rId3">
            <a:alphaModFix/>
          </a:blip>
          <a:srcRect/>
          <a:stretch/>
        </p:blipFill>
        <p:spPr>
          <a:xfrm>
            <a:off x="680552" y="3353122"/>
            <a:ext cx="2138111" cy="3230663"/>
          </a:xfrm>
          <a:prstGeom prst="rect">
            <a:avLst/>
          </a:prstGeom>
          <a:noFill/>
          <a:ln>
            <a:noFill/>
          </a:ln>
        </p:spPr>
      </p:pic>
      <p:pic>
        <p:nvPicPr>
          <p:cNvPr id="20" name="Google Shape;412;p16">
            <a:extLst>
              <a:ext uri="{FF2B5EF4-FFF2-40B4-BE49-F238E27FC236}">
                <a16:creationId xmlns:a16="http://schemas.microsoft.com/office/drawing/2014/main" id="{7DC8F922-EE01-35B7-072F-178CDA14E180}"/>
              </a:ext>
            </a:extLst>
          </p:cNvPr>
          <p:cNvPicPr preferRelativeResize="0"/>
          <p:nvPr/>
        </p:nvPicPr>
        <p:blipFill rotWithShape="1">
          <a:blip r:embed="rId4">
            <a:alphaModFix/>
          </a:blip>
          <a:srcRect/>
          <a:stretch/>
        </p:blipFill>
        <p:spPr>
          <a:xfrm rot="-658877">
            <a:off x="943383" y="1864027"/>
            <a:ext cx="983630" cy="1130609"/>
          </a:xfrm>
          <a:prstGeom prst="rect">
            <a:avLst/>
          </a:prstGeom>
          <a:noFill/>
          <a:ln>
            <a:noFill/>
          </a:ln>
        </p:spPr>
      </p:pic>
      <p:grpSp>
        <p:nvGrpSpPr>
          <p:cNvPr id="3" name="Google Shape;419;p17">
            <a:extLst>
              <a:ext uri="{FF2B5EF4-FFF2-40B4-BE49-F238E27FC236}">
                <a16:creationId xmlns:a16="http://schemas.microsoft.com/office/drawing/2014/main" id="{6FA6790C-5592-EB7E-FDB8-1DE0BCA113CC}"/>
              </a:ext>
            </a:extLst>
          </p:cNvPr>
          <p:cNvGrpSpPr/>
          <p:nvPr/>
        </p:nvGrpSpPr>
        <p:grpSpPr>
          <a:xfrm>
            <a:off x="3600203" y="2395330"/>
            <a:ext cx="7148639" cy="1915583"/>
            <a:chOff x="-3810" y="0"/>
            <a:chExt cx="3518667" cy="2023095"/>
          </a:xfrm>
        </p:grpSpPr>
        <p:sp>
          <p:nvSpPr>
            <p:cNvPr id="4" name="Google Shape;420;p17">
              <a:extLst>
                <a:ext uri="{FF2B5EF4-FFF2-40B4-BE49-F238E27FC236}">
                  <a16:creationId xmlns:a16="http://schemas.microsoft.com/office/drawing/2014/main" id="{CE4C9DA4-418A-5C5C-5798-4B2D454F575B}"/>
                </a:ext>
              </a:extLst>
            </p:cNvPr>
            <p:cNvSpPr/>
            <p:nvPr/>
          </p:nvSpPr>
          <p:spPr>
            <a:xfrm>
              <a:off x="10160" y="16510"/>
              <a:ext cx="3489457" cy="1996425"/>
            </a:xfrm>
            <a:custGeom>
              <a:avLst/>
              <a:gdLst/>
              <a:ahLst/>
              <a:cxnLst/>
              <a:rect l="l" t="t" r="r" b="b"/>
              <a:pathLst>
                <a:path w="3489457" h="1996425" extrusionOk="0">
                  <a:moveTo>
                    <a:pt x="3489457" y="1996425"/>
                  </a:moveTo>
                  <a:lnTo>
                    <a:pt x="0" y="1988805"/>
                  </a:lnTo>
                  <a:lnTo>
                    <a:pt x="0" y="705639"/>
                  </a:lnTo>
                  <a:lnTo>
                    <a:pt x="17780" y="19050"/>
                  </a:lnTo>
                  <a:lnTo>
                    <a:pt x="1737964" y="0"/>
                  </a:lnTo>
                  <a:lnTo>
                    <a:pt x="3470407" y="5080"/>
                  </a:lnTo>
                  <a:close/>
                </a:path>
              </a:pathLst>
            </a:custGeom>
            <a:solidFill>
              <a:srgbClr val="FED891"/>
            </a:solidFill>
            <a:ln>
              <a:noFill/>
            </a:ln>
            <a:effectLst>
              <a:outerShdw blurRad="50800" dist="38100" dir="5400000" algn="t" rotWithShape="0">
                <a:srgbClr val="000000">
                  <a:alpha val="40000"/>
                </a:srgbClr>
              </a:outerShdw>
            </a:effectLst>
          </p:spPr>
          <p:txBody>
            <a:bodyPr/>
            <a:lstStyle/>
            <a:p>
              <a:endParaRPr lang="en-US"/>
            </a:p>
          </p:txBody>
        </p:sp>
        <p:sp>
          <p:nvSpPr>
            <p:cNvPr id="5" name="Google Shape;421;p17">
              <a:extLst>
                <a:ext uri="{FF2B5EF4-FFF2-40B4-BE49-F238E27FC236}">
                  <a16:creationId xmlns:a16="http://schemas.microsoft.com/office/drawing/2014/main" id="{1898FFFA-15D6-EED1-6E67-82DD92DEC5F0}"/>
                </a:ext>
              </a:extLst>
            </p:cNvPr>
            <p:cNvSpPr/>
            <p:nvPr/>
          </p:nvSpPr>
          <p:spPr>
            <a:xfrm>
              <a:off x="-3810" y="0"/>
              <a:ext cx="3518667" cy="2023095"/>
            </a:xfrm>
            <a:custGeom>
              <a:avLst/>
              <a:gdLst/>
              <a:ahLst/>
              <a:cxnLst/>
              <a:rect l="l" t="t" r="r" b="b"/>
              <a:pathLst>
                <a:path w="3518667" h="2023095" extrusionOk="0">
                  <a:moveTo>
                    <a:pt x="3484377" y="21590"/>
                  </a:moveTo>
                  <a:cubicBezTo>
                    <a:pt x="3485647" y="34290"/>
                    <a:pt x="3485647" y="44450"/>
                    <a:pt x="3486917" y="54610"/>
                  </a:cubicBezTo>
                  <a:cubicBezTo>
                    <a:pt x="3489457" y="93695"/>
                    <a:pt x="3490727" y="136199"/>
                    <a:pt x="3493267" y="177185"/>
                  </a:cubicBezTo>
                  <a:cubicBezTo>
                    <a:pt x="3493267" y="236387"/>
                    <a:pt x="3505967" y="1403734"/>
                    <a:pt x="3512317" y="1462936"/>
                  </a:cubicBezTo>
                  <a:cubicBezTo>
                    <a:pt x="3518667" y="1552499"/>
                    <a:pt x="3514857" y="1643579"/>
                    <a:pt x="3514857" y="1733142"/>
                  </a:cubicBezTo>
                  <a:cubicBezTo>
                    <a:pt x="3514857" y="1812078"/>
                    <a:pt x="3516127" y="1884942"/>
                    <a:pt x="3517397" y="1962135"/>
                  </a:cubicBezTo>
                  <a:cubicBezTo>
                    <a:pt x="3517397" y="1983725"/>
                    <a:pt x="3517397" y="1997695"/>
                    <a:pt x="3517397" y="2021825"/>
                  </a:cubicBezTo>
                  <a:cubicBezTo>
                    <a:pt x="3494536" y="2021825"/>
                    <a:pt x="3474217" y="2023095"/>
                    <a:pt x="3448045" y="2021825"/>
                  </a:cubicBezTo>
                  <a:cubicBezTo>
                    <a:pt x="3272492" y="2016745"/>
                    <a:pt x="3094238" y="2023095"/>
                    <a:pt x="2918685" y="2018015"/>
                  </a:cubicBezTo>
                  <a:cubicBezTo>
                    <a:pt x="2813353" y="2014205"/>
                    <a:pt x="2710723" y="2016745"/>
                    <a:pt x="2605391" y="2014205"/>
                  </a:cubicBezTo>
                  <a:cubicBezTo>
                    <a:pt x="2556776" y="2012935"/>
                    <a:pt x="2508162" y="2011665"/>
                    <a:pt x="2459547" y="2010395"/>
                  </a:cubicBezTo>
                  <a:cubicBezTo>
                    <a:pt x="2429838" y="2010395"/>
                    <a:pt x="2402830" y="2011665"/>
                    <a:pt x="2373121" y="2011665"/>
                  </a:cubicBezTo>
                  <a:cubicBezTo>
                    <a:pt x="2297498" y="2010395"/>
                    <a:pt x="2089535" y="2011665"/>
                    <a:pt x="2013913" y="2010395"/>
                  </a:cubicBezTo>
                  <a:cubicBezTo>
                    <a:pt x="1959896" y="2009125"/>
                    <a:pt x="879571" y="2018015"/>
                    <a:pt x="825555" y="2016745"/>
                  </a:cubicBezTo>
                  <a:cubicBezTo>
                    <a:pt x="812051" y="2016745"/>
                    <a:pt x="795846" y="2018015"/>
                    <a:pt x="782342" y="2018015"/>
                  </a:cubicBezTo>
                  <a:cubicBezTo>
                    <a:pt x="749932" y="2018015"/>
                    <a:pt x="720223" y="2019285"/>
                    <a:pt x="687813" y="2019285"/>
                  </a:cubicBezTo>
                  <a:cubicBezTo>
                    <a:pt x="606789" y="2019285"/>
                    <a:pt x="528465" y="2018015"/>
                    <a:pt x="447441" y="2016745"/>
                  </a:cubicBezTo>
                  <a:cubicBezTo>
                    <a:pt x="398826" y="2015475"/>
                    <a:pt x="350211" y="2014205"/>
                    <a:pt x="304298" y="2012935"/>
                  </a:cubicBezTo>
                  <a:cubicBezTo>
                    <a:pt x="217872" y="2011665"/>
                    <a:pt x="131446" y="2010395"/>
                    <a:pt x="48260" y="2010395"/>
                  </a:cubicBezTo>
                  <a:cubicBezTo>
                    <a:pt x="38100" y="2010395"/>
                    <a:pt x="29210" y="2010395"/>
                    <a:pt x="19050" y="2009125"/>
                  </a:cubicBezTo>
                  <a:cubicBezTo>
                    <a:pt x="10160" y="2007855"/>
                    <a:pt x="5080" y="2001505"/>
                    <a:pt x="7620" y="1992615"/>
                  </a:cubicBezTo>
                  <a:cubicBezTo>
                    <a:pt x="16510" y="1960843"/>
                    <a:pt x="12700" y="1922893"/>
                    <a:pt x="11430" y="1883424"/>
                  </a:cubicBezTo>
                  <a:cubicBezTo>
                    <a:pt x="10160" y="1802970"/>
                    <a:pt x="6350" y="1724034"/>
                    <a:pt x="7620" y="1643579"/>
                  </a:cubicBezTo>
                  <a:cubicBezTo>
                    <a:pt x="5080" y="1543391"/>
                    <a:pt x="0" y="303179"/>
                    <a:pt x="7620" y="201473"/>
                  </a:cubicBezTo>
                  <a:cubicBezTo>
                    <a:pt x="8890" y="181739"/>
                    <a:pt x="7620" y="160487"/>
                    <a:pt x="8890" y="140753"/>
                  </a:cubicBezTo>
                  <a:cubicBezTo>
                    <a:pt x="10160" y="108875"/>
                    <a:pt x="12700" y="73960"/>
                    <a:pt x="13970" y="44450"/>
                  </a:cubicBezTo>
                  <a:cubicBezTo>
                    <a:pt x="13970" y="41910"/>
                    <a:pt x="15240" y="39370"/>
                    <a:pt x="16510" y="38100"/>
                  </a:cubicBezTo>
                  <a:cubicBezTo>
                    <a:pt x="38100" y="35560"/>
                    <a:pt x="63925" y="30480"/>
                    <a:pt x="107138" y="29210"/>
                  </a:cubicBezTo>
                  <a:cubicBezTo>
                    <a:pt x="180060" y="25400"/>
                    <a:pt x="252982" y="22860"/>
                    <a:pt x="328605" y="20320"/>
                  </a:cubicBezTo>
                  <a:cubicBezTo>
                    <a:pt x="379920" y="17780"/>
                    <a:pt x="431236" y="16510"/>
                    <a:pt x="479851" y="13970"/>
                  </a:cubicBezTo>
                  <a:cubicBezTo>
                    <a:pt x="528465" y="11430"/>
                    <a:pt x="579781" y="8890"/>
                    <a:pt x="628395" y="8890"/>
                  </a:cubicBezTo>
                  <a:cubicBezTo>
                    <a:pt x="682412" y="7620"/>
                    <a:pt x="736428" y="10160"/>
                    <a:pt x="790444" y="8890"/>
                  </a:cubicBezTo>
                  <a:cubicBezTo>
                    <a:pt x="857964" y="8890"/>
                    <a:pt x="2081433" y="6350"/>
                    <a:pt x="2148953" y="5080"/>
                  </a:cubicBezTo>
                  <a:cubicBezTo>
                    <a:pt x="2213773" y="3810"/>
                    <a:pt x="2278592" y="2540"/>
                    <a:pt x="2346113" y="2540"/>
                  </a:cubicBezTo>
                  <a:cubicBezTo>
                    <a:pt x="2456846" y="1270"/>
                    <a:pt x="2564879" y="0"/>
                    <a:pt x="2675612" y="0"/>
                  </a:cubicBezTo>
                  <a:cubicBezTo>
                    <a:pt x="2721526" y="0"/>
                    <a:pt x="2770141" y="2540"/>
                    <a:pt x="2816054" y="2540"/>
                  </a:cubicBezTo>
                  <a:cubicBezTo>
                    <a:pt x="2942993" y="3810"/>
                    <a:pt x="3072632" y="5080"/>
                    <a:pt x="3199570" y="7620"/>
                  </a:cubicBezTo>
                  <a:cubicBezTo>
                    <a:pt x="3267090" y="8890"/>
                    <a:pt x="3334611" y="12700"/>
                    <a:pt x="3402131" y="16510"/>
                  </a:cubicBezTo>
                  <a:cubicBezTo>
                    <a:pt x="3418336" y="16510"/>
                    <a:pt x="3434541" y="16510"/>
                    <a:pt x="3448045" y="16510"/>
                  </a:cubicBezTo>
                  <a:cubicBezTo>
                    <a:pt x="3465327" y="17780"/>
                    <a:pt x="3474217" y="20320"/>
                    <a:pt x="3484377" y="21590"/>
                  </a:cubicBezTo>
                  <a:close/>
                  <a:moveTo>
                    <a:pt x="3494537" y="2005315"/>
                  </a:moveTo>
                  <a:cubicBezTo>
                    <a:pt x="3495807" y="1988805"/>
                    <a:pt x="3497077" y="1976105"/>
                    <a:pt x="3497077" y="1963405"/>
                  </a:cubicBezTo>
                  <a:cubicBezTo>
                    <a:pt x="3495807" y="1877352"/>
                    <a:pt x="3494537" y="1796898"/>
                    <a:pt x="3494537" y="1710372"/>
                  </a:cubicBezTo>
                  <a:cubicBezTo>
                    <a:pt x="3494537" y="1670903"/>
                    <a:pt x="3497077" y="1631435"/>
                    <a:pt x="3495807" y="1591967"/>
                  </a:cubicBezTo>
                  <a:cubicBezTo>
                    <a:pt x="3495807" y="1555535"/>
                    <a:pt x="3494537" y="1517585"/>
                    <a:pt x="3493267" y="1481153"/>
                  </a:cubicBezTo>
                  <a:cubicBezTo>
                    <a:pt x="3488187" y="1424986"/>
                    <a:pt x="3476757" y="262193"/>
                    <a:pt x="3476757" y="206027"/>
                  </a:cubicBezTo>
                  <a:cubicBezTo>
                    <a:pt x="3474217" y="158969"/>
                    <a:pt x="3471677" y="110393"/>
                    <a:pt x="3469137" y="63500"/>
                  </a:cubicBezTo>
                  <a:cubicBezTo>
                    <a:pt x="3467867" y="44450"/>
                    <a:pt x="3466597" y="43180"/>
                    <a:pt x="3439943" y="41910"/>
                  </a:cubicBezTo>
                  <a:cubicBezTo>
                    <a:pt x="3431840" y="41910"/>
                    <a:pt x="3426438" y="41910"/>
                    <a:pt x="3418336" y="40640"/>
                  </a:cubicBezTo>
                  <a:cubicBezTo>
                    <a:pt x="3350815" y="36830"/>
                    <a:pt x="3280594" y="31750"/>
                    <a:pt x="3213074" y="30480"/>
                  </a:cubicBezTo>
                  <a:cubicBezTo>
                    <a:pt x="3048324" y="26670"/>
                    <a:pt x="2880874" y="25400"/>
                    <a:pt x="2716124" y="22860"/>
                  </a:cubicBezTo>
                  <a:cubicBezTo>
                    <a:pt x="2691817" y="22860"/>
                    <a:pt x="2664809" y="22860"/>
                    <a:pt x="2640502" y="22860"/>
                  </a:cubicBezTo>
                  <a:cubicBezTo>
                    <a:pt x="2599989" y="22860"/>
                    <a:pt x="2559477" y="22860"/>
                    <a:pt x="2521666" y="22860"/>
                  </a:cubicBezTo>
                  <a:cubicBezTo>
                    <a:pt x="2435240" y="22860"/>
                    <a:pt x="2348814" y="22860"/>
                    <a:pt x="2265088" y="24130"/>
                  </a:cubicBezTo>
                  <a:cubicBezTo>
                    <a:pt x="2192166" y="25400"/>
                    <a:pt x="963296" y="29210"/>
                    <a:pt x="890374" y="29210"/>
                  </a:cubicBezTo>
                  <a:cubicBezTo>
                    <a:pt x="771538" y="29210"/>
                    <a:pt x="652703" y="26670"/>
                    <a:pt x="533867" y="33020"/>
                  </a:cubicBezTo>
                  <a:cubicBezTo>
                    <a:pt x="471748" y="36830"/>
                    <a:pt x="412330" y="36830"/>
                    <a:pt x="352912" y="38100"/>
                  </a:cubicBezTo>
                  <a:cubicBezTo>
                    <a:pt x="250281" y="41910"/>
                    <a:pt x="147650" y="45720"/>
                    <a:pt x="49530" y="50800"/>
                  </a:cubicBezTo>
                  <a:cubicBezTo>
                    <a:pt x="36830" y="50800"/>
                    <a:pt x="34290" y="53340"/>
                    <a:pt x="33020" y="69406"/>
                  </a:cubicBezTo>
                  <a:cubicBezTo>
                    <a:pt x="31750" y="96731"/>
                    <a:pt x="31750" y="124055"/>
                    <a:pt x="30480" y="151379"/>
                  </a:cubicBezTo>
                  <a:cubicBezTo>
                    <a:pt x="29210" y="196919"/>
                    <a:pt x="26670" y="240941"/>
                    <a:pt x="25400" y="286481"/>
                  </a:cubicBezTo>
                  <a:cubicBezTo>
                    <a:pt x="20320" y="335058"/>
                    <a:pt x="26670" y="1522139"/>
                    <a:pt x="29210" y="1570715"/>
                  </a:cubicBezTo>
                  <a:cubicBezTo>
                    <a:pt x="29210" y="1622327"/>
                    <a:pt x="29210" y="1675457"/>
                    <a:pt x="30480" y="1727070"/>
                  </a:cubicBezTo>
                  <a:cubicBezTo>
                    <a:pt x="30480" y="1765020"/>
                    <a:pt x="33020" y="1802970"/>
                    <a:pt x="33020" y="1840920"/>
                  </a:cubicBezTo>
                  <a:cubicBezTo>
                    <a:pt x="33020" y="1881906"/>
                    <a:pt x="33020" y="1922893"/>
                    <a:pt x="31750" y="1963405"/>
                  </a:cubicBezTo>
                  <a:cubicBezTo>
                    <a:pt x="31750" y="1967215"/>
                    <a:pt x="31750" y="1969755"/>
                    <a:pt x="31750" y="1973565"/>
                  </a:cubicBezTo>
                  <a:cubicBezTo>
                    <a:pt x="31750" y="1983725"/>
                    <a:pt x="35560" y="1987535"/>
                    <a:pt x="44450" y="1987535"/>
                  </a:cubicBezTo>
                  <a:cubicBezTo>
                    <a:pt x="69327" y="1987535"/>
                    <a:pt x="107138" y="1988805"/>
                    <a:pt x="142249" y="1988805"/>
                  </a:cubicBezTo>
                  <a:cubicBezTo>
                    <a:pt x="193564" y="1988805"/>
                    <a:pt x="247581" y="1986265"/>
                    <a:pt x="298896" y="1988805"/>
                  </a:cubicBezTo>
                  <a:cubicBezTo>
                    <a:pt x="382621" y="1992615"/>
                    <a:pt x="466346" y="1995155"/>
                    <a:pt x="550072" y="1993885"/>
                  </a:cubicBezTo>
                  <a:cubicBezTo>
                    <a:pt x="604088" y="1992615"/>
                    <a:pt x="655403" y="1995155"/>
                    <a:pt x="709420" y="1995155"/>
                  </a:cubicBezTo>
                  <a:cubicBezTo>
                    <a:pt x="787743" y="1995155"/>
                    <a:pt x="866067" y="1993885"/>
                    <a:pt x="944390" y="1995155"/>
                  </a:cubicBezTo>
                  <a:cubicBezTo>
                    <a:pt x="1060525" y="1996425"/>
                    <a:pt x="2335310" y="1986265"/>
                    <a:pt x="2454145" y="1988805"/>
                  </a:cubicBezTo>
                  <a:cubicBezTo>
                    <a:pt x="2505461" y="1990075"/>
                    <a:pt x="2556776" y="1991345"/>
                    <a:pt x="2605391" y="1991345"/>
                  </a:cubicBezTo>
                  <a:cubicBezTo>
                    <a:pt x="2694518" y="1993885"/>
                    <a:pt x="2780944" y="1990075"/>
                    <a:pt x="2870071" y="1993885"/>
                  </a:cubicBezTo>
                  <a:cubicBezTo>
                    <a:pt x="2942993" y="1996425"/>
                    <a:pt x="3015915" y="1996425"/>
                    <a:pt x="3088837" y="1998965"/>
                  </a:cubicBezTo>
                  <a:cubicBezTo>
                    <a:pt x="3196869" y="2002775"/>
                    <a:pt x="3304902" y="2005315"/>
                    <a:pt x="3412934" y="2006585"/>
                  </a:cubicBezTo>
                  <a:cubicBezTo>
                    <a:pt x="3453446" y="2006585"/>
                    <a:pt x="3474217" y="2005315"/>
                    <a:pt x="3494537" y="2005315"/>
                  </a:cubicBezTo>
                  <a:close/>
                </a:path>
              </a:pathLst>
            </a:custGeom>
            <a:solidFill>
              <a:srgbClr val="FED891"/>
            </a:solidFill>
            <a:ln>
              <a:noFill/>
            </a:ln>
            <a:effectLst>
              <a:outerShdw blurRad="50800" dist="38100" dir="5400000" algn="t" rotWithShape="0">
                <a:srgbClr val="000000">
                  <a:alpha val="40000"/>
                </a:srgbClr>
              </a:outerShdw>
            </a:effectLst>
          </p:spPr>
          <p:txBody>
            <a:bodyPr spcFirstLastPara="1" wrap="square" lIns="99044" tIns="99044" rIns="99044" bIns="99044" anchor="ctr" anchorCtr="0">
              <a:noAutofit/>
            </a:bodyPr>
            <a:lstStyle/>
            <a:p>
              <a:endParaRPr sz="1780">
                <a:latin typeface="UTM Avo" panose="02040603050506020204" pitchFamily="18"/>
              </a:endParaRPr>
            </a:p>
          </p:txBody>
        </p:sp>
      </p:grpSp>
      <p:sp>
        <p:nvSpPr>
          <p:cNvPr id="6" name="Google Shape;422;p17">
            <a:extLst>
              <a:ext uri="{FF2B5EF4-FFF2-40B4-BE49-F238E27FC236}">
                <a16:creationId xmlns:a16="http://schemas.microsoft.com/office/drawing/2014/main" id="{EC5C3C53-7FD1-E7B3-385B-7F5978843BB5}"/>
              </a:ext>
            </a:extLst>
          </p:cNvPr>
          <p:cNvSpPr/>
          <p:nvPr/>
        </p:nvSpPr>
        <p:spPr>
          <a:xfrm>
            <a:off x="3659703" y="2777964"/>
            <a:ext cx="6867327" cy="1150270"/>
          </a:xfrm>
          <a:prstGeom prst="rect">
            <a:avLst/>
          </a:prstGeom>
          <a:noFill/>
          <a:ln>
            <a:noFill/>
          </a:ln>
        </p:spPr>
        <p:txBody>
          <a:bodyPr spcFirstLastPara="1" wrap="square" lIns="99044" tIns="49508" rIns="99044" bIns="49508" anchor="t" anchorCtr="0">
            <a:spAutoFit/>
          </a:bodyPr>
          <a:lstStyle/>
          <a:p>
            <a:pPr marL="371464" indent="-371464" algn="just">
              <a:lnSpc>
                <a:spcPct val="150000"/>
              </a:lnSpc>
              <a:buSzPts val="2100"/>
              <a:buFont typeface="Noto Sans Symbols"/>
              <a:buChar char="❑"/>
            </a:pPr>
            <a:r>
              <a:rPr lang="en-US" sz="2275" dirty="0" err="1">
                <a:latin typeface="UTM Avo" panose="02040603050506020204" pitchFamily="18"/>
              </a:rPr>
              <a:t>Viết</a:t>
            </a:r>
            <a:r>
              <a:rPr lang="en-US" sz="2275" dirty="0">
                <a:latin typeface="UTM Avo" panose="02040603050506020204" pitchFamily="18"/>
              </a:rPr>
              <a:t> </a:t>
            </a:r>
            <a:r>
              <a:rPr lang="en-US" sz="2275" dirty="0" err="1">
                <a:latin typeface="UTM Avo" panose="02040603050506020204" pitchFamily="18"/>
              </a:rPr>
              <a:t>được</a:t>
            </a:r>
            <a:r>
              <a:rPr lang="en-US" sz="2275" dirty="0">
                <a:latin typeface="UTM Avo" panose="02040603050506020204" pitchFamily="18"/>
              </a:rPr>
              <a:t> </a:t>
            </a:r>
            <a:r>
              <a:rPr lang="en-US" sz="2275" dirty="0" err="1">
                <a:latin typeface="UTM Avo" panose="02040603050506020204" pitchFamily="18"/>
              </a:rPr>
              <a:t>bài</a:t>
            </a:r>
            <a:r>
              <a:rPr lang="en-US" sz="2275" dirty="0">
                <a:latin typeface="UTM Avo" panose="02040603050506020204" pitchFamily="18"/>
              </a:rPr>
              <a:t> </a:t>
            </a:r>
            <a:r>
              <a:rPr lang="en-US" sz="2275" dirty="0" err="1">
                <a:latin typeface="UTM Avo" panose="02040603050506020204" pitchFamily="18"/>
              </a:rPr>
              <a:t>luận</a:t>
            </a:r>
            <a:r>
              <a:rPr lang="en-US" sz="2275" dirty="0">
                <a:latin typeface="UTM Avo" panose="02040603050506020204" pitchFamily="18"/>
              </a:rPr>
              <a:t> </a:t>
            </a:r>
            <a:r>
              <a:rPr lang="en-US" sz="2275" dirty="0" err="1">
                <a:latin typeface="UTM Avo" panose="02040603050506020204" pitchFamily="18"/>
              </a:rPr>
              <a:t>thuyết</a:t>
            </a:r>
            <a:r>
              <a:rPr lang="en-US" sz="2275" dirty="0">
                <a:latin typeface="UTM Avo" panose="02040603050506020204" pitchFamily="18"/>
              </a:rPr>
              <a:t> </a:t>
            </a:r>
            <a:r>
              <a:rPr lang="en-US" sz="2275" dirty="0" err="1">
                <a:latin typeface="UTM Avo" panose="02040603050506020204" pitchFamily="18"/>
              </a:rPr>
              <a:t>phục</a:t>
            </a:r>
            <a:r>
              <a:rPr lang="en-US" sz="2275" dirty="0">
                <a:latin typeface="UTM Avo" panose="02040603050506020204" pitchFamily="18"/>
              </a:rPr>
              <a:t> </a:t>
            </a:r>
            <a:r>
              <a:rPr lang="en-US" sz="2275" dirty="0" err="1">
                <a:latin typeface="UTM Avo" panose="02040603050506020204" pitchFamily="18"/>
              </a:rPr>
              <a:t>người</a:t>
            </a:r>
            <a:r>
              <a:rPr lang="en-US" sz="2275" dirty="0">
                <a:latin typeface="UTM Avo" panose="02040603050506020204" pitchFamily="18"/>
              </a:rPr>
              <a:t> </a:t>
            </a:r>
            <a:r>
              <a:rPr lang="en-US" sz="2275" dirty="0" err="1">
                <a:latin typeface="UTM Avo" panose="02040603050506020204" pitchFamily="18"/>
              </a:rPr>
              <a:t>khác</a:t>
            </a:r>
            <a:r>
              <a:rPr lang="en-US" sz="2275" dirty="0">
                <a:latin typeface="UTM Avo" panose="02040603050506020204" pitchFamily="18"/>
              </a:rPr>
              <a:t> </a:t>
            </a:r>
            <a:r>
              <a:rPr lang="en-US" sz="2275" dirty="0" err="1">
                <a:latin typeface="UTM Avo" panose="02040603050506020204" pitchFamily="18"/>
              </a:rPr>
              <a:t>từ</a:t>
            </a:r>
            <a:r>
              <a:rPr lang="en-US" sz="2275" dirty="0">
                <a:latin typeface="UTM Avo" panose="02040603050506020204" pitchFamily="18"/>
              </a:rPr>
              <a:t> </a:t>
            </a:r>
            <a:r>
              <a:rPr lang="en-US" sz="2275" dirty="0" err="1">
                <a:latin typeface="UTM Avo" panose="02040603050506020204" pitchFamily="18"/>
              </a:rPr>
              <a:t>bỏ</a:t>
            </a:r>
            <a:r>
              <a:rPr lang="en-US" sz="2275" dirty="0">
                <a:latin typeface="UTM Avo" panose="02040603050506020204" pitchFamily="18"/>
              </a:rPr>
              <a:t> </a:t>
            </a:r>
            <a:r>
              <a:rPr lang="en-US" sz="2275" dirty="0" err="1">
                <a:latin typeface="UTM Avo" panose="02040603050506020204" pitchFamily="18"/>
              </a:rPr>
              <a:t>một</a:t>
            </a:r>
            <a:r>
              <a:rPr lang="en-US" sz="2275" dirty="0">
                <a:latin typeface="UTM Avo" panose="02040603050506020204" pitchFamily="18"/>
              </a:rPr>
              <a:t> </a:t>
            </a:r>
            <a:r>
              <a:rPr lang="en-US" sz="2275" dirty="0" err="1">
                <a:latin typeface="UTM Avo" panose="02040603050506020204" pitchFamily="18"/>
              </a:rPr>
              <a:t>thói</a:t>
            </a:r>
            <a:r>
              <a:rPr lang="en-US" sz="2275" dirty="0">
                <a:latin typeface="UTM Avo" panose="02040603050506020204" pitchFamily="18"/>
              </a:rPr>
              <a:t> </a:t>
            </a:r>
            <a:r>
              <a:rPr lang="en-US" sz="2275" dirty="0" err="1">
                <a:latin typeface="UTM Avo" panose="02040603050506020204" pitchFamily="18"/>
              </a:rPr>
              <a:t>quen</a:t>
            </a:r>
            <a:r>
              <a:rPr lang="en-US" sz="2275" dirty="0">
                <a:latin typeface="UTM Avo" panose="02040603050506020204" pitchFamily="18"/>
              </a:rPr>
              <a:t> hay </a:t>
            </a:r>
            <a:r>
              <a:rPr lang="en-US" sz="2275" dirty="0" err="1">
                <a:latin typeface="UTM Avo" panose="02040603050506020204" pitchFamily="18"/>
              </a:rPr>
              <a:t>một</a:t>
            </a:r>
            <a:r>
              <a:rPr lang="en-US" sz="2275" dirty="0">
                <a:latin typeface="UTM Avo" panose="02040603050506020204" pitchFamily="18"/>
              </a:rPr>
              <a:t> </a:t>
            </a:r>
            <a:r>
              <a:rPr lang="en-US" sz="2275" dirty="0" err="1">
                <a:latin typeface="UTM Avo" panose="02040603050506020204" pitchFamily="18"/>
              </a:rPr>
              <a:t>quan</a:t>
            </a:r>
            <a:r>
              <a:rPr lang="en-US" sz="2275" dirty="0">
                <a:latin typeface="UTM Avo" panose="02040603050506020204" pitchFamily="18"/>
              </a:rPr>
              <a:t> </a:t>
            </a:r>
            <a:r>
              <a:rPr lang="en-US" sz="2275" dirty="0" err="1">
                <a:latin typeface="UTM Avo" panose="02040603050506020204" pitchFamily="18"/>
              </a:rPr>
              <a:t>niệm</a:t>
            </a:r>
            <a:r>
              <a:rPr lang="en-US" sz="2275" dirty="0">
                <a:latin typeface="UTM Avo" panose="02040603050506020204" pitchFamily="18"/>
              </a:rPr>
              <a:t>.</a:t>
            </a:r>
            <a:endParaRPr sz="1780" dirty="0">
              <a:latin typeface="UTM Avo" panose="02040603050506020204" pitchFamily="18"/>
            </a:endParaRPr>
          </a:p>
        </p:txBody>
      </p:sp>
      <p:grpSp>
        <p:nvGrpSpPr>
          <p:cNvPr id="7" name="Google Shape;423;p17">
            <a:extLst>
              <a:ext uri="{FF2B5EF4-FFF2-40B4-BE49-F238E27FC236}">
                <a16:creationId xmlns:a16="http://schemas.microsoft.com/office/drawing/2014/main" id="{62855C58-7BC8-FF5F-A867-1FE03F325509}"/>
              </a:ext>
            </a:extLst>
          </p:cNvPr>
          <p:cNvGrpSpPr/>
          <p:nvPr/>
        </p:nvGrpSpPr>
        <p:grpSpPr>
          <a:xfrm>
            <a:off x="3592462" y="4516867"/>
            <a:ext cx="7148639" cy="1666763"/>
            <a:chOff x="-3810" y="0"/>
            <a:chExt cx="3518667" cy="2023095"/>
          </a:xfrm>
        </p:grpSpPr>
        <p:sp>
          <p:nvSpPr>
            <p:cNvPr id="8" name="Google Shape;424;p17">
              <a:extLst>
                <a:ext uri="{FF2B5EF4-FFF2-40B4-BE49-F238E27FC236}">
                  <a16:creationId xmlns:a16="http://schemas.microsoft.com/office/drawing/2014/main" id="{4BE21E18-83A2-3AFA-B642-54252DB2F3F2}"/>
                </a:ext>
              </a:extLst>
            </p:cNvPr>
            <p:cNvSpPr/>
            <p:nvPr/>
          </p:nvSpPr>
          <p:spPr>
            <a:xfrm>
              <a:off x="10160" y="16510"/>
              <a:ext cx="3489457" cy="1996425"/>
            </a:xfrm>
            <a:custGeom>
              <a:avLst/>
              <a:gdLst/>
              <a:ahLst/>
              <a:cxnLst/>
              <a:rect l="l" t="t" r="r" b="b"/>
              <a:pathLst>
                <a:path w="3489457" h="1996425" extrusionOk="0">
                  <a:moveTo>
                    <a:pt x="3489457" y="1996425"/>
                  </a:moveTo>
                  <a:lnTo>
                    <a:pt x="0" y="1988805"/>
                  </a:lnTo>
                  <a:lnTo>
                    <a:pt x="0" y="705639"/>
                  </a:lnTo>
                  <a:lnTo>
                    <a:pt x="17780" y="19050"/>
                  </a:lnTo>
                  <a:lnTo>
                    <a:pt x="1737964" y="0"/>
                  </a:lnTo>
                  <a:lnTo>
                    <a:pt x="3470407" y="5080"/>
                  </a:lnTo>
                  <a:close/>
                </a:path>
              </a:pathLst>
            </a:custGeom>
            <a:solidFill>
              <a:srgbClr val="FED891"/>
            </a:solidFill>
            <a:ln>
              <a:noFill/>
            </a:ln>
            <a:effectLst>
              <a:outerShdw blurRad="50800" dist="38100" dir="5400000" algn="t" rotWithShape="0">
                <a:srgbClr val="000000">
                  <a:alpha val="40000"/>
                </a:srgbClr>
              </a:outerShdw>
            </a:effectLst>
          </p:spPr>
          <p:txBody>
            <a:bodyPr/>
            <a:lstStyle/>
            <a:p>
              <a:endParaRPr lang="en-US"/>
            </a:p>
          </p:txBody>
        </p:sp>
        <p:sp>
          <p:nvSpPr>
            <p:cNvPr id="9" name="Google Shape;425;p17">
              <a:extLst>
                <a:ext uri="{FF2B5EF4-FFF2-40B4-BE49-F238E27FC236}">
                  <a16:creationId xmlns:a16="http://schemas.microsoft.com/office/drawing/2014/main" id="{1CEDB472-5E4A-B25E-7097-59DDF6D1BB44}"/>
                </a:ext>
              </a:extLst>
            </p:cNvPr>
            <p:cNvSpPr/>
            <p:nvPr/>
          </p:nvSpPr>
          <p:spPr>
            <a:xfrm>
              <a:off x="-3810" y="0"/>
              <a:ext cx="3518667" cy="2023095"/>
            </a:xfrm>
            <a:custGeom>
              <a:avLst/>
              <a:gdLst/>
              <a:ahLst/>
              <a:cxnLst/>
              <a:rect l="l" t="t" r="r" b="b"/>
              <a:pathLst>
                <a:path w="3518667" h="2023095" extrusionOk="0">
                  <a:moveTo>
                    <a:pt x="3484377" y="21590"/>
                  </a:moveTo>
                  <a:cubicBezTo>
                    <a:pt x="3485647" y="34290"/>
                    <a:pt x="3485647" y="44450"/>
                    <a:pt x="3486917" y="54610"/>
                  </a:cubicBezTo>
                  <a:cubicBezTo>
                    <a:pt x="3489457" y="93695"/>
                    <a:pt x="3490727" y="136199"/>
                    <a:pt x="3493267" y="177185"/>
                  </a:cubicBezTo>
                  <a:cubicBezTo>
                    <a:pt x="3493267" y="236387"/>
                    <a:pt x="3505967" y="1403734"/>
                    <a:pt x="3512317" y="1462936"/>
                  </a:cubicBezTo>
                  <a:cubicBezTo>
                    <a:pt x="3518667" y="1552499"/>
                    <a:pt x="3514857" y="1643579"/>
                    <a:pt x="3514857" y="1733142"/>
                  </a:cubicBezTo>
                  <a:cubicBezTo>
                    <a:pt x="3514857" y="1812078"/>
                    <a:pt x="3516127" y="1884942"/>
                    <a:pt x="3517397" y="1962135"/>
                  </a:cubicBezTo>
                  <a:cubicBezTo>
                    <a:pt x="3517397" y="1983725"/>
                    <a:pt x="3517397" y="1997695"/>
                    <a:pt x="3517397" y="2021825"/>
                  </a:cubicBezTo>
                  <a:cubicBezTo>
                    <a:pt x="3494536" y="2021825"/>
                    <a:pt x="3474217" y="2023095"/>
                    <a:pt x="3448045" y="2021825"/>
                  </a:cubicBezTo>
                  <a:cubicBezTo>
                    <a:pt x="3272492" y="2016745"/>
                    <a:pt x="3094238" y="2023095"/>
                    <a:pt x="2918685" y="2018015"/>
                  </a:cubicBezTo>
                  <a:cubicBezTo>
                    <a:pt x="2813353" y="2014205"/>
                    <a:pt x="2710723" y="2016745"/>
                    <a:pt x="2605391" y="2014205"/>
                  </a:cubicBezTo>
                  <a:cubicBezTo>
                    <a:pt x="2556776" y="2012935"/>
                    <a:pt x="2508162" y="2011665"/>
                    <a:pt x="2459547" y="2010395"/>
                  </a:cubicBezTo>
                  <a:cubicBezTo>
                    <a:pt x="2429838" y="2010395"/>
                    <a:pt x="2402830" y="2011665"/>
                    <a:pt x="2373121" y="2011665"/>
                  </a:cubicBezTo>
                  <a:cubicBezTo>
                    <a:pt x="2297498" y="2010395"/>
                    <a:pt x="2089535" y="2011665"/>
                    <a:pt x="2013913" y="2010395"/>
                  </a:cubicBezTo>
                  <a:cubicBezTo>
                    <a:pt x="1959896" y="2009125"/>
                    <a:pt x="879571" y="2018015"/>
                    <a:pt x="825555" y="2016745"/>
                  </a:cubicBezTo>
                  <a:cubicBezTo>
                    <a:pt x="812051" y="2016745"/>
                    <a:pt x="795846" y="2018015"/>
                    <a:pt x="782342" y="2018015"/>
                  </a:cubicBezTo>
                  <a:cubicBezTo>
                    <a:pt x="749932" y="2018015"/>
                    <a:pt x="720223" y="2019285"/>
                    <a:pt x="687813" y="2019285"/>
                  </a:cubicBezTo>
                  <a:cubicBezTo>
                    <a:pt x="606789" y="2019285"/>
                    <a:pt x="528465" y="2018015"/>
                    <a:pt x="447441" y="2016745"/>
                  </a:cubicBezTo>
                  <a:cubicBezTo>
                    <a:pt x="398826" y="2015475"/>
                    <a:pt x="350211" y="2014205"/>
                    <a:pt x="304298" y="2012935"/>
                  </a:cubicBezTo>
                  <a:cubicBezTo>
                    <a:pt x="217872" y="2011665"/>
                    <a:pt x="131446" y="2010395"/>
                    <a:pt x="48260" y="2010395"/>
                  </a:cubicBezTo>
                  <a:cubicBezTo>
                    <a:pt x="38100" y="2010395"/>
                    <a:pt x="29210" y="2010395"/>
                    <a:pt x="19050" y="2009125"/>
                  </a:cubicBezTo>
                  <a:cubicBezTo>
                    <a:pt x="10160" y="2007855"/>
                    <a:pt x="5080" y="2001505"/>
                    <a:pt x="7620" y="1992615"/>
                  </a:cubicBezTo>
                  <a:cubicBezTo>
                    <a:pt x="16510" y="1960843"/>
                    <a:pt x="12700" y="1922893"/>
                    <a:pt x="11430" y="1883424"/>
                  </a:cubicBezTo>
                  <a:cubicBezTo>
                    <a:pt x="10160" y="1802970"/>
                    <a:pt x="6350" y="1724034"/>
                    <a:pt x="7620" y="1643579"/>
                  </a:cubicBezTo>
                  <a:cubicBezTo>
                    <a:pt x="5080" y="1543391"/>
                    <a:pt x="0" y="303179"/>
                    <a:pt x="7620" y="201473"/>
                  </a:cubicBezTo>
                  <a:cubicBezTo>
                    <a:pt x="8890" y="181739"/>
                    <a:pt x="7620" y="160487"/>
                    <a:pt x="8890" y="140753"/>
                  </a:cubicBezTo>
                  <a:cubicBezTo>
                    <a:pt x="10160" y="108875"/>
                    <a:pt x="12700" y="73960"/>
                    <a:pt x="13970" y="44450"/>
                  </a:cubicBezTo>
                  <a:cubicBezTo>
                    <a:pt x="13970" y="41910"/>
                    <a:pt x="15240" y="39370"/>
                    <a:pt x="16510" y="38100"/>
                  </a:cubicBezTo>
                  <a:cubicBezTo>
                    <a:pt x="38100" y="35560"/>
                    <a:pt x="63925" y="30480"/>
                    <a:pt x="107138" y="29210"/>
                  </a:cubicBezTo>
                  <a:cubicBezTo>
                    <a:pt x="180060" y="25400"/>
                    <a:pt x="252982" y="22860"/>
                    <a:pt x="328605" y="20320"/>
                  </a:cubicBezTo>
                  <a:cubicBezTo>
                    <a:pt x="379920" y="17780"/>
                    <a:pt x="431236" y="16510"/>
                    <a:pt x="479851" y="13970"/>
                  </a:cubicBezTo>
                  <a:cubicBezTo>
                    <a:pt x="528465" y="11430"/>
                    <a:pt x="579781" y="8890"/>
                    <a:pt x="628395" y="8890"/>
                  </a:cubicBezTo>
                  <a:cubicBezTo>
                    <a:pt x="682412" y="7620"/>
                    <a:pt x="736428" y="10160"/>
                    <a:pt x="790444" y="8890"/>
                  </a:cubicBezTo>
                  <a:cubicBezTo>
                    <a:pt x="857964" y="8890"/>
                    <a:pt x="2081433" y="6350"/>
                    <a:pt x="2148953" y="5080"/>
                  </a:cubicBezTo>
                  <a:cubicBezTo>
                    <a:pt x="2213773" y="3810"/>
                    <a:pt x="2278592" y="2540"/>
                    <a:pt x="2346113" y="2540"/>
                  </a:cubicBezTo>
                  <a:cubicBezTo>
                    <a:pt x="2456846" y="1270"/>
                    <a:pt x="2564879" y="0"/>
                    <a:pt x="2675612" y="0"/>
                  </a:cubicBezTo>
                  <a:cubicBezTo>
                    <a:pt x="2721526" y="0"/>
                    <a:pt x="2770141" y="2540"/>
                    <a:pt x="2816054" y="2540"/>
                  </a:cubicBezTo>
                  <a:cubicBezTo>
                    <a:pt x="2942993" y="3810"/>
                    <a:pt x="3072632" y="5080"/>
                    <a:pt x="3199570" y="7620"/>
                  </a:cubicBezTo>
                  <a:cubicBezTo>
                    <a:pt x="3267090" y="8890"/>
                    <a:pt x="3334611" y="12700"/>
                    <a:pt x="3402131" y="16510"/>
                  </a:cubicBezTo>
                  <a:cubicBezTo>
                    <a:pt x="3418336" y="16510"/>
                    <a:pt x="3434541" y="16510"/>
                    <a:pt x="3448045" y="16510"/>
                  </a:cubicBezTo>
                  <a:cubicBezTo>
                    <a:pt x="3465327" y="17780"/>
                    <a:pt x="3474217" y="20320"/>
                    <a:pt x="3484377" y="21590"/>
                  </a:cubicBezTo>
                  <a:close/>
                  <a:moveTo>
                    <a:pt x="3494537" y="2005315"/>
                  </a:moveTo>
                  <a:cubicBezTo>
                    <a:pt x="3495807" y="1988805"/>
                    <a:pt x="3497077" y="1976105"/>
                    <a:pt x="3497077" y="1963405"/>
                  </a:cubicBezTo>
                  <a:cubicBezTo>
                    <a:pt x="3495807" y="1877352"/>
                    <a:pt x="3494537" y="1796898"/>
                    <a:pt x="3494537" y="1710372"/>
                  </a:cubicBezTo>
                  <a:cubicBezTo>
                    <a:pt x="3494537" y="1670903"/>
                    <a:pt x="3497077" y="1631435"/>
                    <a:pt x="3495807" y="1591967"/>
                  </a:cubicBezTo>
                  <a:cubicBezTo>
                    <a:pt x="3495807" y="1555535"/>
                    <a:pt x="3494537" y="1517585"/>
                    <a:pt x="3493267" y="1481153"/>
                  </a:cubicBezTo>
                  <a:cubicBezTo>
                    <a:pt x="3488187" y="1424986"/>
                    <a:pt x="3476757" y="262193"/>
                    <a:pt x="3476757" y="206027"/>
                  </a:cubicBezTo>
                  <a:cubicBezTo>
                    <a:pt x="3474217" y="158969"/>
                    <a:pt x="3471677" y="110393"/>
                    <a:pt x="3469137" y="63500"/>
                  </a:cubicBezTo>
                  <a:cubicBezTo>
                    <a:pt x="3467867" y="44450"/>
                    <a:pt x="3466597" y="43180"/>
                    <a:pt x="3439943" y="41910"/>
                  </a:cubicBezTo>
                  <a:cubicBezTo>
                    <a:pt x="3431840" y="41910"/>
                    <a:pt x="3426438" y="41910"/>
                    <a:pt x="3418336" y="40640"/>
                  </a:cubicBezTo>
                  <a:cubicBezTo>
                    <a:pt x="3350815" y="36830"/>
                    <a:pt x="3280594" y="31750"/>
                    <a:pt x="3213074" y="30480"/>
                  </a:cubicBezTo>
                  <a:cubicBezTo>
                    <a:pt x="3048324" y="26670"/>
                    <a:pt x="2880874" y="25400"/>
                    <a:pt x="2716124" y="22860"/>
                  </a:cubicBezTo>
                  <a:cubicBezTo>
                    <a:pt x="2691817" y="22860"/>
                    <a:pt x="2664809" y="22860"/>
                    <a:pt x="2640502" y="22860"/>
                  </a:cubicBezTo>
                  <a:cubicBezTo>
                    <a:pt x="2599989" y="22860"/>
                    <a:pt x="2559477" y="22860"/>
                    <a:pt x="2521666" y="22860"/>
                  </a:cubicBezTo>
                  <a:cubicBezTo>
                    <a:pt x="2435240" y="22860"/>
                    <a:pt x="2348814" y="22860"/>
                    <a:pt x="2265088" y="24130"/>
                  </a:cubicBezTo>
                  <a:cubicBezTo>
                    <a:pt x="2192166" y="25400"/>
                    <a:pt x="963296" y="29210"/>
                    <a:pt x="890374" y="29210"/>
                  </a:cubicBezTo>
                  <a:cubicBezTo>
                    <a:pt x="771538" y="29210"/>
                    <a:pt x="652703" y="26670"/>
                    <a:pt x="533867" y="33020"/>
                  </a:cubicBezTo>
                  <a:cubicBezTo>
                    <a:pt x="471748" y="36830"/>
                    <a:pt x="412330" y="36830"/>
                    <a:pt x="352912" y="38100"/>
                  </a:cubicBezTo>
                  <a:cubicBezTo>
                    <a:pt x="250281" y="41910"/>
                    <a:pt x="147650" y="45720"/>
                    <a:pt x="49530" y="50800"/>
                  </a:cubicBezTo>
                  <a:cubicBezTo>
                    <a:pt x="36830" y="50800"/>
                    <a:pt x="34290" y="53340"/>
                    <a:pt x="33020" y="69406"/>
                  </a:cubicBezTo>
                  <a:cubicBezTo>
                    <a:pt x="31750" y="96731"/>
                    <a:pt x="31750" y="124055"/>
                    <a:pt x="30480" y="151379"/>
                  </a:cubicBezTo>
                  <a:cubicBezTo>
                    <a:pt x="29210" y="196919"/>
                    <a:pt x="26670" y="240941"/>
                    <a:pt x="25400" y="286481"/>
                  </a:cubicBezTo>
                  <a:cubicBezTo>
                    <a:pt x="20320" y="335058"/>
                    <a:pt x="26670" y="1522139"/>
                    <a:pt x="29210" y="1570715"/>
                  </a:cubicBezTo>
                  <a:cubicBezTo>
                    <a:pt x="29210" y="1622327"/>
                    <a:pt x="29210" y="1675457"/>
                    <a:pt x="30480" y="1727070"/>
                  </a:cubicBezTo>
                  <a:cubicBezTo>
                    <a:pt x="30480" y="1765020"/>
                    <a:pt x="33020" y="1802970"/>
                    <a:pt x="33020" y="1840920"/>
                  </a:cubicBezTo>
                  <a:cubicBezTo>
                    <a:pt x="33020" y="1881906"/>
                    <a:pt x="33020" y="1922893"/>
                    <a:pt x="31750" y="1963405"/>
                  </a:cubicBezTo>
                  <a:cubicBezTo>
                    <a:pt x="31750" y="1967215"/>
                    <a:pt x="31750" y="1969755"/>
                    <a:pt x="31750" y="1973565"/>
                  </a:cubicBezTo>
                  <a:cubicBezTo>
                    <a:pt x="31750" y="1983725"/>
                    <a:pt x="35560" y="1987535"/>
                    <a:pt x="44450" y="1987535"/>
                  </a:cubicBezTo>
                  <a:cubicBezTo>
                    <a:pt x="69327" y="1987535"/>
                    <a:pt x="107138" y="1988805"/>
                    <a:pt x="142249" y="1988805"/>
                  </a:cubicBezTo>
                  <a:cubicBezTo>
                    <a:pt x="193564" y="1988805"/>
                    <a:pt x="247581" y="1986265"/>
                    <a:pt x="298896" y="1988805"/>
                  </a:cubicBezTo>
                  <a:cubicBezTo>
                    <a:pt x="382621" y="1992615"/>
                    <a:pt x="466346" y="1995155"/>
                    <a:pt x="550072" y="1993885"/>
                  </a:cubicBezTo>
                  <a:cubicBezTo>
                    <a:pt x="604088" y="1992615"/>
                    <a:pt x="655403" y="1995155"/>
                    <a:pt x="709420" y="1995155"/>
                  </a:cubicBezTo>
                  <a:cubicBezTo>
                    <a:pt x="787743" y="1995155"/>
                    <a:pt x="866067" y="1993885"/>
                    <a:pt x="944390" y="1995155"/>
                  </a:cubicBezTo>
                  <a:cubicBezTo>
                    <a:pt x="1060525" y="1996425"/>
                    <a:pt x="2335310" y="1986265"/>
                    <a:pt x="2454145" y="1988805"/>
                  </a:cubicBezTo>
                  <a:cubicBezTo>
                    <a:pt x="2505461" y="1990075"/>
                    <a:pt x="2556776" y="1991345"/>
                    <a:pt x="2605391" y="1991345"/>
                  </a:cubicBezTo>
                  <a:cubicBezTo>
                    <a:pt x="2694518" y="1993885"/>
                    <a:pt x="2780944" y="1990075"/>
                    <a:pt x="2870071" y="1993885"/>
                  </a:cubicBezTo>
                  <a:cubicBezTo>
                    <a:pt x="2942993" y="1996425"/>
                    <a:pt x="3015915" y="1996425"/>
                    <a:pt x="3088837" y="1998965"/>
                  </a:cubicBezTo>
                  <a:cubicBezTo>
                    <a:pt x="3196869" y="2002775"/>
                    <a:pt x="3304902" y="2005315"/>
                    <a:pt x="3412934" y="2006585"/>
                  </a:cubicBezTo>
                  <a:cubicBezTo>
                    <a:pt x="3453446" y="2006585"/>
                    <a:pt x="3474217" y="2005315"/>
                    <a:pt x="3494537" y="2005315"/>
                  </a:cubicBezTo>
                  <a:close/>
                </a:path>
              </a:pathLst>
            </a:custGeom>
            <a:solidFill>
              <a:srgbClr val="FED891"/>
            </a:solidFill>
            <a:ln>
              <a:noFill/>
            </a:ln>
            <a:effectLst>
              <a:outerShdw blurRad="50800" dist="38100" dir="5400000" algn="t" rotWithShape="0">
                <a:srgbClr val="000000">
                  <a:alpha val="40000"/>
                </a:srgbClr>
              </a:outerShdw>
            </a:effectLst>
          </p:spPr>
          <p:txBody>
            <a:bodyPr spcFirstLastPara="1" wrap="square" lIns="99044" tIns="99044" rIns="99044" bIns="99044" anchor="ctr" anchorCtr="0">
              <a:noAutofit/>
            </a:bodyPr>
            <a:lstStyle/>
            <a:p>
              <a:endParaRPr sz="1780">
                <a:latin typeface="UTM Avo" panose="02040603050506020204" pitchFamily="18"/>
              </a:endParaRPr>
            </a:p>
          </p:txBody>
        </p:sp>
      </p:grpSp>
      <p:sp>
        <p:nvSpPr>
          <p:cNvPr id="10" name="Google Shape;426;p17">
            <a:extLst>
              <a:ext uri="{FF2B5EF4-FFF2-40B4-BE49-F238E27FC236}">
                <a16:creationId xmlns:a16="http://schemas.microsoft.com/office/drawing/2014/main" id="{0BB83EA2-2F0F-5915-9088-680AD8C1BD11}"/>
              </a:ext>
            </a:extLst>
          </p:cNvPr>
          <p:cNvSpPr/>
          <p:nvPr/>
        </p:nvSpPr>
        <p:spPr>
          <a:xfrm>
            <a:off x="3690823" y="5125208"/>
            <a:ext cx="6949335" cy="450079"/>
          </a:xfrm>
          <a:prstGeom prst="rect">
            <a:avLst/>
          </a:prstGeom>
          <a:noFill/>
          <a:ln>
            <a:noFill/>
          </a:ln>
        </p:spPr>
        <p:txBody>
          <a:bodyPr spcFirstLastPara="1" wrap="square" lIns="99044" tIns="49508" rIns="99044" bIns="49508" anchor="t" anchorCtr="0">
            <a:spAutoFit/>
          </a:bodyPr>
          <a:lstStyle/>
          <a:p>
            <a:pPr marL="371464" indent="-371464" algn="just">
              <a:buSzPts val="2100"/>
              <a:buFont typeface="Noto Sans Symbols"/>
              <a:buChar char="❑"/>
            </a:pPr>
            <a:r>
              <a:rPr lang="en-US" sz="2275" dirty="0" err="1">
                <a:latin typeface="UTM Avo" panose="02040603050506020204" pitchFamily="18"/>
              </a:rPr>
              <a:t>Viết</a:t>
            </a:r>
            <a:r>
              <a:rPr lang="en-US" sz="2275" dirty="0">
                <a:latin typeface="UTM Avo" panose="02040603050506020204" pitchFamily="18"/>
              </a:rPr>
              <a:t> </a:t>
            </a:r>
            <a:r>
              <a:rPr lang="en-US" sz="2275" dirty="0" err="1">
                <a:latin typeface="UTM Avo" panose="02040603050506020204" pitchFamily="18"/>
              </a:rPr>
              <a:t>được</a:t>
            </a:r>
            <a:r>
              <a:rPr lang="en-US" sz="2275" dirty="0">
                <a:latin typeface="UTM Avo" panose="02040603050506020204" pitchFamily="18"/>
              </a:rPr>
              <a:t> </a:t>
            </a:r>
            <a:r>
              <a:rPr lang="en-US" sz="2275" dirty="0" err="1">
                <a:latin typeface="UTM Avo" panose="02040603050506020204" pitchFamily="18"/>
              </a:rPr>
              <a:t>bài</a:t>
            </a:r>
            <a:r>
              <a:rPr lang="en-US" sz="2275" dirty="0">
                <a:latin typeface="UTM Avo" panose="02040603050506020204" pitchFamily="18"/>
              </a:rPr>
              <a:t> </a:t>
            </a:r>
            <a:r>
              <a:rPr lang="en-US" sz="2275" dirty="0" err="1">
                <a:latin typeface="UTM Avo" panose="02040603050506020204" pitchFamily="18"/>
              </a:rPr>
              <a:t>luận</a:t>
            </a:r>
            <a:r>
              <a:rPr lang="en-US" sz="2275" dirty="0">
                <a:latin typeface="UTM Avo" panose="02040603050506020204" pitchFamily="18"/>
              </a:rPr>
              <a:t> </a:t>
            </a:r>
            <a:r>
              <a:rPr lang="en-US" sz="2275" dirty="0" err="1">
                <a:latin typeface="UTM Avo" panose="02040603050506020204" pitchFamily="18"/>
              </a:rPr>
              <a:t>về</a:t>
            </a:r>
            <a:r>
              <a:rPr lang="en-US" sz="2275" dirty="0">
                <a:latin typeface="UTM Avo" panose="02040603050506020204" pitchFamily="18"/>
              </a:rPr>
              <a:t> </a:t>
            </a:r>
            <a:r>
              <a:rPr lang="en-US" sz="2275" dirty="0" err="1">
                <a:latin typeface="UTM Avo" panose="02040603050506020204" pitchFamily="18"/>
              </a:rPr>
              <a:t>bản</a:t>
            </a:r>
            <a:r>
              <a:rPr lang="en-US" sz="2275" dirty="0">
                <a:latin typeface="UTM Avo" panose="02040603050506020204" pitchFamily="18"/>
              </a:rPr>
              <a:t> </a:t>
            </a:r>
            <a:r>
              <a:rPr lang="en-US" sz="2275" dirty="0" err="1">
                <a:latin typeface="UTM Avo" panose="02040603050506020204" pitchFamily="18"/>
              </a:rPr>
              <a:t>thân</a:t>
            </a:r>
            <a:r>
              <a:rPr lang="en-US" sz="2275" dirty="0">
                <a:latin typeface="UTM Avo" panose="02040603050506020204" pitchFamily="18"/>
              </a:rPr>
              <a:t>.</a:t>
            </a:r>
            <a:endParaRPr sz="1780" dirty="0">
              <a:latin typeface="UTM Avo" panose="02040603050506020204" pitchFamily="18"/>
            </a:endParaRPr>
          </a:p>
        </p:txBody>
      </p:sp>
    </p:spTree>
    <p:extLst>
      <p:ext uri="{BB962C8B-B14F-4D97-AF65-F5344CB8AC3E}">
        <p14:creationId xmlns:p14="http://schemas.microsoft.com/office/powerpoint/2010/main" val="4014123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32;p18">
            <a:extLst>
              <a:ext uri="{FF2B5EF4-FFF2-40B4-BE49-F238E27FC236}">
                <a16:creationId xmlns:a16="http://schemas.microsoft.com/office/drawing/2014/main" id="{9E752F2E-D39F-9D64-3517-15A6E2518AEB}"/>
              </a:ext>
            </a:extLst>
          </p:cNvPr>
          <p:cNvSpPr txBox="1"/>
          <p:nvPr/>
        </p:nvSpPr>
        <p:spPr>
          <a:xfrm>
            <a:off x="2438625" y="1457737"/>
            <a:ext cx="7314749" cy="793975"/>
          </a:xfrm>
          <a:prstGeom prst="rect">
            <a:avLst/>
          </a:prstGeom>
          <a:noFill/>
          <a:ln>
            <a:noFill/>
          </a:ln>
        </p:spPr>
        <p:txBody>
          <a:bodyPr spcFirstLastPara="1" wrap="square" lIns="99044" tIns="99044" rIns="99044" bIns="99044" anchor="b" anchorCtr="0">
            <a:noAutofit/>
          </a:bodyPr>
          <a:lstStyle/>
          <a:p>
            <a:pPr algn="ctr"/>
            <a:r>
              <a:rPr lang="en-US" sz="3000" b="1" dirty="0">
                <a:latin typeface="UTM Avo" panose="02040603050506020204" pitchFamily="18"/>
              </a:rPr>
              <a:t>2. </a:t>
            </a:r>
            <a:r>
              <a:rPr lang="en-US" sz="3000" b="1" dirty="0" err="1">
                <a:latin typeface="UTM Avo" panose="02040603050506020204" pitchFamily="18"/>
              </a:rPr>
              <a:t>Thuyết</a:t>
            </a:r>
            <a:r>
              <a:rPr lang="en-US" sz="3000" b="1" dirty="0">
                <a:latin typeface="UTM Avo" panose="02040603050506020204" pitchFamily="18"/>
              </a:rPr>
              <a:t> </a:t>
            </a:r>
            <a:r>
              <a:rPr lang="en-US" sz="3000" b="1" dirty="0" err="1">
                <a:latin typeface="UTM Avo" panose="02040603050506020204" pitchFamily="18"/>
              </a:rPr>
              <a:t>minh</a:t>
            </a:r>
            <a:endParaRPr sz="3000" b="1" dirty="0">
              <a:latin typeface="UTM Avo" panose="02040603050506020204" pitchFamily="18"/>
            </a:endParaRPr>
          </a:p>
        </p:txBody>
      </p:sp>
      <p:sp>
        <p:nvSpPr>
          <p:cNvPr id="3" name="Google Shape;433;p18">
            <a:extLst>
              <a:ext uri="{FF2B5EF4-FFF2-40B4-BE49-F238E27FC236}">
                <a16:creationId xmlns:a16="http://schemas.microsoft.com/office/drawing/2014/main" id="{C2C4DFA8-C3F9-3A3E-A60C-F891E099D99C}"/>
              </a:ext>
            </a:extLst>
          </p:cNvPr>
          <p:cNvSpPr/>
          <p:nvPr/>
        </p:nvSpPr>
        <p:spPr>
          <a:xfrm>
            <a:off x="2436692" y="2471302"/>
            <a:ext cx="8328290" cy="2082510"/>
          </a:xfrm>
          <a:prstGeom prst="roundRect">
            <a:avLst>
              <a:gd name="adj" fmla="val 16667"/>
            </a:avLst>
          </a:prstGeom>
          <a:solidFill>
            <a:schemeClr val="lt1"/>
          </a:solidFill>
          <a:ln w="38100" cap="flat" cmpd="sng">
            <a:solidFill>
              <a:srgbClr val="259289"/>
            </a:solidFill>
            <a:prstDash val="dash"/>
            <a:round/>
            <a:headEnd type="none" w="sm" len="sm"/>
            <a:tailEnd type="none" w="sm" len="sm"/>
          </a:ln>
        </p:spPr>
        <p:txBody>
          <a:bodyPr spcFirstLastPara="1" wrap="square" lIns="99044" tIns="49508" rIns="99044" bIns="49508" anchor="ctr" anchorCtr="0">
            <a:noAutofit/>
          </a:bodyPr>
          <a:lstStyle/>
          <a:p>
            <a:pPr algn="just">
              <a:lnSpc>
                <a:spcPct val="150000"/>
              </a:lnSpc>
            </a:pPr>
            <a:r>
              <a:rPr lang="en-US" sz="2167" dirty="0" err="1">
                <a:latin typeface="UTM Avo" panose="02040603050506020204" pitchFamily="18"/>
              </a:rPr>
              <a:t>Viết</a:t>
            </a:r>
            <a:r>
              <a:rPr lang="en-US" sz="2167" dirty="0">
                <a:latin typeface="UTM Avo" panose="02040603050506020204" pitchFamily="18"/>
              </a:rPr>
              <a:t> </a:t>
            </a:r>
            <a:r>
              <a:rPr lang="en-US" sz="2167" dirty="0" err="1">
                <a:latin typeface="UTM Avo" panose="02040603050506020204" pitchFamily="18"/>
              </a:rPr>
              <a:t>được</a:t>
            </a:r>
            <a:r>
              <a:rPr lang="en-US" sz="2167" dirty="0">
                <a:latin typeface="UTM Avo" panose="02040603050506020204" pitchFamily="18"/>
              </a:rPr>
              <a:t> </a:t>
            </a:r>
            <a:r>
              <a:rPr lang="en-US" sz="2167" dirty="0" err="1">
                <a:latin typeface="UTM Avo" panose="02040603050506020204" pitchFamily="18"/>
              </a:rPr>
              <a:t>báo</a:t>
            </a:r>
            <a:r>
              <a:rPr lang="en-US" sz="2167" dirty="0">
                <a:latin typeface="UTM Avo" panose="02040603050506020204" pitchFamily="18"/>
              </a:rPr>
              <a:t> </a:t>
            </a:r>
            <a:r>
              <a:rPr lang="en-US" sz="2167" dirty="0" err="1">
                <a:latin typeface="UTM Avo" panose="02040603050506020204" pitchFamily="18"/>
              </a:rPr>
              <a:t>cần</a:t>
            </a:r>
            <a:r>
              <a:rPr lang="en-US" sz="2167" dirty="0">
                <a:latin typeface="UTM Avo" panose="02040603050506020204" pitchFamily="18"/>
              </a:rPr>
              <a:t> </a:t>
            </a:r>
            <a:r>
              <a:rPr lang="en-US" sz="2167" dirty="0" err="1">
                <a:latin typeface="UTM Avo" panose="02040603050506020204" pitchFamily="18"/>
              </a:rPr>
              <a:t>kết</a:t>
            </a:r>
            <a:r>
              <a:rPr lang="en-US" sz="2167" dirty="0">
                <a:latin typeface="UTM Avo" panose="02040603050506020204" pitchFamily="18"/>
              </a:rPr>
              <a:t> </a:t>
            </a:r>
            <a:r>
              <a:rPr lang="en-US" sz="2167" dirty="0" err="1">
                <a:latin typeface="UTM Avo" panose="02040603050506020204" pitchFamily="18"/>
              </a:rPr>
              <a:t>quả</a:t>
            </a:r>
            <a:r>
              <a:rPr lang="en-US" sz="2167" dirty="0">
                <a:latin typeface="UTM Avo" panose="02040603050506020204" pitchFamily="18"/>
              </a:rPr>
              <a:t> </a:t>
            </a:r>
            <a:r>
              <a:rPr lang="en-US" sz="2167" dirty="0" err="1">
                <a:latin typeface="UTM Avo" panose="02040603050506020204" pitchFamily="18"/>
              </a:rPr>
              <a:t>nghiên</a:t>
            </a:r>
            <a:r>
              <a:rPr lang="en-US" sz="2167" dirty="0">
                <a:latin typeface="UTM Avo" panose="02040603050506020204" pitchFamily="18"/>
              </a:rPr>
              <a:t> </a:t>
            </a:r>
            <a:r>
              <a:rPr lang="en-US" sz="2167" dirty="0" err="1">
                <a:latin typeface="UTM Avo" panose="02040603050506020204" pitchFamily="18"/>
              </a:rPr>
              <a:t>cứu</a:t>
            </a:r>
            <a:r>
              <a:rPr lang="en-US" sz="2167" dirty="0">
                <a:latin typeface="UTM Avo" panose="02040603050506020204" pitchFamily="18"/>
              </a:rPr>
              <a:t> </a:t>
            </a:r>
            <a:r>
              <a:rPr lang="en-US" sz="2167" dirty="0" err="1">
                <a:latin typeface="UTM Avo" panose="02040603050506020204" pitchFamily="18"/>
              </a:rPr>
              <a:t>về</a:t>
            </a:r>
            <a:r>
              <a:rPr lang="en-US" sz="2167" dirty="0">
                <a:latin typeface="UTM Avo" panose="02040603050506020204" pitchFamily="18"/>
              </a:rPr>
              <a:t> </a:t>
            </a:r>
            <a:r>
              <a:rPr lang="en-US" sz="2167" dirty="0" err="1">
                <a:latin typeface="UTM Avo" panose="02040603050506020204" pitchFamily="18"/>
              </a:rPr>
              <a:t>một</a:t>
            </a:r>
            <a:r>
              <a:rPr lang="en-US" sz="2167" dirty="0">
                <a:latin typeface="UTM Avo" panose="02040603050506020204" pitchFamily="18"/>
              </a:rPr>
              <a:t> </a:t>
            </a:r>
            <a:r>
              <a:rPr lang="en-US" sz="2167" dirty="0" err="1">
                <a:latin typeface="UTM Avo" panose="02040603050506020204" pitchFamily="18"/>
              </a:rPr>
              <a:t>vấn</a:t>
            </a:r>
            <a:r>
              <a:rPr lang="en-US" sz="2167" dirty="0">
                <a:latin typeface="UTM Avo" panose="02040603050506020204" pitchFamily="18"/>
              </a:rPr>
              <a:t> </a:t>
            </a:r>
            <a:r>
              <a:rPr lang="en-US" sz="2167" dirty="0" err="1">
                <a:latin typeface="UTM Avo" panose="02040603050506020204" pitchFamily="18"/>
              </a:rPr>
              <a:t>đề</a:t>
            </a:r>
            <a:r>
              <a:rPr lang="en-US" sz="2167">
                <a:latin typeface="UTM Avo" panose="02040603050506020204" pitchFamily="18"/>
              </a:rPr>
              <a:t>, có </a:t>
            </a:r>
            <a:r>
              <a:rPr lang="en-US" sz="2167" dirty="0" err="1">
                <a:latin typeface="UTM Avo" panose="02040603050506020204" pitchFamily="18"/>
              </a:rPr>
              <a:t>sử</a:t>
            </a:r>
            <a:r>
              <a:rPr lang="en-US" sz="2167" dirty="0">
                <a:latin typeface="UTM Avo" panose="02040603050506020204" pitchFamily="18"/>
              </a:rPr>
              <a:t> </a:t>
            </a:r>
            <a:r>
              <a:rPr lang="en-US" sz="2167" dirty="0" err="1">
                <a:latin typeface="UTM Avo" panose="02040603050506020204" pitchFamily="18"/>
              </a:rPr>
              <a:t>dụng</a:t>
            </a:r>
            <a:r>
              <a:rPr lang="en-US" sz="2167" dirty="0">
                <a:latin typeface="UTM Avo" panose="02040603050506020204" pitchFamily="18"/>
              </a:rPr>
              <a:t> </a:t>
            </a:r>
            <a:r>
              <a:rPr lang="en-US" sz="2167" dirty="0" err="1">
                <a:latin typeface="UTM Avo" panose="02040603050506020204" pitchFamily="18"/>
              </a:rPr>
              <a:t>trích</a:t>
            </a:r>
            <a:r>
              <a:rPr lang="en-US" sz="2167" dirty="0">
                <a:latin typeface="UTM Avo" panose="02040603050506020204" pitchFamily="18"/>
              </a:rPr>
              <a:t> </a:t>
            </a:r>
            <a:r>
              <a:rPr lang="en-US" sz="2167" dirty="0" err="1">
                <a:latin typeface="UTM Avo" panose="02040603050506020204" pitchFamily="18"/>
              </a:rPr>
              <a:t>dẫn</a:t>
            </a:r>
            <a:r>
              <a:rPr lang="en-US" sz="2167" dirty="0">
                <a:latin typeface="UTM Avo" panose="02040603050506020204" pitchFamily="18"/>
              </a:rPr>
              <a:t>, </a:t>
            </a:r>
            <a:r>
              <a:rPr lang="en-US" sz="2167" dirty="0" err="1">
                <a:latin typeface="UTM Avo" panose="02040603050506020204" pitchFamily="18"/>
              </a:rPr>
              <a:t>cuộc</a:t>
            </a:r>
            <a:r>
              <a:rPr lang="en-US" sz="2167" dirty="0">
                <a:latin typeface="UTM Avo" panose="02040603050506020204" pitchFamily="18"/>
              </a:rPr>
              <a:t> </a:t>
            </a:r>
            <a:r>
              <a:rPr lang="en-US" sz="2167" dirty="0" err="1">
                <a:latin typeface="UTM Avo" panose="02040603050506020204" pitchFamily="18"/>
              </a:rPr>
              <a:t>chủ</a:t>
            </a:r>
            <a:r>
              <a:rPr lang="en-US" sz="2167" dirty="0">
                <a:latin typeface="UTM Avo" panose="02040603050506020204" pitchFamily="18"/>
              </a:rPr>
              <a:t> </a:t>
            </a:r>
            <a:r>
              <a:rPr lang="en-US" sz="2167" dirty="0" err="1">
                <a:latin typeface="UTM Avo" panose="02040603050506020204" pitchFamily="18"/>
              </a:rPr>
              <a:t>và</a:t>
            </a:r>
            <a:r>
              <a:rPr lang="en-US" sz="2167" dirty="0">
                <a:latin typeface="UTM Avo" panose="02040603050506020204" pitchFamily="18"/>
              </a:rPr>
              <a:t> </a:t>
            </a:r>
            <a:r>
              <a:rPr lang="en-US" sz="2167" dirty="0" err="1">
                <a:latin typeface="UTM Avo" panose="02040603050506020204" pitchFamily="18"/>
              </a:rPr>
              <a:t>các</a:t>
            </a:r>
            <a:r>
              <a:rPr lang="en-US" sz="2167" dirty="0">
                <a:latin typeface="UTM Avo" panose="02040603050506020204" pitchFamily="18"/>
              </a:rPr>
              <a:t> </a:t>
            </a:r>
            <a:r>
              <a:rPr lang="en-US" sz="2167" dirty="0" err="1">
                <a:latin typeface="UTM Avo" panose="02040603050506020204" pitchFamily="18"/>
              </a:rPr>
              <a:t>phương</a:t>
            </a:r>
            <a:r>
              <a:rPr lang="en-US" sz="2167" dirty="0">
                <a:latin typeface="UTM Avo" panose="02040603050506020204" pitchFamily="18"/>
              </a:rPr>
              <a:t> </a:t>
            </a:r>
            <a:r>
              <a:rPr lang="en-US" sz="2167" dirty="0" err="1">
                <a:latin typeface="UTM Avo" panose="02040603050506020204" pitchFamily="18"/>
              </a:rPr>
              <a:t>tiện</a:t>
            </a:r>
            <a:r>
              <a:rPr lang="en-US" sz="2167" dirty="0">
                <a:latin typeface="UTM Avo" panose="02040603050506020204" pitchFamily="18"/>
              </a:rPr>
              <a:t> </a:t>
            </a:r>
            <a:r>
              <a:rPr lang="en-US" sz="2167" dirty="0" err="1">
                <a:latin typeface="UTM Avo" panose="02040603050506020204" pitchFamily="18"/>
              </a:rPr>
              <a:t>hỗ</a:t>
            </a:r>
            <a:r>
              <a:rPr lang="en-US" sz="2167" dirty="0">
                <a:latin typeface="UTM Avo" panose="02040603050506020204" pitchFamily="18"/>
              </a:rPr>
              <a:t> </a:t>
            </a:r>
            <a:r>
              <a:rPr lang="en-US" sz="2167" dirty="0" err="1">
                <a:latin typeface="UTM Avo" panose="02040603050506020204" pitchFamily="18"/>
              </a:rPr>
              <a:t>trợ</a:t>
            </a:r>
            <a:r>
              <a:rPr lang="en-US" sz="2167" dirty="0">
                <a:latin typeface="UTM Avo" panose="02040603050506020204" pitchFamily="18"/>
              </a:rPr>
              <a:t> </a:t>
            </a:r>
            <a:r>
              <a:rPr lang="en-US" sz="2167" dirty="0" err="1">
                <a:latin typeface="UTM Avo" panose="02040603050506020204" pitchFamily="18"/>
              </a:rPr>
              <a:t>phù</a:t>
            </a:r>
            <a:r>
              <a:rPr lang="en-US" sz="2167" dirty="0">
                <a:latin typeface="UTM Avo" panose="02040603050506020204" pitchFamily="18"/>
              </a:rPr>
              <a:t> </a:t>
            </a:r>
            <a:r>
              <a:rPr lang="en-US" sz="2167" dirty="0" err="1">
                <a:latin typeface="UTM Avo" panose="02040603050506020204" pitchFamily="18"/>
              </a:rPr>
              <a:t>hợp</a:t>
            </a:r>
            <a:r>
              <a:rPr lang="en-US" sz="2167" dirty="0">
                <a:latin typeface="UTM Avo" panose="02040603050506020204" pitchFamily="18"/>
              </a:rPr>
              <a:t>.</a:t>
            </a:r>
            <a:endParaRPr sz="2167" dirty="0">
              <a:latin typeface="UTM Avo" panose="02040603050506020204" pitchFamily="18"/>
            </a:endParaRPr>
          </a:p>
        </p:txBody>
      </p:sp>
      <p:pic>
        <p:nvPicPr>
          <p:cNvPr id="4" name="Google Shape;434;p18">
            <a:extLst>
              <a:ext uri="{FF2B5EF4-FFF2-40B4-BE49-F238E27FC236}">
                <a16:creationId xmlns:a16="http://schemas.microsoft.com/office/drawing/2014/main" id="{5E5D670B-3C13-BA68-898D-6142DEED1962}"/>
              </a:ext>
            </a:extLst>
          </p:cNvPr>
          <p:cNvPicPr preferRelativeResize="0"/>
          <p:nvPr/>
        </p:nvPicPr>
        <p:blipFill rotWithShape="1">
          <a:blip r:embed="rId3">
            <a:alphaModFix/>
          </a:blip>
          <a:srcRect l="37295"/>
          <a:stretch/>
        </p:blipFill>
        <p:spPr>
          <a:xfrm>
            <a:off x="0" y="1854724"/>
            <a:ext cx="941132" cy="1260764"/>
          </a:xfrm>
          <a:prstGeom prst="rect">
            <a:avLst/>
          </a:prstGeom>
          <a:noFill/>
          <a:ln>
            <a:noFill/>
          </a:ln>
        </p:spPr>
      </p:pic>
      <p:pic>
        <p:nvPicPr>
          <p:cNvPr id="5" name="Google Shape;435;p18">
            <a:extLst>
              <a:ext uri="{FF2B5EF4-FFF2-40B4-BE49-F238E27FC236}">
                <a16:creationId xmlns:a16="http://schemas.microsoft.com/office/drawing/2014/main" id="{6363C22F-33BC-A58E-E59D-2ACBC924B37B}"/>
              </a:ext>
            </a:extLst>
          </p:cNvPr>
          <p:cNvPicPr preferRelativeResize="0"/>
          <p:nvPr/>
        </p:nvPicPr>
        <p:blipFill rotWithShape="1">
          <a:blip r:embed="rId3">
            <a:alphaModFix/>
          </a:blip>
          <a:srcRect r="33963" b="721"/>
          <a:stretch/>
        </p:blipFill>
        <p:spPr>
          <a:xfrm>
            <a:off x="11200855" y="1625886"/>
            <a:ext cx="991145" cy="1251652"/>
          </a:xfrm>
          <a:prstGeom prst="rect">
            <a:avLst/>
          </a:prstGeom>
          <a:noFill/>
          <a:ln>
            <a:noFill/>
          </a:ln>
        </p:spPr>
      </p:pic>
      <p:sp>
        <p:nvSpPr>
          <p:cNvPr id="6" name="Google Shape;436;p18">
            <a:extLst>
              <a:ext uri="{FF2B5EF4-FFF2-40B4-BE49-F238E27FC236}">
                <a16:creationId xmlns:a16="http://schemas.microsoft.com/office/drawing/2014/main" id="{1E0142B2-AA87-07D2-E9B1-AF748CF8C126}"/>
              </a:ext>
            </a:extLst>
          </p:cNvPr>
          <p:cNvSpPr/>
          <p:nvPr/>
        </p:nvSpPr>
        <p:spPr>
          <a:xfrm>
            <a:off x="1143000" y="6216361"/>
            <a:ext cx="9905999" cy="641639"/>
          </a:xfrm>
          <a:custGeom>
            <a:avLst/>
            <a:gdLst/>
            <a:ahLst/>
            <a:cxnLst/>
            <a:rect l="l" t="t" r="r" b="b"/>
            <a:pathLst>
              <a:path w="6315192" h="399533" extrusionOk="0">
                <a:moveTo>
                  <a:pt x="0" y="0"/>
                </a:moveTo>
                <a:lnTo>
                  <a:pt x="6315192" y="0"/>
                </a:lnTo>
                <a:lnTo>
                  <a:pt x="6315192" y="399533"/>
                </a:lnTo>
                <a:lnTo>
                  <a:pt x="0" y="399533"/>
                </a:lnTo>
                <a:close/>
              </a:path>
            </a:pathLst>
          </a:custGeom>
          <a:solidFill>
            <a:srgbClr val="8D4001"/>
          </a:solidFill>
          <a:ln>
            <a:noFill/>
          </a:ln>
        </p:spPr>
        <p:txBody>
          <a:bodyPr/>
          <a:lstStyle/>
          <a:p>
            <a:endParaRPr lang="en-US"/>
          </a:p>
        </p:txBody>
      </p:sp>
      <p:pic>
        <p:nvPicPr>
          <p:cNvPr id="7" name="Google Shape;437;p18">
            <a:extLst>
              <a:ext uri="{FF2B5EF4-FFF2-40B4-BE49-F238E27FC236}">
                <a16:creationId xmlns:a16="http://schemas.microsoft.com/office/drawing/2014/main" id="{639DA24F-E0EF-4190-1938-B9F50D2E92DA}"/>
              </a:ext>
            </a:extLst>
          </p:cNvPr>
          <p:cNvPicPr preferRelativeResize="0"/>
          <p:nvPr/>
        </p:nvPicPr>
        <p:blipFill rotWithShape="1">
          <a:blip r:embed="rId4">
            <a:alphaModFix/>
          </a:blip>
          <a:srcRect/>
          <a:stretch/>
        </p:blipFill>
        <p:spPr>
          <a:xfrm>
            <a:off x="4467441" y="4190759"/>
            <a:ext cx="3255184" cy="2217593"/>
          </a:xfrm>
          <a:prstGeom prst="rect">
            <a:avLst/>
          </a:prstGeom>
          <a:noFill/>
          <a:ln>
            <a:noFill/>
          </a:ln>
        </p:spPr>
      </p:pic>
      <p:pic>
        <p:nvPicPr>
          <p:cNvPr id="8" name="Google Shape;438;p18">
            <a:extLst>
              <a:ext uri="{FF2B5EF4-FFF2-40B4-BE49-F238E27FC236}">
                <a16:creationId xmlns:a16="http://schemas.microsoft.com/office/drawing/2014/main" id="{BFDF86A6-7D85-2974-57CF-66A1B8A8D71B}"/>
              </a:ext>
            </a:extLst>
          </p:cNvPr>
          <p:cNvPicPr preferRelativeResize="0"/>
          <p:nvPr/>
        </p:nvPicPr>
        <p:blipFill rotWithShape="1">
          <a:blip r:embed="rId5">
            <a:alphaModFix/>
          </a:blip>
          <a:srcRect/>
          <a:stretch/>
        </p:blipFill>
        <p:spPr>
          <a:xfrm>
            <a:off x="1141067" y="5155090"/>
            <a:ext cx="882535" cy="1154270"/>
          </a:xfrm>
          <a:prstGeom prst="rect">
            <a:avLst/>
          </a:prstGeom>
          <a:noFill/>
          <a:ln>
            <a:noFill/>
          </a:ln>
        </p:spPr>
      </p:pic>
      <p:pic>
        <p:nvPicPr>
          <p:cNvPr id="9" name="Google Shape;439;p18">
            <a:extLst>
              <a:ext uri="{FF2B5EF4-FFF2-40B4-BE49-F238E27FC236}">
                <a16:creationId xmlns:a16="http://schemas.microsoft.com/office/drawing/2014/main" id="{64744886-D70B-BEBD-4CD9-091CD7C2F7C9}"/>
              </a:ext>
            </a:extLst>
          </p:cNvPr>
          <p:cNvPicPr preferRelativeResize="0"/>
          <p:nvPr/>
        </p:nvPicPr>
        <p:blipFill rotWithShape="1">
          <a:blip r:embed="rId6">
            <a:alphaModFix/>
          </a:blip>
          <a:srcRect/>
          <a:stretch/>
        </p:blipFill>
        <p:spPr>
          <a:xfrm rot="1173614">
            <a:off x="8943800" y="3813119"/>
            <a:ext cx="1048902" cy="925656"/>
          </a:xfrm>
          <a:prstGeom prst="rect">
            <a:avLst/>
          </a:prstGeom>
          <a:noFill/>
          <a:ln>
            <a:noFill/>
          </a:ln>
        </p:spPr>
      </p:pic>
    </p:spTree>
    <p:extLst>
      <p:ext uri="{BB962C8B-B14F-4D97-AF65-F5344CB8AC3E}">
        <p14:creationId xmlns:p14="http://schemas.microsoft.com/office/powerpoint/2010/main" val="28958411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oogle Shape;434;p18">
            <a:extLst>
              <a:ext uri="{FF2B5EF4-FFF2-40B4-BE49-F238E27FC236}">
                <a16:creationId xmlns:a16="http://schemas.microsoft.com/office/drawing/2014/main" id="{5E5D670B-3C13-BA68-898D-6142DEED1962}"/>
              </a:ext>
            </a:extLst>
          </p:cNvPr>
          <p:cNvPicPr preferRelativeResize="0"/>
          <p:nvPr/>
        </p:nvPicPr>
        <p:blipFill rotWithShape="1">
          <a:blip r:embed="rId3">
            <a:alphaModFix/>
          </a:blip>
          <a:srcRect l="37295"/>
          <a:stretch/>
        </p:blipFill>
        <p:spPr>
          <a:xfrm>
            <a:off x="0" y="1854724"/>
            <a:ext cx="941132" cy="1260764"/>
          </a:xfrm>
          <a:prstGeom prst="rect">
            <a:avLst/>
          </a:prstGeom>
          <a:noFill/>
          <a:ln>
            <a:noFill/>
          </a:ln>
        </p:spPr>
      </p:pic>
      <p:pic>
        <p:nvPicPr>
          <p:cNvPr id="5" name="Google Shape;435;p18">
            <a:extLst>
              <a:ext uri="{FF2B5EF4-FFF2-40B4-BE49-F238E27FC236}">
                <a16:creationId xmlns:a16="http://schemas.microsoft.com/office/drawing/2014/main" id="{6363C22F-33BC-A58E-E59D-2ACBC924B37B}"/>
              </a:ext>
            </a:extLst>
          </p:cNvPr>
          <p:cNvPicPr preferRelativeResize="0"/>
          <p:nvPr/>
        </p:nvPicPr>
        <p:blipFill rotWithShape="1">
          <a:blip r:embed="rId3">
            <a:alphaModFix/>
          </a:blip>
          <a:srcRect r="33963" b="721"/>
          <a:stretch/>
        </p:blipFill>
        <p:spPr>
          <a:xfrm>
            <a:off x="11200855" y="1625886"/>
            <a:ext cx="991145" cy="1251652"/>
          </a:xfrm>
          <a:prstGeom prst="rect">
            <a:avLst/>
          </a:prstGeom>
          <a:noFill/>
          <a:ln>
            <a:noFill/>
          </a:ln>
        </p:spPr>
      </p:pic>
      <p:sp>
        <p:nvSpPr>
          <p:cNvPr id="6" name="Google Shape;436;p18">
            <a:extLst>
              <a:ext uri="{FF2B5EF4-FFF2-40B4-BE49-F238E27FC236}">
                <a16:creationId xmlns:a16="http://schemas.microsoft.com/office/drawing/2014/main" id="{1E0142B2-AA87-07D2-E9B1-AF748CF8C126}"/>
              </a:ext>
            </a:extLst>
          </p:cNvPr>
          <p:cNvSpPr/>
          <p:nvPr/>
        </p:nvSpPr>
        <p:spPr>
          <a:xfrm>
            <a:off x="1143000" y="6216361"/>
            <a:ext cx="9905999" cy="641639"/>
          </a:xfrm>
          <a:custGeom>
            <a:avLst/>
            <a:gdLst/>
            <a:ahLst/>
            <a:cxnLst/>
            <a:rect l="l" t="t" r="r" b="b"/>
            <a:pathLst>
              <a:path w="6315192" h="399533" extrusionOk="0">
                <a:moveTo>
                  <a:pt x="0" y="0"/>
                </a:moveTo>
                <a:lnTo>
                  <a:pt x="6315192" y="0"/>
                </a:lnTo>
                <a:lnTo>
                  <a:pt x="6315192" y="399533"/>
                </a:lnTo>
                <a:lnTo>
                  <a:pt x="0" y="399533"/>
                </a:lnTo>
                <a:close/>
              </a:path>
            </a:pathLst>
          </a:custGeom>
          <a:solidFill>
            <a:srgbClr val="8D4001"/>
          </a:solidFill>
          <a:ln>
            <a:noFill/>
          </a:ln>
        </p:spPr>
        <p:txBody>
          <a:bodyPr/>
          <a:lstStyle/>
          <a:p>
            <a:endParaRPr lang="en-US"/>
          </a:p>
        </p:txBody>
      </p:sp>
      <p:pic>
        <p:nvPicPr>
          <p:cNvPr id="7" name="Google Shape;437;p18">
            <a:extLst>
              <a:ext uri="{FF2B5EF4-FFF2-40B4-BE49-F238E27FC236}">
                <a16:creationId xmlns:a16="http://schemas.microsoft.com/office/drawing/2014/main" id="{639DA24F-E0EF-4190-1938-B9F50D2E92DA}"/>
              </a:ext>
            </a:extLst>
          </p:cNvPr>
          <p:cNvPicPr preferRelativeResize="0"/>
          <p:nvPr/>
        </p:nvPicPr>
        <p:blipFill rotWithShape="1">
          <a:blip r:embed="rId4">
            <a:alphaModFix/>
          </a:blip>
          <a:srcRect/>
          <a:stretch/>
        </p:blipFill>
        <p:spPr>
          <a:xfrm>
            <a:off x="4467441" y="4190759"/>
            <a:ext cx="3255184" cy="2217593"/>
          </a:xfrm>
          <a:prstGeom prst="rect">
            <a:avLst/>
          </a:prstGeom>
          <a:noFill/>
          <a:ln>
            <a:noFill/>
          </a:ln>
        </p:spPr>
      </p:pic>
      <p:pic>
        <p:nvPicPr>
          <p:cNvPr id="8" name="Google Shape;438;p18">
            <a:extLst>
              <a:ext uri="{FF2B5EF4-FFF2-40B4-BE49-F238E27FC236}">
                <a16:creationId xmlns:a16="http://schemas.microsoft.com/office/drawing/2014/main" id="{BFDF86A6-7D85-2974-57CF-66A1B8A8D71B}"/>
              </a:ext>
            </a:extLst>
          </p:cNvPr>
          <p:cNvPicPr preferRelativeResize="0"/>
          <p:nvPr/>
        </p:nvPicPr>
        <p:blipFill rotWithShape="1">
          <a:blip r:embed="rId5">
            <a:alphaModFix/>
          </a:blip>
          <a:srcRect/>
          <a:stretch/>
        </p:blipFill>
        <p:spPr>
          <a:xfrm>
            <a:off x="1141067" y="5155090"/>
            <a:ext cx="882535" cy="1154270"/>
          </a:xfrm>
          <a:prstGeom prst="rect">
            <a:avLst/>
          </a:prstGeom>
          <a:noFill/>
          <a:ln>
            <a:noFill/>
          </a:ln>
        </p:spPr>
      </p:pic>
      <p:sp>
        <p:nvSpPr>
          <p:cNvPr id="10" name="Google Shape;444;p19">
            <a:extLst>
              <a:ext uri="{FF2B5EF4-FFF2-40B4-BE49-F238E27FC236}">
                <a16:creationId xmlns:a16="http://schemas.microsoft.com/office/drawing/2014/main" id="{B27408AA-B795-9E17-C6D7-96EA158AC1D5}"/>
              </a:ext>
            </a:extLst>
          </p:cNvPr>
          <p:cNvSpPr txBox="1"/>
          <p:nvPr/>
        </p:nvSpPr>
        <p:spPr>
          <a:xfrm>
            <a:off x="2437658" y="1471165"/>
            <a:ext cx="7314749" cy="793975"/>
          </a:xfrm>
          <a:prstGeom prst="rect">
            <a:avLst/>
          </a:prstGeom>
          <a:noFill/>
          <a:ln>
            <a:noFill/>
          </a:ln>
        </p:spPr>
        <p:txBody>
          <a:bodyPr spcFirstLastPara="1" wrap="square" lIns="99044" tIns="99044" rIns="99044" bIns="99044" anchor="b" anchorCtr="0">
            <a:noAutofit/>
          </a:bodyPr>
          <a:lstStyle/>
          <a:p>
            <a:pPr algn="ctr"/>
            <a:r>
              <a:rPr lang="en-US" sz="3000" b="1">
                <a:latin typeface="UTM Avo" panose="02040603050506020204" pitchFamily="18"/>
              </a:rPr>
              <a:t>3. Nhật dụng</a:t>
            </a:r>
            <a:endParaRPr sz="3000" b="1">
              <a:latin typeface="UTM Avo" panose="02040603050506020204" pitchFamily="18"/>
            </a:endParaRPr>
          </a:p>
        </p:txBody>
      </p:sp>
      <p:sp>
        <p:nvSpPr>
          <p:cNvPr id="11" name="Google Shape;445;p19">
            <a:extLst>
              <a:ext uri="{FF2B5EF4-FFF2-40B4-BE49-F238E27FC236}">
                <a16:creationId xmlns:a16="http://schemas.microsoft.com/office/drawing/2014/main" id="{6A36EBDB-9292-D6DC-869C-F8C2914D0975}"/>
              </a:ext>
            </a:extLst>
          </p:cNvPr>
          <p:cNvSpPr/>
          <p:nvPr/>
        </p:nvSpPr>
        <p:spPr>
          <a:xfrm>
            <a:off x="2437657" y="2341611"/>
            <a:ext cx="7703869" cy="1646984"/>
          </a:xfrm>
          <a:prstGeom prst="roundRect">
            <a:avLst>
              <a:gd name="adj" fmla="val 16667"/>
            </a:avLst>
          </a:prstGeom>
          <a:solidFill>
            <a:schemeClr val="lt1"/>
          </a:solidFill>
          <a:ln w="38100" cap="flat" cmpd="sng">
            <a:solidFill>
              <a:srgbClr val="259289"/>
            </a:solidFill>
            <a:prstDash val="dash"/>
            <a:round/>
            <a:headEnd type="none" w="sm" len="sm"/>
            <a:tailEnd type="none" w="sm" len="sm"/>
          </a:ln>
        </p:spPr>
        <p:txBody>
          <a:bodyPr spcFirstLastPara="1" wrap="square" lIns="99044" tIns="49508" rIns="99044" bIns="49508" anchor="ctr" anchorCtr="0">
            <a:noAutofit/>
          </a:bodyPr>
          <a:lstStyle/>
          <a:p>
            <a:pPr algn="just">
              <a:lnSpc>
                <a:spcPct val="150000"/>
              </a:lnSpc>
            </a:pPr>
            <a:r>
              <a:rPr lang="en-US" sz="2167" dirty="0" err="1">
                <a:latin typeface="UTM Avo" panose="02040603050506020204" pitchFamily="18"/>
              </a:rPr>
              <a:t>Viết</a:t>
            </a:r>
            <a:r>
              <a:rPr lang="en-US" sz="2167" dirty="0">
                <a:latin typeface="UTM Avo" panose="02040603050506020204" pitchFamily="18"/>
              </a:rPr>
              <a:t> </a:t>
            </a:r>
            <a:r>
              <a:rPr lang="en-US" sz="2167" dirty="0" err="1">
                <a:latin typeface="UTM Avo" panose="02040603050506020204" pitchFamily="18"/>
              </a:rPr>
              <a:t>được</a:t>
            </a:r>
            <a:r>
              <a:rPr lang="en-US" sz="2167" dirty="0">
                <a:latin typeface="UTM Avo" panose="02040603050506020204" pitchFamily="18"/>
              </a:rPr>
              <a:t> </a:t>
            </a:r>
            <a:r>
              <a:rPr lang="en-US" sz="2167" dirty="0" err="1">
                <a:latin typeface="UTM Avo" panose="02040603050506020204" pitchFamily="18"/>
              </a:rPr>
              <a:t>văn</a:t>
            </a:r>
            <a:r>
              <a:rPr lang="en-US" sz="2167" dirty="0">
                <a:latin typeface="UTM Avo" panose="02040603050506020204" pitchFamily="18"/>
              </a:rPr>
              <a:t> </a:t>
            </a:r>
            <a:r>
              <a:rPr lang="en-US" sz="2167" dirty="0" err="1">
                <a:latin typeface="UTM Avo" panose="02040603050506020204" pitchFamily="18"/>
              </a:rPr>
              <a:t>bản</a:t>
            </a:r>
            <a:r>
              <a:rPr lang="en-US" sz="2167" dirty="0">
                <a:latin typeface="UTM Avo" panose="02040603050506020204" pitchFamily="18"/>
              </a:rPr>
              <a:t> </a:t>
            </a:r>
            <a:r>
              <a:rPr lang="en-US" sz="2167" dirty="0" err="1">
                <a:latin typeface="UTM Avo" panose="02040603050506020204" pitchFamily="18"/>
              </a:rPr>
              <a:t>nội</a:t>
            </a:r>
            <a:r>
              <a:rPr lang="en-US" sz="2167" dirty="0">
                <a:latin typeface="UTM Avo" panose="02040603050506020204" pitchFamily="18"/>
              </a:rPr>
              <a:t> </a:t>
            </a:r>
            <a:r>
              <a:rPr lang="en-US" sz="2167" dirty="0" err="1">
                <a:latin typeface="UTM Avo" panose="02040603050506020204" pitchFamily="18"/>
              </a:rPr>
              <a:t>quy</a:t>
            </a:r>
            <a:r>
              <a:rPr lang="en-US" sz="2167" dirty="0">
                <a:latin typeface="UTM Avo" panose="02040603050506020204" pitchFamily="18"/>
              </a:rPr>
              <a:t> </a:t>
            </a:r>
            <a:r>
              <a:rPr lang="en-US" sz="2167" dirty="0" err="1">
                <a:latin typeface="UTM Avo" panose="02040603050506020204" pitchFamily="18"/>
              </a:rPr>
              <a:t>hoặc</a:t>
            </a:r>
            <a:r>
              <a:rPr lang="en-US" sz="2167" dirty="0">
                <a:latin typeface="UTM Avo" panose="02040603050506020204" pitchFamily="18"/>
              </a:rPr>
              <a:t> </a:t>
            </a:r>
            <a:r>
              <a:rPr lang="en-US" sz="2167" dirty="0" err="1">
                <a:latin typeface="UTM Avo" panose="02040603050506020204" pitchFamily="18"/>
              </a:rPr>
              <a:t>văn</a:t>
            </a:r>
            <a:r>
              <a:rPr lang="en-US" sz="2167" dirty="0">
                <a:latin typeface="UTM Avo" panose="02040603050506020204" pitchFamily="18"/>
              </a:rPr>
              <a:t> </a:t>
            </a:r>
            <a:r>
              <a:rPr lang="en-US" sz="2167" dirty="0" err="1">
                <a:latin typeface="UTM Avo" panose="02040603050506020204" pitchFamily="18"/>
              </a:rPr>
              <a:t>bản</a:t>
            </a:r>
            <a:r>
              <a:rPr lang="en-US" sz="2167" dirty="0">
                <a:latin typeface="UTM Avo" panose="02040603050506020204" pitchFamily="18"/>
              </a:rPr>
              <a:t> </a:t>
            </a:r>
            <a:r>
              <a:rPr lang="en-US" sz="2167" dirty="0" err="1">
                <a:latin typeface="UTM Avo" panose="02040603050506020204" pitchFamily="18"/>
              </a:rPr>
              <a:t>hướng</a:t>
            </a:r>
            <a:r>
              <a:rPr lang="en-US" sz="2167" dirty="0">
                <a:latin typeface="UTM Avo" panose="02040603050506020204" pitchFamily="18"/>
              </a:rPr>
              <a:t> </a:t>
            </a:r>
            <a:r>
              <a:rPr lang="en-US" sz="2167" dirty="0" err="1">
                <a:latin typeface="UTM Avo" panose="02040603050506020204" pitchFamily="18"/>
              </a:rPr>
              <a:t>dẫn</a:t>
            </a:r>
            <a:r>
              <a:rPr lang="en-US" sz="2167" dirty="0">
                <a:latin typeface="UTM Avo" panose="02040603050506020204" pitchFamily="18"/>
              </a:rPr>
              <a:t> </a:t>
            </a:r>
            <a:r>
              <a:rPr lang="en-US" sz="2167" dirty="0" err="1">
                <a:latin typeface="UTM Avo" panose="02040603050506020204" pitchFamily="18"/>
              </a:rPr>
              <a:t>ở</a:t>
            </a:r>
            <a:r>
              <a:rPr lang="en-US" sz="2167" dirty="0">
                <a:latin typeface="UTM Avo" panose="02040603050506020204" pitchFamily="18"/>
              </a:rPr>
              <a:t> </a:t>
            </a:r>
            <a:r>
              <a:rPr lang="en-US" sz="2167" dirty="0" err="1">
                <a:latin typeface="UTM Avo" panose="02040603050506020204" pitchFamily="18"/>
              </a:rPr>
              <a:t>nơi</a:t>
            </a:r>
            <a:r>
              <a:rPr lang="en-US" sz="2167" dirty="0">
                <a:latin typeface="UTM Avo" panose="02040603050506020204" pitchFamily="18"/>
              </a:rPr>
              <a:t> </a:t>
            </a:r>
            <a:r>
              <a:rPr lang="en-US" sz="2167" dirty="0" err="1">
                <a:latin typeface="UTM Avo" panose="02040603050506020204" pitchFamily="18"/>
              </a:rPr>
              <a:t>công</a:t>
            </a:r>
            <a:r>
              <a:rPr lang="en-US" sz="2167" dirty="0">
                <a:latin typeface="UTM Avo" panose="02040603050506020204" pitchFamily="18"/>
              </a:rPr>
              <a:t> </a:t>
            </a:r>
            <a:r>
              <a:rPr lang="en-US" sz="2167" dirty="0" err="1">
                <a:latin typeface="UTM Avo" panose="02040603050506020204" pitchFamily="18"/>
              </a:rPr>
              <a:t>cộng</a:t>
            </a:r>
            <a:r>
              <a:rPr lang="en-US" sz="2167" dirty="0">
                <a:latin typeface="UTM Avo" panose="02040603050506020204" pitchFamily="18"/>
              </a:rPr>
              <a:t>.</a:t>
            </a:r>
            <a:endParaRPr sz="2167" dirty="0">
              <a:latin typeface="UTM Avo" panose="02040603050506020204" pitchFamily="18"/>
            </a:endParaRPr>
          </a:p>
        </p:txBody>
      </p:sp>
      <p:pic>
        <p:nvPicPr>
          <p:cNvPr id="12" name="Google Shape;451;p19">
            <a:extLst>
              <a:ext uri="{FF2B5EF4-FFF2-40B4-BE49-F238E27FC236}">
                <a16:creationId xmlns:a16="http://schemas.microsoft.com/office/drawing/2014/main" id="{8A2587C7-F7F0-54C3-6FDF-4BF73ACA12A8}"/>
              </a:ext>
            </a:extLst>
          </p:cNvPr>
          <p:cNvPicPr preferRelativeResize="0"/>
          <p:nvPr/>
        </p:nvPicPr>
        <p:blipFill rotWithShape="1">
          <a:blip r:embed="rId6">
            <a:alphaModFix/>
          </a:blip>
          <a:srcRect/>
          <a:stretch/>
        </p:blipFill>
        <p:spPr>
          <a:xfrm rot="1173614">
            <a:off x="8788409" y="3442184"/>
            <a:ext cx="1048902" cy="925656"/>
          </a:xfrm>
          <a:prstGeom prst="rect">
            <a:avLst/>
          </a:prstGeom>
          <a:noFill/>
          <a:ln>
            <a:noFill/>
          </a:ln>
        </p:spPr>
      </p:pic>
    </p:spTree>
    <p:extLst>
      <p:ext uri="{BB962C8B-B14F-4D97-AF65-F5344CB8AC3E}">
        <p14:creationId xmlns:p14="http://schemas.microsoft.com/office/powerpoint/2010/main" val="12611908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bg/>
                                          </p:spTgt>
                                        </p:tgtEl>
                                        <p:attrNameLst>
                                          <p:attrName>style.visibility</p:attrName>
                                        </p:attrNameLst>
                                      </p:cBhvr>
                                      <p:to>
                                        <p:strVal val="visible"/>
                                      </p:to>
                                    </p:set>
                                    <p:animEffect transition="in" filter="fade">
                                      <p:cBhvr>
                                        <p:cTn id="12" dur="500"/>
                                        <p:tgtEl>
                                          <p:spTgt spid="11">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fade">
                                      <p:cBhvr>
                                        <p:cTn id="15" dur="500"/>
                                        <p:tgtEl>
                                          <p:spTgt spid="11">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2;p9">
            <a:extLst>
              <a:ext uri="{FF2B5EF4-FFF2-40B4-BE49-F238E27FC236}">
                <a16:creationId xmlns:a16="http://schemas.microsoft.com/office/drawing/2014/main" id="{659EDC1A-4EEB-C7E3-AF47-89F4FE6005DD}"/>
              </a:ext>
            </a:extLst>
          </p:cNvPr>
          <p:cNvSpPr/>
          <p:nvPr/>
        </p:nvSpPr>
        <p:spPr>
          <a:xfrm>
            <a:off x="1700212" y="1952978"/>
            <a:ext cx="8791575" cy="3657381"/>
          </a:xfrm>
          <a:custGeom>
            <a:avLst/>
            <a:gdLst/>
            <a:ahLst/>
            <a:cxnLst/>
            <a:rect l="l" t="t" r="r" b="b"/>
            <a:pathLst>
              <a:path w="8732589" h="3898454" extrusionOk="0">
                <a:moveTo>
                  <a:pt x="8608130" y="3898453"/>
                </a:moveTo>
                <a:lnTo>
                  <a:pt x="124460" y="3898453"/>
                </a:lnTo>
                <a:cubicBezTo>
                  <a:pt x="55880" y="3898453"/>
                  <a:pt x="0" y="3842573"/>
                  <a:pt x="0" y="3773993"/>
                </a:cubicBezTo>
                <a:lnTo>
                  <a:pt x="0" y="124460"/>
                </a:lnTo>
                <a:cubicBezTo>
                  <a:pt x="0" y="55880"/>
                  <a:pt x="55880" y="0"/>
                  <a:pt x="124460" y="0"/>
                </a:cubicBezTo>
                <a:lnTo>
                  <a:pt x="8608130" y="0"/>
                </a:lnTo>
                <a:cubicBezTo>
                  <a:pt x="8676710" y="0"/>
                  <a:pt x="8732589" y="55880"/>
                  <a:pt x="8732589" y="124460"/>
                </a:cubicBezTo>
                <a:lnTo>
                  <a:pt x="8732589" y="3773993"/>
                </a:lnTo>
                <a:cubicBezTo>
                  <a:pt x="8732589" y="3842574"/>
                  <a:pt x="8676710" y="3898454"/>
                  <a:pt x="8608130" y="3898454"/>
                </a:cubicBezTo>
                <a:close/>
              </a:path>
            </a:pathLst>
          </a:custGeom>
          <a:solidFill>
            <a:schemeClr val="accent2">
              <a:lumMod val="20000"/>
              <a:lumOff val="80000"/>
            </a:schemeClr>
          </a:solidFill>
          <a:ln>
            <a:noFill/>
          </a:ln>
        </p:spPr>
        <p:txBody>
          <a:bodyPr spcFirstLastPara="1" wrap="square" lIns="49522" tIns="49522" rIns="49522" bIns="49522" anchor="ctr" anchorCtr="0">
            <a:noAutofit/>
          </a:bodyPr>
          <a:lstStyle/>
          <a:p>
            <a:endParaRPr sz="445">
              <a:latin typeface="UTM Avo" panose="02040603050506020204" pitchFamily="18"/>
            </a:endParaRPr>
          </a:p>
        </p:txBody>
      </p:sp>
      <p:sp>
        <p:nvSpPr>
          <p:cNvPr id="3" name="Google Shape;183;p9">
            <a:extLst>
              <a:ext uri="{FF2B5EF4-FFF2-40B4-BE49-F238E27FC236}">
                <a16:creationId xmlns:a16="http://schemas.microsoft.com/office/drawing/2014/main" id="{EFA58E19-56DB-0116-3231-D3F1247A6D97}"/>
              </a:ext>
            </a:extLst>
          </p:cNvPr>
          <p:cNvSpPr/>
          <p:nvPr/>
        </p:nvSpPr>
        <p:spPr>
          <a:xfrm>
            <a:off x="1142999" y="5610359"/>
            <a:ext cx="9906000" cy="444220"/>
          </a:xfrm>
          <a:custGeom>
            <a:avLst/>
            <a:gdLst/>
            <a:ahLst/>
            <a:cxnLst/>
            <a:rect l="l" t="t" r="r" b="b"/>
            <a:pathLst>
              <a:path w="6555032" h="293951" extrusionOk="0">
                <a:moveTo>
                  <a:pt x="0" y="0"/>
                </a:moveTo>
                <a:lnTo>
                  <a:pt x="6555032" y="0"/>
                </a:lnTo>
                <a:lnTo>
                  <a:pt x="6555032" y="293951"/>
                </a:lnTo>
                <a:lnTo>
                  <a:pt x="0" y="293951"/>
                </a:lnTo>
                <a:close/>
              </a:path>
            </a:pathLst>
          </a:custGeom>
          <a:solidFill>
            <a:srgbClr val="1C4F59"/>
          </a:solidFill>
          <a:ln>
            <a:noFill/>
          </a:ln>
        </p:spPr>
        <p:txBody>
          <a:bodyPr/>
          <a:lstStyle/>
          <a:p>
            <a:endParaRPr lang="en-US"/>
          </a:p>
        </p:txBody>
      </p:sp>
      <p:sp>
        <p:nvSpPr>
          <p:cNvPr id="4" name="Google Shape;184;p9">
            <a:extLst>
              <a:ext uri="{FF2B5EF4-FFF2-40B4-BE49-F238E27FC236}">
                <a16:creationId xmlns:a16="http://schemas.microsoft.com/office/drawing/2014/main" id="{74F72783-4AF3-9267-8A69-E604EC5B1541}"/>
              </a:ext>
            </a:extLst>
          </p:cNvPr>
          <p:cNvSpPr txBox="1"/>
          <p:nvPr/>
        </p:nvSpPr>
        <p:spPr>
          <a:xfrm>
            <a:off x="1411286" y="3334229"/>
            <a:ext cx="9369425" cy="650178"/>
          </a:xfrm>
          <a:prstGeom prst="rect">
            <a:avLst/>
          </a:prstGeom>
          <a:noFill/>
          <a:ln>
            <a:noFill/>
          </a:ln>
        </p:spPr>
        <p:txBody>
          <a:bodyPr spcFirstLastPara="1" wrap="square" lIns="0" tIns="0" rIns="0" bIns="0" anchor="t" anchorCtr="0">
            <a:spAutoFit/>
          </a:bodyPr>
          <a:lstStyle/>
          <a:p>
            <a:pPr algn="ctr"/>
            <a:r>
              <a:rPr lang="en-US" sz="4225" b="1" dirty="0">
                <a:latin typeface="UTM Avo" panose="02040603050506020204" pitchFamily="18"/>
              </a:rPr>
              <a:t>IV. HỌC NÓI VÀ NGHE</a:t>
            </a:r>
            <a:endParaRPr sz="4225" b="1" dirty="0">
              <a:latin typeface="UTM Avo" panose="02040603050506020204" pitchFamily="18"/>
            </a:endParaRPr>
          </a:p>
        </p:txBody>
      </p:sp>
      <p:pic>
        <p:nvPicPr>
          <p:cNvPr id="5" name="Google Shape;185;p9">
            <a:extLst>
              <a:ext uri="{FF2B5EF4-FFF2-40B4-BE49-F238E27FC236}">
                <a16:creationId xmlns:a16="http://schemas.microsoft.com/office/drawing/2014/main" id="{E451FE8D-857B-3BAC-9E5C-2B68459E28E8}"/>
              </a:ext>
            </a:extLst>
          </p:cNvPr>
          <p:cNvPicPr preferRelativeResize="0"/>
          <p:nvPr/>
        </p:nvPicPr>
        <p:blipFill rotWithShape="1">
          <a:blip r:embed="rId3">
            <a:alphaModFix/>
          </a:blip>
          <a:srcRect/>
          <a:stretch/>
        </p:blipFill>
        <p:spPr>
          <a:xfrm>
            <a:off x="7899682" y="4338639"/>
            <a:ext cx="3598334" cy="2018404"/>
          </a:xfrm>
          <a:prstGeom prst="rect">
            <a:avLst/>
          </a:prstGeom>
          <a:noFill/>
          <a:ln>
            <a:noFill/>
          </a:ln>
        </p:spPr>
      </p:pic>
      <p:pic>
        <p:nvPicPr>
          <p:cNvPr id="6" name="Google Shape;186;p9">
            <a:extLst>
              <a:ext uri="{FF2B5EF4-FFF2-40B4-BE49-F238E27FC236}">
                <a16:creationId xmlns:a16="http://schemas.microsoft.com/office/drawing/2014/main" id="{4EB4FB4E-79D2-A742-9208-F715666BE186}"/>
              </a:ext>
            </a:extLst>
          </p:cNvPr>
          <p:cNvPicPr preferRelativeResize="0"/>
          <p:nvPr/>
        </p:nvPicPr>
        <p:blipFill rotWithShape="1">
          <a:blip r:embed="rId4">
            <a:alphaModFix/>
          </a:blip>
          <a:srcRect/>
          <a:stretch/>
        </p:blipFill>
        <p:spPr>
          <a:xfrm flipH="1">
            <a:off x="9430070" y="1377113"/>
            <a:ext cx="1350642" cy="1151730"/>
          </a:xfrm>
          <a:prstGeom prst="rect">
            <a:avLst/>
          </a:prstGeom>
          <a:noFill/>
          <a:ln>
            <a:noFill/>
          </a:ln>
        </p:spPr>
      </p:pic>
      <p:pic>
        <p:nvPicPr>
          <p:cNvPr id="7" name="Google Shape;291;p7">
            <a:extLst>
              <a:ext uri="{FF2B5EF4-FFF2-40B4-BE49-F238E27FC236}">
                <a16:creationId xmlns:a16="http://schemas.microsoft.com/office/drawing/2014/main" id="{907D2B4D-AF99-39F7-DC5A-D4E56D0399A1}"/>
              </a:ext>
            </a:extLst>
          </p:cNvPr>
          <p:cNvPicPr preferRelativeResize="0"/>
          <p:nvPr/>
        </p:nvPicPr>
        <p:blipFill rotWithShape="1">
          <a:blip r:embed="rId5">
            <a:alphaModFix/>
          </a:blip>
          <a:srcRect r="50326" b="47742"/>
          <a:stretch/>
        </p:blipFill>
        <p:spPr>
          <a:xfrm>
            <a:off x="653659" y="1508758"/>
            <a:ext cx="3907447" cy="2740482"/>
          </a:xfrm>
          <a:prstGeom prst="rect">
            <a:avLst/>
          </a:prstGeom>
          <a:noFill/>
          <a:ln>
            <a:noFill/>
          </a:ln>
        </p:spPr>
      </p:pic>
    </p:spTree>
    <p:extLst>
      <p:ext uri="{BB962C8B-B14F-4D97-AF65-F5344CB8AC3E}">
        <p14:creationId xmlns:p14="http://schemas.microsoft.com/office/powerpoint/2010/main" val="41196199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Google Shape;467;p21">
            <a:extLst>
              <a:ext uri="{FF2B5EF4-FFF2-40B4-BE49-F238E27FC236}">
                <a16:creationId xmlns:a16="http://schemas.microsoft.com/office/drawing/2014/main" id="{F60B905C-861D-BCE3-CFF1-3559C0F04760}"/>
              </a:ext>
            </a:extLst>
          </p:cNvPr>
          <p:cNvGraphicFramePr/>
          <p:nvPr>
            <p:extLst>
              <p:ext uri="{D42A27DB-BD31-4B8C-83A1-F6EECF244321}">
                <p14:modId xmlns:p14="http://schemas.microsoft.com/office/powerpoint/2010/main" val="580075938"/>
              </p:ext>
            </p:extLst>
          </p:nvPr>
        </p:nvGraphicFramePr>
        <p:xfrm>
          <a:off x="712470" y="1796954"/>
          <a:ext cx="11342198" cy="4657538"/>
        </p:xfrm>
        <a:graphic>
          <a:graphicData uri="http://schemas.openxmlformats.org/drawingml/2006/table">
            <a:tbl>
              <a:tblPr bandRow="1">
                <a:noFill/>
              </a:tblPr>
              <a:tblGrid>
                <a:gridCol w="1493028">
                  <a:extLst>
                    <a:ext uri="{9D8B030D-6E8A-4147-A177-3AD203B41FA5}">
                      <a16:colId xmlns:a16="http://schemas.microsoft.com/office/drawing/2014/main" val="20000"/>
                    </a:ext>
                  </a:extLst>
                </a:gridCol>
                <a:gridCol w="9849170">
                  <a:extLst>
                    <a:ext uri="{9D8B030D-6E8A-4147-A177-3AD203B41FA5}">
                      <a16:colId xmlns:a16="http://schemas.microsoft.com/office/drawing/2014/main" val="20001"/>
                    </a:ext>
                  </a:extLst>
                </a:gridCol>
              </a:tblGrid>
              <a:tr h="385870">
                <a:tc>
                  <a:txBody>
                    <a:bodyPr/>
                    <a:lstStyle/>
                    <a:p>
                      <a:pPr marL="30480" marR="30480" lvl="0" indent="0" algn="ctr" rtl="0">
                        <a:lnSpc>
                          <a:spcPct val="130000"/>
                        </a:lnSpc>
                        <a:spcBef>
                          <a:spcPts val="0"/>
                        </a:spcBef>
                        <a:spcAft>
                          <a:spcPts val="0"/>
                        </a:spcAft>
                        <a:buNone/>
                      </a:pPr>
                      <a:r>
                        <a:rPr lang="en-US" sz="1900" u="none" strike="noStrike" cap="none" dirty="0" err="1">
                          <a:latin typeface="UTM Avo" panose="02040603050506020204" pitchFamily="18"/>
                        </a:rPr>
                        <a:t>Kĩ</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năng</a:t>
                      </a:r>
                      <a:endParaRPr sz="1900" u="none" strike="noStrike" cap="none" dirty="0">
                        <a:latin typeface="UTM Avo" panose="02040603050506020204" pitchFamily="18"/>
                        <a:ea typeface="Times New Roman"/>
                        <a:cs typeface="Times New Roman"/>
                        <a:sym typeface="Times New Roman"/>
                      </a:endParaRPr>
                    </a:p>
                  </a:txBody>
                  <a:tcPr marL="66083" marR="66083"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30480" marR="30480" lvl="0" indent="0" algn="ctr" rtl="0">
                        <a:lnSpc>
                          <a:spcPct val="130000"/>
                        </a:lnSpc>
                        <a:spcBef>
                          <a:spcPts val="0"/>
                        </a:spcBef>
                        <a:spcAft>
                          <a:spcPts val="0"/>
                        </a:spcAft>
                        <a:buNone/>
                      </a:pPr>
                      <a:r>
                        <a:rPr lang="en-US" sz="1900" u="none" strike="noStrike" cap="none" dirty="0" err="1">
                          <a:latin typeface="UTM Avo" panose="02040603050506020204" pitchFamily="18"/>
                        </a:rPr>
                        <a:t>Yêu</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cầu</a:t>
                      </a:r>
                      <a:endParaRPr sz="1900" u="none" strike="noStrike" cap="none" dirty="0">
                        <a:latin typeface="UTM Avo" panose="02040603050506020204" pitchFamily="18"/>
                        <a:ea typeface="Times New Roman"/>
                        <a:cs typeface="Times New Roman"/>
                        <a:sym typeface="Times New Roman"/>
                      </a:endParaRPr>
                    </a:p>
                  </a:txBody>
                  <a:tcPr marL="66083" marR="66083" marT="0"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183584">
                <a:tc>
                  <a:txBody>
                    <a:bodyPr/>
                    <a:lstStyle/>
                    <a:p>
                      <a:pPr marL="30480" marR="30480" lvl="0" indent="0" algn="ctr" rtl="0">
                        <a:lnSpc>
                          <a:spcPct val="130000"/>
                        </a:lnSpc>
                        <a:spcBef>
                          <a:spcPts val="0"/>
                        </a:spcBef>
                        <a:spcAft>
                          <a:spcPts val="0"/>
                        </a:spcAft>
                        <a:buNone/>
                      </a:pPr>
                      <a:r>
                        <a:rPr lang="en-US" sz="1900" u="none" strike="noStrike" cap="none" dirty="0" err="1">
                          <a:latin typeface="UTM Avo" panose="02040603050506020204" pitchFamily="18"/>
                        </a:rPr>
                        <a:t>Nói</a:t>
                      </a:r>
                      <a:endParaRPr sz="1900" u="none" strike="noStrike" cap="none" dirty="0">
                        <a:latin typeface="UTM Avo" panose="02040603050506020204" pitchFamily="18"/>
                        <a:ea typeface="Times New Roman"/>
                        <a:cs typeface="Times New Roman"/>
                        <a:sym typeface="Times New Roman"/>
                      </a:endParaRPr>
                    </a:p>
                  </a:txBody>
                  <a:tcPr marL="66083" marR="66083"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316230" marR="30480" lvl="0" indent="-285750" algn="just" rtl="0">
                        <a:lnSpc>
                          <a:spcPct val="130000"/>
                        </a:lnSpc>
                        <a:spcBef>
                          <a:spcPts val="0"/>
                        </a:spcBef>
                        <a:spcAft>
                          <a:spcPts val="0"/>
                        </a:spcAft>
                        <a:buClr>
                          <a:srgbClr val="000000"/>
                        </a:buClr>
                        <a:buSzPts val="1700"/>
                        <a:buFont typeface="Noto Sans Symbols"/>
                        <a:buChar char="✔"/>
                      </a:pPr>
                      <a:r>
                        <a:rPr lang="en-US" sz="1900" u="none" strike="noStrike" cap="none" dirty="0" err="1">
                          <a:latin typeface="UTM Avo" panose="02040603050506020204" pitchFamily="18"/>
                        </a:rPr>
                        <a:t>Biết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thuyết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trình</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về</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một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vấn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đề</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xã</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hội</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sử</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dụng</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kết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hợp</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phương</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tiện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ngôn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ngữ</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với</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các</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phương</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tiện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giao</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tiếp</a:t>
                      </a:r>
                      <a:r>
                        <a:rPr lang="en-US" sz="1900" u="none" strike="noStrike" cap="none" dirty="0">
                          <a:latin typeface="UTM Avo" panose="02040603050506020204" pitchFamily="18"/>
                        </a:rPr>
                        <a:t> phi </a:t>
                      </a:r>
                      <a:r>
                        <a:rPr lang="en-US" sz="1900" u="none" strike="noStrike" cap="none" dirty="0" err="1">
                          <a:latin typeface="UTM Avo" panose="02040603050506020204" pitchFamily="18"/>
                        </a:rPr>
                        <a:t>ngôn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ngữ</a:t>
                      </a:r>
                      <a:r>
                        <a:rPr lang="en-US" sz="1900" u="none" strike="noStrike" cap="none" dirty="0">
                          <a:latin typeface="UTM Avo" panose="02040603050506020204" pitchFamily="18"/>
                        </a:rPr>
                        <a:t>.</a:t>
                      </a:r>
                      <a:endParaRPr sz="1900" dirty="0">
                        <a:latin typeface="UTM Avo" panose="02040603050506020204" pitchFamily="18"/>
                      </a:endParaRPr>
                    </a:p>
                    <a:p>
                      <a:pPr marL="316230" marR="30480" lvl="0" indent="-285750" algn="just" rtl="0">
                        <a:lnSpc>
                          <a:spcPct val="130000"/>
                        </a:lnSpc>
                        <a:spcBef>
                          <a:spcPts val="0"/>
                        </a:spcBef>
                        <a:spcAft>
                          <a:spcPts val="0"/>
                        </a:spcAft>
                        <a:buClr>
                          <a:srgbClr val="000000"/>
                        </a:buClr>
                        <a:buSzPts val="1700"/>
                        <a:buFont typeface="Noto Sans Symbols"/>
                        <a:buChar char="✔"/>
                      </a:pPr>
                      <a:r>
                        <a:rPr lang="en-US" sz="1900" u="none" strike="noStrike" cap="none" dirty="0" err="1">
                          <a:latin typeface="UTM Avo" panose="02040603050506020204" pitchFamily="18"/>
                        </a:rPr>
                        <a:t>Trình</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bày</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báo</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cáo</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về</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một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kết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quả</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nghiên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cứu</a:t>
                      </a:r>
                      <a:r>
                        <a:rPr lang="en-US" sz="1900" u="none" strike="noStrike" cap="none" dirty="0">
                          <a:latin typeface="UTM Avo" panose="02040603050506020204" pitchFamily="18"/>
                        </a:rPr>
                        <a:t> hay </a:t>
                      </a:r>
                      <a:r>
                        <a:rPr lang="en-US" sz="1900" u="none" strike="noStrike" cap="none" dirty="0" err="1">
                          <a:latin typeface="UTM Avo" panose="02040603050506020204" pitchFamily="18"/>
                        </a:rPr>
                        <a:t>hoạt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động</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trải</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nghiệm</a:t>
                      </a:r>
                      <a:r>
                        <a:rPr lang="en-US" sz="1900" u="none" strike="noStrike" cap="none" dirty="0">
                          <a:latin typeface="UTM Avo" panose="02040603050506020204" pitchFamily="18"/>
                        </a:rPr>
                        <a:t>.</a:t>
                      </a:r>
                      <a:endParaRPr sz="1900" dirty="0">
                        <a:latin typeface="UTM Avo" panose="02040603050506020204" pitchFamily="18"/>
                      </a:endParaRPr>
                    </a:p>
                    <a:p>
                      <a:pPr marL="316230" marR="30480" lvl="0" indent="-285750" algn="just" rtl="0">
                        <a:lnSpc>
                          <a:spcPct val="130000"/>
                        </a:lnSpc>
                        <a:spcBef>
                          <a:spcPts val="0"/>
                        </a:spcBef>
                        <a:spcAft>
                          <a:spcPts val="0"/>
                        </a:spcAft>
                        <a:buClr>
                          <a:srgbClr val="000000"/>
                        </a:buClr>
                        <a:buSzPts val="1700"/>
                        <a:buFont typeface="Noto Sans Symbols"/>
                        <a:buChar char="✔"/>
                      </a:pPr>
                      <a:r>
                        <a:rPr lang="en-US" sz="1900" u="none" strike="noStrike" cap="none" dirty="0" err="1">
                          <a:latin typeface="UTM Avo" panose="02040603050506020204" pitchFamily="18"/>
                        </a:rPr>
                        <a:t>Biết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giới</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thiệu</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đánh</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giá</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về</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nội</a:t>
                      </a:r>
                      <a:r>
                        <a:rPr lang="en-US" sz="1900" u="none" strike="noStrike" cap="none" dirty="0">
                          <a:latin typeface="UTM Avo" panose="02040603050506020204" pitchFamily="18"/>
                        </a:rPr>
                        <a:t> dung </a:t>
                      </a:r>
                      <a:r>
                        <a:rPr lang="en-US" sz="1900" u="none" strike="noStrike" cap="none" dirty="0" err="1">
                          <a:latin typeface="UTM Avo" panose="02040603050506020204" pitchFamily="18"/>
                        </a:rPr>
                        <a:t>và</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nghệ</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thuật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của</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một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tác</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phẩm</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văn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học</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theo</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lựa</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chọn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cá</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nhân</a:t>
                      </a:r>
                      <a:r>
                        <a:rPr lang="en-US" sz="1900" u="none" strike="noStrike" cap="none" dirty="0">
                          <a:latin typeface="UTM Avo" panose="02040603050506020204" pitchFamily="18"/>
                        </a:rPr>
                        <a:t>).</a:t>
                      </a:r>
                      <a:endParaRPr sz="1900" u="none" strike="noStrike" cap="none" dirty="0">
                        <a:latin typeface="UTM Avo" panose="02040603050506020204" pitchFamily="18"/>
                        <a:ea typeface="Times New Roman"/>
                        <a:cs typeface="Times New Roman"/>
                        <a:sym typeface="Times New Roman"/>
                      </a:endParaRPr>
                    </a:p>
                  </a:txBody>
                  <a:tcPr marL="66083" marR="66083"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824651">
                <a:tc>
                  <a:txBody>
                    <a:bodyPr/>
                    <a:lstStyle/>
                    <a:p>
                      <a:pPr marL="30480" marR="30480" lvl="0" indent="0" algn="ctr" rtl="0">
                        <a:lnSpc>
                          <a:spcPct val="130000"/>
                        </a:lnSpc>
                        <a:spcBef>
                          <a:spcPts val="0"/>
                        </a:spcBef>
                        <a:spcAft>
                          <a:spcPts val="0"/>
                        </a:spcAft>
                        <a:buNone/>
                      </a:pPr>
                      <a:r>
                        <a:rPr lang="en-US" sz="1900" u="none" strike="noStrike" cap="none">
                          <a:latin typeface="UTM Avo" panose="02040603050506020204" pitchFamily="18"/>
                        </a:rPr>
                        <a:t>Nghe</a:t>
                      </a:r>
                      <a:endParaRPr sz="1900" u="none" strike="noStrike" cap="none">
                        <a:latin typeface="UTM Avo" panose="02040603050506020204" pitchFamily="18"/>
                        <a:ea typeface="Times New Roman"/>
                        <a:cs typeface="Times New Roman"/>
                        <a:sym typeface="Times New Roman"/>
                      </a:endParaRPr>
                    </a:p>
                  </a:txBody>
                  <a:tcPr marL="66083" marR="66083"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316230" marR="30480" lvl="0" indent="-285750" algn="just" rtl="0">
                        <a:lnSpc>
                          <a:spcPct val="130000"/>
                        </a:lnSpc>
                        <a:spcBef>
                          <a:spcPts val="0"/>
                        </a:spcBef>
                        <a:spcAft>
                          <a:spcPts val="0"/>
                        </a:spcAft>
                        <a:buClr>
                          <a:srgbClr val="000000"/>
                        </a:buClr>
                        <a:buSzPts val="1700"/>
                        <a:buFont typeface="Noto Sans Symbols"/>
                        <a:buChar char="✔"/>
                      </a:pPr>
                      <a:r>
                        <a:rPr lang="en-US" sz="1900" u="none" strike="noStrike" cap="none" dirty="0">
                          <a:latin typeface="UTM Avo" panose="02040603050506020204" pitchFamily="18"/>
                        </a:rPr>
                        <a:t>Nghe </a:t>
                      </a:r>
                      <a:r>
                        <a:rPr lang="en-US" sz="1900" u="none" strike="noStrike" cap="none" dirty="0" err="1">
                          <a:latin typeface="UTM Avo" panose="02040603050506020204" pitchFamily="18"/>
                        </a:rPr>
                        <a:t>và</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nắm</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bắt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được</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nội</a:t>
                      </a:r>
                      <a:r>
                        <a:rPr lang="en-US" sz="1900" u="none" strike="noStrike" cap="none" dirty="0">
                          <a:latin typeface="UTM Avo" panose="02040603050506020204" pitchFamily="18"/>
                        </a:rPr>
                        <a:t> dung </a:t>
                      </a:r>
                      <a:r>
                        <a:rPr lang="en-US" sz="1900" u="none" strike="noStrike" cap="none" dirty="0" err="1">
                          <a:latin typeface="UTM Avo" panose="02040603050506020204" pitchFamily="18"/>
                        </a:rPr>
                        <a:t>thuyết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trình</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quan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điểm</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của</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người</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nói</a:t>
                      </a:r>
                      <a:r>
                        <a:rPr lang="en-US" sz="1900" u="none" strike="noStrike" cap="none" dirty="0">
                          <a:latin typeface="UTM Avo" panose="02040603050506020204" pitchFamily="18"/>
                        </a:rPr>
                        <a:t>.</a:t>
                      </a:r>
                      <a:endParaRPr sz="1900" dirty="0">
                        <a:latin typeface="UTM Avo" panose="02040603050506020204" pitchFamily="18"/>
                      </a:endParaRPr>
                    </a:p>
                    <a:p>
                      <a:pPr marL="316230" marR="30480" lvl="0" indent="-285750" algn="just" rtl="0">
                        <a:lnSpc>
                          <a:spcPct val="130000"/>
                        </a:lnSpc>
                        <a:spcBef>
                          <a:spcPts val="0"/>
                        </a:spcBef>
                        <a:spcAft>
                          <a:spcPts val="0"/>
                        </a:spcAft>
                        <a:buClr>
                          <a:srgbClr val="000000"/>
                        </a:buClr>
                        <a:buSzPts val="1700"/>
                        <a:buFont typeface="Noto Sans Symbols"/>
                        <a:buChar char="✔"/>
                      </a:pPr>
                      <a:r>
                        <a:rPr lang="en-US" sz="1900" u="none" strike="noStrike" cap="none" dirty="0" err="1">
                          <a:latin typeface="UTM Avo" panose="02040603050506020204" pitchFamily="18"/>
                        </a:rPr>
                        <a:t>Biết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nhận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xét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về</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nội</a:t>
                      </a:r>
                      <a:r>
                        <a:rPr lang="en-US" sz="1900" u="none" strike="noStrike" cap="none" dirty="0">
                          <a:latin typeface="UTM Avo" panose="02040603050506020204" pitchFamily="18"/>
                        </a:rPr>
                        <a:t> dung </a:t>
                      </a:r>
                      <a:r>
                        <a:rPr lang="en-US" sz="1900" u="none" strike="noStrike" cap="none" dirty="0" err="1">
                          <a:latin typeface="UTM Avo" panose="02040603050506020204" pitchFamily="18"/>
                        </a:rPr>
                        <a:t>và</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hình</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thức</a:t>
                      </a:r>
                      <a:r>
                        <a:rPr lang="en-US" sz="1900" u="none" strike="noStrike" cap="none" dirty="0">
                          <a:latin typeface="UTM Avo" panose="02040603050506020204" pitchFamily="18"/>
                        </a:rPr>
                        <a:t> </a:t>
                      </a:r>
                      <a:r>
                        <a:rPr lang="en-US" sz="1900" u="none" strike="noStrike" cap="none" err="1">
                          <a:latin typeface="UTM Avo" panose="02040603050506020204" pitchFamily="18"/>
                        </a:rPr>
                        <a:t>thuyết</a:t>
                      </a:r>
                      <a:r>
                        <a:rPr lang="en-US" sz="1900" u="none" strike="noStrike" cap="none">
                          <a:latin typeface="UTM Avo" panose="02040603050506020204" pitchFamily="18"/>
                        </a:rPr>
                        <a:t> trình</a:t>
                      </a:r>
                      <a:r>
                        <a:rPr lang="en-US" sz="1900" u="none" strike="noStrike" cap="none" dirty="0">
                          <a:latin typeface="UTM Avo" panose="02040603050506020204" pitchFamily="18"/>
                        </a:rPr>
                        <a:t>.</a:t>
                      </a:r>
                      <a:endParaRPr sz="1900" u="none" strike="noStrike" cap="none" dirty="0">
                        <a:latin typeface="UTM Avo" panose="02040603050506020204" pitchFamily="18"/>
                        <a:ea typeface="Times New Roman"/>
                        <a:cs typeface="Times New Roman"/>
                        <a:sym typeface="Times New Roman"/>
                      </a:endParaRPr>
                    </a:p>
                  </a:txBody>
                  <a:tcPr marL="66083" marR="66083"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263433">
                <a:tc>
                  <a:txBody>
                    <a:bodyPr/>
                    <a:lstStyle/>
                    <a:p>
                      <a:pPr marL="30480" marR="30480" lvl="0" indent="0" algn="ctr" rtl="0">
                        <a:lnSpc>
                          <a:spcPct val="130000"/>
                        </a:lnSpc>
                        <a:spcBef>
                          <a:spcPts val="0"/>
                        </a:spcBef>
                        <a:spcAft>
                          <a:spcPts val="0"/>
                        </a:spcAft>
                        <a:buNone/>
                      </a:pPr>
                      <a:r>
                        <a:rPr lang="en-US" sz="1900" u="none" strike="noStrike" cap="none" dirty="0" err="1">
                          <a:latin typeface="UTM Avo" panose="02040603050506020204" pitchFamily="18"/>
                        </a:rPr>
                        <a:t>Nói</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nghe</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tương</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tác</a:t>
                      </a:r>
                      <a:endParaRPr sz="1900" u="none" strike="noStrike" cap="none" dirty="0">
                        <a:latin typeface="UTM Avo" panose="02040603050506020204" pitchFamily="18"/>
                        <a:ea typeface="Times New Roman"/>
                        <a:cs typeface="Times New Roman"/>
                        <a:sym typeface="Times New Roman"/>
                      </a:endParaRPr>
                    </a:p>
                  </a:txBody>
                  <a:tcPr marL="66083" marR="66083"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316230" marR="30480" lvl="0" indent="-285750" algn="just" rtl="0">
                        <a:lnSpc>
                          <a:spcPct val="130000"/>
                        </a:lnSpc>
                        <a:spcBef>
                          <a:spcPts val="0"/>
                        </a:spcBef>
                        <a:spcAft>
                          <a:spcPts val="0"/>
                        </a:spcAft>
                        <a:buClr>
                          <a:srgbClr val="000000"/>
                        </a:buClr>
                        <a:buSzPts val="1700"/>
                        <a:buFont typeface="Noto Sans Symbols"/>
                        <a:buChar char="✔"/>
                      </a:pPr>
                      <a:r>
                        <a:rPr lang="en-US" sz="1900" u="none" strike="noStrike" cap="none" dirty="0" err="1">
                          <a:latin typeface="UTM Avo" panose="02040603050506020204" pitchFamily="18"/>
                        </a:rPr>
                        <a:t>Biết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thảo</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luận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về</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một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vấn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đề</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có</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những</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ý</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kiến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khác</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nhau</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đưa</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ra</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được</a:t>
                      </a:r>
                      <a:r>
                        <a:rPr lang="en-US" sz="1900" u="none" strike="noStrike" cap="none" dirty="0">
                          <a:latin typeface="UTM Avo" panose="02040603050506020204" pitchFamily="18"/>
                        </a:rPr>
                        <a:t> </a:t>
                      </a:r>
                      <a:r>
                        <a:rPr lang="en-US" sz="1900" u="none" strike="noStrike" cap="none" err="1">
                          <a:latin typeface="UTM Avo" panose="02040603050506020204" pitchFamily="18"/>
                        </a:rPr>
                        <a:t>những</a:t>
                      </a:r>
                      <a:r>
                        <a:rPr lang="en-US" sz="1900" u="none" strike="noStrike" cap="none">
                          <a:latin typeface="UTM Avo" panose="02040603050506020204" pitchFamily="18"/>
                        </a:rPr>
                        <a:t> căn </a:t>
                      </a:r>
                      <a:r>
                        <a:rPr lang="en-US" sz="1900" u="none" strike="noStrike" cap="none" dirty="0" err="1">
                          <a:latin typeface="UTM Avo" panose="02040603050506020204" pitchFamily="18"/>
                        </a:rPr>
                        <a:t>cứ</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thuyết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phục</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để</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bảo</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vệ</a:t>
                      </a:r>
                      <a:r>
                        <a:rPr lang="en-US" sz="1900" u="none" strike="noStrike" cap="none" dirty="0">
                          <a:latin typeface="UTM Avo" panose="02040603050506020204" pitchFamily="18"/>
                        </a:rPr>
                        <a:t> hay </a:t>
                      </a:r>
                      <a:r>
                        <a:rPr lang="en-US" sz="1900" u="none" strike="noStrike" cap="none" dirty="0" err="1">
                          <a:latin typeface="UTM Avo" panose="02040603050506020204" pitchFamily="18"/>
                        </a:rPr>
                        <a:t>bác</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bỏ</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một</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ý</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kiến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nào</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đó</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tôn</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trọng</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người</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đối</a:t>
                      </a:r>
                      <a:r>
                        <a:rPr lang="en-US" sz="1900" u="none" strike="noStrike" cap="none" dirty="0">
                          <a:latin typeface="UTM Avo" panose="02040603050506020204" pitchFamily="18"/>
                        </a:rPr>
                        <a:t> </a:t>
                      </a:r>
                      <a:r>
                        <a:rPr lang="en-US" sz="1900" u="none" strike="noStrike" cap="none" dirty="0" err="1">
                          <a:latin typeface="UTM Avo" panose="02040603050506020204" pitchFamily="18"/>
                        </a:rPr>
                        <a:t>thoại</a:t>
                      </a:r>
                      <a:r>
                        <a:rPr lang="en-US" sz="1900" u="none" strike="noStrike" cap="none" dirty="0">
                          <a:latin typeface="UTM Avo" panose="02040603050506020204" pitchFamily="18"/>
                        </a:rPr>
                        <a:t>.</a:t>
                      </a:r>
                      <a:endParaRPr sz="1900" u="none" strike="noStrike" cap="none" dirty="0">
                        <a:latin typeface="UTM Avo" panose="02040603050506020204" pitchFamily="18"/>
                        <a:ea typeface="Times New Roman"/>
                        <a:cs typeface="Times New Roman"/>
                        <a:sym typeface="Times New Roman"/>
                      </a:endParaRPr>
                    </a:p>
                  </a:txBody>
                  <a:tcPr marL="66083" marR="66083"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3" name="Google Shape;468;p21">
            <a:extLst>
              <a:ext uri="{FF2B5EF4-FFF2-40B4-BE49-F238E27FC236}">
                <a16:creationId xmlns:a16="http://schemas.microsoft.com/office/drawing/2014/main" id="{74959868-D71B-1899-62B6-3419B77440CB}"/>
              </a:ext>
            </a:extLst>
          </p:cNvPr>
          <p:cNvPicPr preferRelativeResize="0"/>
          <p:nvPr/>
        </p:nvPicPr>
        <p:blipFill rotWithShape="1">
          <a:blip r:embed="rId3">
            <a:alphaModFix/>
          </a:blip>
          <a:srcRect/>
          <a:stretch/>
        </p:blipFill>
        <p:spPr>
          <a:xfrm rot="9583260">
            <a:off x="11268543" y="6154367"/>
            <a:ext cx="703919" cy="600251"/>
          </a:xfrm>
          <a:prstGeom prst="rect">
            <a:avLst/>
          </a:prstGeom>
          <a:noFill/>
          <a:ln>
            <a:noFill/>
          </a:ln>
        </p:spPr>
      </p:pic>
      <p:pic>
        <p:nvPicPr>
          <p:cNvPr id="4" name="Google Shape;469;p21">
            <a:extLst>
              <a:ext uri="{FF2B5EF4-FFF2-40B4-BE49-F238E27FC236}">
                <a16:creationId xmlns:a16="http://schemas.microsoft.com/office/drawing/2014/main" id="{53E32778-A745-5843-1742-A9AE2005ABF8}"/>
              </a:ext>
            </a:extLst>
          </p:cNvPr>
          <p:cNvPicPr preferRelativeResize="0"/>
          <p:nvPr/>
        </p:nvPicPr>
        <p:blipFill rotWithShape="1">
          <a:blip r:embed="rId4">
            <a:alphaModFix/>
          </a:blip>
          <a:srcRect/>
          <a:stretch/>
        </p:blipFill>
        <p:spPr>
          <a:xfrm>
            <a:off x="-497224" y="1791075"/>
            <a:ext cx="994447" cy="393989"/>
          </a:xfrm>
          <a:prstGeom prst="rect">
            <a:avLst/>
          </a:prstGeom>
          <a:noFill/>
          <a:ln>
            <a:noFill/>
          </a:ln>
        </p:spPr>
      </p:pic>
    </p:spTree>
    <p:extLst>
      <p:ext uri="{BB962C8B-B14F-4D97-AF65-F5344CB8AC3E}">
        <p14:creationId xmlns:p14="http://schemas.microsoft.com/office/powerpoint/2010/main" val="30643857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873CBF12-CD43-19F1-A112-618EBDF2ADBF}"/>
              </a:ext>
            </a:extLst>
          </p:cNvPr>
          <p:cNvPicPr>
            <a:picLocks noChangeAspect="1"/>
          </p:cNvPicPr>
          <p:nvPr/>
        </p:nvPicPr>
        <p:blipFill>
          <a:blip r:embed="rId4"/>
          <a:stretch>
            <a:fillRect/>
          </a:stretch>
        </p:blipFill>
        <p:spPr>
          <a:xfrm>
            <a:off x="4501082" y="3203022"/>
            <a:ext cx="3189835" cy="1764777"/>
          </a:xfrm>
          <a:prstGeom prst="rect">
            <a:avLst/>
          </a:prstGeom>
        </p:spPr>
      </p:pic>
    </p:spTree>
    <p:extLst>
      <p:ext uri="{BB962C8B-B14F-4D97-AF65-F5344CB8AC3E}">
        <p14:creationId xmlns:p14="http://schemas.microsoft.com/office/powerpoint/2010/main" val="173458660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Google Shape;493;p31">
            <a:extLst>
              <a:ext uri="{FF2B5EF4-FFF2-40B4-BE49-F238E27FC236}">
                <a16:creationId xmlns:a16="http://schemas.microsoft.com/office/drawing/2014/main" id="{D9C60660-6492-6812-1011-4938838EC7D8}"/>
              </a:ext>
            </a:extLst>
          </p:cNvPr>
          <p:cNvPicPr preferRelativeResize="0"/>
          <p:nvPr/>
        </p:nvPicPr>
        <p:blipFill rotWithShape="1">
          <a:blip r:embed="rId3">
            <a:alphaModFix/>
          </a:blip>
          <a:srcRect l="38243"/>
          <a:stretch/>
        </p:blipFill>
        <p:spPr>
          <a:xfrm>
            <a:off x="10586815" y="975042"/>
            <a:ext cx="1128986" cy="1755014"/>
          </a:xfrm>
          <a:prstGeom prst="rect">
            <a:avLst/>
          </a:prstGeom>
          <a:noFill/>
          <a:ln>
            <a:noFill/>
          </a:ln>
        </p:spPr>
      </p:pic>
      <p:sp>
        <p:nvSpPr>
          <p:cNvPr id="5" name="Google Shape;474;p22">
            <a:extLst>
              <a:ext uri="{FF2B5EF4-FFF2-40B4-BE49-F238E27FC236}">
                <a16:creationId xmlns:a16="http://schemas.microsoft.com/office/drawing/2014/main" id="{74C9BEE3-8767-E3B3-FC0F-8D0BD1B5CD34}"/>
              </a:ext>
            </a:extLst>
          </p:cNvPr>
          <p:cNvSpPr txBox="1"/>
          <p:nvPr/>
        </p:nvSpPr>
        <p:spPr>
          <a:xfrm>
            <a:off x="2438625" y="1389711"/>
            <a:ext cx="7314749" cy="793975"/>
          </a:xfrm>
          <a:prstGeom prst="rect">
            <a:avLst/>
          </a:prstGeom>
          <a:noFill/>
          <a:ln>
            <a:noFill/>
          </a:ln>
        </p:spPr>
        <p:txBody>
          <a:bodyPr spcFirstLastPara="1" wrap="square" lIns="99044" tIns="99044" rIns="99044" bIns="99044" anchor="b" anchorCtr="0">
            <a:noAutofit/>
          </a:bodyPr>
          <a:lstStyle/>
          <a:p>
            <a:pPr algn="ctr"/>
            <a:r>
              <a:rPr lang="en-US" sz="3300" b="1">
                <a:latin typeface="UTM Avo" panose="02040603050506020204" pitchFamily="18"/>
              </a:rPr>
              <a:t>LUYỆN TẬP - VẬN DỤNG</a:t>
            </a:r>
            <a:endParaRPr sz="3300">
              <a:latin typeface="UTM Avo" panose="02040603050506020204" pitchFamily="18"/>
            </a:endParaRPr>
          </a:p>
        </p:txBody>
      </p:sp>
      <p:pic>
        <p:nvPicPr>
          <p:cNvPr id="6" name="Google Shape;475;p22">
            <a:extLst>
              <a:ext uri="{FF2B5EF4-FFF2-40B4-BE49-F238E27FC236}">
                <a16:creationId xmlns:a16="http://schemas.microsoft.com/office/drawing/2014/main" id="{D6F1DE64-5CE1-AAE7-2606-6E9442E55779}"/>
              </a:ext>
            </a:extLst>
          </p:cNvPr>
          <p:cNvPicPr preferRelativeResize="0"/>
          <p:nvPr/>
        </p:nvPicPr>
        <p:blipFill rotWithShape="1">
          <a:blip r:embed="rId4">
            <a:alphaModFix/>
          </a:blip>
          <a:srcRect/>
          <a:stretch/>
        </p:blipFill>
        <p:spPr>
          <a:xfrm>
            <a:off x="2378136" y="2351235"/>
            <a:ext cx="7435725" cy="3569505"/>
          </a:xfrm>
          <a:prstGeom prst="rect">
            <a:avLst/>
          </a:prstGeom>
          <a:noFill/>
          <a:ln>
            <a:noFill/>
          </a:ln>
        </p:spPr>
      </p:pic>
      <p:pic>
        <p:nvPicPr>
          <p:cNvPr id="7" name="Google Shape;476;p22">
            <a:extLst>
              <a:ext uri="{FF2B5EF4-FFF2-40B4-BE49-F238E27FC236}">
                <a16:creationId xmlns:a16="http://schemas.microsoft.com/office/drawing/2014/main" id="{7577EA81-71D8-FE2C-22EF-EBB0839CE676}"/>
              </a:ext>
            </a:extLst>
          </p:cNvPr>
          <p:cNvPicPr preferRelativeResize="0"/>
          <p:nvPr/>
        </p:nvPicPr>
        <p:blipFill rotWithShape="1">
          <a:blip r:embed="rId5">
            <a:alphaModFix/>
          </a:blip>
          <a:srcRect/>
          <a:stretch/>
        </p:blipFill>
        <p:spPr>
          <a:xfrm>
            <a:off x="7535594" y="4846320"/>
            <a:ext cx="3700095" cy="2026965"/>
          </a:xfrm>
          <a:prstGeom prst="rect">
            <a:avLst/>
          </a:prstGeom>
          <a:noFill/>
          <a:ln>
            <a:noFill/>
          </a:ln>
        </p:spPr>
      </p:pic>
      <p:sp>
        <p:nvSpPr>
          <p:cNvPr id="8" name="Google Shape;477;p22">
            <a:extLst>
              <a:ext uri="{FF2B5EF4-FFF2-40B4-BE49-F238E27FC236}">
                <a16:creationId xmlns:a16="http://schemas.microsoft.com/office/drawing/2014/main" id="{5FFA611A-0253-DD02-9AB2-283FF31140B5}"/>
              </a:ext>
            </a:extLst>
          </p:cNvPr>
          <p:cNvSpPr/>
          <p:nvPr/>
        </p:nvSpPr>
        <p:spPr>
          <a:xfrm>
            <a:off x="3067292" y="3232106"/>
            <a:ext cx="6057412" cy="1484977"/>
          </a:xfrm>
          <a:prstGeom prst="rect">
            <a:avLst/>
          </a:prstGeom>
          <a:noFill/>
          <a:ln>
            <a:noFill/>
          </a:ln>
        </p:spPr>
        <p:txBody>
          <a:bodyPr spcFirstLastPara="1" wrap="square" lIns="99044" tIns="49508" rIns="99044" bIns="49508" anchor="t" anchorCtr="0">
            <a:spAutoFit/>
          </a:bodyPr>
          <a:lstStyle/>
          <a:p>
            <a:pPr algn="ctr">
              <a:lnSpc>
                <a:spcPct val="150000"/>
              </a:lnSpc>
            </a:pPr>
            <a:r>
              <a:rPr lang="en-US" sz="3000" dirty="0" err="1">
                <a:solidFill>
                  <a:schemeClr val="lt1"/>
                </a:solidFill>
                <a:latin typeface="UTM Avo" panose="02040603050506020204" pitchFamily="18"/>
              </a:rPr>
              <a:t>Nêu</a:t>
            </a:r>
            <a:r>
              <a:rPr lang="en-US" sz="3000" dirty="0">
                <a:solidFill>
                  <a:schemeClr val="lt1"/>
                </a:solidFill>
                <a:latin typeface="UTM Avo" panose="02040603050506020204" pitchFamily="18"/>
              </a:rPr>
              <a:t> </a:t>
            </a:r>
            <a:r>
              <a:rPr lang="en-US" sz="3000" dirty="0" err="1">
                <a:solidFill>
                  <a:schemeClr val="lt1"/>
                </a:solidFill>
                <a:latin typeface="UTM Avo" panose="02040603050506020204" pitchFamily="18"/>
              </a:rPr>
              <a:t>những</a:t>
            </a:r>
            <a:r>
              <a:rPr lang="en-US" sz="3000" dirty="0">
                <a:solidFill>
                  <a:schemeClr val="lt1"/>
                </a:solidFill>
                <a:latin typeface="UTM Avo" panose="02040603050506020204" pitchFamily="18"/>
              </a:rPr>
              <a:t> </a:t>
            </a:r>
            <a:r>
              <a:rPr lang="en-US" sz="3000" dirty="0" err="1">
                <a:solidFill>
                  <a:schemeClr val="lt1"/>
                </a:solidFill>
                <a:latin typeface="UTM Avo" panose="02040603050506020204" pitchFamily="18"/>
              </a:rPr>
              <a:t>thể</a:t>
            </a:r>
            <a:r>
              <a:rPr lang="en-US" sz="3000" dirty="0">
                <a:solidFill>
                  <a:schemeClr val="lt1"/>
                </a:solidFill>
                <a:latin typeface="UTM Avo" panose="02040603050506020204" pitchFamily="18"/>
              </a:rPr>
              <a:t> </a:t>
            </a:r>
            <a:r>
              <a:rPr lang="en-US" sz="3000" dirty="0" err="1">
                <a:solidFill>
                  <a:schemeClr val="lt1"/>
                </a:solidFill>
                <a:latin typeface="UTM Avo" panose="02040603050506020204" pitchFamily="18"/>
              </a:rPr>
              <a:t>loại</a:t>
            </a:r>
            <a:r>
              <a:rPr lang="en-US" sz="3000" dirty="0">
                <a:solidFill>
                  <a:schemeClr val="lt1"/>
                </a:solidFill>
                <a:latin typeface="UTM Avo" panose="02040603050506020204" pitchFamily="18"/>
              </a:rPr>
              <a:t> </a:t>
            </a:r>
            <a:r>
              <a:rPr lang="en-US" sz="3000" dirty="0" err="1">
                <a:solidFill>
                  <a:schemeClr val="lt1"/>
                </a:solidFill>
                <a:latin typeface="UTM Avo" panose="02040603050506020204" pitchFamily="18"/>
              </a:rPr>
              <a:t>sẽ</a:t>
            </a:r>
            <a:r>
              <a:rPr lang="en-US" sz="3000" dirty="0">
                <a:solidFill>
                  <a:schemeClr val="lt1"/>
                </a:solidFill>
                <a:latin typeface="UTM Avo" panose="02040603050506020204" pitchFamily="18"/>
              </a:rPr>
              <a:t> </a:t>
            </a:r>
            <a:r>
              <a:rPr lang="en-US" sz="3000" dirty="0" err="1">
                <a:solidFill>
                  <a:schemeClr val="lt1"/>
                </a:solidFill>
                <a:latin typeface="UTM Avo" panose="02040603050506020204" pitchFamily="18"/>
              </a:rPr>
              <a:t>được</a:t>
            </a:r>
            <a:r>
              <a:rPr lang="en-US" sz="3000" dirty="0">
                <a:solidFill>
                  <a:schemeClr val="lt1"/>
                </a:solidFill>
                <a:latin typeface="UTM Avo" panose="02040603050506020204" pitchFamily="18"/>
              </a:rPr>
              <a:t> </a:t>
            </a:r>
            <a:r>
              <a:rPr lang="en-US" sz="3000" dirty="0" err="1">
                <a:solidFill>
                  <a:schemeClr val="lt1"/>
                </a:solidFill>
                <a:latin typeface="UTM Avo" panose="02040603050506020204" pitchFamily="18"/>
              </a:rPr>
              <a:t>học</a:t>
            </a:r>
            <a:r>
              <a:rPr lang="en-US" sz="3000" dirty="0">
                <a:solidFill>
                  <a:schemeClr val="lt1"/>
                </a:solidFill>
                <a:latin typeface="UTM Avo" panose="02040603050506020204" pitchFamily="18"/>
              </a:rPr>
              <a:t> </a:t>
            </a:r>
            <a:r>
              <a:rPr lang="en-US" sz="3000" dirty="0" err="1">
                <a:solidFill>
                  <a:schemeClr val="lt1"/>
                </a:solidFill>
                <a:latin typeface="UTM Avo" panose="02040603050506020204" pitchFamily="18"/>
              </a:rPr>
              <a:t>trong</a:t>
            </a:r>
            <a:r>
              <a:rPr lang="en-US" sz="3000" dirty="0">
                <a:solidFill>
                  <a:schemeClr val="lt1"/>
                </a:solidFill>
                <a:latin typeface="UTM Avo" panose="02040603050506020204" pitchFamily="18"/>
              </a:rPr>
              <a:t> </a:t>
            </a:r>
            <a:r>
              <a:rPr lang="en-US" sz="3000" dirty="0" err="1">
                <a:solidFill>
                  <a:schemeClr val="lt1"/>
                </a:solidFill>
                <a:latin typeface="UTM Avo" panose="02040603050506020204" pitchFamily="18"/>
              </a:rPr>
              <a:t>phần</a:t>
            </a:r>
            <a:r>
              <a:rPr lang="en-US" sz="3000" dirty="0">
                <a:solidFill>
                  <a:schemeClr val="lt1"/>
                </a:solidFill>
                <a:latin typeface="UTM Avo" panose="02040603050506020204" pitchFamily="18"/>
              </a:rPr>
              <a:t> </a:t>
            </a:r>
            <a:r>
              <a:rPr lang="en-US" sz="3000" b="1" dirty="0" err="1">
                <a:solidFill>
                  <a:schemeClr val="lt1"/>
                </a:solidFill>
                <a:latin typeface="UTM Avo" panose="02040603050506020204" pitchFamily="18"/>
              </a:rPr>
              <a:t>Học</a:t>
            </a:r>
            <a:r>
              <a:rPr lang="en-US" sz="3000" b="1" dirty="0">
                <a:solidFill>
                  <a:schemeClr val="lt1"/>
                </a:solidFill>
                <a:latin typeface="UTM Avo" panose="02040603050506020204" pitchFamily="18"/>
              </a:rPr>
              <a:t> </a:t>
            </a:r>
            <a:r>
              <a:rPr lang="en-US" sz="3000" b="1" dirty="0" err="1">
                <a:solidFill>
                  <a:schemeClr val="lt1"/>
                </a:solidFill>
                <a:latin typeface="UTM Avo" panose="02040603050506020204" pitchFamily="18"/>
              </a:rPr>
              <a:t>đọc</a:t>
            </a:r>
            <a:r>
              <a:rPr lang="en-US" sz="3000" b="1" dirty="0">
                <a:solidFill>
                  <a:schemeClr val="lt1"/>
                </a:solidFill>
                <a:latin typeface="UTM Avo" panose="02040603050506020204" pitchFamily="18"/>
              </a:rPr>
              <a:t>.</a:t>
            </a:r>
            <a:endParaRPr sz="3000" b="1" dirty="0">
              <a:solidFill>
                <a:schemeClr val="lt1"/>
              </a:solidFill>
              <a:latin typeface="UTM Avo" panose="02040603050506020204" pitchFamily="18"/>
            </a:endParaRPr>
          </a:p>
        </p:txBody>
      </p:sp>
    </p:spTree>
    <p:extLst>
      <p:ext uri="{BB962C8B-B14F-4D97-AF65-F5344CB8AC3E}">
        <p14:creationId xmlns:p14="http://schemas.microsoft.com/office/powerpoint/2010/main" val="20694227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fade">
                                      <p:cBhvr>
                                        <p:cTn id="20"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8329CA9-F48E-F6FD-9B30-4A8E4FF89125}"/>
              </a:ext>
            </a:extLst>
          </p:cNvPr>
          <p:cNvPicPr>
            <a:picLocks noChangeAspect="1"/>
          </p:cNvPicPr>
          <p:nvPr/>
        </p:nvPicPr>
        <p:blipFill>
          <a:blip r:embed="rId4"/>
          <a:stretch>
            <a:fillRect/>
          </a:stretch>
        </p:blipFill>
        <p:spPr>
          <a:xfrm>
            <a:off x="4501082" y="3065862"/>
            <a:ext cx="3189835" cy="1764777"/>
          </a:xfrm>
          <a:prstGeom prst="rect">
            <a:avLst/>
          </a:prstGeom>
        </p:spPr>
      </p:pic>
    </p:spTree>
    <p:extLst>
      <p:ext uri="{BB962C8B-B14F-4D97-AF65-F5344CB8AC3E}">
        <p14:creationId xmlns:p14="http://schemas.microsoft.com/office/powerpoint/2010/main" val="132993002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Google Shape;483;p23">
            <a:extLst>
              <a:ext uri="{FF2B5EF4-FFF2-40B4-BE49-F238E27FC236}">
                <a16:creationId xmlns:a16="http://schemas.microsoft.com/office/drawing/2014/main" id="{01BD1A57-7B56-3F66-2B11-2257F8D1B606}"/>
              </a:ext>
            </a:extLst>
          </p:cNvPr>
          <p:cNvPicPr preferRelativeResize="0"/>
          <p:nvPr/>
        </p:nvPicPr>
        <p:blipFill rotWithShape="1">
          <a:blip r:embed="rId3">
            <a:alphaModFix/>
          </a:blip>
          <a:srcRect/>
          <a:stretch/>
        </p:blipFill>
        <p:spPr>
          <a:xfrm flipH="1">
            <a:off x="306154" y="3094648"/>
            <a:ext cx="3559667" cy="3270012"/>
          </a:xfrm>
          <a:prstGeom prst="rect">
            <a:avLst/>
          </a:prstGeom>
          <a:noFill/>
          <a:ln>
            <a:noFill/>
          </a:ln>
        </p:spPr>
      </p:pic>
      <p:pic>
        <p:nvPicPr>
          <p:cNvPr id="9" name="Google Shape;484;p23">
            <a:extLst>
              <a:ext uri="{FF2B5EF4-FFF2-40B4-BE49-F238E27FC236}">
                <a16:creationId xmlns:a16="http://schemas.microsoft.com/office/drawing/2014/main" id="{62941EA2-AD29-F34F-DFF0-1282DE1CE8C1}"/>
              </a:ext>
            </a:extLst>
          </p:cNvPr>
          <p:cNvPicPr preferRelativeResize="0"/>
          <p:nvPr/>
        </p:nvPicPr>
        <p:blipFill rotWithShape="1">
          <a:blip r:embed="rId4">
            <a:alphaModFix/>
          </a:blip>
          <a:srcRect/>
          <a:stretch/>
        </p:blipFill>
        <p:spPr>
          <a:xfrm>
            <a:off x="4069078" y="1702554"/>
            <a:ext cx="5904893" cy="3270012"/>
          </a:xfrm>
          <a:prstGeom prst="rect">
            <a:avLst/>
          </a:prstGeom>
          <a:noFill/>
          <a:ln>
            <a:noFill/>
          </a:ln>
        </p:spPr>
      </p:pic>
      <p:sp>
        <p:nvSpPr>
          <p:cNvPr id="10" name="Google Shape;485;p23">
            <a:extLst>
              <a:ext uri="{FF2B5EF4-FFF2-40B4-BE49-F238E27FC236}">
                <a16:creationId xmlns:a16="http://schemas.microsoft.com/office/drawing/2014/main" id="{CB3F0036-FF78-A6E3-1D71-30D33116C29C}"/>
              </a:ext>
            </a:extLst>
          </p:cNvPr>
          <p:cNvSpPr txBox="1"/>
          <p:nvPr/>
        </p:nvSpPr>
        <p:spPr>
          <a:xfrm>
            <a:off x="4475593" y="2036905"/>
            <a:ext cx="5091862" cy="2601309"/>
          </a:xfrm>
          <a:prstGeom prst="rect">
            <a:avLst/>
          </a:prstGeom>
          <a:noFill/>
          <a:ln>
            <a:noFill/>
          </a:ln>
        </p:spPr>
        <p:txBody>
          <a:bodyPr spcFirstLastPara="1" wrap="square" lIns="99044" tIns="49508" rIns="99044" bIns="49508" anchor="t" anchorCtr="0">
            <a:spAutoFit/>
          </a:bodyPr>
          <a:lstStyle/>
          <a:p>
            <a:pPr marL="371464" indent="-371464" algn="just">
              <a:lnSpc>
                <a:spcPct val="150000"/>
              </a:lnSpc>
              <a:buSzPts val="2000"/>
              <a:buFont typeface="Noto Sans Symbols"/>
              <a:buChar char="❑"/>
            </a:pPr>
            <a:r>
              <a:rPr lang="en-US" sz="2167" dirty="0" err="1">
                <a:latin typeface="UTM Avo" panose="02040603050506020204" pitchFamily="18"/>
              </a:rPr>
              <a:t>Ôn</a:t>
            </a:r>
            <a:r>
              <a:rPr lang="en-US" sz="2167" dirty="0">
                <a:latin typeface="UTM Avo" panose="02040603050506020204" pitchFamily="18"/>
              </a:rPr>
              <a:t> </a:t>
            </a:r>
            <a:r>
              <a:rPr lang="en-US" sz="2167" dirty="0" err="1">
                <a:latin typeface="UTM Avo" panose="02040603050506020204" pitchFamily="18"/>
              </a:rPr>
              <a:t>tập</a:t>
            </a:r>
            <a:r>
              <a:rPr lang="en-US" sz="2167" dirty="0">
                <a:latin typeface="UTM Avo" panose="02040603050506020204" pitchFamily="18"/>
              </a:rPr>
              <a:t> </a:t>
            </a:r>
            <a:r>
              <a:rPr lang="en-US" sz="2167" dirty="0" err="1">
                <a:latin typeface="UTM Avo" panose="02040603050506020204" pitchFamily="18"/>
              </a:rPr>
              <a:t>bài</a:t>
            </a:r>
            <a:r>
              <a:rPr lang="en-US" sz="2167" dirty="0">
                <a:latin typeface="UTM Avo" panose="02040603050506020204" pitchFamily="18"/>
              </a:rPr>
              <a:t> </a:t>
            </a:r>
            <a:r>
              <a:rPr lang="en-US" sz="2167" dirty="0" err="1">
                <a:latin typeface="UTM Avo" panose="02040603050506020204" pitchFamily="18"/>
              </a:rPr>
              <a:t>cũ</a:t>
            </a:r>
            <a:r>
              <a:rPr lang="en-US" sz="2167" dirty="0">
                <a:latin typeface="UTM Avo" panose="02040603050506020204" pitchFamily="18"/>
              </a:rPr>
              <a:t>: </a:t>
            </a:r>
            <a:endParaRPr sz="2167" dirty="0">
              <a:latin typeface="UTM Avo" panose="02040603050506020204" pitchFamily="18"/>
            </a:endParaRPr>
          </a:p>
          <a:p>
            <a:pPr marL="371464" indent="-371464" algn="just">
              <a:lnSpc>
                <a:spcPct val="150000"/>
              </a:lnSpc>
              <a:buSzPts val="2000"/>
              <a:buFont typeface="Noto Sans Symbols"/>
              <a:buChar char="▪"/>
            </a:pPr>
            <a:r>
              <a:rPr lang="en-US" sz="2167" dirty="0" err="1">
                <a:latin typeface="UTM Avo" panose="02040603050506020204" pitchFamily="18"/>
              </a:rPr>
              <a:t>Xem</a:t>
            </a:r>
            <a:r>
              <a:rPr lang="en-US" sz="2167" dirty="0">
                <a:latin typeface="UTM Avo" panose="02040603050506020204" pitchFamily="18"/>
              </a:rPr>
              <a:t> </a:t>
            </a:r>
            <a:r>
              <a:rPr lang="en-US" sz="2167" dirty="0" err="1">
                <a:latin typeface="UTM Avo" panose="02040603050506020204" pitchFamily="18"/>
              </a:rPr>
              <a:t>lại</a:t>
            </a:r>
            <a:r>
              <a:rPr lang="en-US" sz="2167" dirty="0">
                <a:latin typeface="UTM Avo" panose="02040603050506020204" pitchFamily="18"/>
              </a:rPr>
              <a:t> </a:t>
            </a:r>
            <a:r>
              <a:rPr lang="en-US" sz="2167" dirty="0" err="1">
                <a:latin typeface="UTM Avo" panose="02040603050506020204" pitchFamily="18"/>
              </a:rPr>
              <a:t>cấu</a:t>
            </a:r>
            <a:r>
              <a:rPr lang="en-US" sz="2167" dirty="0">
                <a:latin typeface="UTM Avo" panose="02040603050506020204" pitchFamily="18"/>
              </a:rPr>
              <a:t> </a:t>
            </a:r>
            <a:r>
              <a:rPr lang="en-US" sz="2167" dirty="0" err="1">
                <a:latin typeface="UTM Avo" panose="02040603050506020204" pitchFamily="18"/>
              </a:rPr>
              <a:t>trúc</a:t>
            </a:r>
            <a:r>
              <a:rPr lang="en-US" sz="2167" dirty="0">
                <a:latin typeface="UTM Avo" panose="02040603050506020204" pitchFamily="18"/>
              </a:rPr>
              <a:t> </a:t>
            </a:r>
            <a:r>
              <a:rPr lang="en-US" sz="2167" dirty="0" err="1">
                <a:latin typeface="UTM Avo" panose="02040603050506020204" pitchFamily="18"/>
              </a:rPr>
              <a:t>sách</a:t>
            </a:r>
            <a:r>
              <a:rPr lang="en-US" sz="2167" dirty="0">
                <a:latin typeface="UTM Avo" panose="02040603050506020204" pitchFamily="18"/>
              </a:rPr>
              <a:t> </a:t>
            </a:r>
            <a:r>
              <a:rPr lang="en-US" sz="2167" err="1">
                <a:latin typeface="UTM Avo" panose="02040603050506020204" pitchFamily="18"/>
              </a:rPr>
              <a:t>giáo</a:t>
            </a:r>
            <a:r>
              <a:rPr lang="en-US" sz="2167">
                <a:latin typeface="UTM Avo" panose="02040603050506020204" pitchFamily="18"/>
              </a:rPr>
              <a:t> khoa</a:t>
            </a:r>
            <a:endParaRPr sz="1780" dirty="0">
              <a:latin typeface="UTM Avo" panose="02040603050506020204" pitchFamily="18"/>
            </a:endParaRPr>
          </a:p>
          <a:p>
            <a:pPr marL="371464" indent="-371464" algn="just">
              <a:lnSpc>
                <a:spcPct val="150000"/>
              </a:lnSpc>
              <a:buSzPts val="2000"/>
              <a:buFont typeface="Noto Sans Symbols"/>
              <a:buChar char="▪"/>
            </a:pPr>
            <a:r>
              <a:rPr lang="en-US" sz="2167" dirty="0" err="1">
                <a:latin typeface="UTM Avo" panose="02040603050506020204" pitchFamily="18"/>
              </a:rPr>
              <a:t>Tìm</a:t>
            </a:r>
            <a:r>
              <a:rPr lang="en-US" sz="2167" dirty="0">
                <a:latin typeface="UTM Avo" panose="02040603050506020204" pitchFamily="18"/>
              </a:rPr>
              <a:t> </a:t>
            </a:r>
            <a:r>
              <a:rPr lang="en-US" sz="2167" dirty="0" err="1">
                <a:latin typeface="UTM Avo" panose="02040603050506020204" pitchFamily="18"/>
              </a:rPr>
              <a:t>hiểu</a:t>
            </a:r>
            <a:r>
              <a:rPr lang="en-US" sz="2167" dirty="0">
                <a:latin typeface="UTM Avo" panose="02040603050506020204" pitchFamily="18"/>
              </a:rPr>
              <a:t> </a:t>
            </a:r>
            <a:r>
              <a:rPr lang="en-US" sz="2167" dirty="0" err="1">
                <a:latin typeface="UTM Avo" panose="02040603050506020204" pitchFamily="18"/>
              </a:rPr>
              <a:t>các</a:t>
            </a:r>
            <a:r>
              <a:rPr lang="en-US" sz="2167" dirty="0">
                <a:latin typeface="UTM Avo" panose="02040603050506020204" pitchFamily="18"/>
              </a:rPr>
              <a:t> </a:t>
            </a:r>
            <a:r>
              <a:rPr lang="en-US" sz="2167" dirty="0" err="1">
                <a:latin typeface="UTM Avo" panose="02040603050506020204" pitchFamily="18"/>
              </a:rPr>
              <a:t>bài</a:t>
            </a:r>
            <a:r>
              <a:rPr lang="en-US" sz="2167" dirty="0">
                <a:latin typeface="UTM Avo" panose="02040603050506020204" pitchFamily="18"/>
              </a:rPr>
              <a:t> </a:t>
            </a:r>
            <a:r>
              <a:rPr lang="en-US" sz="2167" dirty="0" err="1">
                <a:latin typeface="UTM Avo" panose="02040603050506020204" pitchFamily="18"/>
              </a:rPr>
              <a:t>sẽ</a:t>
            </a:r>
            <a:r>
              <a:rPr lang="en-US" sz="2167" dirty="0">
                <a:latin typeface="UTM Avo" panose="02040603050506020204" pitchFamily="18"/>
              </a:rPr>
              <a:t> </a:t>
            </a:r>
            <a:r>
              <a:rPr lang="en-US" sz="2167" dirty="0" err="1">
                <a:latin typeface="UTM Avo" panose="02040603050506020204" pitchFamily="18"/>
              </a:rPr>
              <a:t>được</a:t>
            </a:r>
            <a:r>
              <a:rPr lang="en-US" sz="2167" dirty="0">
                <a:latin typeface="UTM Avo" panose="02040603050506020204" pitchFamily="18"/>
              </a:rPr>
              <a:t> </a:t>
            </a:r>
            <a:r>
              <a:rPr lang="en-US" sz="2167" dirty="0" err="1">
                <a:latin typeface="UTM Avo" panose="02040603050506020204" pitchFamily="18"/>
              </a:rPr>
              <a:t>học</a:t>
            </a:r>
            <a:r>
              <a:rPr lang="en-US" sz="2167" dirty="0">
                <a:latin typeface="UTM Avo" panose="02040603050506020204" pitchFamily="18"/>
              </a:rPr>
              <a:t> </a:t>
            </a:r>
            <a:r>
              <a:rPr lang="en-US" sz="2167" dirty="0" err="1">
                <a:latin typeface="UTM Avo" panose="02040603050506020204" pitchFamily="18"/>
              </a:rPr>
              <a:t>trong</a:t>
            </a:r>
            <a:r>
              <a:rPr lang="en-US" sz="2167" dirty="0">
                <a:latin typeface="UTM Avo" panose="02040603050506020204" pitchFamily="18"/>
              </a:rPr>
              <a:t> </a:t>
            </a:r>
            <a:r>
              <a:rPr lang="en-US" sz="2167" err="1">
                <a:latin typeface="UTM Avo" panose="02040603050506020204" pitchFamily="18"/>
              </a:rPr>
              <a:t>chương</a:t>
            </a:r>
            <a:r>
              <a:rPr lang="en-US" sz="2167">
                <a:latin typeface="UTM Avo" panose="02040603050506020204" pitchFamily="18"/>
              </a:rPr>
              <a:t> trình</a:t>
            </a:r>
            <a:endParaRPr sz="2167" dirty="0">
              <a:latin typeface="UTM Avo" panose="02040603050506020204" pitchFamily="18"/>
            </a:endParaRPr>
          </a:p>
          <a:p>
            <a:pPr marL="371464" indent="-371464" algn="just">
              <a:lnSpc>
                <a:spcPct val="150000"/>
              </a:lnSpc>
              <a:buSzPts val="2000"/>
              <a:buFont typeface="Noto Sans Symbols"/>
              <a:buChar char="❑"/>
            </a:pPr>
            <a:r>
              <a:rPr lang="en-US" sz="2167" dirty="0" err="1">
                <a:latin typeface="UTM Avo" panose="02040603050506020204" pitchFamily="18"/>
              </a:rPr>
              <a:t>Soạn</a:t>
            </a:r>
            <a:r>
              <a:rPr lang="en-US" sz="2167" dirty="0">
                <a:latin typeface="UTM Avo" panose="02040603050506020204" pitchFamily="18"/>
              </a:rPr>
              <a:t> </a:t>
            </a:r>
            <a:r>
              <a:rPr lang="en-US" sz="2167" dirty="0" err="1">
                <a:latin typeface="UTM Avo" panose="02040603050506020204" pitchFamily="18"/>
              </a:rPr>
              <a:t>Bài</a:t>
            </a:r>
            <a:r>
              <a:rPr lang="en-US" sz="2167" dirty="0">
                <a:latin typeface="UTM Avo" panose="02040603050506020204" pitchFamily="18"/>
              </a:rPr>
              <a:t> 1:</a:t>
            </a:r>
            <a:r>
              <a:rPr lang="en-US" sz="2167" i="1" dirty="0">
                <a:latin typeface="UTM Avo" panose="02040603050506020204" pitchFamily="18"/>
              </a:rPr>
              <a:t> </a:t>
            </a:r>
            <a:r>
              <a:rPr lang="en-US" sz="2167" i="1" dirty="0" err="1">
                <a:latin typeface="UTM Avo" panose="02040603050506020204" pitchFamily="18"/>
              </a:rPr>
              <a:t>Thần</a:t>
            </a:r>
            <a:r>
              <a:rPr lang="en-US" sz="2167" i="1" dirty="0">
                <a:latin typeface="UTM Avo" panose="02040603050506020204" pitchFamily="18"/>
              </a:rPr>
              <a:t> </a:t>
            </a:r>
            <a:r>
              <a:rPr lang="en-US" sz="2167" i="1" dirty="0" err="1">
                <a:latin typeface="UTM Avo" panose="02040603050506020204" pitchFamily="18"/>
              </a:rPr>
              <a:t>thoại</a:t>
            </a:r>
            <a:r>
              <a:rPr lang="en-US" sz="2167" i="1" dirty="0">
                <a:latin typeface="UTM Avo" panose="02040603050506020204" pitchFamily="18"/>
              </a:rPr>
              <a:t> </a:t>
            </a:r>
            <a:r>
              <a:rPr lang="en-US" sz="2167" i="1" dirty="0" err="1">
                <a:latin typeface="UTM Avo" panose="02040603050506020204" pitchFamily="18"/>
              </a:rPr>
              <a:t>và</a:t>
            </a:r>
            <a:r>
              <a:rPr lang="en-US" sz="2167" i="1" dirty="0">
                <a:latin typeface="UTM Avo" panose="02040603050506020204" pitchFamily="18"/>
              </a:rPr>
              <a:t> </a:t>
            </a:r>
            <a:r>
              <a:rPr lang="en-US" sz="2167" i="1" err="1">
                <a:latin typeface="UTM Avo" panose="02040603050506020204" pitchFamily="18"/>
              </a:rPr>
              <a:t>sử</a:t>
            </a:r>
            <a:r>
              <a:rPr lang="en-US" sz="2167" i="1">
                <a:latin typeface="UTM Avo" panose="02040603050506020204" pitchFamily="18"/>
              </a:rPr>
              <a:t> thi</a:t>
            </a:r>
            <a:endParaRPr sz="2167" i="1" dirty="0">
              <a:latin typeface="UTM Avo" panose="02040603050506020204" pitchFamily="18"/>
            </a:endParaRPr>
          </a:p>
        </p:txBody>
      </p:sp>
    </p:spTree>
    <p:extLst>
      <p:ext uri="{BB962C8B-B14F-4D97-AF65-F5344CB8AC3E}">
        <p14:creationId xmlns:p14="http://schemas.microsoft.com/office/powerpoint/2010/main" val="35815923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500"/>
                                        <p:tgtEl>
                                          <p:spTgt spid="10">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fade">
                                      <p:cBhvr>
                                        <p:cTn id="20" dur="500"/>
                                        <p:tgtEl>
                                          <p:spTgt spid="10">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fade">
                                      <p:cBhvr>
                                        <p:cTn id="25" dur="500"/>
                                        <p:tgtEl>
                                          <p:spTgt spid="10">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xEl>
                                              <p:pRg st="3" end="3"/>
                                            </p:txEl>
                                          </p:spTgt>
                                        </p:tgtEl>
                                        <p:attrNameLst>
                                          <p:attrName>style.visibility</p:attrName>
                                        </p:attrNameLst>
                                      </p:cBhvr>
                                      <p:to>
                                        <p:strVal val="visible"/>
                                      </p:to>
                                    </p:set>
                                    <p:animEffect transition="in" filter="fade">
                                      <p:cBhvr>
                                        <p:cTn id="30"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369;p21">
            <a:extLst>
              <a:ext uri="{FF2B5EF4-FFF2-40B4-BE49-F238E27FC236}">
                <a16:creationId xmlns:a16="http://schemas.microsoft.com/office/drawing/2014/main" id="{43DE8922-34E2-9AC2-BD42-D04E55CFA5E5}"/>
              </a:ext>
            </a:extLst>
          </p:cNvPr>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3" name="Google Shape;375;p21">
            <a:extLst>
              <a:ext uri="{FF2B5EF4-FFF2-40B4-BE49-F238E27FC236}">
                <a16:creationId xmlns:a16="http://schemas.microsoft.com/office/drawing/2014/main" id="{DA6A84BD-6E1F-EDD0-BD33-6C7715DDFA87}"/>
              </a:ext>
            </a:extLst>
          </p:cNvPr>
          <p:cNvPicPr preferRelativeResize="0"/>
          <p:nvPr/>
        </p:nvPicPr>
        <p:blipFill rotWithShape="1">
          <a:blip r:embed="rId7">
            <a:alphaModFix/>
          </a:blip>
          <a:srcRect/>
          <a:stretch/>
        </p:blipFill>
        <p:spPr>
          <a:xfrm>
            <a:off x="4905420" y="3722149"/>
            <a:ext cx="2684532" cy="2684532"/>
          </a:xfrm>
          <a:prstGeom prst="roundRect">
            <a:avLst>
              <a:gd name="adj" fmla="val 12957"/>
            </a:avLst>
          </a:prstGeom>
          <a:noFill/>
          <a:ln>
            <a:noFill/>
          </a:ln>
        </p:spPr>
      </p:pic>
    </p:spTree>
    <p:custDataLst>
      <p:tags r:id="rId1"/>
    </p:custDataLst>
    <p:extLst>
      <p:ext uri="{BB962C8B-B14F-4D97-AF65-F5344CB8AC3E}">
        <p14:creationId xmlns:p14="http://schemas.microsoft.com/office/powerpoint/2010/main" val="1904871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docProps/app.xml><?xml version="1.0" encoding="utf-8"?>
<Properties xmlns="http://schemas.openxmlformats.org/officeDocument/2006/extended-properties" xmlns:vt="http://schemas.openxmlformats.org/officeDocument/2006/docPropsVTypes">
  <Template>9Slide.vn</Template>
  <TotalTime>698</TotalTime>
  <Words>963</Words>
  <Application>Microsoft Office PowerPoint</Application>
  <PresentationFormat>Widescreen</PresentationFormat>
  <Paragraphs>82</Paragraphs>
  <Slides>27</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27</vt:i4>
      </vt:variant>
    </vt:vector>
  </HeadingPairs>
  <TitlesOfParts>
    <vt:vector size="35" baseType="lpstr">
      <vt:lpstr>Calibri</vt:lpstr>
      <vt:lpstr>Arial</vt:lpstr>
      <vt:lpstr>UTM Avo</vt:lpstr>
      <vt:lpstr>Calibri Light</vt:lpstr>
      <vt:lpstr>Noto Sans Symbols</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OnePercent</cp:lastModifiedBy>
  <cp:revision>29</cp:revision>
  <dcterms:created xsi:type="dcterms:W3CDTF">2023-10-19T01:39:18Z</dcterms:created>
  <dcterms:modified xsi:type="dcterms:W3CDTF">2024-03-15T03:22:10Z</dcterms:modified>
  <cp:category>9Slide.vn</cp:category>
</cp:coreProperties>
</file>