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 id="2147483666" r:id="rId3"/>
    <p:sldMasterId id="2147483669" r:id="rId4"/>
    <p:sldMasterId id="2147483671" r:id="rId5"/>
  </p:sldMasterIdLst>
  <p:notesMasterIdLst>
    <p:notesMasterId r:id="rId29"/>
  </p:notesMasterIdLst>
  <p:handoutMasterIdLst>
    <p:handoutMasterId r:id="rId30"/>
  </p:handoutMasterIdLst>
  <p:sldIdLst>
    <p:sldId id="256" r:id="rId6"/>
    <p:sldId id="290" r:id="rId7"/>
    <p:sldId id="260" r:id="rId8"/>
    <p:sldId id="314" r:id="rId9"/>
    <p:sldId id="315" r:id="rId10"/>
    <p:sldId id="316" r:id="rId11"/>
    <p:sldId id="317" r:id="rId12"/>
    <p:sldId id="318" r:id="rId13"/>
    <p:sldId id="319" r:id="rId14"/>
    <p:sldId id="321" r:id="rId15"/>
    <p:sldId id="320" r:id="rId16"/>
    <p:sldId id="295" r:id="rId17"/>
    <p:sldId id="322" r:id="rId18"/>
    <p:sldId id="296" r:id="rId19"/>
    <p:sldId id="310" r:id="rId20"/>
    <p:sldId id="323" r:id="rId21"/>
    <p:sldId id="324" r:id="rId22"/>
    <p:sldId id="325" r:id="rId23"/>
    <p:sldId id="326" r:id="rId24"/>
    <p:sldId id="327" r:id="rId25"/>
    <p:sldId id="266" r:id="rId26"/>
    <p:sldId id="268" r:id="rId27"/>
    <p:sldId id="26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5" autoAdjust="0"/>
    <p:restoredTop sz="94660"/>
  </p:normalViewPr>
  <p:slideViewPr>
    <p:cSldViewPr snapToGrid="0">
      <p:cViewPr>
        <p:scale>
          <a:sx n="75" d="100"/>
          <a:sy n="75" d="100"/>
        </p:scale>
        <p:origin x="696" y="1374"/>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7FD1A5-555D-4609-83E7-DBE27032CB8E}"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31EEE89D-A8C9-42C3-99D1-A70D579B41B1}">
      <dgm:prSet phldrT="[Text]" custT="1"/>
      <dgm:spPr>
        <a:solidFill>
          <a:schemeClr val="accent5">
            <a:lumMod val="20000"/>
            <a:lumOff val="80000"/>
          </a:schemeClr>
        </a:solidFill>
      </dgm:spPr>
      <dgm:t>
        <a:bodyPr/>
        <a:lstStyle/>
        <a:p>
          <a:pPr>
            <a:lnSpc>
              <a:spcPct val="100000"/>
            </a:lnSpc>
            <a:spcBef>
              <a:spcPts val="0"/>
            </a:spcBef>
            <a:spcAft>
              <a:spcPts val="0"/>
            </a:spcAft>
          </a:pPr>
          <a:r>
            <a:rPr lang="en-US" sz="2400" dirty="0">
              <a:solidFill>
                <a:sysClr val="windowText" lastClr="000000"/>
              </a:solidFill>
            </a:rPr>
            <a:t>Giai </a:t>
          </a:r>
          <a:r>
            <a:rPr lang="en-US" sz="2400" dirty="0" err="1">
              <a:solidFill>
                <a:sysClr val="windowText" lastClr="000000"/>
              </a:solidFill>
            </a:rPr>
            <a:t>đoạn</a:t>
          </a:r>
          <a:r>
            <a:rPr lang="en-US" sz="2400" dirty="0">
              <a:solidFill>
                <a:sysClr val="windowText" lastClr="000000"/>
              </a:solidFill>
            </a:rPr>
            <a:t> 1. </a:t>
          </a:r>
          <a:r>
            <a:rPr lang="en-US" sz="2400" dirty="0" err="1">
              <a:solidFill>
                <a:sysClr val="windowText" lastClr="000000"/>
              </a:solidFill>
            </a:rPr>
            <a:t>Lập</a:t>
          </a:r>
          <a:r>
            <a:rPr lang="en-US" sz="2400" dirty="0">
              <a:solidFill>
                <a:sysClr val="windowText" lastClr="000000"/>
              </a:solidFill>
            </a:rPr>
            <a:t> </a:t>
          </a:r>
          <a:r>
            <a:rPr lang="en-US" sz="2400" dirty="0" err="1">
              <a:solidFill>
                <a:sysClr val="windowText" lastClr="000000"/>
              </a:solidFill>
            </a:rPr>
            <a:t>kế</a:t>
          </a:r>
          <a:r>
            <a:rPr lang="en-US" sz="2400" dirty="0">
              <a:solidFill>
                <a:sysClr val="windowText" lastClr="000000"/>
              </a:solidFill>
            </a:rPr>
            <a:t> </a:t>
          </a:r>
          <a:r>
            <a:rPr lang="en-US" sz="2400" dirty="0" err="1">
              <a:solidFill>
                <a:sysClr val="windowText" lastClr="000000"/>
              </a:solidFill>
            </a:rPr>
            <a:t>hoạch</a:t>
          </a:r>
          <a:endParaRPr lang="en-US" sz="2400" dirty="0">
            <a:solidFill>
              <a:sysClr val="windowText" lastClr="000000"/>
            </a:solidFill>
          </a:endParaRPr>
        </a:p>
      </dgm:t>
    </dgm:pt>
    <dgm:pt modelId="{AADE9258-CF23-48B2-8CBF-774C053BA9C1}" type="parTrans" cxnId="{0E8A4467-DCDB-4FA7-A0FE-8B6AF97D4DED}">
      <dgm:prSet/>
      <dgm:spPr/>
      <dgm:t>
        <a:bodyPr/>
        <a:lstStyle/>
        <a:p>
          <a:endParaRPr lang="en-US" sz="2400"/>
        </a:p>
      </dgm:t>
    </dgm:pt>
    <dgm:pt modelId="{99B9E73A-5842-4E65-9E3D-E5C950D3F74E}" type="sibTrans" cxnId="{0E8A4467-DCDB-4FA7-A0FE-8B6AF97D4DED}">
      <dgm:prSet/>
      <dgm:spPr/>
      <dgm:t>
        <a:bodyPr/>
        <a:lstStyle/>
        <a:p>
          <a:endParaRPr lang="en-US" sz="2400"/>
        </a:p>
      </dgm:t>
    </dgm:pt>
    <dgm:pt modelId="{BA0DF2D1-AA79-45ED-AC93-F72735A3901C}">
      <dgm:prSet custT="1"/>
      <dgm:spPr>
        <a:solidFill>
          <a:schemeClr val="accent5">
            <a:lumMod val="20000"/>
            <a:lumOff val="80000"/>
          </a:schemeClr>
        </a:solidFill>
      </dgm:spPr>
      <dgm:t>
        <a:bodyPr lIns="156065" tIns="12065" rIns="12065" bIns="12065"/>
        <a:lstStyle/>
        <a:p>
          <a:pPr algn="l">
            <a:lnSpc>
              <a:spcPct val="130000"/>
            </a:lnSpc>
            <a:spcBef>
              <a:spcPts val="0"/>
            </a:spcBef>
            <a:spcAft>
              <a:spcPts val="0"/>
            </a:spcAft>
          </a:pPr>
          <a:r>
            <a:rPr lang="en-US" sz="2400">
              <a:solidFill>
                <a:sysClr val="windowText" lastClr="000000"/>
              </a:solidFill>
            </a:rPr>
            <a:t>Lập danh sách công việc cụ thể</a:t>
          </a:r>
        </a:p>
      </dgm:t>
    </dgm:pt>
    <dgm:pt modelId="{0618A020-912A-4816-90D2-CBE448DE2DE1}" type="parTrans" cxnId="{5BDB5723-6661-4D06-8908-B911A64C9EBF}">
      <dgm:prSet custT="1"/>
      <dgm:spPr/>
      <dgm:t>
        <a:bodyPr/>
        <a:lstStyle/>
        <a:p>
          <a:endParaRPr lang="en-US" sz="2400"/>
        </a:p>
      </dgm:t>
    </dgm:pt>
    <dgm:pt modelId="{8B2F0D09-2B27-481C-B83C-E20CE0DBE549}" type="sibTrans" cxnId="{5BDB5723-6661-4D06-8908-B911A64C9EBF}">
      <dgm:prSet/>
      <dgm:spPr/>
      <dgm:t>
        <a:bodyPr/>
        <a:lstStyle/>
        <a:p>
          <a:endParaRPr lang="en-US" sz="2400"/>
        </a:p>
      </dgm:t>
    </dgm:pt>
    <dgm:pt modelId="{39708CC1-7864-44A4-B08A-8D53E466129D}">
      <dgm:prSet custT="1"/>
      <dgm:spPr>
        <a:solidFill>
          <a:schemeClr val="accent5">
            <a:lumMod val="20000"/>
            <a:lumOff val="80000"/>
          </a:schemeClr>
        </a:solidFill>
      </dgm:spPr>
      <dgm:t>
        <a:bodyPr lIns="156065" tIns="12065" rIns="12065" bIns="12065"/>
        <a:lstStyle/>
        <a:p>
          <a:pPr algn="l">
            <a:lnSpc>
              <a:spcPct val="100000"/>
            </a:lnSpc>
            <a:spcBef>
              <a:spcPts val="0"/>
            </a:spcBef>
            <a:spcAft>
              <a:spcPts val="0"/>
            </a:spcAft>
          </a:pPr>
          <a:r>
            <a:rPr lang="en-US" sz="2400" dirty="0" err="1">
              <a:solidFill>
                <a:sysClr val="windowText" lastClr="000000"/>
              </a:solidFill>
            </a:rPr>
            <a:t>Mỗi</a:t>
          </a:r>
          <a:r>
            <a:rPr lang="en-US" sz="2400" dirty="0">
              <a:solidFill>
                <a:sysClr val="windowText" lastClr="000000"/>
              </a:solidFill>
            </a:rPr>
            <a:t> </a:t>
          </a:r>
          <a:r>
            <a:rPr lang="en-US" sz="2400" dirty="0" err="1">
              <a:solidFill>
                <a:sysClr val="windowText" lastClr="000000"/>
              </a:solidFill>
            </a:rPr>
            <a:t>người</a:t>
          </a:r>
          <a:r>
            <a:rPr lang="en-US" sz="2400" dirty="0">
              <a:solidFill>
                <a:sysClr val="windowText" lastClr="000000"/>
              </a:solidFill>
            </a:rPr>
            <a:t> </a:t>
          </a:r>
          <a:r>
            <a:rPr lang="en-US" sz="2400" dirty="0" err="1">
              <a:solidFill>
                <a:sysClr val="windowText" lastClr="000000"/>
              </a:solidFill>
            </a:rPr>
            <a:t>thực</a:t>
          </a:r>
          <a:r>
            <a:rPr lang="en-US" sz="2400" dirty="0">
              <a:solidFill>
                <a:sysClr val="windowText" lastClr="000000"/>
              </a:solidFill>
            </a:rPr>
            <a:t> </a:t>
          </a:r>
          <a:r>
            <a:rPr lang="en-US" sz="2400" dirty="0" err="1">
              <a:solidFill>
                <a:sysClr val="windowText" lastClr="000000"/>
              </a:solidFill>
            </a:rPr>
            <a:t>hiện</a:t>
          </a:r>
          <a:r>
            <a:rPr lang="en-US" sz="2400" dirty="0">
              <a:solidFill>
                <a:sysClr val="windowText" lastClr="000000"/>
              </a:solidFill>
            </a:rPr>
            <a:t> </a:t>
          </a:r>
          <a:r>
            <a:rPr lang="en-US" sz="2400" dirty="0" err="1">
              <a:solidFill>
                <a:sysClr val="windowText" lastClr="000000"/>
              </a:solidFill>
            </a:rPr>
            <a:t>nhiệm</a:t>
          </a:r>
          <a:r>
            <a:rPr lang="en-US" sz="2400" dirty="0">
              <a:solidFill>
                <a:sysClr val="windowText" lastClr="000000"/>
              </a:solidFill>
            </a:rPr>
            <a:t> </a:t>
          </a:r>
          <a:r>
            <a:rPr lang="en-US" sz="2400" dirty="0" err="1">
              <a:solidFill>
                <a:sysClr val="windowText" lastClr="000000"/>
              </a:solidFill>
            </a:rPr>
            <a:t>vụ</a:t>
          </a:r>
          <a:r>
            <a:rPr lang="en-US" sz="2400" dirty="0">
              <a:solidFill>
                <a:sysClr val="windowText" lastClr="000000"/>
              </a:solidFill>
            </a:rPr>
            <a:t> </a:t>
          </a:r>
          <a:r>
            <a:rPr lang="en-US" sz="2400" dirty="0" err="1">
              <a:solidFill>
                <a:sysClr val="windowText" lastClr="000000"/>
              </a:solidFill>
            </a:rPr>
            <a:t>được</a:t>
          </a:r>
          <a:r>
            <a:rPr lang="en-US" sz="2400" dirty="0">
              <a:solidFill>
                <a:sysClr val="windowText" lastClr="000000"/>
              </a:solidFill>
            </a:rPr>
            <a:t> </a:t>
          </a:r>
          <a:r>
            <a:rPr lang="en-US" sz="2400" dirty="0" err="1">
              <a:solidFill>
                <a:sysClr val="windowText" lastClr="000000"/>
              </a:solidFill>
            </a:rPr>
            <a:t>phân</a:t>
          </a:r>
          <a:r>
            <a:rPr lang="en-US" sz="2400" dirty="0">
              <a:solidFill>
                <a:sysClr val="windowText" lastClr="000000"/>
              </a:solidFill>
            </a:rPr>
            <a:t> </a:t>
          </a:r>
          <a:r>
            <a:rPr lang="en-US" sz="2400" dirty="0" err="1">
              <a:solidFill>
                <a:sysClr val="windowText" lastClr="000000"/>
              </a:solidFill>
            </a:rPr>
            <a:t>công</a:t>
          </a:r>
          <a:endParaRPr lang="en-US" sz="2400" dirty="0">
            <a:solidFill>
              <a:sysClr val="windowText" lastClr="000000"/>
            </a:solidFill>
          </a:endParaRPr>
        </a:p>
      </dgm:t>
    </dgm:pt>
    <dgm:pt modelId="{6413ECE8-5FF8-44D8-AD1E-0C618EB92897}" type="parTrans" cxnId="{24F8338B-B83D-418B-AE23-54EB4B3AE811}">
      <dgm:prSet custT="1"/>
      <dgm:spPr/>
      <dgm:t>
        <a:bodyPr/>
        <a:lstStyle/>
        <a:p>
          <a:endParaRPr lang="en-US" sz="2400"/>
        </a:p>
      </dgm:t>
    </dgm:pt>
    <dgm:pt modelId="{AB436D88-1BAE-4205-953A-A59E104DDC08}" type="sibTrans" cxnId="{24F8338B-B83D-418B-AE23-54EB4B3AE811}">
      <dgm:prSet/>
      <dgm:spPr/>
      <dgm:t>
        <a:bodyPr/>
        <a:lstStyle/>
        <a:p>
          <a:endParaRPr lang="en-US" sz="2400"/>
        </a:p>
      </dgm:t>
    </dgm:pt>
    <dgm:pt modelId="{515DA35A-0D10-4546-B7FA-9C28C8D3A9F1}">
      <dgm:prSet custT="1"/>
      <dgm:spPr>
        <a:solidFill>
          <a:schemeClr val="accent5">
            <a:lumMod val="20000"/>
            <a:lumOff val="80000"/>
          </a:schemeClr>
        </a:solidFill>
      </dgm:spPr>
      <dgm:t>
        <a:bodyPr lIns="156065" tIns="12065" rIns="12065" bIns="12065"/>
        <a:lstStyle/>
        <a:p>
          <a:pPr algn="l">
            <a:lnSpc>
              <a:spcPct val="130000"/>
            </a:lnSpc>
            <a:spcBef>
              <a:spcPts val="0"/>
            </a:spcBef>
            <a:spcAft>
              <a:spcPts val="0"/>
            </a:spcAft>
          </a:pPr>
          <a:r>
            <a:rPr lang="en-US" sz="2400">
              <a:solidFill>
                <a:sysClr val="windowText" lastClr="000000"/>
              </a:solidFill>
            </a:rPr>
            <a:t>Xác định mục tiêu dự án</a:t>
          </a:r>
        </a:p>
      </dgm:t>
    </dgm:pt>
    <dgm:pt modelId="{297B62F6-477A-486D-81F4-38AA7AB9119F}" type="parTrans" cxnId="{DB43600C-FBA8-4578-AC2A-6F3E23950D87}">
      <dgm:prSet custT="1"/>
      <dgm:spPr/>
      <dgm:t>
        <a:bodyPr/>
        <a:lstStyle/>
        <a:p>
          <a:endParaRPr lang="en-US" sz="2400"/>
        </a:p>
      </dgm:t>
    </dgm:pt>
    <dgm:pt modelId="{1B47F8BC-F16C-44CE-9FDC-CCB27CD035E1}" type="sibTrans" cxnId="{DB43600C-FBA8-4578-AC2A-6F3E23950D87}">
      <dgm:prSet/>
      <dgm:spPr/>
      <dgm:t>
        <a:bodyPr/>
        <a:lstStyle/>
        <a:p>
          <a:endParaRPr lang="en-US" sz="2400"/>
        </a:p>
      </dgm:t>
    </dgm:pt>
    <dgm:pt modelId="{4946AA61-5351-45F6-9537-663826BDB8D6}">
      <dgm:prSet custT="1"/>
      <dgm:spPr>
        <a:solidFill>
          <a:schemeClr val="accent5">
            <a:lumMod val="20000"/>
            <a:lumOff val="80000"/>
          </a:schemeClr>
        </a:solidFill>
      </dgm:spPr>
      <dgm:t>
        <a:bodyPr lIns="156065" tIns="12065" rIns="12065" bIns="12065"/>
        <a:lstStyle/>
        <a:p>
          <a:pPr algn="l">
            <a:lnSpc>
              <a:spcPct val="130000"/>
            </a:lnSpc>
            <a:spcBef>
              <a:spcPts val="0"/>
            </a:spcBef>
            <a:spcAft>
              <a:spcPts val="0"/>
            </a:spcAft>
          </a:pPr>
          <a:r>
            <a:rPr lang="en-US" sz="2400">
              <a:solidFill>
                <a:sysClr val="windowText" lastClr="000000"/>
              </a:solidFill>
            </a:rPr>
            <a:t>Dự kiến sản phẩm</a:t>
          </a:r>
        </a:p>
      </dgm:t>
    </dgm:pt>
    <dgm:pt modelId="{CBB0A0D3-CF24-4931-91CA-569858653320}" type="parTrans" cxnId="{46DCFB30-6B92-46AC-8EE0-5B1C462D40B5}">
      <dgm:prSet custT="1"/>
      <dgm:spPr/>
      <dgm:t>
        <a:bodyPr/>
        <a:lstStyle/>
        <a:p>
          <a:endParaRPr lang="en-US" sz="2400"/>
        </a:p>
      </dgm:t>
    </dgm:pt>
    <dgm:pt modelId="{D134BEF9-8157-4E90-BED8-8675CA3C512C}" type="sibTrans" cxnId="{46DCFB30-6B92-46AC-8EE0-5B1C462D40B5}">
      <dgm:prSet/>
      <dgm:spPr/>
      <dgm:t>
        <a:bodyPr/>
        <a:lstStyle/>
        <a:p>
          <a:endParaRPr lang="en-US" sz="2400"/>
        </a:p>
      </dgm:t>
    </dgm:pt>
    <dgm:pt modelId="{9E6FAC94-C172-4DC8-BCB7-F35E433CF44E}" type="pres">
      <dgm:prSet presAssocID="{457FD1A5-555D-4609-83E7-DBE27032CB8E}" presName="diagram" presStyleCnt="0">
        <dgm:presLayoutVars>
          <dgm:chPref val="1"/>
          <dgm:dir/>
          <dgm:animOne val="branch"/>
          <dgm:animLvl val="lvl"/>
          <dgm:resizeHandles val="exact"/>
        </dgm:presLayoutVars>
      </dgm:prSet>
      <dgm:spPr/>
    </dgm:pt>
    <dgm:pt modelId="{85DEBB97-89DD-4A60-A08E-CE5DF2DE28DB}" type="pres">
      <dgm:prSet presAssocID="{31EEE89D-A8C9-42C3-99D1-A70D579B41B1}" presName="root1" presStyleCnt="0"/>
      <dgm:spPr/>
    </dgm:pt>
    <dgm:pt modelId="{2CB3F47E-C289-42B2-BED1-2C825F8D1B39}" type="pres">
      <dgm:prSet presAssocID="{31EEE89D-A8C9-42C3-99D1-A70D579B41B1}" presName="LevelOneTextNode" presStyleLbl="node0" presStyleIdx="0" presStyleCnt="1" custScaleX="129988">
        <dgm:presLayoutVars>
          <dgm:chPref val="3"/>
        </dgm:presLayoutVars>
      </dgm:prSet>
      <dgm:spPr/>
    </dgm:pt>
    <dgm:pt modelId="{D59F6DD4-64FC-4A10-8000-8364E9057222}" type="pres">
      <dgm:prSet presAssocID="{31EEE89D-A8C9-42C3-99D1-A70D579B41B1}" presName="level2hierChild" presStyleCnt="0"/>
      <dgm:spPr/>
    </dgm:pt>
    <dgm:pt modelId="{963C04FC-7155-4D34-9803-F73BB1E2C956}" type="pres">
      <dgm:prSet presAssocID="{0618A020-912A-4816-90D2-CBE448DE2DE1}" presName="conn2-1" presStyleLbl="parChTrans1D2" presStyleIdx="0" presStyleCnt="4"/>
      <dgm:spPr/>
    </dgm:pt>
    <dgm:pt modelId="{E0B754F1-F337-4FED-B9B5-64CE371309B9}" type="pres">
      <dgm:prSet presAssocID="{0618A020-912A-4816-90D2-CBE448DE2DE1}" presName="connTx" presStyleLbl="parChTrans1D2" presStyleIdx="0" presStyleCnt="4"/>
      <dgm:spPr/>
    </dgm:pt>
    <dgm:pt modelId="{6AD81E16-7923-4789-82EB-FA095D6A77AA}" type="pres">
      <dgm:prSet presAssocID="{BA0DF2D1-AA79-45ED-AC93-F72735A3901C}" presName="root2" presStyleCnt="0"/>
      <dgm:spPr/>
    </dgm:pt>
    <dgm:pt modelId="{66639193-9AE4-48ED-9A91-BAAB7D55D8B2}" type="pres">
      <dgm:prSet presAssocID="{BA0DF2D1-AA79-45ED-AC93-F72735A3901C}" presName="LevelTwoTextNode" presStyleLbl="node2" presStyleIdx="0" presStyleCnt="4" custScaleX="328489" custScaleY="84243">
        <dgm:presLayoutVars>
          <dgm:chPref val="3"/>
        </dgm:presLayoutVars>
      </dgm:prSet>
      <dgm:spPr/>
    </dgm:pt>
    <dgm:pt modelId="{C39AA83B-B64A-413E-BC85-0CE276F5C0CD}" type="pres">
      <dgm:prSet presAssocID="{BA0DF2D1-AA79-45ED-AC93-F72735A3901C}" presName="level3hierChild" presStyleCnt="0"/>
      <dgm:spPr/>
    </dgm:pt>
    <dgm:pt modelId="{325F7BA7-27BB-4FA1-9C0A-FE77981A22FE}" type="pres">
      <dgm:prSet presAssocID="{6413ECE8-5FF8-44D8-AD1E-0C618EB92897}" presName="conn2-1" presStyleLbl="parChTrans1D2" presStyleIdx="1" presStyleCnt="4"/>
      <dgm:spPr/>
    </dgm:pt>
    <dgm:pt modelId="{B5C9FA6F-7D99-494F-A4DE-8B6B93D055A8}" type="pres">
      <dgm:prSet presAssocID="{6413ECE8-5FF8-44D8-AD1E-0C618EB92897}" presName="connTx" presStyleLbl="parChTrans1D2" presStyleIdx="1" presStyleCnt="4"/>
      <dgm:spPr/>
    </dgm:pt>
    <dgm:pt modelId="{551519C0-E0DA-4671-85A5-8A2E76D840D1}" type="pres">
      <dgm:prSet presAssocID="{39708CC1-7864-44A4-B08A-8D53E466129D}" presName="root2" presStyleCnt="0"/>
      <dgm:spPr/>
    </dgm:pt>
    <dgm:pt modelId="{AB28B389-93A3-4791-94A8-8895D6EF223A}" type="pres">
      <dgm:prSet presAssocID="{39708CC1-7864-44A4-B08A-8D53E466129D}" presName="LevelTwoTextNode" presStyleLbl="node2" presStyleIdx="1" presStyleCnt="4" custScaleX="328489" custScaleY="84243">
        <dgm:presLayoutVars>
          <dgm:chPref val="3"/>
        </dgm:presLayoutVars>
      </dgm:prSet>
      <dgm:spPr/>
    </dgm:pt>
    <dgm:pt modelId="{61775366-F042-45FC-B1FD-1A769579508F}" type="pres">
      <dgm:prSet presAssocID="{39708CC1-7864-44A4-B08A-8D53E466129D}" presName="level3hierChild" presStyleCnt="0"/>
      <dgm:spPr/>
    </dgm:pt>
    <dgm:pt modelId="{4F2315DD-3C77-40FE-8842-011A74806A35}" type="pres">
      <dgm:prSet presAssocID="{297B62F6-477A-486D-81F4-38AA7AB9119F}" presName="conn2-1" presStyleLbl="parChTrans1D2" presStyleIdx="2" presStyleCnt="4"/>
      <dgm:spPr/>
    </dgm:pt>
    <dgm:pt modelId="{27885B12-8073-4814-8BDB-3DEA541A4DD2}" type="pres">
      <dgm:prSet presAssocID="{297B62F6-477A-486D-81F4-38AA7AB9119F}" presName="connTx" presStyleLbl="parChTrans1D2" presStyleIdx="2" presStyleCnt="4"/>
      <dgm:spPr/>
    </dgm:pt>
    <dgm:pt modelId="{969C8DCD-DE3E-4573-A345-FA7EC50652A9}" type="pres">
      <dgm:prSet presAssocID="{515DA35A-0D10-4546-B7FA-9C28C8D3A9F1}" presName="root2" presStyleCnt="0"/>
      <dgm:spPr/>
    </dgm:pt>
    <dgm:pt modelId="{E07DBDE4-E31B-4798-9AE4-6579135D2EAF}" type="pres">
      <dgm:prSet presAssocID="{515DA35A-0D10-4546-B7FA-9C28C8D3A9F1}" presName="LevelTwoTextNode" presStyleLbl="node2" presStyleIdx="2" presStyleCnt="4" custScaleX="328489" custScaleY="84243">
        <dgm:presLayoutVars>
          <dgm:chPref val="3"/>
        </dgm:presLayoutVars>
      </dgm:prSet>
      <dgm:spPr/>
    </dgm:pt>
    <dgm:pt modelId="{FA1E4A8E-DE46-4DEB-9104-2CBFBEAEAA73}" type="pres">
      <dgm:prSet presAssocID="{515DA35A-0D10-4546-B7FA-9C28C8D3A9F1}" presName="level3hierChild" presStyleCnt="0"/>
      <dgm:spPr/>
    </dgm:pt>
    <dgm:pt modelId="{08AA32C0-085A-4BCE-A846-8728DEDB980A}" type="pres">
      <dgm:prSet presAssocID="{CBB0A0D3-CF24-4931-91CA-569858653320}" presName="conn2-1" presStyleLbl="parChTrans1D2" presStyleIdx="3" presStyleCnt="4"/>
      <dgm:spPr/>
    </dgm:pt>
    <dgm:pt modelId="{2341B8D3-8B22-4D50-9049-0EDA5D30E534}" type="pres">
      <dgm:prSet presAssocID="{CBB0A0D3-CF24-4931-91CA-569858653320}" presName="connTx" presStyleLbl="parChTrans1D2" presStyleIdx="3" presStyleCnt="4"/>
      <dgm:spPr/>
    </dgm:pt>
    <dgm:pt modelId="{D3651808-7EED-47DB-A118-A87DBE906218}" type="pres">
      <dgm:prSet presAssocID="{4946AA61-5351-45F6-9537-663826BDB8D6}" presName="root2" presStyleCnt="0"/>
      <dgm:spPr/>
    </dgm:pt>
    <dgm:pt modelId="{0DBE1DDB-6460-4E9B-A64E-3A5DFDFD10CD}" type="pres">
      <dgm:prSet presAssocID="{4946AA61-5351-45F6-9537-663826BDB8D6}" presName="LevelTwoTextNode" presStyleLbl="node2" presStyleIdx="3" presStyleCnt="4" custScaleX="328489" custScaleY="84243">
        <dgm:presLayoutVars>
          <dgm:chPref val="3"/>
        </dgm:presLayoutVars>
      </dgm:prSet>
      <dgm:spPr/>
    </dgm:pt>
    <dgm:pt modelId="{6153FF43-6A8C-4B2B-9576-F3D28391842A}" type="pres">
      <dgm:prSet presAssocID="{4946AA61-5351-45F6-9537-663826BDB8D6}" presName="level3hierChild" presStyleCnt="0"/>
      <dgm:spPr/>
    </dgm:pt>
  </dgm:ptLst>
  <dgm:cxnLst>
    <dgm:cxn modelId="{DB43600C-FBA8-4578-AC2A-6F3E23950D87}" srcId="{31EEE89D-A8C9-42C3-99D1-A70D579B41B1}" destId="{515DA35A-0D10-4546-B7FA-9C28C8D3A9F1}" srcOrd="2" destOrd="0" parTransId="{297B62F6-477A-486D-81F4-38AA7AB9119F}" sibTransId="{1B47F8BC-F16C-44CE-9FDC-CCB27CD035E1}"/>
    <dgm:cxn modelId="{5BDB5723-6661-4D06-8908-B911A64C9EBF}" srcId="{31EEE89D-A8C9-42C3-99D1-A70D579B41B1}" destId="{BA0DF2D1-AA79-45ED-AC93-F72735A3901C}" srcOrd="0" destOrd="0" parTransId="{0618A020-912A-4816-90D2-CBE448DE2DE1}" sibTransId="{8B2F0D09-2B27-481C-B83C-E20CE0DBE549}"/>
    <dgm:cxn modelId="{C32AF62D-3F6D-43EE-90A6-3A863ABA477D}" type="presOf" srcId="{297B62F6-477A-486D-81F4-38AA7AB9119F}" destId="{4F2315DD-3C77-40FE-8842-011A74806A35}" srcOrd="0" destOrd="0" presId="urn:microsoft.com/office/officeart/2005/8/layout/hierarchy2"/>
    <dgm:cxn modelId="{46DCFB30-6B92-46AC-8EE0-5B1C462D40B5}" srcId="{31EEE89D-A8C9-42C3-99D1-A70D579B41B1}" destId="{4946AA61-5351-45F6-9537-663826BDB8D6}" srcOrd="3" destOrd="0" parTransId="{CBB0A0D3-CF24-4931-91CA-569858653320}" sibTransId="{D134BEF9-8157-4E90-BED8-8675CA3C512C}"/>
    <dgm:cxn modelId="{94FA025B-A44A-4A2C-95EC-19D5E98E9DAD}" type="presOf" srcId="{4946AA61-5351-45F6-9537-663826BDB8D6}" destId="{0DBE1DDB-6460-4E9B-A64E-3A5DFDFD10CD}" srcOrd="0" destOrd="0" presId="urn:microsoft.com/office/officeart/2005/8/layout/hierarchy2"/>
    <dgm:cxn modelId="{0E8A4467-DCDB-4FA7-A0FE-8B6AF97D4DED}" srcId="{457FD1A5-555D-4609-83E7-DBE27032CB8E}" destId="{31EEE89D-A8C9-42C3-99D1-A70D579B41B1}" srcOrd="0" destOrd="0" parTransId="{AADE9258-CF23-48B2-8CBF-774C053BA9C1}" sibTransId="{99B9E73A-5842-4E65-9E3D-E5C950D3F74E}"/>
    <dgm:cxn modelId="{5088624E-68A8-4BE6-93CE-83676364556D}" type="presOf" srcId="{297B62F6-477A-486D-81F4-38AA7AB9119F}" destId="{27885B12-8073-4814-8BDB-3DEA541A4DD2}" srcOrd="1" destOrd="0" presId="urn:microsoft.com/office/officeart/2005/8/layout/hierarchy2"/>
    <dgm:cxn modelId="{C3088070-CD9D-49FC-BB0C-E96981B8FCC3}" type="presOf" srcId="{457FD1A5-555D-4609-83E7-DBE27032CB8E}" destId="{9E6FAC94-C172-4DC8-BCB7-F35E433CF44E}" srcOrd="0" destOrd="0" presId="urn:microsoft.com/office/officeart/2005/8/layout/hierarchy2"/>
    <dgm:cxn modelId="{1D345157-27DC-4C1A-847E-D5058EC036FC}" type="presOf" srcId="{6413ECE8-5FF8-44D8-AD1E-0C618EB92897}" destId="{B5C9FA6F-7D99-494F-A4DE-8B6B93D055A8}" srcOrd="1" destOrd="0" presId="urn:microsoft.com/office/officeart/2005/8/layout/hierarchy2"/>
    <dgm:cxn modelId="{957EB685-5070-4157-8066-E022EA3604A7}" type="presOf" srcId="{BA0DF2D1-AA79-45ED-AC93-F72735A3901C}" destId="{66639193-9AE4-48ED-9A91-BAAB7D55D8B2}" srcOrd="0" destOrd="0" presId="urn:microsoft.com/office/officeart/2005/8/layout/hierarchy2"/>
    <dgm:cxn modelId="{62DC1689-C57F-43DE-882A-30635BEC5672}" type="presOf" srcId="{0618A020-912A-4816-90D2-CBE448DE2DE1}" destId="{E0B754F1-F337-4FED-B9B5-64CE371309B9}" srcOrd="1" destOrd="0" presId="urn:microsoft.com/office/officeart/2005/8/layout/hierarchy2"/>
    <dgm:cxn modelId="{24F8338B-B83D-418B-AE23-54EB4B3AE811}" srcId="{31EEE89D-A8C9-42C3-99D1-A70D579B41B1}" destId="{39708CC1-7864-44A4-B08A-8D53E466129D}" srcOrd="1" destOrd="0" parTransId="{6413ECE8-5FF8-44D8-AD1E-0C618EB92897}" sibTransId="{AB436D88-1BAE-4205-953A-A59E104DDC08}"/>
    <dgm:cxn modelId="{0E593C8B-7520-462D-9AB5-DDB312B69191}" type="presOf" srcId="{6413ECE8-5FF8-44D8-AD1E-0C618EB92897}" destId="{325F7BA7-27BB-4FA1-9C0A-FE77981A22FE}" srcOrd="0" destOrd="0" presId="urn:microsoft.com/office/officeart/2005/8/layout/hierarchy2"/>
    <dgm:cxn modelId="{3D706F95-D0DF-4DF0-860F-347C987EA916}" type="presOf" srcId="{CBB0A0D3-CF24-4931-91CA-569858653320}" destId="{2341B8D3-8B22-4D50-9049-0EDA5D30E534}" srcOrd="1" destOrd="0" presId="urn:microsoft.com/office/officeart/2005/8/layout/hierarchy2"/>
    <dgm:cxn modelId="{6267DEA7-2DA4-4354-9F2E-E44E0C136C32}" type="presOf" srcId="{31EEE89D-A8C9-42C3-99D1-A70D579B41B1}" destId="{2CB3F47E-C289-42B2-BED1-2C825F8D1B39}" srcOrd="0" destOrd="0" presId="urn:microsoft.com/office/officeart/2005/8/layout/hierarchy2"/>
    <dgm:cxn modelId="{138FEEDF-4769-4630-99A6-27D24780BF92}" type="presOf" srcId="{515DA35A-0D10-4546-B7FA-9C28C8D3A9F1}" destId="{E07DBDE4-E31B-4798-9AE4-6579135D2EAF}" srcOrd="0" destOrd="0" presId="urn:microsoft.com/office/officeart/2005/8/layout/hierarchy2"/>
    <dgm:cxn modelId="{27852DED-D2B4-4CBB-864A-475FD7845822}" type="presOf" srcId="{39708CC1-7864-44A4-B08A-8D53E466129D}" destId="{AB28B389-93A3-4791-94A8-8895D6EF223A}" srcOrd="0" destOrd="0" presId="urn:microsoft.com/office/officeart/2005/8/layout/hierarchy2"/>
    <dgm:cxn modelId="{E0D4C5F2-BB42-4BD3-B970-B5DB88F798DC}" type="presOf" srcId="{0618A020-912A-4816-90D2-CBE448DE2DE1}" destId="{963C04FC-7155-4D34-9803-F73BB1E2C956}" srcOrd="0" destOrd="0" presId="urn:microsoft.com/office/officeart/2005/8/layout/hierarchy2"/>
    <dgm:cxn modelId="{818A1CF4-453F-430F-94C7-08EB118A2404}" type="presOf" srcId="{CBB0A0D3-CF24-4931-91CA-569858653320}" destId="{08AA32C0-085A-4BCE-A846-8728DEDB980A}" srcOrd="0" destOrd="0" presId="urn:microsoft.com/office/officeart/2005/8/layout/hierarchy2"/>
    <dgm:cxn modelId="{893CD538-C35F-45F7-B696-2A69D8268963}" type="presParOf" srcId="{9E6FAC94-C172-4DC8-BCB7-F35E433CF44E}" destId="{85DEBB97-89DD-4A60-A08E-CE5DF2DE28DB}" srcOrd="0" destOrd="0" presId="urn:microsoft.com/office/officeart/2005/8/layout/hierarchy2"/>
    <dgm:cxn modelId="{43AEA31B-B660-4C87-A16D-2BA23CB1C916}" type="presParOf" srcId="{85DEBB97-89DD-4A60-A08E-CE5DF2DE28DB}" destId="{2CB3F47E-C289-42B2-BED1-2C825F8D1B39}" srcOrd="0" destOrd="0" presId="urn:microsoft.com/office/officeart/2005/8/layout/hierarchy2"/>
    <dgm:cxn modelId="{DE5BF461-FD2A-48E2-93D4-ED4DDE7AC4AB}" type="presParOf" srcId="{85DEBB97-89DD-4A60-A08E-CE5DF2DE28DB}" destId="{D59F6DD4-64FC-4A10-8000-8364E9057222}" srcOrd="1" destOrd="0" presId="urn:microsoft.com/office/officeart/2005/8/layout/hierarchy2"/>
    <dgm:cxn modelId="{734A6B13-2103-459A-8999-B79F7C770311}" type="presParOf" srcId="{D59F6DD4-64FC-4A10-8000-8364E9057222}" destId="{963C04FC-7155-4D34-9803-F73BB1E2C956}" srcOrd="0" destOrd="0" presId="urn:microsoft.com/office/officeart/2005/8/layout/hierarchy2"/>
    <dgm:cxn modelId="{4B850BC3-2543-4987-B05F-B673A696D1EA}" type="presParOf" srcId="{963C04FC-7155-4D34-9803-F73BB1E2C956}" destId="{E0B754F1-F337-4FED-B9B5-64CE371309B9}" srcOrd="0" destOrd="0" presId="urn:microsoft.com/office/officeart/2005/8/layout/hierarchy2"/>
    <dgm:cxn modelId="{C6104D4E-9F75-441E-AD5A-8909DDB7446A}" type="presParOf" srcId="{D59F6DD4-64FC-4A10-8000-8364E9057222}" destId="{6AD81E16-7923-4789-82EB-FA095D6A77AA}" srcOrd="1" destOrd="0" presId="urn:microsoft.com/office/officeart/2005/8/layout/hierarchy2"/>
    <dgm:cxn modelId="{0937072B-4789-4ECE-A74E-A04CBE0A5A5A}" type="presParOf" srcId="{6AD81E16-7923-4789-82EB-FA095D6A77AA}" destId="{66639193-9AE4-48ED-9A91-BAAB7D55D8B2}" srcOrd="0" destOrd="0" presId="urn:microsoft.com/office/officeart/2005/8/layout/hierarchy2"/>
    <dgm:cxn modelId="{0F8359D9-E709-4077-8348-084A51F2FF03}" type="presParOf" srcId="{6AD81E16-7923-4789-82EB-FA095D6A77AA}" destId="{C39AA83B-B64A-413E-BC85-0CE276F5C0CD}" srcOrd="1" destOrd="0" presId="urn:microsoft.com/office/officeart/2005/8/layout/hierarchy2"/>
    <dgm:cxn modelId="{D8855BD3-9A22-41CE-8611-F514C255CC98}" type="presParOf" srcId="{D59F6DD4-64FC-4A10-8000-8364E9057222}" destId="{325F7BA7-27BB-4FA1-9C0A-FE77981A22FE}" srcOrd="2" destOrd="0" presId="urn:microsoft.com/office/officeart/2005/8/layout/hierarchy2"/>
    <dgm:cxn modelId="{C7B2F3D9-EEA4-4817-9168-6478FCBE97E2}" type="presParOf" srcId="{325F7BA7-27BB-4FA1-9C0A-FE77981A22FE}" destId="{B5C9FA6F-7D99-494F-A4DE-8B6B93D055A8}" srcOrd="0" destOrd="0" presId="urn:microsoft.com/office/officeart/2005/8/layout/hierarchy2"/>
    <dgm:cxn modelId="{71E242C7-84CD-4757-9321-4D46F7622208}" type="presParOf" srcId="{D59F6DD4-64FC-4A10-8000-8364E9057222}" destId="{551519C0-E0DA-4671-85A5-8A2E76D840D1}" srcOrd="3" destOrd="0" presId="urn:microsoft.com/office/officeart/2005/8/layout/hierarchy2"/>
    <dgm:cxn modelId="{8110EC73-1A9A-46CC-9D50-C1EE55C0F663}" type="presParOf" srcId="{551519C0-E0DA-4671-85A5-8A2E76D840D1}" destId="{AB28B389-93A3-4791-94A8-8895D6EF223A}" srcOrd="0" destOrd="0" presId="urn:microsoft.com/office/officeart/2005/8/layout/hierarchy2"/>
    <dgm:cxn modelId="{503C898A-3715-4434-A7E1-7805F7BD50F9}" type="presParOf" srcId="{551519C0-E0DA-4671-85A5-8A2E76D840D1}" destId="{61775366-F042-45FC-B1FD-1A769579508F}" srcOrd="1" destOrd="0" presId="urn:microsoft.com/office/officeart/2005/8/layout/hierarchy2"/>
    <dgm:cxn modelId="{13008F9D-AEE5-415E-91C6-3A2D3A239134}" type="presParOf" srcId="{D59F6DD4-64FC-4A10-8000-8364E9057222}" destId="{4F2315DD-3C77-40FE-8842-011A74806A35}" srcOrd="4" destOrd="0" presId="urn:microsoft.com/office/officeart/2005/8/layout/hierarchy2"/>
    <dgm:cxn modelId="{FE05BDCD-0872-47DB-89BD-22372EF00E75}" type="presParOf" srcId="{4F2315DD-3C77-40FE-8842-011A74806A35}" destId="{27885B12-8073-4814-8BDB-3DEA541A4DD2}" srcOrd="0" destOrd="0" presId="urn:microsoft.com/office/officeart/2005/8/layout/hierarchy2"/>
    <dgm:cxn modelId="{BA35F5F4-F023-410F-8234-0A2238D626AE}" type="presParOf" srcId="{D59F6DD4-64FC-4A10-8000-8364E9057222}" destId="{969C8DCD-DE3E-4573-A345-FA7EC50652A9}" srcOrd="5" destOrd="0" presId="urn:microsoft.com/office/officeart/2005/8/layout/hierarchy2"/>
    <dgm:cxn modelId="{658DA7AA-52DA-4743-9961-FA267D0E8F7F}" type="presParOf" srcId="{969C8DCD-DE3E-4573-A345-FA7EC50652A9}" destId="{E07DBDE4-E31B-4798-9AE4-6579135D2EAF}" srcOrd="0" destOrd="0" presId="urn:microsoft.com/office/officeart/2005/8/layout/hierarchy2"/>
    <dgm:cxn modelId="{A3AEC215-8B62-4663-A057-DC270A7FA6F9}" type="presParOf" srcId="{969C8DCD-DE3E-4573-A345-FA7EC50652A9}" destId="{FA1E4A8E-DE46-4DEB-9104-2CBFBEAEAA73}" srcOrd="1" destOrd="0" presId="urn:microsoft.com/office/officeart/2005/8/layout/hierarchy2"/>
    <dgm:cxn modelId="{95C26545-9A6A-4745-AAB2-9F48DFA1ED15}" type="presParOf" srcId="{D59F6DD4-64FC-4A10-8000-8364E9057222}" destId="{08AA32C0-085A-4BCE-A846-8728DEDB980A}" srcOrd="6" destOrd="0" presId="urn:microsoft.com/office/officeart/2005/8/layout/hierarchy2"/>
    <dgm:cxn modelId="{92790606-65E0-406A-91DA-892D12EF4986}" type="presParOf" srcId="{08AA32C0-085A-4BCE-A846-8728DEDB980A}" destId="{2341B8D3-8B22-4D50-9049-0EDA5D30E534}" srcOrd="0" destOrd="0" presId="urn:microsoft.com/office/officeart/2005/8/layout/hierarchy2"/>
    <dgm:cxn modelId="{D318BE63-A3E1-4A72-AC55-30DC6FF8FEA1}" type="presParOf" srcId="{D59F6DD4-64FC-4A10-8000-8364E9057222}" destId="{D3651808-7EED-47DB-A118-A87DBE906218}" srcOrd="7" destOrd="0" presId="urn:microsoft.com/office/officeart/2005/8/layout/hierarchy2"/>
    <dgm:cxn modelId="{EBD914A2-3E4D-4200-A6C6-BAA46681D7B3}" type="presParOf" srcId="{D3651808-7EED-47DB-A118-A87DBE906218}" destId="{0DBE1DDB-6460-4E9B-A64E-3A5DFDFD10CD}" srcOrd="0" destOrd="0" presId="urn:microsoft.com/office/officeart/2005/8/layout/hierarchy2"/>
    <dgm:cxn modelId="{C6779D51-B1BA-48EC-8CCF-F537AD3D003A}" type="presParOf" srcId="{D3651808-7EED-47DB-A118-A87DBE906218}" destId="{6153FF43-6A8C-4B2B-9576-F3D28391842A}"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7FD1A5-555D-4609-83E7-DBE27032CB8E}"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31EEE89D-A8C9-42C3-99D1-A70D579B41B1}">
      <dgm:prSet phldrT="[Text]" custT="1"/>
      <dgm:spPr>
        <a:solidFill>
          <a:schemeClr val="accent5">
            <a:lumMod val="20000"/>
            <a:lumOff val="80000"/>
          </a:schemeClr>
        </a:solidFill>
      </dgm:spPr>
      <dgm:t>
        <a:bodyPr/>
        <a:lstStyle/>
        <a:p>
          <a:pPr>
            <a:lnSpc>
              <a:spcPct val="130000"/>
            </a:lnSpc>
            <a:spcBef>
              <a:spcPts val="0"/>
            </a:spcBef>
            <a:spcAft>
              <a:spcPts val="0"/>
            </a:spcAft>
          </a:pPr>
          <a:r>
            <a:rPr lang="en-US" sz="2400">
              <a:solidFill>
                <a:sysClr val="windowText" lastClr="000000"/>
              </a:solidFill>
            </a:rPr>
            <a:t>Giai đoạn 2.</a:t>
          </a:r>
          <a:br>
            <a:rPr lang="en-US" sz="2400">
              <a:solidFill>
                <a:sysClr val="windowText" lastClr="000000"/>
              </a:solidFill>
            </a:rPr>
          </a:br>
          <a:r>
            <a:rPr lang="en-US" sz="2400">
              <a:solidFill>
                <a:sysClr val="windowText" lastClr="000000"/>
              </a:solidFill>
            </a:rPr>
            <a:t>Thực hiện dự án</a:t>
          </a:r>
        </a:p>
      </dgm:t>
    </dgm:pt>
    <dgm:pt modelId="{AADE9258-CF23-48B2-8CBF-774C053BA9C1}" type="parTrans" cxnId="{0E8A4467-DCDB-4FA7-A0FE-8B6AF97D4DED}">
      <dgm:prSet/>
      <dgm:spPr/>
      <dgm:t>
        <a:bodyPr/>
        <a:lstStyle/>
        <a:p>
          <a:endParaRPr lang="en-US" sz="2400">
            <a:solidFill>
              <a:sysClr val="windowText" lastClr="000000"/>
            </a:solidFill>
          </a:endParaRPr>
        </a:p>
      </dgm:t>
    </dgm:pt>
    <dgm:pt modelId="{99B9E73A-5842-4E65-9E3D-E5C950D3F74E}" type="sibTrans" cxnId="{0E8A4467-DCDB-4FA7-A0FE-8B6AF97D4DED}">
      <dgm:prSet/>
      <dgm:spPr/>
      <dgm:t>
        <a:bodyPr/>
        <a:lstStyle/>
        <a:p>
          <a:endParaRPr lang="en-US" sz="2400">
            <a:solidFill>
              <a:sysClr val="windowText" lastClr="000000"/>
            </a:solidFill>
          </a:endParaRPr>
        </a:p>
      </dgm:t>
    </dgm:pt>
    <dgm:pt modelId="{EA4A67B4-748A-40AF-B165-D4ACBFBD2325}">
      <dgm:prSet custT="1"/>
      <dgm:spPr>
        <a:solidFill>
          <a:schemeClr val="accent3">
            <a:lumMod val="40000"/>
            <a:lumOff val="60000"/>
          </a:schemeClr>
        </a:solidFill>
      </dgm:spPr>
      <dgm:t>
        <a:bodyPr/>
        <a:lstStyle/>
        <a:p>
          <a:pPr>
            <a:lnSpc>
              <a:spcPct val="130000"/>
            </a:lnSpc>
            <a:spcBef>
              <a:spcPts val="0"/>
            </a:spcBef>
            <a:spcAft>
              <a:spcPts val="0"/>
            </a:spcAft>
          </a:pPr>
          <a:r>
            <a:rPr lang="en-US" sz="2400">
              <a:solidFill>
                <a:sysClr val="windowText" lastClr="000000"/>
              </a:solidFill>
            </a:rPr>
            <a:t>Nhóm thảo luận, đề xuất, đóng góp ý kiến</a:t>
          </a:r>
        </a:p>
      </dgm:t>
    </dgm:pt>
    <dgm:pt modelId="{8E61A84C-473F-4224-9F18-6A246CAFB8D1}" type="parTrans" cxnId="{8D625CD4-0EE8-480D-AF17-C117006CF85C}">
      <dgm:prSet custT="1"/>
      <dgm:spPr/>
      <dgm:t>
        <a:bodyPr/>
        <a:lstStyle/>
        <a:p>
          <a:endParaRPr lang="en-US" sz="2400">
            <a:solidFill>
              <a:sysClr val="windowText" lastClr="000000"/>
            </a:solidFill>
          </a:endParaRPr>
        </a:p>
      </dgm:t>
    </dgm:pt>
    <dgm:pt modelId="{DBC8FB43-FACE-46A1-9004-86571751AE74}" type="sibTrans" cxnId="{8D625CD4-0EE8-480D-AF17-C117006CF85C}">
      <dgm:prSet/>
      <dgm:spPr/>
      <dgm:t>
        <a:bodyPr/>
        <a:lstStyle/>
        <a:p>
          <a:endParaRPr lang="en-US" sz="2400">
            <a:solidFill>
              <a:sysClr val="windowText" lastClr="000000"/>
            </a:solidFill>
          </a:endParaRPr>
        </a:p>
      </dgm:t>
    </dgm:pt>
    <dgm:pt modelId="{F8FAD3E4-3635-4864-8199-63B2F5A28457}">
      <dgm:prSet custT="1"/>
      <dgm:spPr>
        <a:solidFill>
          <a:schemeClr val="accent3">
            <a:lumMod val="40000"/>
            <a:lumOff val="60000"/>
          </a:schemeClr>
        </a:solidFill>
      </dgm:spPr>
      <dgm:t>
        <a:bodyPr/>
        <a:lstStyle/>
        <a:p>
          <a:pPr>
            <a:lnSpc>
              <a:spcPct val="130000"/>
            </a:lnSpc>
            <a:spcBef>
              <a:spcPts val="0"/>
            </a:spcBef>
            <a:spcAft>
              <a:spcPts val="0"/>
            </a:spcAft>
          </a:pPr>
          <a:r>
            <a:rPr lang="en-US" sz="2400">
              <a:solidFill>
                <a:sysClr val="windowText" lastClr="000000"/>
              </a:solidFill>
            </a:rPr>
            <a:t>Trình bày báo cáo kết quả thực hiện dự án</a:t>
          </a:r>
        </a:p>
      </dgm:t>
    </dgm:pt>
    <dgm:pt modelId="{9D2782FC-01BD-4EB0-BFD5-1773659D8768}" type="parTrans" cxnId="{C0EC7B68-889D-40D8-B4BF-B334CF4B9B10}">
      <dgm:prSet custT="1"/>
      <dgm:spPr/>
      <dgm:t>
        <a:bodyPr/>
        <a:lstStyle/>
        <a:p>
          <a:endParaRPr lang="en-US" sz="2400">
            <a:solidFill>
              <a:sysClr val="windowText" lastClr="000000"/>
            </a:solidFill>
          </a:endParaRPr>
        </a:p>
      </dgm:t>
    </dgm:pt>
    <dgm:pt modelId="{E98A925E-550F-44BC-B7C7-626D70172BC3}" type="sibTrans" cxnId="{C0EC7B68-889D-40D8-B4BF-B334CF4B9B10}">
      <dgm:prSet/>
      <dgm:spPr/>
      <dgm:t>
        <a:bodyPr/>
        <a:lstStyle/>
        <a:p>
          <a:endParaRPr lang="en-US" sz="2400">
            <a:solidFill>
              <a:sysClr val="windowText" lastClr="000000"/>
            </a:solidFill>
          </a:endParaRPr>
        </a:p>
      </dgm:t>
    </dgm:pt>
    <dgm:pt modelId="{C22972AB-4BCA-485F-BBE6-BD81249D47B0}">
      <dgm:prSet custT="1"/>
      <dgm:spPr>
        <a:solidFill>
          <a:schemeClr val="accent3">
            <a:lumMod val="40000"/>
            <a:lumOff val="60000"/>
          </a:schemeClr>
        </a:solidFill>
      </dgm:spPr>
      <dgm:t>
        <a:bodyPr/>
        <a:lstStyle/>
        <a:p>
          <a:pPr>
            <a:lnSpc>
              <a:spcPct val="130000"/>
            </a:lnSpc>
            <a:spcBef>
              <a:spcPts val="0"/>
            </a:spcBef>
            <a:spcAft>
              <a:spcPts val="0"/>
            </a:spcAft>
          </a:pPr>
          <a:r>
            <a:rPr lang="en-US" sz="2400">
              <a:solidFill>
                <a:sysClr val="windowText" lastClr="000000"/>
              </a:solidFill>
            </a:rPr>
            <a:t>Phân chia công việc và lên lịch triển khai</a:t>
          </a:r>
        </a:p>
      </dgm:t>
    </dgm:pt>
    <dgm:pt modelId="{0FDA0870-05FD-43E8-B25C-BFEA0E411174}" type="parTrans" cxnId="{8BFF2909-85FB-43E9-970C-9CE0743D2334}">
      <dgm:prSet custT="1"/>
      <dgm:spPr/>
      <dgm:t>
        <a:bodyPr/>
        <a:lstStyle/>
        <a:p>
          <a:endParaRPr lang="en-US" sz="2400">
            <a:solidFill>
              <a:sysClr val="windowText" lastClr="000000"/>
            </a:solidFill>
          </a:endParaRPr>
        </a:p>
      </dgm:t>
    </dgm:pt>
    <dgm:pt modelId="{AE73FE5F-F50F-4E4D-BAAA-AEEE37956526}" type="sibTrans" cxnId="{8BFF2909-85FB-43E9-970C-9CE0743D2334}">
      <dgm:prSet/>
      <dgm:spPr/>
      <dgm:t>
        <a:bodyPr/>
        <a:lstStyle/>
        <a:p>
          <a:endParaRPr lang="en-US" sz="2400">
            <a:solidFill>
              <a:sysClr val="windowText" lastClr="000000"/>
            </a:solidFill>
          </a:endParaRPr>
        </a:p>
      </dgm:t>
    </dgm:pt>
    <dgm:pt modelId="{9E6FAC94-C172-4DC8-BCB7-F35E433CF44E}" type="pres">
      <dgm:prSet presAssocID="{457FD1A5-555D-4609-83E7-DBE27032CB8E}" presName="diagram" presStyleCnt="0">
        <dgm:presLayoutVars>
          <dgm:chPref val="1"/>
          <dgm:dir/>
          <dgm:animOne val="branch"/>
          <dgm:animLvl val="lvl"/>
          <dgm:resizeHandles val="exact"/>
        </dgm:presLayoutVars>
      </dgm:prSet>
      <dgm:spPr/>
    </dgm:pt>
    <dgm:pt modelId="{85DEBB97-89DD-4A60-A08E-CE5DF2DE28DB}" type="pres">
      <dgm:prSet presAssocID="{31EEE89D-A8C9-42C3-99D1-A70D579B41B1}" presName="root1" presStyleCnt="0"/>
      <dgm:spPr/>
    </dgm:pt>
    <dgm:pt modelId="{2CB3F47E-C289-42B2-BED1-2C825F8D1B39}" type="pres">
      <dgm:prSet presAssocID="{31EEE89D-A8C9-42C3-99D1-A70D579B41B1}" presName="LevelOneTextNode" presStyleLbl="node0" presStyleIdx="0" presStyleCnt="1" custScaleX="85729">
        <dgm:presLayoutVars>
          <dgm:chPref val="3"/>
        </dgm:presLayoutVars>
      </dgm:prSet>
      <dgm:spPr/>
    </dgm:pt>
    <dgm:pt modelId="{D59F6DD4-64FC-4A10-8000-8364E9057222}" type="pres">
      <dgm:prSet presAssocID="{31EEE89D-A8C9-42C3-99D1-A70D579B41B1}" presName="level2hierChild" presStyleCnt="0"/>
      <dgm:spPr/>
    </dgm:pt>
    <dgm:pt modelId="{FDE17B74-A572-4BDA-A8F6-2E02EB052507}" type="pres">
      <dgm:prSet presAssocID="{8E61A84C-473F-4224-9F18-6A246CAFB8D1}" presName="conn2-1" presStyleLbl="parChTrans1D2" presStyleIdx="0" presStyleCnt="3"/>
      <dgm:spPr/>
    </dgm:pt>
    <dgm:pt modelId="{5C63195D-BDF3-4D5B-A22D-647F8A7F26E0}" type="pres">
      <dgm:prSet presAssocID="{8E61A84C-473F-4224-9F18-6A246CAFB8D1}" presName="connTx" presStyleLbl="parChTrans1D2" presStyleIdx="0" presStyleCnt="3"/>
      <dgm:spPr/>
    </dgm:pt>
    <dgm:pt modelId="{A32341FF-B3E1-4C3F-B353-0439C2D808A0}" type="pres">
      <dgm:prSet presAssocID="{EA4A67B4-748A-40AF-B165-D4ACBFBD2325}" presName="root2" presStyleCnt="0"/>
      <dgm:spPr/>
    </dgm:pt>
    <dgm:pt modelId="{48774A11-036E-4DE7-9135-4E4533FC34D6}" type="pres">
      <dgm:prSet presAssocID="{EA4A67B4-748A-40AF-B165-D4ACBFBD2325}" presName="LevelTwoTextNode" presStyleLbl="node2" presStyleIdx="0" presStyleCnt="3" custScaleX="203071" custScaleY="54096">
        <dgm:presLayoutVars>
          <dgm:chPref val="3"/>
        </dgm:presLayoutVars>
      </dgm:prSet>
      <dgm:spPr/>
    </dgm:pt>
    <dgm:pt modelId="{36E43C8E-4409-4863-905E-AF9532E8EF68}" type="pres">
      <dgm:prSet presAssocID="{EA4A67B4-748A-40AF-B165-D4ACBFBD2325}" presName="level3hierChild" presStyleCnt="0"/>
      <dgm:spPr/>
    </dgm:pt>
    <dgm:pt modelId="{0F65B1B9-F9B8-496A-85E5-FC854E8D4F23}" type="pres">
      <dgm:prSet presAssocID="{9D2782FC-01BD-4EB0-BFD5-1773659D8768}" presName="conn2-1" presStyleLbl="parChTrans1D2" presStyleIdx="1" presStyleCnt="3"/>
      <dgm:spPr/>
    </dgm:pt>
    <dgm:pt modelId="{96A725E3-37D9-4AD8-B0C1-1E4011DA4E5C}" type="pres">
      <dgm:prSet presAssocID="{9D2782FC-01BD-4EB0-BFD5-1773659D8768}" presName="connTx" presStyleLbl="parChTrans1D2" presStyleIdx="1" presStyleCnt="3"/>
      <dgm:spPr/>
    </dgm:pt>
    <dgm:pt modelId="{1A5B4BE4-30F0-4C70-9B4D-D62EFC169A43}" type="pres">
      <dgm:prSet presAssocID="{F8FAD3E4-3635-4864-8199-63B2F5A28457}" presName="root2" presStyleCnt="0"/>
      <dgm:spPr/>
    </dgm:pt>
    <dgm:pt modelId="{91CB7C89-40FE-448B-921C-68A005012106}" type="pres">
      <dgm:prSet presAssocID="{F8FAD3E4-3635-4864-8199-63B2F5A28457}" presName="LevelTwoTextNode" presStyleLbl="node2" presStyleIdx="1" presStyleCnt="3" custScaleX="203071" custScaleY="54096">
        <dgm:presLayoutVars>
          <dgm:chPref val="3"/>
        </dgm:presLayoutVars>
      </dgm:prSet>
      <dgm:spPr/>
    </dgm:pt>
    <dgm:pt modelId="{447F5F9E-F158-4729-B49A-A5791865BF9B}" type="pres">
      <dgm:prSet presAssocID="{F8FAD3E4-3635-4864-8199-63B2F5A28457}" presName="level3hierChild" presStyleCnt="0"/>
      <dgm:spPr/>
    </dgm:pt>
    <dgm:pt modelId="{EABBD6E2-C677-4A3B-9EB4-043CF806B868}" type="pres">
      <dgm:prSet presAssocID="{0FDA0870-05FD-43E8-B25C-BFEA0E411174}" presName="conn2-1" presStyleLbl="parChTrans1D2" presStyleIdx="2" presStyleCnt="3"/>
      <dgm:spPr/>
    </dgm:pt>
    <dgm:pt modelId="{012EE41A-3395-49A2-A94A-6DAF9B23ABB8}" type="pres">
      <dgm:prSet presAssocID="{0FDA0870-05FD-43E8-B25C-BFEA0E411174}" presName="connTx" presStyleLbl="parChTrans1D2" presStyleIdx="2" presStyleCnt="3"/>
      <dgm:spPr/>
    </dgm:pt>
    <dgm:pt modelId="{AB0B9C1F-83BC-4D43-8AA3-D0754EED01BB}" type="pres">
      <dgm:prSet presAssocID="{C22972AB-4BCA-485F-BBE6-BD81249D47B0}" presName="root2" presStyleCnt="0"/>
      <dgm:spPr/>
    </dgm:pt>
    <dgm:pt modelId="{BA9D728A-F947-49FD-AD24-A6E36D8D09D2}" type="pres">
      <dgm:prSet presAssocID="{C22972AB-4BCA-485F-BBE6-BD81249D47B0}" presName="LevelTwoTextNode" presStyleLbl="node2" presStyleIdx="2" presStyleCnt="3" custScaleX="203071" custScaleY="54096">
        <dgm:presLayoutVars>
          <dgm:chPref val="3"/>
        </dgm:presLayoutVars>
      </dgm:prSet>
      <dgm:spPr/>
    </dgm:pt>
    <dgm:pt modelId="{1FEF1E93-B7A2-4E09-B0BB-D5A6165A88E7}" type="pres">
      <dgm:prSet presAssocID="{C22972AB-4BCA-485F-BBE6-BD81249D47B0}" presName="level3hierChild" presStyleCnt="0"/>
      <dgm:spPr/>
    </dgm:pt>
  </dgm:ptLst>
  <dgm:cxnLst>
    <dgm:cxn modelId="{9902BD07-A110-4540-81A5-669A86F042FF}" type="presOf" srcId="{8E61A84C-473F-4224-9F18-6A246CAFB8D1}" destId="{5C63195D-BDF3-4D5B-A22D-647F8A7F26E0}" srcOrd="1" destOrd="0" presId="urn:microsoft.com/office/officeart/2005/8/layout/hierarchy2"/>
    <dgm:cxn modelId="{8BFF2909-85FB-43E9-970C-9CE0743D2334}" srcId="{31EEE89D-A8C9-42C3-99D1-A70D579B41B1}" destId="{C22972AB-4BCA-485F-BBE6-BD81249D47B0}" srcOrd="2" destOrd="0" parTransId="{0FDA0870-05FD-43E8-B25C-BFEA0E411174}" sibTransId="{AE73FE5F-F50F-4E4D-BAAA-AEEE37956526}"/>
    <dgm:cxn modelId="{532AE039-C0E5-440A-8DE7-8992E8A2F0EB}" type="presOf" srcId="{9D2782FC-01BD-4EB0-BFD5-1773659D8768}" destId="{0F65B1B9-F9B8-496A-85E5-FC854E8D4F23}" srcOrd="0" destOrd="0" presId="urn:microsoft.com/office/officeart/2005/8/layout/hierarchy2"/>
    <dgm:cxn modelId="{5087423A-1B8D-4346-A828-3910322DE77D}" type="presOf" srcId="{8E61A84C-473F-4224-9F18-6A246CAFB8D1}" destId="{FDE17B74-A572-4BDA-A8F6-2E02EB052507}" srcOrd="0" destOrd="0" presId="urn:microsoft.com/office/officeart/2005/8/layout/hierarchy2"/>
    <dgm:cxn modelId="{612E5344-5A41-4979-A492-04428918E453}" type="presOf" srcId="{0FDA0870-05FD-43E8-B25C-BFEA0E411174}" destId="{012EE41A-3395-49A2-A94A-6DAF9B23ABB8}" srcOrd="1" destOrd="0" presId="urn:microsoft.com/office/officeart/2005/8/layout/hierarchy2"/>
    <dgm:cxn modelId="{666B8445-1FA0-4133-BA8F-7D679B103702}" type="presOf" srcId="{F8FAD3E4-3635-4864-8199-63B2F5A28457}" destId="{91CB7C89-40FE-448B-921C-68A005012106}" srcOrd="0" destOrd="0" presId="urn:microsoft.com/office/officeart/2005/8/layout/hierarchy2"/>
    <dgm:cxn modelId="{0E8A4467-DCDB-4FA7-A0FE-8B6AF97D4DED}" srcId="{457FD1A5-555D-4609-83E7-DBE27032CB8E}" destId="{31EEE89D-A8C9-42C3-99D1-A70D579B41B1}" srcOrd="0" destOrd="0" parTransId="{AADE9258-CF23-48B2-8CBF-774C053BA9C1}" sibTransId="{99B9E73A-5842-4E65-9E3D-E5C950D3F74E}"/>
    <dgm:cxn modelId="{C0EC7B68-889D-40D8-B4BF-B334CF4B9B10}" srcId="{31EEE89D-A8C9-42C3-99D1-A70D579B41B1}" destId="{F8FAD3E4-3635-4864-8199-63B2F5A28457}" srcOrd="1" destOrd="0" parTransId="{9D2782FC-01BD-4EB0-BFD5-1773659D8768}" sibTransId="{E98A925E-550F-44BC-B7C7-626D70172BC3}"/>
    <dgm:cxn modelId="{C3088070-CD9D-49FC-BB0C-E96981B8FCC3}" type="presOf" srcId="{457FD1A5-555D-4609-83E7-DBE27032CB8E}" destId="{9E6FAC94-C172-4DC8-BCB7-F35E433CF44E}" srcOrd="0" destOrd="0" presId="urn:microsoft.com/office/officeart/2005/8/layout/hierarchy2"/>
    <dgm:cxn modelId="{2557177B-DD29-423E-89AC-60043074CF40}" type="presOf" srcId="{0FDA0870-05FD-43E8-B25C-BFEA0E411174}" destId="{EABBD6E2-C677-4A3B-9EB4-043CF806B868}" srcOrd="0" destOrd="0" presId="urn:microsoft.com/office/officeart/2005/8/layout/hierarchy2"/>
    <dgm:cxn modelId="{0B68C4A7-64BE-468D-9CEB-B87D4D957449}" type="presOf" srcId="{EA4A67B4-748A-40AF-B165-D4ACBFBD2325}" destId="{48774A11-036E-4DE7-9135-4E4533FC34D6}" srcOrd="0" destOrd="0" presId="urn:microsoft.com/office/officeart/2005/8/layout/hierarchy2"/>
    <dgm:cxn modelId="{6267DEA7-2DA4-4354-9F2E-E44E0C136C32}" type="presOf" srcId="{31EEE89D-A8C9-42C3-99D1-A70D579B41B1}" destId="{2CB3F47E-C289-42B2-BED1-2C825F8D1B39}" srcOrd="0" destOrd="0" presId="urn:microsoft.com/office/officeart/2005/8/layout/hierarchy2"/>
    <dgm:cxn modelId="{CDDD15BD-1B0C-4448-8012-4D21AE160147}" type="presOf" srcId="{C22972AB-4BCA-485F-BBE6-BD81249D47B0}" destId="{BA9D728A-F947-49FD-AD24-A6E36D8D09D2}" srcOrd="0" destOrd="0" presId="urn:microsoft.com/office/officeart/2005/8/layout/hierarchy2"/>
    <dgm:cxn modelId="{8D625CD4-0EE8-480D-AF17-C117006CF85C}" srcId="{31EEE89D-A8C9-42C3-99D1-A70D579B41B1}" destId="{EA4A67B4-748A-40AF-B165-D4ACBFBD2325}" srcOrd="0" destOrd="0" parTransId="{8E61A84C-473F-4224-9F18-6A246CAFB8D1}" sibTransId="{DBC8FB43-FACE-46A1-9004-86571751AE74}"/>
    <dgm:cxn modelId="{E3A3DEF6-CECA-4BB1-B1AF-6042AE20796C}" type="presOf" srcId="{9D2782FC-01BD-4EB0-BFD5-1773659D8768}" destId="{96A725E3-37D9-4AD8-B0C1-1E4011DA4E5C}" srcOrd="1" destOrd="0" presId="urn:microsoft.com/office/officeart/2005/8/layout/hierarchy2"/>
    <dgm:cxn modelId="{893CD538-C35F-45F7-B696-2A69D8268963}" type="presParOf" srcId="{9E6FAC94-C172-4DC8-BCB7-F35E433CF44E}" destId="{85DEBB97-89DD-4A60-A08E-CE5DF2DE28DB}" srcOrd="0" destOrd="0" presId="urn:microsoft.com/office/officeart/2005/8/layout/hierarchy2"/>
    <dgm:cxn modelId="{43AEA31B-B660-4C87-A16D-2BA23CB1C916}" type="presParOf" srcId="{85DEBB97-89DD-4A60-A08E-CE5DF2DE28DB}" destId="{2CB3F47E-C289-42B2-BED1-2C825F8D1B39}" srcOrd="0" destOrd="0" presId="urn:microsoft.com/office/officeart/2005/8/layout/hierarchy2"/>
    <dgm:cxn modelId="{DE5BF461-FD2A-48E2-93D4-ED4DDE7AC4AB}" type="presParOf" srcId="{85DEBB97-89DD-4A60-A08E-CE5DF2DE28DB}" destId="{D59F6DD4-64FC-4A10-8000-8364E9057222}" srcOrd="1" destOrd="0" presId="urn:microsoft.com/office/officeart/2005/8/layout/hierarchy2"/>
    <dgm:cxn modelId="{FC74966E-71B3-4C77-A0EF-771792C8C619}" type="presParOf" srcId="{D59F6DD4-64FC-4A10-8000-8364E9057222}" destId="{FDE17B74-A572-4BDA-A8F6-2E02EB052507}" srcOrd="0" destOrd="0" presId="urn:microsoft.com/office/officeart/2005/8/layout/hierarchy2"/>
    <dgm:cxn modelId="{8CAA8B3A-8E7D-4E2B-A5B5-EA48652042B5}" type="presParOf" srcId="{FDE17B74-A572-4BDA-A8F6-2E02EB052507}" destId="{5C63195D-BDF3-4D5B-A22D-647F8A7F26E0}" srcOrd="0" destOrd="0" presId="urn:microsoft.com/office/officeart/2005/8/layout/hierarchy2"/>
    <dgm:cxn modelId="{26298F18-F628-4FB4-9A07-E3DFC46983D4}" type="presParOf" srcId="{D59F6DD4-64FC-4A10-8000-8364E9057222}" destId="{A32341FF-B3E1-4C3F-B353-0439C2D808A0}" srcOrd="1" destOrd="0" presId="urn:microsoft.com/office/officeart/2005/8/layout/hierarchy2"/>
    <dgm:cxn modelId="{BA91CD93-8E32-4187-94B8-8C555C1FDA2A}" type="presParOf" srcId="{A32341FF-B3E1-4C3F-B353-0439C2D808A0}" destId="{48774A11-036E-4DE7-9135-4E4533FC34D6}" srcOrd="0" destOrd="0" presId="urn:microsoft.com/office/officeart/2005/8/layout/hierarchy2"/>
    <dgm:cxn modelId="{5BFB3FFE-8EBA-4DA6-9B7A-2E8C939B01B8}" type="presParOf" srcId="{A32341FF-B3E1-4C3F-B353-0439C2D808A0}" destId="{36E43C8E-4409-4863-905E-AF9532E8EF68}" srcOrd="1" destOrd="0" presId="urn:microsoft.com/office/officeart/2005/8/layout/hierarchy2"/>
    <dgm:cxn modelId="{DE0D0A6C-5B4E-4CF9-89F3-9FC5660F43E0}" type="presParOf" srcId="{D59F6DD4-64FC-4A10-8000-8364E9057222}" destId="{0F65B1B9-F9B8-496A-85E5-FC854E8D4F23}" srcOrd="2" destOrd="0" presId="urn:microsoft.com/office/officeart/2005/8/layout/hierarchy2"/>
    <dgm:cxn modelId="{B6046850-9ED6-4E4C-9907-7C6D09F593F1}" type="presParOf" srcId="{0F65B1B9-F9B8-496A-85E5-FC854E8D4F23}" destId="{96A725E3-37D9-4AD8-B0C1-1E4011DA4E5C}" srcOrd="0" destOrd="0" presId="urn:microsoft.com/office/officeart/2005/8/layout/hierarchy2"/>
    <dgm:cxn modelId="{F0DE51E8-0C2E-413A-B1E5-23A7A16C495F}" type="presParOf" srcId="{D59F6DD4-64FC-4A10-8000-8364E9057222}" destId="{1A5B4BE4-30F0-4C70-9B4D-D62EFC169A43}" srcOrd="3" destOrd="0" presId="urn:microsoft.com/office/officeart/2005/8/layout/hierarchy2"/>
    <dgm:cxn modelId="{878FFF61-C97D-4E2D-BAC2-00470C89B734}" type="presParOf" srcId="{1A5B4BE4-30F0-4C70-9B4D-D62EFC169A43}" destId="{91CB7C89-40FE-448B-921C-68A005012106}" srcOrd="0" destOrd="0" presId="urn:microsoft.com/office/officeart/2005/8/layout/hierarchy2"/>
    <dgm:cxn modelId="{D95DD0A0-1790-435D-9B5C-43F9F406B1F6}" type="presParOf" srcId="{1A5B4BE4-30F0-4C70-9B4D-D62EFC169A43}" destId="{447F5F9E-F158-4729-B49A-A5791865BF9B}" srcOrd="1" destOrd="0" presId="urn:microsoft.com/office/officeart/2005/8/layout/hierarchy2"/>
    <dgm:cxn modelId="{B6C6091F-C842-4D8A-848B-EE2DF41FA3FF}" type="presParOf" srcId="{D59F6DD4-64FC-4A10-8000-8364E9057222}" destId="{EABBD6E2-C677-4A3B-9EB4-043CF806B868}" srcOrd="4" destOrd="0" presId="urn:microsoft.com/office/officeart/2005/8/layout/hierarchy2"/>
    <dgm:cxn modelId="{EA79BFF2-560D-4858-96E1-EF73B01466B4}" type="presParOf" srcId="{EABBD6E2-C677-4A3B-9EB4-043CF806B868}" destId="{012EE41A-3395-49A2-A94A-6DAF9B23ABB8}" srcOrd="0" destOrd="0" presId="urn:microsoft.com/office/officeart/2005/8/layout/hierarchy2"/>
    <dgm:cxn modelId="{72853327-091A-4B85-8D6D-DA9A13D926F7}" type="presParOf" srcId="{D59F6DD4-64FC-4A10-8000-8364E9057222}" destId="{AB0B9C1F-83BC-4D43-8AA3-D0754EED01BB}" srcOrd="5" destOrd="0" presId="urn:microsoft.com/office/officeart/2005/8/layout/hierarchy2"/>
    <dgm:cxn modelId="{83A28DB4-BDB1-43FF-A3F1-0F15DE69FD65}" type="presParOf" srcId="{AB0B9C1F-83BC-4D43-8AA3-D0754EED01BB}" destId="{BA9D728A-F947-49FD-AD24-A6E36D8D09D2}" srcOrd="0" destOrd="0" presId="urn:microsoft.com/office/officeart/2005/8/layout/hierarchy2"/>
    <dgm:cxn modelId="{809CDD6F-B524-4ED0-BC7B-8D9E5BF73AB6}" type="presParOf" srcId="{AB0B9C1F-83BC-4D43-8AA3-D0754EED01BB}" destId="{1FEF1E93-B7A2-4E09-B0BB-D5A6165A88E7}"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57FD1A5-555D-4609-83E7-DBE27032CB8E}"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31EEE89D-A8C9-42C3-99D1-A70D579B41B1}">
      <dgm:prSet phldrT="[Text]" custT="1"/>
      <dgm:spPr>
        <a:solidFill>
          <a:schemeClr val="accent5">
            <a:lumMod val="20000"/>
            <a:lumOff val="80000"/>
          </a:schemeClr>
        </a:solidFill>
      </dgm:spPr>
      <dgm:t>
        <a:bodyPr/>
        <a:lstStyle/>
        <a:p>
          <a:pPr>
            <a:lnSpc>
              <a:spcPct val="130000"/>
            </a:lnSpc>
            <a:spcBef>
              <a:spcPts val="0"/>
            </a:spcBef>
            <a:spcAft>
              <a:spcPts val="0"/>
            </a:spcAft>
          </a:pPr>
          <a:r>
            <a:rPr lang="en-US" sz="2400" dirty="0">
              <a:solidFill>
                <a:sysClr val="windowText" lastClr="000000"/>
              </a:solidFill>
            </a:rPr>
            <a:t>Giai </a:t>
          </a:r>
          <a:r>
            <a:rPr lang="en-US" sz="2400" dirty="0" err="1">
              <a:solidFill>
                <a:sysClr val="windowText" lastClr="000000"/>
              </a:solidFill>
            </a:rPr>
            <a:t>đoạn</a:t>
          </a:r>
          <a:r>
            <a:rPr lang="en-US" sz="2400" dirty="0">
              <a:solidFill>
                <a:sysClr val="windowText" lastClr="000000"/>
              </a:solidFill>
            </a:rPr>
            <a:t> 3.</a:t>
          </a:r>
          <a:br>
            <a:rPr lang="en-US" sz="2400" dirty="0">
              <a:solidFill>
                <a:sysClr val="windowText" lastClr="000000"/>
              </a:solidFill>
            </a:rPr>
          </a:br>
          <a:r>
            <a:rPr lang="en-US" sz="2400" dirty="0" err="1">
              <a:solidFill>
                <a:sysClr val="windowText" lastClr="000000"/>
              </a:solidFill>
            </a:rPr>
            <a:t>Báo</a:t>
          </a:r>
          <a:r>
            <a:rPr lang="en-US" sz="2400" dirty="0">
              <a:solidFill>
                <a:sysClr val="windowText" lastClr="000000"/>
              </a:solidFill>
            </a:rPr>
            <a:t> </a:t>
          </a:r>
          <a:r>
            <a:rPr lang="en-US" sz="2400" dirty="0" err="1">
              <a:solidFill>
                <a:sysClr val="windowText" lastClr="000000"/>
              </a:solidFill>
            </a:rPr>
            <a:t>cáo</a:t>
          </a:r>
          <a:r>
            <a:rPr lang="en-US" sz="2400" dirty="0">
              <a:solidFill>
                <a:sysClr val="windowText" lastClr="000000"/>
              </a:solidFill>
            </a:rPr>
            <a:t> </a:t>
          </a:r>
          <a:r>
            <a:rPr lang="en-US" sz="2400" dirty="0" err="1">
              <a:solidFill>
                <a:sysClr val="windowText" lastClr="000000"/>
              </a:solidFill>
            </a:rPr>
            <a:t>kết</a:t>
          </a:r>
          <a:r>
            <a:rPr lang="en-US" sz="2400" dirty="0">
              <a:solidFill>
                <a:sysClr val="windowText" lastClr="000000"/>
              </a:solidFill>
            </a:rPr>
            <a:t> </a:t>
          </a:r>
          <a:r>
            <a:rPr lang="en-US" sz="2400" dirty="0" err="1">
              <a:solidFill>
                <a:sysClr val="windowText" lastClr="000000"/>
              </a:solidFill>
            </a:rPr>
            <a:t>quả</a:t>
          </a:r>
          <a:endParaRPr lang="en-US" sz="2400" dirty="0">
            <a:solidFill>
              <a:sysClr val="windowText" lastClr="000000"/>
            </a:solidFill>
          </a:endParaRPr>
        </a:p>
      </dgm:t>
    </dgm:pt>
    <dgm:pt modelId="{AADE9258-CF23-48B2-8CBF-774C053BA9C1}" type="parTrans" cxnId="{0E8A4467-DCDB-4FA7-A0FE-8B6AF97D4DED}">
      <dgm:prSet/>
      <dgm:spPr/>
      <dgm:t>
        <a:bodyPr/>
        <a:lstStyle/>
        <a:p>
          <a:endParaRPr lang="en-US" sz="2400">
            <a:solidFill>
              <a:sysClr val="windowText" lastClr="000000"/>
            </a:solidFill>
          </a:endParaRPr>
        </a:p>
      </dgm:t>
    </dgm:pt>
    <dgm:pt modelId="{99B9E73A-5842-4E65-9E3D-E5C950D3F74E}" type="sibTrans" cxnId="{0E8A4467-DCDB-4FA7-A0FE-8B6AF97D4DED}">
      <dgm:prSet/>
      <dgm:spPr/>
      <dgm:t>
        <a:bodyPr/>
        <a:lstStyle/>
        <a:p>
          <a:endParaRPr lang="en-US" sz="2400">
            <a:solidFill>
              <a:sysClr val="windowText" lastClr="000000"/>
            </a:solidFill>
          </a:endParaRPr>
        </a:p>
      </dgm:t>
    </dgm:pt>
    <dgm:pt modelId="{FC0D5300-6B6A-4D61-811C-8244EC767C82}">
      <dgm:prSet custT="1"/>
      <dgm:spPr>
        <a:solidFill>
          <a:schemeClr val="accent6">
            <a:lumMod val="20000"/>
            <a:lumOff val="80000"/>
          </a:schemeClr>
        </a:solidFill>
      </dgm:spPr>
      <dgm:t>
        <a:bodyPr/>
        <a:lstStyle/>
        <a:p>
          <a:pPr>
            <a:lnSpc>
              <a:spcPct val="130000"/>
            </a:lnSpc>
            <a:spcBef>
              <a:spcPts val="0"/>
            </a:spcBef>
            <a:spcAft>
              <a:spcPts val="0"/>
            </a:spcAft>
          </a:pPr>
          <a:r>
            <a:rPr lang="en-US" sz="2400">
              <a:solidFill>
                <a:sysClr val="windowText" lastClr="000000"/>
              </a:solidFill>
            </a:rPr>
            <a:t>Phối hợp chuẩn bị và hoàn thiện sản phẩm</a:t>
          </a:r>
        </a:p>
      </dgm:t>
    </dgm:pt>
    <dgm:pt modelId="{54191238-5038-4451-82D1-E2701B8D7124}" type="parTrans" cxnId="{5B9955BA-678B-494D-ACA3-9E7E5CED2983}">
      <dgm:prSet custT="1"/>
      <dgm:spPr/>
      <dgm:t>
        <a:bodyPr/>
        <a:lstStyle/>
        <a:p>
          <a:endParaRPr lang="en-US" sz="2400">
            <a:solidFill>
              <a:sysClr val="windowText" lastClr="000000"/>
            </a:solidFill>
          </a:endParaRPr>
        </a:p>
      </dgm:t>
    </dgm:pt>
    <dgm:pt modelId="{A3EE5D41-7A85-4D0A-82B4-0FADE2554DBA}" type="sibTrans" cxnId="{5B9955BA-678B-494D-ACA3-9E7E5CED2983}">
      <dgm:prSet/>
      <dgm:spPr/>
      <dgm:t>
        <a:bodyPr/>
        <a:lstStyle/>
        <a:p>
          <a:endParaRPr lang="en-US" sz="2400">
            <a:solidFill>
              <a:sysClr val="windowText" lastClr="000000"/>
            </a:solidFill>
          </a:endParaRPr>
        </a:p>
      </dgm:t>
    </dgm:pt>
    <dgm:pt modelId="{12419A94-A870-424E-9B2B-3672BA77ED9D}">
      <dgm:prSet custT="1"/>
      <dgm:spPr>
        <a:solidFill>
          <a:schemeClr val="accent6">
            <a:lumMod val="20000"/>
            <a:lumOff val="80000"/>
          </a:schemeClr>
        </a:solidFill>
      </dgm:spPr>
      <dgm:t>
        <a:bodyPr/>
        <a:lstStyle/>
        <a:p>
          <a:pPr>
            <a:lnSpc>
              <a:spcPct val="130000"/>
            </a:lnSpc>
            <a:spcBef>
              <a:spcPts val="0"/>
            </a:spcBef>
            <a:spcAft>
              <a:spcPts val="0"/>
            </a:spcAft>
          </a:pPr>
          <a:r>
            <a:rPr lang="en-US" sz="2400">
              <a:solidFill>
                <a:sysClr val="windowText" lastClr="000000"/>
              </a:solidFill>
            </a:rPr>
            <a:t>Giới thiệu sản phẩm của nhóm</a:t>
          </a:r>
        </a:p>
      </dgm:t>
    </dgm:pt>
    <dgm:pt modelId="{4BAA8C90-AEAE-4993-AF18-97530FAEDD3A}" type="parTrans" cxnId="{CCE8017C-0BB3-4C87-9C57-FFB8E5E3FEFB}">
      <dgm:prSet custT="1"/>
      <dgm:spPr/>
      <dgm:t>
        <a:bodyPr/>
        <a:lstStyle/>
        <a:p>
          <a:endParaRPr lang="en-US" sz="2400">
            <a:solidFill>
              <a:sysClr val="windowText" lastClr="000000"/>
            </a:solidFill>
          </a:endParaRPr>
        </a:p>
      </dgm:t>
    </dgm:pt>
    <dgm:pt modelId="{F9C75910-B367-4C94-9C94-D7384AA0E3C8}" type="sibTrans" cxnId="{CCE8017C-0BB3-4C87-9C57-FFB8E5E3FEFB}">
      <dgm:prSet/>
      <dgm:spPr/>
      <dgm:t>
        <a:bodyPr/>
        <a:lstStyle/>
        <a:p>
          <a:endParaRPr lang="en-US" sz="2400">
            <a:solidFill>
              <a:sysClr val="windowText" lastClr="000000"/>
            </a:solidFill>
          </a:endParaRPr>
        </a:p>
      </dgm:t>
    </dgm:pt>
    <dgm:pt modelId="{9E6FAC94-C172-4DC8-BCB7-F35E433CF44E}" type="pres">
      <dgm:prSet presAssocID="{457FD1A5-555D-4609-83E7-DBE27032CB8E}" presName="diagram" presStyleCnt="0">
        <dgm:presLayoutVars>
          <dgm:chPref val="1"/>
          <dgm:dir/>
          <dgm:animOne val="branch"/>
          <dgm:animLvl val="lvl"/>
          <dgm:resizeHandles val="exact"/>
        </dgm:presLayoutVars>
      </dgm:prSet>
      <dgm:spPr/>
    </dgm:pt>
    <dgm:pt modelId="{85DEBB97-89DD-4A60-A08E-CE5DF2DE28DB}" type="pres">
      <dgm:prSet presAssocID="{31EEE89D-A8C9-42C3-99D1-A70D579B41B1}" presName="root1" presStyleCnt="0"/>
      <dgm:spPr/>
    </dgm:pt>
    <dgm:pt modelId="{2CB3F47E-C289-42B2-BED1-2C825F8D1B39}" type="pres">
      <dgm:prSet presAssocID="{31EEE89D-A8C9-42C3-99D1-A70D579B41B1}" presName="LevelOneTextNode" presStyleLbl="node0" presStyleIdx="0" presStyleCnt="1" custScaleX="74834" custScaleY="79101">
        <dgm:presLayoutVars>
          <dgm:chPref val="3"/>
        </dgm:presLayoutVars>
      </dgm:prSet>
      <dgm:spPr/>
    </dgm:pt>
    <dgm:pt modelId="{D59F6DD4-64FC-4A10-8000-8364E9057222}" type="pres">
      <dgm:prSet presAssocID="{31EEE89D-A8C9-42C3-99D1-A70D579B41B1}" presName="level2hierChild" presStyleCnt="0"/>
      <dgm:spPr/>
    </dgm:pt>
    <dgm:pt modelId="{83D3AF1A-6470-4109-A990-AC43AEE56198}" type="pres">
      <dgm:prSet presAssocID="{54191238-5038-4451-82D1-E2701B8D7124}" presName="conn2-1" presStyleLbl="parChTrans1D2" presStyleIdx="0" presStyleCnt="2"/>
      <dgm:spPr/>
    </dgm:pt>
    <dgm:pt modelId="{2A718C06-CDC3-4DA2-81FE-E80D5C04482E}" type="pres">
      <dgm:prSet presAssocID="{54191238-5038-4451-82D1-E2701B8D7124}" presName="connTx" presStyleLbl="parChTrans1D2" presStyleIdx="0" presStyleCnt="2"/>
      <dgm:spPr/>
    </dgm:pt>
    <dgm:pt modelId="{701C908A-417C-43B4-9E94-588E45DAEAFE}" type="pres">
      <dgm:prSet presAssocID="{FC0D5300-6B6A-4D61-811C-8244EC767C82}" presName="root2" presStyleCnt="0"/>
      <dgm:spPr/>
    </dgm:pt>
    <dgm:pt modelId="{6749DF71-887E-494A-AFF2-C141620A3141}" type="pres">
      <dgm:prSet presAssocID="{FC0D5300-6B6A-4D61-811C-8244EC767C82}" presName="LevelTwoTextNode" presStyleLbl="node2" presStyleIdx="0" presStyleCnt="2" custScaleX="189337" custScaleY="49195" custLinFactNeighborX="-15281">
        <dgm:presLayoutVars>
          <dgm:chPref val="3"/>
        </dgm:presLayoutVars>
      </dgm:prSet>
      <dgm:spPr/>
    </dgm:pt>
    <dgm:pt modelId="{D9A33FD4-393C-4231-9817-122A886FB90C}" type="pres">
      <dgm:prSet presAssocID="{FC0D5300-6B6A-4D61-811C-8244EC767C82}" presName="level3hierChild" presStyleCnt="0"/>
      <dgm:spPr/>
    </dgm:pt>
    <dgm:pt modelId="{18061740-569D-400D-94DF-B3FFE1EBFD47}" type="pres">
      <dgm:prSet presAssocID="{4BAA8C90-AEAE-4993-AF18-97530FAEDD3A}" presName="conn2-1" presStyleLbl="parChTrans1D2" presStyleIdx="1" presStyleCnt="2"/>
      <dgm:spPr/>
    </dgm:pt>
    <dgm:pt modelId="{318DAF43-4B5B-4915-BB70-2AB912D6C78E}" type="pres">
      <dgm:prSet presAssocID="{4BAA8C90-AEAE-4993-AF18-97530FAEDD3A}" presName="connTx" presStyleLbl="parChTrans1D2" presStyleIdx="1" presStyleCnt="2"/>
      <dgm:spPr/>
    </dgm:pt>
    <dgm:pt modelId="{EA4F9618-72E4-4218-B628-A0E0E4E8B13B}" type="pres">
      <dgm:prSet presAssocID="{12419A94-A870-424E-9B2B-3672BA77ED9D}" presName="root2" presStyleCnt="0"/>
      <dgm:spPr/>
    </dgm:pt>
    <dgm:pt modelId="{CC188935-1393-4375-ACE4-A05BAD176372}" type="pres">
      <dgm:prSet presAssocID="{12419A94-A870-424E-9B2B-3672BA77ED9D}" presName="LevelTwoTextNode" presStyleLbl="node2" presStyleIdx="1" presStyleCnt="2" custScaleX="189337" custScaleY="49195" custLinFactNeighborX="-15281">
        <dgm:presLayoutVars>
          <dgm:chPref val="3"/>
        </dgm:presLayoutVars>
      </dgm:prSet>
      <dgm:spPr/>
    </dgm:pt>
    <dgm:pt modelId="{36D48064-FB17-46DD-B33C-869F6422A49A}" type="pres">
      <dgm:prSet presAssocID="{12419A94-A870-424E-9B2B-3672BA77ED9D}" presName="level3hierChild" presStyleCnt="0"/>
      <dgm:spPr/>
    </dgm:pt>
  </dgm:ptLst>
  <dgm:cxnLst>
    <dgm:cxn modelId="{4F265E38-76E9-4983-ABB3-C15346D3D120}" type="presOf" srcId="{54191238-5038-4451-82D1-E2701B8D7124}" destId="{2A718C06-CDC3-4DA2-81FE-E80D5C04482E}" srcOrd="1" destOrd="0" presId="urn:microsoft.com/office/officeart/2005/8/layout/hierarchy2"/>
    <dgm:cxn modelId="{0E8A4467-DCDB-4FA7-A0FE-8B6AF97D4DED}" srcId="{457FD1A5-555D-4609-83E7-DBE27032CB8E}" destId="{31EEE89D-A8C9-42C3-99D1-A70D579B41B1}" srcOrd="0" destOrd="0" parTransId="{AADE9258-CF23-48B2-8CBF-774C053BA9C1}" sibTransId="{99B9E73A-5842-4E65-9E3D-E5C950D3F74E}"/>
    <dgm:cxn modelId="{C3088070-CD9D-49FC-BB0C-E96981B8FCC3}" type="presOf" srcId="{457FD1A5-555D-4609-83E7-DBE27032CB8E}" destId="{9E6FAC94-C172-4DC8-BCB7-F35E433CF44E}" srcOrd="0" destOrd="0" presId="urn:microsoft.com/office/officeart/2005/8/layout/hierarchy2"/>
    <dgm:cxn modelId="{5186B052-EE1D-44D3-BBD1-63C3838DE593}" type="presOf" srcId="{FC0D5300-6B6A-4D61-811C-8244EC767C82}" destId="{6749DF71-887E-494A-AFF2-C141620A3141}" srcOrd="0" destOrd="0" presId="urn:microsoft.com/office/officeart/2005/8/layout/hierarchy2"/>
    <dgm:cxn modelId="{E5A99B7A-9C45-4573-A415-106E91507543}" type="presOf" srcId="{54191238-5038-4451-82D1-E2701B8D7124}" destId="{83D3AF1A-6470-4109-A990-AC43AEE56198}" srcOrd="0" destOrd="0" presId="urn:microsoft.com/office/officeart/2005/8/layout/hierarchy2"/>
    <dgm:cxn modelId="{CCE8017C-0BB3-4C87-9C57-FFB8E5E3FEFB}" srcId="{31EEE89D-A8C9-42C3-99D1-A70D579B41B1}" destId="{12419A94-A870-424E-9B2B-3672BA77ED9D}" srcOrd="1" destOrd="0" parTransId="{4BAA8C90-AEAE-4993-AF18-97530FAEDD3A}" sibTransId="{F9C75910-B367-4C94-9C94-D7384AA0E3C8}"/>
    <dgm:cxn modelId="{383B757C-6E52-41CF-B9FD-BAA1F544614C}" type="presOf" srcId="{4BAA8C90-AEAE-4993-AF18-97530FAEDD3A}" destId="{318DAF43-4B5B-4915-BB70-2AB912D6C78E}" srcOrd="1" destOrd="0" presId="urn:microsoft.com/office/officeart/2005/8/layout/hierarchy2"/>
    <dgm:cxn modelId="{CA22F688-DC9B-4C28-B840-D33E92893266}" type="presOf" srcId="{4BAA8C90-AEAE-4993-AF18-97530FAEDD3A}" destId="{18061740-569D-400D-94DF-B3FFE1EBFD47}" srcOrd="0" destOrd="0" presId="urn:microsoft.com/office/officeart/2005/8/layout/hierarchy2"/>
    <dgm:cxn modelId="{F7D0BE9C-E2C5-47BC-A539-08D70C795435}" type="presOf" srcId="{12419A94-A870-424E-9B2B-3672BA77ED9D}" destId="{CC188935-1393-4375-ACE4-A05BAD176372}" srcOrd="0" destOrd="0" presId="urn:microsoft.com/office/officeart/2005/8/layout/hierarchy2"/>
    <dgm:cxn modelId="{6267DEA7-2DA4-4354-9F2E-E44E0C136C32}" type="presOf" srcId="{31EEE89D-A8C9-42C3-99D1-A70D579B41B1}" destId="{2CB3F47E-C289-42B2-BED1-2C825F8D1B39}" srcOrd="0" destOrd="0" presId="urn:microsoft.com/office/officeart/2005/8/layout/hierarchy2"/>
    <dgm:cxn modelId="{5B9955BA-678B-494D-ACA3-9E7E5CED2983}" srcId="{31EEE89D-A8C9-42C3-99D1-A70D579B41B1}" destId="{FC0D5300-6B6A-4D61-811C-8244EC767C82}" srcOrd="0" destOrd="0" parTransId="{54191238-5038-4451-82D1-E2701B8D7124}" sibTransId="{A3EE5D41-7A85-4D0A-82B4-0FADE2554DBA}"/>
    <dgm:cxn modelId="{893CD538-C35F-45F7-B696-2A69D8268963}" type="presParOf" srcId="{9E6FAC94-C172-4DC8-BCB7-F35E433CF44E}" destId="{85DEBB97-89DD-4A60-A08E-CE5DF2DE28DB}" srcOrd="0" destOrd="0" presId="urn:microsoft.com/office/officeart/2005/8/layout/hierarchy2"/>
    <dgm:cxn modelId="{43AEA31B-B660-4C87-A16D-2BA23CB1C916}" type="presParOf" srcId="{85DEBB97-89DD-4A60-A08E-CE5DF2DE28DB}" destId="{2CB3F47E-C289-42B2-BED1-2C825F8D1B39}" srcOrd="0" destOrd="0" presId="urn:microsoft.com/office/officeart/2005/8/layout/hierarchy2"/>
    <dgm:cxn modelId="{DE5BF461-FD2A-48E2-93D4-ED4DDE7AC4AB}" type="presParOf" srcId="{85DEBB97-89DD-4A60-A08E-CE5DF2DE28DB}" destId="{D59F6DD4-64FC-4A10-8000-8364E9057222}" srcOrd="1" destOrd="0" presId="urn:microsoft.com/office/officeart/2005/8/layout/hierarchy2"/>
    <dgm:cxn modelId="{1F043BB4-6180-4605-9A38-8A76BC3722F0}" type="presParOf" srcId="{D59F6DD4-64FC-4A10-8000-8364E9057222}" destId="{83D3AF1A-6470-4109-A990-AC43AEE56198}" srcOrd="0" destOrd="0" presId="urn:microsoft.com/office/officeart/2005/8/layout/hierarchy2"/>
    <dgm:cxn modelId="{750A1289-DD40-4B6F-A70E-724ACE274580}" type="presParOf" srcId="{83D3AF1A-6470-4109-A990-AC43AEE56198}" destId="{2A718C06-CDC3-4DA2-81FE-E80D5C04482E}" srcOrd="0" destOrd="0" presId="urn:microsoft.com/office/officeart/2005/8/layout/hierarchy2"/>
    <dgm:cxn modelId="{61AB8865-B1A9-4AA9-9228-09B024D60B46}" type="presParOf" srcId="{D59F6DD4-64FC-4A10-8000-8364E9057222}" destId="{701C908A-417C-43B4-9E94-588E45DAEAFE}" srcOrd="1" destOrd="0" presId="urn:microsoft.com/office/officeart/2005/8/layout/hierarchy2"/>
    <dgm:cxn modelId="{A7FDC507-34D0-408D-9180-D945FDEDC25F}" type="presParOf" srcId="{701C908A-417C-43B4-9E94-588E45DAEAFE}" destId="{6749DF71-887E-494A-AFF2-C141620A3141}" srcOrd="0" destOrd="0" presId="urn:microsoft.com/office/officeart/2005/8/layout/hierarchy2"/>
    <dgm:cxn modelId="{4595F266-0F4C-4C95-8364-3C6F0BA1F8AF}" type="presParOf" srcId="{701C908A-417C-43B4-9E94-588E45DAEAFE}" destId="{D9A33FD4-393C-4231-9817-122A886FB90C}" srcOrd="1" destOrd="0" presId="urn:microsoft.com/office/officeart/2005/8/layout/hierarchy2"/>
    <dgm:cxn modelId="{36655A56-35F8-4C31-AD86-DFDC4090E8DC}" type="presParOf" srcId="{D59F6DD4-64FC-4A10-8000-8364E9057222}" destId="{18061740-569D-400D-94DF-B3FFE1EBFD47}" srcOrd="2" destOrd="0" presId="urn:microsoft.com/office/officeart/2005/8/layout/hierarchy2"/>
    <dgm:cxn modelId="{C27D467E-232E-4A7C-85E6-8DC2EE92A7AD}" type="presParOf" srcId="{18061740-569D-400D-94DF-B3FFE1EBFD47}" destId="{318DAF43-4B5B-4915-BB70-2AB912D6C78E}" srcOrd="0" destOrd="0" presId="urn:microsoft.com/office/officeart/2005/8/layout/hierarchy2"/>
    <dgm:cxn modelId="{D10448B1-E397-4B5C-9370-A62CA7E29E01}" type="presParOf" srcId="{D59F6DD4-64FC-4A10-8000-8364E9057222}" destId="{EA4F9618-72E4-4218-B628-A0E0E4E8B13B}" srcOrd="3" destOrd="0" presId="urn:microsoft.com/office/officeart/2005/8/layout/hierarchy2"/>
    <dgm:cxn modelId="{EF34A95A-20C1-49E3-96CA-3EE1F6715FCF}" type="presParOf" srcId="{EA4F9618-72E4-4218-B628-A0E0E4E8B13B}" destId="{CC188935-1393-4375-ACE4-A05BAD176372}" srcOrd="0" destOrd="0" presId="urn:microsoft.com/office/officeart/2005/8/layout/hierarchy2"/>
    <dgm:cxn modelId="{43BAB7A7-A1BB-4A49-9609-B1B33571F7C0}" type="presParOf" srcId="{EA4F9618-72E4-4218-B628-A0E0E4E8B13B}" destId="{36D48064-FB17-46DD-B33C-869F6422A49A}"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B3F47E-C289-42B2-BED1-2C825F8D1B39}">
      <dsp:nvSpPr>
        <dsp:cNvPr id="0" name=""/>
        <dsp:cNvSpPr/>
      </dsp:nvSpPr>
      <dsp:spPr>
        <a:xfrm>
          <a:off x="7632" y="2236852"/>
          <a:ext cx="2456673" cy="944961"/>
        </a:xfrm>
        <a:prstGeom prst="roundRect">
          <a:avLst>
            <a:gd name="adj" fmla="val 10000"/>
          </a:avLst>
        </a:prstGeom>
        <a:solidFill>
          <a:schemeClr val="accent5">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100000"/>
            </a:lnSpc>
            <a:spcBef>
              <a:spcPct val="0"/>
            </a:spcBef>
            <a:spcAft>
              <a:spcPts val="0"/>
            </a:spcAft>
            <a:buNone/>
          </a:pPr>
          <a:r>
            <a:rPr lang="en-US" sz="2400" kern="1200" dirty="0">
              <a:solidFill>
                <a:sysClr val="windowText" lastClr="000000"/>
              </a:solidFill>
            </a:rPr>
            <a:t>Giai </a:t>
          </a:r>
          <a:r>
            <a:rPr lang="en-US" sz="2400" kern="1200" dirty="0" err="1">
              <a:solidFill>
                <a:sysClr val="windowText" lastClr="000000"/>
              </a:solidFill>
            </a:rPr>
            <a:t>đoạn</a:t>
          </a:r>
          <a:r>
            <a:rPr lang="en-US" sz="2400" kern="1200" dirty="0">
              <a:solidFill>
                <a:sysClr val="windowText" lastClr="000000"/>
              </a:solidFill>
            </a:rPr>
            <a:t> 1. </a:t>
          </a:r>
          <a:r>
            <a:rPr lang="en-US" sz="2400" kern="1200" dirty="0" err="1">
              <a:solidFill>
                <a:sysClr val="windowText" lastClr="000000"/>
              </a:solidFill>
            </a:rPr>
            <a:t>Lập</a:t>
          </a:r>
          <a:r>
            <a:rPr lang="en-US" sz="2400" kern="1200" dirty="0">
              <a:solidFill>
                <a:sysClr val="windowText" lastClr="000000"/>
              </a:solidFill>
            </a:rPr>
            <a:t> </a:t>
          </a:r>
          <a:r>
            <a:rPr lang="en-US" sz="2400" kern="1200" dirty="0" err="1">
              <a:solidFill>
                <a:sysClr val="windowText" lastClr="000000"/>
              </a:solidFill>
            </a:rPr>
            <a:t>kế</a:t>
          </a:r>
          <a:r>
            <a:rPr lang="en-US" sz="2400" kern="1200" dirty="0">
              <a:solidFill>
                <a:sysClr val="windowText" lastClr="000000"/>
              </a:solidFill>
            </a:rPr>
            <a:t> </a:t>
          </a:r>
          <a:r>
            <a:rPr lang="en-US" sz="2400" kern="1200" dirty="0" err="1">
              <a:solidFill>
                <a:sysClr val="windowText" lastClr="000000"/>
              </a:solidFill>
            </a:rPr>
            <a:t>hoạch</a:t>
          </a:r>
          <a:endParaRPr lang="en-US" sz="2400" kern="1200" dirty="0">
            <a:solidFill>
              <a:sysClr val="windowText" lastClr="000000"/>
            </a:solidFill>
          </a:endParaRPr>
        </a:p>
      </dsp:txBody>
      <dsp:txXfrm>
        <a:off x="35309" y="2264529"/>
        <a:ext cx="2401319" cy="889607"/>
      </dsp:txXfrm>
    </dsp:sp>
    <dsp:sp modelId="{963C04FC-7155-4D34-9803-F73BB1E2C956}">
      <dsp:nvSpPr>
        <dsp:cNvPr id="0" name=""/>
        <dsp:cNvSpPr/>
      </dsp:nvSpPr>
      <dsp:spPr>
        <a:xfrm rot="17895219">
          <a:off x="2043803" y="1990282"/>
          <a:ext cx="1596975" cy="31390"/>
        </a:xfrm>
        <a:custGeom>
          <a:avLst/>
          <a:gdLst/>
          <a:ahLst/>
          <a:cxnLst/>
          <a:rect l="0" t="0" r="0" b="0"/>
          <a:pathLst>
            <a:path>
              <a:moveTo>
                <a:pt x="0" y="15695"/>
              </a:moveTo>
              <a:lnTo>
                <a:pt x="1596975" y="1569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2802367" y="1966052"/>
        <a:ext cx="79848" cy="79848"/>
      </dsp:txXfrm>
    </dsp:sp>
    <dsp:sp modelId="{66639193-9AE4-48ED-9A91-BAAB7D55D8B2}">
      <dsp:nvSpPr>
        <dsp:cNvPr id="0" name=""/>
        <dsp:cNvSpPr/>
      </dsp:nvSpPr>
      <dsp:spPr>
        <a:xfrm>
          <a:off x="3220276" y="904588"/>
          <a:ext cx="6208190" cy="796064"/>
        </a:xfrm>
        <a:prstGeom prst="roundRect">
          <a:avLst>
            <a:gd name="adj" fmla="val 10000"/>
          </a:avLst>
        </a:prstGeom>
        <a:solidFill>
          <a:schemeClr val="accent5">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065" tIns="12065" rIns="12065" bIns="12065" numCol="1" spcCol="1270" anchor="ctr" anchorCtr="0">
          <a:noAutofit/>
        </a:bodyPr>
        <a:lstStyle/>
        <a:p>
          <a:pPr marL="0" lvl="0" indent="0" algn="l" defTabSz="1066800">
            <a:lnSpc>
              <a:spcPct val="130000"/>
            </a:lnSpc>
            <a:spcBef>
              <a:spcPct val="0"/>
            </a:spcBef>
            <a:spcAft>
              <a:spcPts val="0"/>
            </a:spcAft>
            <a:buNone/>
          </a:pPr>
          <a:r>
            <a:rPr lang="en-US" sz="2400" kern="1200">
              <a:solidFill>
                <a:sysClr val="windowText" lastClr="000000"/>
              </a:solidFill>
            </a:rPr>
            <a:t>Lập danh sách công việc cụ thể</a:t>
          </a:r>
        </a:p>
      </dsp:txBody>
      <dsp:txXfrm>
        <a:off x="3243592" y="927904"/>
        <a:ext cx="6161558" cy="749432"/>
      </dsp:txXfrm>
    </dsp:sp>
    <dsp:sp modelId="{325F7BA7-27BB-4FA1-9C0A-FE77981A22FE}">
      <dsp:nvSpPr>
        <dsp:cNvPr id="0" name=""/>
        <dsp:cNvSpPr/>
      </dsp:nvSpPr>
      <dsp:spPr>
        <a:xfrm rot="19691398">
          <a:off x="2397499" y="2459186"/>
          <a:ext cx="889584" cy="31390"/>
        </a:xfrm>
        <a:custGeom>
          <a:avLst/>
          <a:gdLst/>
          <a:ahLst/>
          <a:cxnLst/>
          <a:rect l="0" t="0" r="0" b="0"/>
          <a:pathLst>
            <a:path>
              <a:moveTo>
                <a:pt x="0" y="15695"/>
              </a:moveTo>
              <a:lnTo>
                <a:pt x="889584" y="1569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2820051" y="2452641"/>
        <a:ext cx="44479" cy="44479"/>
      </dsp:txXfrm>
    </dsp:sp>
    <dsp:sp modelId="{AB28B389-93A3-4791-94A8-8895D6EF223A}">
      <dsp:nvSpPr>
        <dsp:cNvPr id="0" name=""/>
        <dsp:cNvSpPr/>
      </dsp:nvSpPr>
      <dsp:spPr>
        <a:xfrm>
          <a:off x="3220276" y="1842397"/>
          <a:ext cx="6208190" cy="796064"/>
        </a:xfrm>
        <a:prstGeom prst="roundRect">
          <a:avLst>
            <a:gd name="adj" fmla="val 10000"/>
          </a:avLst>
        </a:prstGeom>
        <a:solidFill>
          <a:schemeClr val="accent5">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065" tIns="12065" rIns="12065" bIns="12065" numCol="1" spcCol="1270" anchor="ctr" anchorCtr="0">
          <a:noAutofit/>
        </a:bodyPr>
        <a:lstStyle/>
        <a:p>
          <a:pPr marL="0" lvl="0" indent="0" algn="l" defTabSz="1066800">
            <a:lnSpc>
              <a:spcPct val="100000"/>
            </a:lnSpc>
            <a:spcBef>
              <a:spcPct val="0"/>
            </a:spcBef>
            <a:spcAft>
              <a:spcPts val="0"/>
            </a:spcAft>
            <a:buNone/>
          </a:pPr>
          <a:r>
            <a:rPr lang="en-US" sz="2400" kern="1200" dirty="0" err="1">
              <a:solidFill>
                <a:sysClr val="windowText" lastClr="000000"/>
              </a:solidFill>
            </a:rPr>
            <a:t>Mỗi</a:t>
          </a:r>
          <a:r>
            <a:rPr lang="en-US" sz="2400" kern="1200" dirty="0">
              <a:solidFill>
                <a:sysClr val="windowText" lastClr="000000"/>
              </a:solidFill>
            </a:rPr>
            <a:t> </a:t>
          </a:r>
          <a:r>
            <a:rPr lang="en-US" sz="2400" kern="1200" dirty="0" err="1">
              <a:solidFill>
                <a:sysClr val="windowText" lastClr="000000"/>
              </a:solidFill>
            </a:rPr>
            <a:t>người</a:t>
          </a:r>
          <a:r>
            <a:rPr lang="en-US" sz="2400" kern="1200" dirty="0">
              <a:solidFill>
                <a:sysClr val="windowText" lastClr="000000"/>
              </a:solidFill>
            </a:rPr>
            <a:t> </a:t>
          </a:r>
          <a:r>
            <a:rPr lang="en-US" sz="2400" kern="1200" dirty="0" err="1">
              <a:solidFill>
                <a:sysClr val="windowText" lastClr="000000"/>
              </a:solidFill>
            </a:rPr>
            <a:t>thực</a:t>
          </a:r>
          <a:r>
            <a:rPr lang="en-US" sz="2400" kern="1200" dirty="0">
              <a:solidFill>
                <a:sysClr val="windowText" lastClr="000000"/>
              </a:solidFill>
            </a:rPr>
            <a:t> </a:t>
          </a:r>
          <a:r>
            <a:rPr lang="en-US" sz="2400" kern="1200" dirty="0" err="1">
              <a:solidFill>
                <a:sysClr val="windowText" lastClr="000000"/>
              </a:solidFill>
            </a:rPr>
            <a:t>hiện</a:t>
          </a:r>
          <a:r>
            <a:rPr lang="en-US" sz="2400" kern="1200" dirty="0">
              <a:solidFill>
                <a:sysClr val="windowText" lastClr="000000"/>
              </a:solidFill>
            </a:rPr>
            <a:t> </a:t>
          </a:r>
          <a:r>
            <a:rPr lang="en-US" sz="2400" kern="1200" dirty="0" err="1">
              <a:solidFill>
                <a:sysClr val="windowText" lastClr="000000"/>
              </a:solidFill>
            </a:rPr>
            <a:t>nhiệm</a:t>
          </a:r>
          <a:r>
            <a:rPr lang="en-US" sz="2400" kern="1200" dirty="0">
              <a:solidFill>
                <a:sysClr val="windowText" lastClr="000000"/>
              </a:solidFill>
            </a:rPr>
            <a:t> </a:t>
          </a:r>
          <a:r>
            <a:rPr lang="en-US" sz="2400" kern="1200" dirty="0" err="1">
              <a:solidFill>
                <a:sysClr val="windowText" lastClr="000000"/>
              </a:solidFill>
            </a:rPr>
            <a:t>vụ</a:t>
          </a:r>
          <a:r>
            <a:rPr lang="en-US" sz="2400" kern="1200" dirty="0">
              <a:solidFill>
                <a:sysClr val="windowText" lastClr="000000"/>
              </a:solidFill>
            </a:rPr>
            <a:t> </a:t>
          </a:r>
          <a:r>
            <a:rPr lang="en-US" sz="2400" kern="1200" dirty="0" err="1">
              <a:solidFill>
                <a:sysClr val="windowText" lastClr="000000"/>
              </a:solidFill>
            </a:rPr>
            <a:t>được</a:t>
          </a:r>
          <a:r>
            <a:rPr lang="en-US" sz="2400" kern="1200" dirty="0">
              <a:solidFill>
                <a:sysClr val="windowText" lastClr="000000"/>
              </a:solidFill>
            </a:rPr>
            <a:t> </a:t>
          </a:r>
          <a:r>
            <a:rPr lang="en-US" sz="2400" kern="1200" dirty="0" err="1">
              <a:solidFill>
                <a:sysClr val="windowText" lastClr="000000"/>
              </a:solidFill>
            </a:rPr>
            <a:t>phân</a:t>
          </a:r>
          <a:r>
            <a:rPr lang="en-US" sz="2400" kern="1200" dirty="0">
              <a:solidFill>
                <a:sysClr val="windowText" lastClr="000000"/>
              </a:solidFill>
            </a:rPr>
            <a:t> </a:t>
          </a:r>
          <a:r>
            <a:rPr lang="en-US" sz="2400" kern="1200" dirty="0" err="1">
              <a:solidFill>
                <a:sysClr val="windowText" lastClr="000000"/>
              </a:solidFill>
            </a:rPr>
            <a:t>công</a:t>
          </a:r>
          <a:endParaRPr lang="en-US" sz="2400" kern="1200" dirty="0">
            <a:solidFill>
              <a:sysClr val="windowText" lastClr="000000"/>
            </a:solidFill>
          </a:endParaRPr>
        </a:p>
      </dsp:txBody>
      <dsp:txXfrm>
        <a:off x="3243592" y="1865713"/>
        <a:ext cx="6161558" cy="749432"/>
      </dsp:txXfrm>
    </dsp:sp>
    <dsp:sp modelId="{4F2315DD-3C77-40FE-8842-011A74806A35}">
      <dsp:nvSpPr>
        <dsp:cNvPr id="0" name=""/>
        <dsp:cNvSpPr/>
      </dsp:nvSpPr>
      <dsp:spPr>
        <a:xfrm rot="1908602">
          <a:off x="2397499" y="2928090"/>
          <a:ext cx="889584" cy="31390"/>
        </a:xfrm>
        <a:custGeom>
          <a:avLst/>
          <a:gdLst/>
          <a:ahLst/>
          <a:cxnLst/>
          <a:rect l="0" t="0" r="0" b="0"/>
          <a:pathLst>
            <a:path>
              <a:moveTo>
                <a:pt x="0" y="15695"/>
              </a:moveTo>
              <a:lnTo>
                <a:pt x="889584" y="1569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2820051" y="2921545"/>
        <a:ext cx="44479" cy="44479"/>
      </dsp:txXfrm>
    </dsp:sp>
    <dsp:sp modelId="{E07DBDE4-E31B-4798-9AE4-6579135D2EAF}">
      <dsp:nvSpPr>
        <dsp:cNvPr id="0" name=""/>
        <dsp:cNvSpPr/>
      </dsp:nvSpPr>
      <dsp:spPr>
        <a:xfrm>
          <a:off x="3220276" y="2780205"/>
          <a:ext cx="6208190" cy="796064"/>
        </a:xfrm>
        <a:prstGeom prst="roundRect">
          <a:avLst>
            <a:gd name="adj" fmla="val 10000"/>
          </a:avLst>
        </a:prstGeom>
        <a:solidFill>
          <a:schemeClr val="accent5">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065" tIns="12065" rIns="12065" bIns="12065" numCol="1" spcCol="1270" anchor="ctr" anchorCtr="0">
          <a:noAutofit/>
        </a:bodyPr>
        <a:lstStyle/>
        <a:p>
          <a:pPr marL="0" lvl="0" indent="0" algn="l" defTabSz="1066800">
            <a:lnSpc>
              <a:spcPct val="130000"/>
            </a:lnSpc>
            <a:spcBef>
              <a:spcPct val="0"/>
            </a:spcBef>
            <a:spcAft>
              <a:spcPts val="0"/>
            </a:spcAft>
            <a:buNone/>
          </a:pPr>
          <a:r>
            <a:rPr lang="en-US" sz="2400" kern="1200">
              <a:solidFill>
                <a:sysClr val="windowText" lastClr="000000"/>
              </a:solidFill>
            </a:rPr>
            <a:t>Xác định mục tiêu dự án</a:t>
          </a:r>
        </a:p>
      </dsp:txBody>
      <dsp:txXfrm>
        <a:off x="3243592" y="2803521"/>
        <a:ext cx="6161558" cy="749432"/>
      </dsp:txXfrm>
    </dsp:sp>
    <dsp:sp modelId="{08AA32C0-085A-4BCE-A846-8728DEDB980A}">
      <dsp:nvSpPr>
        <dsp:cNvPr id="0" name=""/>
        <dsp:cNvSpPr/>
      </dsp:nvSpPr>
      <dsp:spPr>
        <a:xfrm rot="3704781">
          <a:off x="2043803" y="3396994"/>
          <a:ext cx="1596975" cy="31390"/>
        </a:xfrm>
        <a:custGeom>
          <a:avLst/>
          <a:gdLst/>
          <a:ahLst/>
          <a:cxnLst/>
          <a:rect l="0" t="0" r="0" b="0"/>
          <a:pathLst>
            <a:path>
              <a:moveTo>
                <a:pt x="0" y="15695"/>
              </a:moveTo>
              <a:lnTo>
                <a:pt x="1596975" y="1569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2802367" y="3372765"/>
        <a:ext cx="79848" cy="79848"/>
      </dsp:txXfrm>
    </dsp:sp>
    <dsp:sp modelId="{0DBE1DDB-6460-4E9B-A64E-3A5DFDFD10CD}">
      <dsp:nvSpPr>
        <dsp:cNvPr id="0" name=""/>
        <dsp:cNvSpPr/>
      </dsp:nvSpPr>
      <dsp:spPr>
        <a:xfrm>
          <a:off x="3220276" y="3718014"/>
          <a:ext cx="6208190" cy="796064"/>
        </a:xfrm>
        <a:prstGeom prst="roundRect">
          <a:avLst>
            <a:gd name="adj" fmla="val 10000"/>
          </a:avLst>
        </a:prstGeom>
        <a:solidFill>
          <a:schemeClr val="accent5">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065" tIns="12065" rIns="12065" bIns="12065" numCol="1" spcCol="1270" anchor="ctr" anchorCtr="0">
          <a:noAutofit/>
        </a:bodyPr>
        <a:lstStyle/>
        <a:p>
          <a:pPr marL="0" lvl="0" indent="0" algn="l" defTabSz="1066800">
            <a:lnSpc>
              <a:spcPct val="130000"/>
            </a:lnSpc>
            <a:spcBef>
              <a:spcPct val="0"/>
            </a:spcBef>
            <a:spcAft>
              <a:spcPts val="0"/>
            </a:spcAft>
            <a:buNone/>
          </a:pPr>
          <a:r>
            <a:rPr lang="en-US" sz="2400" kern="1200">
              <a:solidFill>
                <a:sysClr val="windowText" lastClr="000000"/>
              </a:solidFill>
            </a:rPr>
            <a:t>Dự kiến sản phẩm</a:t>
          </a:r>
        </a:p>
      </dsp:txBody>
      <dsp:txXfrm>
        <a:off x="3243592" y="3741330"/>
        <a:ext cx="6161558" cy="7494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B3F47E-C289-42B2-BED1-2C825F8D1B39}">
      <dsp:nvSpPr>
        <dsp:cNvPr id="0" name=""/>
        <dsp:cNvSpPr/>
      </dsp:nvSpPr>
      <dsp:spPr>
        <a:xfrm>
          <a:off x="6413" y="1853406"/>
          <a:ext cx="2935111" cy="1711854"/>
        </a:xfrm>
        <a:prstGeom prst="roundRect">
          <a:avLst>
            <a:gd name="adj" fmla="val 10000"/>
          </a:avLst>
        </a:prstGeom>
        <a:solidFill>
          <a:schemeClr val="accent5">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130000"/>
            </a:lnSpc>
            <a:spcBef>
              <a:spcPct val="0"/>
            </a:spcBef>
            <a:spcAft>
              <a:spcPts val="0"/>
            </a:spcAft>
            <a:buNone/>
          </a:pPr>
          <a:r>
            <a:rPr lang="en-US" sz="2400" kern="1200">
              <a:solidFill>
                <a:sysClr val="windowText" lastClr="000000"/>
              </a:solidFill>
            </a:rPr>
            <a:t>Giai đoạn 2.</a:t>
          </a:r>
          <a:br>
            <a:rPr lang="en-US" sz="2400" kern="1200">
              <a:solidFill>
                <a:sysClr val="windowText" lastClr="000000"/>
              </a:solidFill>
            </a:rPr>
          </a:br>
          <a:r>
            <a:rPr lang="en-US" sz="2400" kern="1200">
              <a:solidFill>
                <a:sysClr val="windowText" lastClr="000000"/>
              </a:solidFill>
            </a:rPr>
            <a:t>Thực hiện dự án</a:t>
          </a:r>
        </a:p>
      </dsp:txBody>
      <dsp:txXfrm>
        <a:off x="56551" y="1903544"/>
        <a:ext cx="2834835" cy="1611578"/>
      </dsp:txXfrm>
    </dsp:sp>
    <dsp:sp modelId="{FDE17B74-A572-4BDA-A8F6-2E02EB052507}">
      <dsp:nvSpPr>
        <dsp:cNvPr id="0" name=""/>
        <dsp:cNvSpPr/>
      </dsp:nvSpPr>
      <dsp:spPr>
        <a:xfrm rot="19150970">
          <a:off x="2721479" y="2089489"/>
          <a:ext cx="1809573" cy="56865"/>
        </a:xfrm>
        <a:custGeom>
          <a:avLst/>
          <a:gdLst/>
          <a:ahLst/>
          <a:cxnLst/>
          <a:rect l="0" t="0" r="0" b="0"/>
          <a:pathLst>
            <a:path>
              <a:moveTo>
                <a:pt x="0" y="28432"/>
              </a:moveTo>
              <a:lnTo>
                <a:pt x="1809573" y="2843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066800">
            <a:lnSpc>
              <a:spcPct val="90000"/>
            </a:lnSpc>
            <a:spcBef>
              <a:spcPct val="0"/>
            </a:spcBef>
            <a:spcAft>
              <a:spcPct val="35000"/>
            </a:spcAft>
            <a:buNone/>
          </a:pPr>
          <a:endParaRPr lang="en-US" sz="2400" kern="1200">
            <a:solidFill>
              <a:sysClr val="windowText" lastClr="000000"/>
            </a:solidFill>
          </a:endParaRPr>
        </a:p>
      </dsp:txBody>
      <dsp:txXfrm>
        <a:off x="3581026" y="2072682"/>
        <a:ext cx="90478" cy="90478"/>
      </dsp:txXfrm>
    </dsp:sp>
    <dsp:sp modelId="{48774A11-036E-4DE7-9135-4E4533FC34D6}">
      <dsp:nvSpPr>
        <dsp:cNvPr id="0" name=""/>
        <dsp:cNvSpPr/>
      </dsp:nvSpPr>
      <dsp:spPr>
        <a:xfrm>
          <a:off x="4311007" y="1063488"/>
          <a:ext cx="6952559" cy="926044"/>
        </a:xfrm>
        <a:prstGeom prst="roundRect">
          <a:avLst>
            <a:gd name="adj" fmla="val 10000"/>
          </a:avLst>
        </a:prstGeom>
        <a:solidFill>
          <a:schemeClr val="accent3">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130000"/>
            </a:lnSpc>
            <a:spcBef>
              <a:spcPct val="0"/>
            </a:spcBef>
            <a:spcAft>
              <a:spcPts val="0"/>
            </a:spcAft>
            <a:buNone/>
          </a:pPr>
          <a:r>
            <a:rPr lang="en-US" sz="2400" kern="1200">
              <a:solidFill>
                <a:sysClr val="windowText" lastClr="000000"/>
              </a:solidFill>
            </a:rPr>
            <a:t>Nhóm thảo luận, đề xuất, đóng góp ý kiến</a:t>
          </a:r>
        </a:p>
      </dsp:txBody>
      <dsp:txXfrm>
        <a:off x="4338130" y="1090611"/>
        <a:ext cx="6898313" cy="871798"/>
      </dsp:txXfrm>
    </dsp:sp>
    <dsp:sp modelId="{0F65B1B9-F9B8-496A-85E5-FC854E8D4F23}">
      <dsp:nvSpPr>
        <dsp:cNvPr id="0" name=""/>
        <dsp:cNvSpPr/>
      </dsp:nvSpPr>
      <dsp:spPr>
        <a:xfrm>
          <a:off x="2941524" y="2680900"/>
          <a:ext cx="1369483" cy="56865"/>
        </a:xfrm>
        <a:custGeom>
          <a:avLst/>
          <a:gdLst/>
          <a:ahLst/>
          <a:cxnLst/>
          <a:rect l="0" t="0" r="0" b="0"/>
          <a:pathLst>
            <a:path>
              <a:moveTo>
                <a:pt x="0" y="28432"/>
              </a:moveTo>
              <a:lnTo>
                <a:pt x="1369483" y="2843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066800">
            <a:lnSpc>
              <a:spcPct val="90000"/>
            </a:lnSpc>
            <a:spcBef>
              <a:spcPct val="0"/>
            </a:spcBef>
            <a:spcAft>
              <a:spcPct val="35000"/>
            </a:spcAft>
            <a:buNone/>
          </a:pPr>
          <a:endParaRPr lang="en-US" sz="2400" kern="1200">
            <a:solidFill>
              <a:sysClr val="windowText" lastClr="000000"/>
            </a:solidFill>
          </a:endParaRPr>
        </a:p>
      </dsp:txBody>
      <dsp:txXfrm>
        <a:off x="3592028" y="2675096"/>
        <a:ext cx="68474" cy="68474"/>
      </dsp:txXfrm>
    </dsp:sp>
    <dsp:sp modelId="{91CB7C89-40FE-448B-921C-68A005012106}">
      <dsp:nvSpPr>
        <dsp:cNvPr id="0" name=""/>
        <dsp:cNvSpPr/>
      </dsp:nvSpPr>
      <dsp:spPr>
        <a:xfrm>
          <a:off x="4311007" y="2246311"/>
          <a:ext cx="6952559" cy="926044"/>
        </a:xfrm>
        <a:prstGeom prst="roundRect">
          <a:avLst>
            <a:gd name="adj" fmla="val 10000"/>
          </a:avLst>
        </a:prstGeom>
        <a:solidFill>
          <a:schemeClr val="accent3">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130000"/>
            </a:lnSpc>
            <a:spcBef>
              <a:spcPct val="0"/>
            </a:spcBef>
            <a:spcAft>
              <a:spcPts val="0"/>
            </a:spcAft>
            <a:buNone/>
          </a:pPr>
          <a:r>
            <a:rPr lang="en-US" sz="2400" kern="1200">
              <a:solidFill>
                <a:sysClr val="windowText" lastClr="000000"/>
              </a:solidFill>
            </a:rPr>
            <a:t>Trình bày báo cáo kết quả thực hiện dự án</a:t>
          </a:r>
        </a:p>
      </dsp:txBody>
      <dsp:txXfrm>
        <a:off x="4338130" y="2273434"/>
        <a:ext cx="6898313" cy="871798"/>
      </dsp:txXfrm>
    </dsp:sp>
    <dsp:sp modelId="{EABBD6E2-C677-4A3B-9EB4-043CF806B868}">
      <dsp:nvSpPr>
        <dsp:cNvPr id="0" name=""/>
        <dsp:cNvSpPr/>
      </dsp:nvSpPr>
      <dsp:spPr>
        <a:xfrm rot="2449030">
          <a:off x="2721479" y="3272312"/>
          <a:ext cx="1809573" cy="56865"/>
        </a:xfrm>
        <a:custGeom>
          <a:avLst/>
          <a:gdLst/>
          <a:ahLst/>
          <a:cxnLst/>
          <a:rect l="0" t="0" r="0" b="0"/>
          <a:pathLst>
            <a:path>
              <a:moveTo>
                <a:pt x="0" y="28432"/>
              </a:moveTo>
              <a:lnTo>
                <a:pt x="1809573" y="2843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066800">
            <a:lnSpc>
              <a:spcPct val="90000"/>
            </a:lnSpc>
            <a:spcBef>
              <a:spcPct val="0"/>
            </a:spcBef>
            <a:spcAft>
              <a:spcPct val="35000"/>
            </a:spcAft>
            <a:buNone/>
          </a:pPr>
          <a:endParaRPr lang="en-US" sz="2400" kern="1200">
            <a:solidFill>
              <a:sysClr val="windowText" lastClr="000000"/>
            </a:solidFill>
          </a:endParaRPr>
        </a:p>
      </dsp:txBody>
      <dsp:txXfrm>
        <a:off x="3581026" y="3255505"/>
        <a:ext cx="90478" cy="90478"/>
      </dsp:txXfrm>
    </dsp:sp>
    <dsp:sp modelId="{BA9D728A-F947-49FD-AD24-A6E36D8D09D2}">
      <dsp:nvSpPr>
        <dsp:cNvPr id="0" name=""/>
        <dsp:cNvSpPr/>
      </dsp:nvSpPr>
      <dsp:spPr>
        <a:xfrm>
          <a:off x="4311007" y="3429133"/>
          <a:ext cx="6952559" cy="926044"/>
        </a:xfrm>
        <a:prstGeom prst="roundRect">
          <a:avLst>
            <a:gd name="adj" fmla="val 10000"/>
          </a:avLst>
        </a:prstGeom>
        <a:solidFill>
          <a:schemeClr val="accent3">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130000"/>
            </a:lnSpc>
            <a:spcBef>
              <a:spcPct val="0"/>
            </a:spcBef>
            <a:spcAft>
              <a:spcPts val="0"/>
            </a:spcAft>
            <a:buNone/>
          </a:pPr>
          <a:r>
            <a:rPr lang="en-US" sz="2400" kern="1200">
              <a:solidFill>
                <a:sysClr val="windowText" lastClr="000000"/>
              </a:solidFill>
            </a:rPr>
            <a:t>Phân chia công việc và lên lịch triển khai</a:t>
          </a:r>
        </a:p>
      </dsp:txBody>
      <dsp:txXfrm>
        <a:off x="4338130" y="3456256"/>
        <a:ext cx="6898313" cy="8717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B3F47E-C289-42B2-BED1-2C825F8D1B39}">
      <dsp:nvSpPr>
        <dsp:cNvPr id="0" name=""/>
        <dsp:cNvSpPr/>
      </dsp:nvSpPr>
      <dsp:spPr>
        <a:xfrm>
          <a:off x="232" y="1979964"/>
          <a:ext cx="2760096" cy="1458737"/>
        </a:xfrm>
        <a:prstGeom prst="roundRect">
          <a:avLst>
            <a:gd name="adj" fmla="val 10000"/>
          </a:avLst>
        </a:prstGeom>
        <a:solidFill>
          <a:schemeClr val="accent5">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130000"/>
            </a:lnSpc>
            <a:spcBef>
              <a:spcPct val="0"/>
            </a:spcBef>
            <a:spcAft>
              <a:spcPts val="0"/>
            </a:spcAft>
            <a:buNone/>
          </a:pPr>
          <a:r>
            <a:rPr lang="en-US" sz="2400" kern="1200" dirty="0">
              <a:solidFill>
                <a:sysClr val="windowText" lastClr="000000"/>
              </a:solidFill>
            </a:rPr>
            <a:t>Giai </a:t>
          </a:r>
          <a:r>
            <a:rPr lang="en-US" sz="2400" kern="1200" dirty="0" err="1">
              <a:solidFill>
                <a:sysClr val="windowText" lastClr="000000"/>
              </a:solidFill>
            </a:rPr>
            <a:t>đoạn</a:t>
          </a:r>
          <a:r>
            <a:rPr lang="en-US" sz="2400" kern="1200" dirty="0">
              <a:solidFill>
                <a:sysClr val="windowText" lastClr="000000"/>
              </a:solidFill>
            </a:rPr>
            <a:t> 3.</a:t>
          </a:r>
          <a:br>
            <a:rPr lang="en-US" sz="2400" kern="1200" dirty="0">
              <a:solidFill>
                <a:sysClr val="windowText" lastClr="000000"/>
              </a:solidFill>
            </a:rPr>
          </a:br>
          <a:r>
            <a:rPr lang="en-US" sz="2400" kern="1200" dirty="0" err="1">
              <a:solidFill>
                <a:sysClr val="windowText" lastClr="000000"/>
              </a:solidFill>
            </a:rPr>
            <a:t>Báo</a:t>
          </a:r>
          <a:r>
            <a:rPr lang="en-US" sz="2400" kern="1200" dirty="0">
              <a:solidFill>
                <a:sysClr val="windowText" lastClr="000000"/>
              </a:solidFill>
            </a:rPr>
            <a:t> </a:t>
          </a:r>
          <a:r>
            <a:rPr lang="en-US" sz="2400" kern="1200" dirty="0" err="1">
              <a:solidFill>
                <a:sysClr val="windowText" lastClr="000000"/>
              </a:solidFill>
            </a:rPr>
            <a:t>cáo</a:t>
          </a:r>
          <a:r>
            <a:rPr lang="en-US" sz="2400" kern="1200" dirty="0">
              <a:solidFill>
                <a:sysClr val="windowText" lastClr="000000"/>
              </a:solidFill>
            </a:rPr>
            <a:t> </a:t>
          </a:r>
          <a:r>
            <a:rPr lang="en-US" sz="2400" kern="1200" dirty="0" err="1">
              <a:solidFill>
                <a:sysClr val="windowText" lastClr="000000"/>
              </a:solidFill>
            </a:rPr>
            <a:t>kết</a:t>
          </a:r>
          <a:r>
            <a:rPr lang="en-US" sz="2400" kern="1200" dirty="0">
              <a:solidFill>
                <a:sysClr val="windowText" lastClr="000000"/>
              </a:solidFill>
            </a:rPr>
            <a:t> </a:t>
          </a:r>
          <a:r>
            <a:rPr lang="en-US" sz="2400" kern="1200" dirty="0" err="1">
              <a:solidFill>
                <a:sysClr val="windowText" lastClr="000000"/>
              </a:solidFill>
            </a:rPr>
            <a:t>quả</a:t>
          </a:r>
          <a:endParaRPr lang="en-US" sz="2400" kern="1200" dirty="0">
            <a:solidFill>
              <a:sysClr val="windowText" lastClr="000000"/>
            </a:solidFill>
          </a:endParaRPr>
        </a:p>
      </dsp:txBody>
      <dsp:txXfrm>
        <a:off x="42957" y="2022689"/>
        <a:ext cx="2674646" cy="1373287"/>
      </dsp:txXfrm>
    </dsp:sp>
    <dsp:sp modelId="{83D3AF1A-6470-4109-A990-AC43AEE56198}">
      <dsp:nvSpPr>
        <dsp:cNvPr id="0" name=""/>
        <dsp:cNvSpPr/>
      </dsp:nvSpPr>
      <dsp:spPr>
        <a:xfrm rot="19620387">
          <a:off x="2672679" y="2382741"/>
          <a:ext cx="1087008" cy="61259"/>
        </a:xfrm>
        <a:custGeom>
          <a:avLst/>
          <a:gdLst/>
          <a:ahLst/>
          <a:cxnLst/>
          <a:rect l="0" t="0" r="0" b="0"/>
          <a:pathLst>
            <a:path>
              <a:moveTo>
                <a:pt x="0" y="30629"/>
              </a:moveTo>
              <a:lnTo>
                <a:pt x="1087008" y="306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066800">
            <a:lnSpc>
              <a:spcPct val="90000"/>
            </a:lnSpc>
            <a:spcBef>
              <a:spcPct val="0"/>
            </a:spcBef>
            <a:spcAft>
              <a:spcPct val="35000"/>
            </a:spcAft>
            <a:buNone/>
          </a:pPr>
          <a:endParaRPr lang="en-US" sz="2400" kern="1200">
            <a:solidFill>
              <a:sysClr val="windowText" lastClr="000000"/>
            </a:solidFill>
          </a:endParaRPr>
        </a:p>
      </dsp:txBody>
      <dsp:txXfrm>
        <a:off x="3189008" y="2386195"/>
        <a:ext cx="54350" cy="54350"/>
      </dsp:txXfrm>
    </dsp:sp>
    <dsp:sp modelId="{6749DF71-887E-494A-AFF2-C141620A3141}">
      <dsp:nvSpPr>
        <dsp:cNvPr id="0" name=""/>
        <dsp:cNvSpPr/>
      </dsp:nvSpPr>
      <dsp:spPr>
        <a:xfrm>
          <a:off x="3672038" y="1663794"/>
          <a:ext cx="6983301" cy="907227"/>
        </a:xfrm>
        <a:prstGeom prst="roundRect">
          <a:avLst>
            <a:gd name="adj" fmla="val 10000"/>
          </a:avLst>
        </a:prstGeom>
        <a:solidFill>
          <a:schemeClr val="accent6">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130000"/>
            </a:lnSpc>
            <a:spcBef>
              <a:spcPct val="0"/>
            </a:spcBef>
            <a:spcAft>
              <a:spcPts val="0"/>
            </a:spcAft>
            <a:buNone/>
          </a:pPr>
          <a:r>
            <a:rPr lang="en-US" sz="2400" kern="1200">
              <a:solidFill>
                <a:sysClr val="windowText" lastClr="000000"/>
              </a:solidFill>
            </a:rPr>
            <a:t>Phối hợp chuẩn bị và hoàn thiện sản phẩm</a:t>
          </a:r>
        </a:p>
      </dsp:txBody>
      <dsp:txXfrm>
        <a:off x="3698610" y="1690366"/>
        <a:ext cx="6930157" cy="854083"/>
      </dsp:txXfrm>
    </dsp:sp>
    <dsp:sp modelId="{18061740-569D-400D-94DF-B3FFE1EBFD47}">
      <dsp:nvSpPr>
        <dsp:cNvPr id="0" name=""/>
        <dsp:cNvSpPr/>
      </dsp:nvSpPr>
      <dsp:spPr>
        <a:xfrm rot="1979613">
          <a:off x="2672679" y="2974665"/>
          <a:ext cx="1087008" cy="61259"/>
        </a:xfrm>
        <a:custGeom>
          <a:avLst/>
          <a:gdLst/>
          <a:ahLst/>
          <a:cxnLst/>
          <a:rect l="0" t="0" r="0" b="0"/>
          <a:pathLst>
            <a:path>
              <a:moveTo>
                <a:pt x="0" y="30629"/>
              </a:moveTo>
              <a:lnTo>
                <a:pt x="1087008" y="306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066800">
            <a:lnSpc>
              <a:spcPct val="90000"/>
            </a:lnSpc>
            <a:spcBef>
              <a:spcPct val="0"/>
            </a:spcBef>
            <a:spcAft>
              <a:spcPct val="35000"/>
            </a:spcAft>
            <a:buNone/>
          </a:pPr>
          <a:endParaRPr lang="en-US" sz="2400" kern="1200">
            <a:solidFill>
              <a:sysClr val="windowText" lastClr="000000"/>
            </a:solidFill>
          </a:endParaRPr>
        </a:p>
      </dsp:txBody>
      <dsp:txXfrm>
        <a:off x="3189008" y="2978120"/>
        <a:ext cx="54350" cy="54350"/>
      </dsp:txXfrm>
    </dsp:sp>
    <dsp:sp modelId="{CC188935-1393-4375-ACE4-A05BAD176372}">
      <dsp:nvSpPr>
        <dsp:cNvPr id="0" name=""/>
        <dsp:cNvSpPr/>
      </dsp:nvSpPr>
      <dsp:spPr>
        <a:xfrm>
          <a:off x="3672038" y="2847644"/>
          <a:ext cx="6983301" cy="907227"/>
        </a:xfrm>
        <a:prstGeom prst="roundRect">
          <a:avLst>
            <a:gd name="adj" fmla="val 10000"/>
          </a:avLst>
        </a:prstGeom>
        <a:solidFill>
          <a:schemeClr val="accent6">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130000"/>
            </a:lnSpc>
            <a:spcBef>
              <a:spcPct val="0"/>
            </a:spcBef>
            <a:spcAft>
              <a:spcPts val="0"/>
            </a:spcAft>
            <a:buNone/>
          </a:pPr>
          <a:r>
            <a:rPr lang="en-US" sz="2400" kern="1200">
              <a:solidFill>
                <a:sysClr val="windowText" lastClr="000000"/>
              </a:solidFill>
            </a:rPr>
            <a:t>Giới thiệu sản phẩm của nhóm</a:t>
          </a:r>
        </a:p>
      </dsp:txBody>
      <dsp:txXfrm>
        <a:off x="3698610" y="2874216"/>
        <a:ext cx="6930157" cy="85408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45BA1-980A-4507-BE5A-5C1E7C2FFD8F}" type="datetimeFigureOut">
              <a:rPr lang="en-US"/>
              <a:t>11/04/2024</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3416D-7FED-43BC-AA7C-D92DBA01ED64}" type="datetimeFigureOut">
              <a:rPr lang="en-US"/>
              <a:t>11/04/2024</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67" name="Google Shape;6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 name="Google Shape;8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28" name="Google Shape;12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solidFill>
                  <a:schemeClr val="dk2">
                    <a:lumMod val="50000"/>
                  </a:schemeClr>
                </a:solidFill>
              </a:defRPr>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solidFill>
                  <a:schemeClr val="dk2">
                    <a:lumMod val="10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dk2">
                    <a:lumMod val="50000"/>
                  </a:schemeClr>
                </a:solidFill>
              </a:defRPr>
            </a:lvl1pPr>
          </a:lstStyle>
          <a:p>
            <a:r>
              <a:rPr lang="en-US"/>
              <a:t>Click to edit Master title style</a:t>
            </a:r>
            <a:endParaRPr/>
          </a:p>
        </p:txBody>
      </p:sp>
      <p:sp>
        <p:nvSpPr>
          <p:cNvPr id="3" name="Content Placeholder 2"/>
          <p:cNvSpPr>
            <a:spLocks noGrp="1"/>
          </p:cNvSpPr>
          <p:nvPr>
            <p:ph idx="1"/>
          </p:nvPr>
        </p:nvSpPr>
        <p:spPr/>
        <p:txBody>
          <a:bodyPr/>
          <a:lstStyle>
            <a:lvl1pPr>
              <a:defRPr>
                <a:solidFill>
                  <a:schemeClr val="dk2">
                    <a:lumMod val="100000"/>
                  </a:schemeClr>
                </a:solidFill>
              </a:defRPr>
            </a:lvl1pPr>
            <a:lvl2pPr>
              <a:defRPr>
                <a:solidFill>
                  <a:schemeClr val="dk2">
                    <a:lumMod val="100000"/>
                  </a:schemeClr>
                </a:solidFill>
              </a:defRPr>
            </a:lvl2pPr>
            <a:lvl3pPr>
              <a:defRPr>
                <a:solidFill>
                  <a:schemeClr val="dk2">
                    <a:lumMod val="100000"/>
                  </a:schemeClr>
                </a:solidFill>
              </a:defRPr>
            </a:lvl3pPr>
            <a:lvl4pPr>
              <a:defRPr>
                <a:solidFill>
                  <a:schemeClr val="dk2">
                    <a:lumMod val="100000"/>
                  </a:schemeClr>
                </a:solidFill>
              </a:defRPr>
            </a:lvl4pPr>
            <a:lvl5pPr>
              <a:defRPr>
                <a:solidFill>
                  <a:schemeClr val="dk2">
                    <a:lumMod val="10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lvl1pPr>
              <a:defRPr>
                <a:solidFill>
                  <a:schemeClr val="dk2">
                    <a:lumMod val="100000"/>
                  </a:schemeClr>
                </a:solidFill>
              </a:defRPr>
            </a:lvl1pPr>
          </a:lstStyle>
          <a:p>
            <a:fld id="{022B156B-59AE-415F-B24B-8756D48BB977}" type="slidenum">
              <a:rPr lang="en-US" smtClean="0"/>
              <a:pPr/>
              <a:t>‹#›</a:t>
            </a:fld>
            <a:endParaRPr lang="en-US"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lvl1pPr>
              <a:defRPr>
                <a:solidFill>
                  <a:schemeClr val="dk2">
                    <a:lumMod val="100000"/>
                  </a:schemeClr>
                </a:solidFill>
              </a:defRPr>
            </a:lvl1pPr>
          </a:lstStyle>
          <a:p>
            <a:fld id="{4CF99945-0A15-4715-AB6C-F5E56CF20F70}" type="datetimeFigureOut">
              <a:rPr lang="en-US" smtClean="0"/>
              <a:pPr/>
              <a:t>11/04/2024</a:t>
            </a:fld>
            <a:endParaRPr lang="en-US"/>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solidFill>
                  <a:schemeClr val="dk2">
                    <a:lumMod val="50000"/>
                  </a:schemeClr>
                </a:solidFill>
              </a:defRPr>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dk2">
                    <a:lumMod val="10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dk2">
                    <a:lumMod val="50000"/>
                  </a:schemeClr>
                </a:solidFill>
              </a:defRPr>
            </a:lvl1p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lvl1pPr>
              <a:defRPr>
                <a:solidFill>
                  <a:schemeClr val="dk2">
                    <a:lumMod val="100000"/>
                  </a:schemeClr>
                </a:solidFill>
              </a:defRPr>
            </a:lvl1pPr>
            <a:lvl2pPr>
              <a:defRPr>
                <a:solidFill>
                  <a:schemeClr val="dk2">
                    <a:lumMod val="100000"/>
                  </a:schemeClr>
                </a:solidFill>
              </a:defRPr>
            </a:lvl2pPr>
            <a:lvl3pPr>
              <a:defRPr>
                <a:solidFill>
                  <a:schemeClr val="dk2">
                    <a:lumMod val="100000"/>
                  </a:schemeClr>
                </a:solidFill>
              </a:defRPr>
            </a:lvl3pPr>
            <a:lvl4pPr>
              <a:defRPr>
                <a:solidFill>
                  <a:schemeClr val="dk2">
                    <a:lumMod val="100000"/>
                  </a:schemeClr>
                </a:solidFill>
              </a:defRPr>
            </a:lvl4pPr>
            <a:lvl5pPr>
              <a:defRPr>
                <a:solidFill>
                  <a:schemeClr val="dk2">
                    <a:lumMod val="10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lvl1pPr>
              <a:defRPr>
                <a:solidFill>
                  <a:schemeClr val="dk2">
                    <a:lumMod val="100000"/>
                  </a:schemeClr>
                </a:solidFill>
              </a:defRPr>
            </a:lvl1pPr>
            <a:lvl2pPr>
              <a:defRPr>
                <a:solidFill>
                  <a:schemeClr val="dk2">
                    <a:lumMod val="100000"/>
                  </a:schemeClr>
                </a:solidFill>
              </a:defRPr>
            </a:lvl2pPr>
            <a:lvl3pPr>
              <a:defRPr>
                <a:solidFill>
                  <a:schemeClr val="dk2">
                    <a:lumMod val="100000"/>
                  </a:schemeClr>
                </a:solidFill>
              </a:defRPr>
            </a:lvl3pPr>
            <a:lvl4pPr>
              <a:defRPr>
                <a:solidFill>
                  <a:schemeClr val="dk2">
                    <a:lumMod val="100000"/>
                  </a:schemeClr>
                </a:solidFill>
              </a:defRPr>
            </a:lvl4pPr>
            <a:lvl5pPr>
              <a:defRPr>
                <a:solidFill>
                  <a:schemeClr val="dk2">
                    <a:lumMod val="10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6"/>
          <p:cNvSpPr>
            <a:spLocks noGrp="1"/>
          </p:cNvSpPr>
          <p:nvPr>
            <p:ph type="sldNum" sz="quarter" idx="12"/>
          </p:nvPr>
        </p:nvSpPr>
        <p:spPr/>
        <p:txBody>
          <a:bodyPr/>
          <a:lstStyle>
            <a:lvl1pPr>
              <a:defRPr>
                <a:solidFill>
                  <a:schemeClr val="dk2">
                    <a:lumMod val="100000"/>
                  </a:schemeClr>
                </a:solidFill>
              </a:defRPr>
            </a:lvl1pPr>
          </a:lstStyle>
          <a:p>
            <a:fld id="{022B156B-59AE-415F-B24B-8756D48BB977}" type="slidenum">
              <a:rPr lang="en-US" smtClean="0"/>
              <a:pPr/>
              <a:t>‹#›</a:t>
            </a:fld>
            <a:endParaRPr lang="en-US"/>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lvl1pPr>
              <a:defRPr>
                <a:solidFill>
                  <a:schemeClr val="dk2">
                    <a:lumMod val="100000"/>
                  </a:schemeClr>
                </a:solidFill>
              </a:defRPr>
            </a:lvl1pPr>
          </a:lstStyle>
          <a:p>
            <a:fld id="{4CF99945-0A15-4715-AB6C-F5E56CF20F70}" type="datetimeFigureOut">
              <a:rPr lang="en-US" smtClean="0"/>
              <a:pPr/>
              <a:t>11/04/2024</a:t>
            </a:fld>
            <a:endParaRPr lang="en-US"/>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dk2">
                    <a:lumMod val="50000"/>
                  </a:schemeClr>
                </a:solidFill>
              </a:defRPr>
            </a:lvl1p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solidFill>
                  <a:schemeClr val="dk2">
                    <a:lumMod val="10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505075"/>
            <a:ext cx="4956048" cy="3476625"/>
          </a:xfrm>
        </p:spPr>
        <p:txBody>
          <a:bodyPr/>
          <a:lstStyle>
            <a:lvl1pPr>
              <a:defRPr>
                <a:solidFill>
                  <a:schemeClr val="dk2">
                    <a:lumMod val="100000"/>
                  </a:schemeClr>
                </a:solidFill>
              </a:defRPr>
            </a:lvl1pPr>
            <a:lvl2pPr>
              <a:defRPr>
                <a:solidFill>
                  <a:schemeClr val="dk2">
                    <a:lumMod val="100000"/>
                  </a:schemeClr>
                </a:solidFill>
              </a:defRPr>
            </a:lvl2pPr>
            <a:lvl3pPr>
              <a:defRPr>
                <a:solidFill>
                  <a:schemeClr val="dk2">
                    <a:lumMod val="100000"/>
                  </a:schemeClr>
                </a:solidFill>
              </a:defRPr>
            </a:lvl3pPr>
            <a:lvl4pPr>
              <a:defRPr>
                <a:solidFill>
                  <a:schemeClr val="dk2">
                    <a:lumMod val="100000"/>
                  </a:schemeClr>
                </a:solidFill>
              </a:defRPr>
            </a:lvl4pPr>
            <a:lvl5pPr>
              <a:defRPr>
                <a:solidFill>
                  <a:schemeClr val="dk2">
                    <a:lumMod val="10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solidFill>
                  <a:schemeClr val="dk2">
                    <a:lumMod val="10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4956048" cy="3476625"/>
          </a:xfrm>
        </p:spPr>
        <p:txBody>
          <a:bodyPr/>
          <a:lstStyle>
            <a:lvl1pPr>
              <a:defRPr>
                <a:solidFill>
                  <a:schemeClr val="dk2">
                    <a:lumMod val="100000"/>
                  </a:schemeClr>
                </a:solidFill>
              </a:defRPr>
            </a:lvl1pPr>
            <a:lvl2pPr>
              <a:defRPr>
                <a:solidFill>
                  <a:schemeClr val="dk2">
                    <a:lumMod val="100000"/>
                  </a:schemeClr>
                </a:solidFill>
              </a:defRPr>
            </a:lvl2pPr>
            <a:lvl3pPr>
              <a:defRPr>
                <a:solidFill>
                  <a:schemeClr val="dk2">
                    <a:lumMod val="100000"/>
                  </a:schemeClr>
                </a:solidFill>
              </a:defRPr>
            </a:lvl3pPr>
            <a:lvl4pPr>
              <a:defRPr>
                <a:solidFill>
                  <a:schemeClr val="dk2">
                    <a:lumMod val="100000"/>
                  </a:schemeClr>
                </a:solidFill>
              </a:defRPr>
            </a:lvl4pPr>
            <a:lvl5pPr>
              <a:defRPr>
                <a:solidFill>
                  <a:schemeClr val="dk2">
                    <a:lumMod val="10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Slide Number Placeholder 8"/>
          <p:cNvSpPr>
            <a:spLocks noGrp="1"/>
          </p:cNvSpPr>
          <p:nvPr>
            <p:ph type="sldNum" sz="quarter" idx="12"/>
          </p:nvPr>
        </p:nvSpPr>
        <p:spPr/>
        <p:txBody>
          <a:bodyPr/>
          <a:lstStyle>
            <a:lvl1pPr>
              <a:defRPr>
                <a:solidFill>
                  <a:schemeClr val="dk2">
                    <a:lumMod val="100000"/>
                  </a:schemeClr>
                </a:solidFill>
              </a:defRPr>
            </a:lvl1pPr>
          </a:lstStyle>
          <a:p>
            <a:fld id="{022B156B-59AE-415F-B24B-8756D48BB977}" type="slidenum">
              <a:rPr lang="en-US" smtClean="0"/>
              <a:pPr/>
              <a:t>‹#›</a:t>
            </a:fld>
            <a:endParaRPr lang="en-US"/>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lvl1pPr>
              <a:defRPr>
                <a:solidFill>
                  <a:schemeClr val="dk2">
                    <a:lumMod val="100000"/>
                  </a:schemeClr>
                </a:solidFill>
              </a:defRPr>
            </a:lvl1pPr>
          </a:lstStyle>
          <a:p>
            <a:fld id="{4CF99945-0A15-4715-AB6C-F5E56CF20F70}" type="datetimeFigureOut">
              <a:rPr lang="en-US" smtClean="0"/>
              <a:pPr/>
              <a:t>11/04/2024</a:t>
            </a:fld>
            <a:endParaRPr lang="en-US"/>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dk2">
                    <a:lumMod val="50000"/>
                  </a:schemeClr>
                </a:solidFill>
              </a:defRPr>
            </a:lvl1pPr>
          </a:lstStyle>
          <a:p>
            <a:r>
              <a:rPr lang="en-US"/>
              <a:t>Click to edit Master title style</a:t>
            </a:r>
            <a:endParaRPr/>
          </a:p>
        </p:txBody>
      </p:sp>
      <p:sp>
        <p:nvSpPr>
          <p:cNvPr id="5" name="Slide Number Placeholder 4"/>
          <p:cNvSpPr>
            <a:spLocks noGrp="1"/>
          </p:cNvSpPr>
          <p:nvPr>
            <p:ph type="sldNum" sz="quarter" idx="12"/>
          </p:nvPr>
        </p:nvSpPr>
        <p:spPr/>
        <p:txBody>
          <a:bodyPr/>
          <a:lstStyle>
            <a:lvl1pPr>
              <a:defRPr>
                <a:solidFill>
                  <a:schemeClr val="dk2">
                    <a:lumMod val="100000"/>
                  </a:schemeClr>
                </a:solidFill>
              </a:defRPr>
            </a:lvl1pPr>
          </a:lstStyle>
          <a:p>
            <a:fld id="{022B156B-59AE-415F-B24B-8756D48BB977}" type="slidenum">
              <a:rPr lang="en-US" smtClean="0"/>
              <a:pPr/>
              <a:t>‹#›</a:t>
            </a:fld>
            <a:endParaRPr lang="en-US"/>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lvl1pPr>
              <a:defRPr>
                <a:solidFill>
                  <a:schemeClr val="dk2">
                    <a:lumMod val="100000"/>
                  </a:schemeClr>
                </a:solidFill>
              </a:defRPr>
            </a:lvl1pPr>
          </a:lstStyle>
          <a:p>
            <a:fld id="{4CF99945-0A15-4715-AB6C-F5E56CF20F70}" type="datetimeFigureOut">
              <a:rPr lang="en-US" smtClean="0"/>
              <a:pPr/>
              <a:t>11/04/2024</a:t>
            </a:fld>
            <a:endParaRPr lang="en-US"/>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dk2">
                    <a:lumMod val="100000"/>
                  </a:schemeClr>
                </a:solidFill>
              </a:defRPr>
            </a:lvl1pPr>
          </a:lstStyle>
          <a:p>
            <a:fld id="{022B156B-59AE-415F-B24B-8756D48BB977}" type="slidenum">
              <a:rPr lang="en-US" smtClean="0"/>
              <a:pPr/>
              <a:t>‹#›</a:t>
            </a:fld>
            <a:endParaRPr lang="en-US"/>
          </a:p>
        </p:txBody>
      </p:sp>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lvl1pPr>
              <a:defRPr>
                <a:solidFill>
                  <a:schemeClr val="dk2">
                    <a:lumMod val="100000"/>
                  </a:schemeClr>
                </a:solidFill>
              </a:defRPr>
            </a:lvl1pPr>
          </a:lstStyle>
          <a:p>
            <a:fld id="{4CF99945-0A15-4715-AB6C-F5E56CF20F70}" type="datetimeFigureOut">
              <a:rPr lang="en-US" smtClean="0"/>
              <a:pPr/>
              <a:t>11/04/2024</a:t>
            </a:fld>
            <a:endParaRPr lang="en-US"/>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216152"/>
          </a:xfrm>
        </p:spPr>
        <p:txBody>
          <a:bodyPr/>
          <a:lstStyle>
            <a:lvl1pPr>
              <a:defRPr>
                <a:solidFill>
                  <a:schemeClr val="dk2">
                    <a:lumMod val="50000"/>
                  </a:schemeClr>
                </a:solidFill>
              </a:defRPr>
            </a:lvl1pPr>
          </a:lstStyle>
          <a:p>
            <a:r>
              <a:rPr lang="en-US"/>
              <a:t>Click to edit Master title style</a:t>
            </a:r>
            <a:endParaRPr lang="en-US" dirty="0"/>
          </a:p>
        </p:txBody>
      </p:sp>
      <p:grpSp>
        <p:nvGrpSpPr>
          <p:cNvPr id="9" name="Group 8"/>
          <p:cNvGrpSpPr/>
          <p:nvPr/>
        </p:nvGrpSpPr>
        <p:grpSpPr>
          <a:xfrm>
            <a:off x="1052422" y="1733550"/>
            <a:ext cx="4360503" cy="3050038"/>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descr="An empty placeholder to add an image. Click on the placeholder and select the image that you wish to add."/>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a:lstStyle>
            <a:lvl1pPr marL="0" indent="0" algn="ctr">
              <a:buNone/>
              <a:defRPr>
                <a:solidFill>
                  <a:schemeClr val="dk2">
                    <a:lumMod val="100000"/>
                  </a:schemeClr>
                </a:solidFill>
              </a:defRPr>
            </a:lvl1pPr>
          </a:lstStyle>
          <a:p>
            <a:r>
              <a:rPr lang="en-US"/>
              <a:t>Click icon to add picture</a:t>
            </a:r>
            <a:endParaRPr dirty="0"/>
          </a:p>
        </p:txBody>
      </p:sp>
      <p:sp>
        <p:nvSpPr>
          <p:cNvPr id="39" name="Text Placeholder 3"/>
          <p:cNvSpPr>
            <a:spLocks noGrp="1"/>
          </p:cNvSpPr>
          <p:nvPr>
            <p:ph type="body" sz="half" idx="2"/>
          </p:nvPr>
        </p:nvSpPr>
        <p:spPr>
          <a:xfrm>
            <a:off x="1052423" y="4935990"/>
            <a:ext cx="4368980" cy="1007610"/>
          </a:xfrm>
        </p:spPr>
        <p:txBody>
          <a:bodyPr>
            <a:normAutofit/>
          </a:bodyPr>
          <a:lstStyle>
            <a:lvl1pPr marL="0" indent="0">
              <a:spcBef>
                <a:spcPts val="1600"/>
              </a:spcBef>
              <a:buNone/>
              <a:defRPr sz="1600">
                <a:solidFill>
                  <a:schemeClr val="dk2">
                    <a:lumMod val="10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22" name="Group 21"/>
          <p:cNvGrpSpPr/>
          <p:nvPr/>
        </p:nvGrpSpPr>
        <p:grpSpPr>
          <a:xfrm>
            <a:off x="6763111" y="1733550"/>
            <a:ext cx="4360503" cy="3050038"/>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7" name="Picture Placeholder 33" descr="An empty placeholder to add an image. Click on the placeholder and select the image that you wish to add."/>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a:lstStyle>
            <a:lvl1pPr marL="0" indent="0" algn="ctr">
              <a:buNone/>
              <a:defRPr>
                <a:solidFill>
                  <a:schemeClr val="dk2">
                    <a:lumMod val="100000"/>
                  </a:schemeClr>
                </a:solidFill>
              </a:defRPr>
            </a:lvl1pPr>
          </a:lstStyle>
          <a:p>
            <a:r>
              <a:rPr lang="en-US"/>
              <a:t>Click icon to add picture</a:t>
            </a:r>
            <a:endParaRPr dirty="0"/>
          </a:p>
        </p:txBody>
      </p:sp>
      <p:sp>
        <p:nvSpPr>
          <p:cNvPr id="40" name="Text Placeholder 3"/>
          <p:cNvSpPr>
            <a:spLocks noGrp="1"/>
          </p:cNvSpPr>
          <p:nvPr>
            <p:ph type="body" sz="half" idx="19"/>
          </p:nvPr>
        </p:nvSpPr>
        <p:spPr>
          <a:xfrm>
            <a:off x="6742908" y="4935990"/>
            <a:ext cx="4368980" cy="1007610"/>
          </a:xfrm>
        </p:spPr>
        <p:txBody>
          <a:bodyPr>
            <a:normAutofit/>
          </a:bodyPr>
          <a:lstStyle>
            <a:lvl1pPr marL="0" indent="0">
              <a:spcBef>
                <a:spcPts val="1600"/>
              </a:spcBef>
              <a:buNone/>
              <a:defRPr sz="1600">
                <a:solidFill>
                  <a:schemeClr val="dk2">
                    <a:lumMod val="10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lvl1pPr>
              <a:defRPr>
                <a:solidFill>
                  <a:schemeClr val="dk2">
                    <a:lumMod val="100000"/>
                  </a:schemeClr>
                </a:solidFill>
              </a:defRPr>
            </a:lvl1pPr>
          </a:lstStyle>
          <a:p>
            <a:fld id="{022B156B-59AE-415F-B24B-8756D48BB977}" type="slidenum">
              <a:rPr lang="en-US" smtClean="0"/>
              <a:pPr/>
              <a:t>‹#›</a:t>
            </a:fld>
            <a:endParaRPr lang="en-US"/>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lvl1pPr>
              <a:defRPr>
                <a:solidFill>
                  <a:schemeClr val="dk2">
                    <a:lumMod val="100000"/>
                  </a:schemeClr>
                </a:solidFill>
              </a:defRPr>
            </a:lvl1pPr>
          </a:lstStyle>
          <a:p>
            <a:fld id="{4CF99945-0A15-4715-AB6C-F5E56CF20F70}" type="datetimeFigureOut">
              <a:rPr lang="en-US" smtClean="0"/>
              <a:pPr/>
              <a:t>11/04/2024</a:t>
            </a:fld>
            <a:endParaRPr lang="en-US"/>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dk2">
                    <a:lumMod val="50000"/>
                  </a:schemeClr>
                </a:solidFill>
              </a:defRPr>
            </a:lvl1pPr>
          </a:lstStyle>
          <a:p>
            <a:r>
              <a:rPr lang="en-US"/>
              <a:t>Click to edit Master title style</a:t>
            </a:r>
          </a:p>
        </p:txBody>
      </p:sp>
      <p:grpSp>
        <p:nvGrpSpPr>
          <p:cNvPr id="52" name="Gro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9" name="Picture Placeholder 33" descr="An empty placeholder to add an image. Click on the placeholder and select the image that you wish to add."/>
          <p:cNvSpPr>
            <a:spLocks noGrp="1"/>
          </p:cNvSpPr>
          <p:nvPr>
            <p:ph type="pic" sz="quarter" idx="19"/>
          </p:nvPr>
        </p:nvSpPr>
        <p:spPr>
          <a:xfrm>
            <a:off x="1249168" y="1824285"/>
            <a:ext cx="2715289" cy="2776308"/>
          </a:xfrm>
          <a:solidFill>
            <a:schemeClr val="bg2"/>
          </a:solidFill>
          <a:ln w="38100">
            <a:solidFill>
              <a:schemeClr val="bg1"/>
            </a:solidFill>
          </a:ln>
        </p:spPr>
        <p:txBody>
          <a:bodyPr/>
          <a:lstStyle>
            <a:lvl1pPr marL="0" indent="0" algn="ctr">
              <a:buNone/>
              <a:defRPr>
                <a:solidFill>
                  <a:schemeClr val="dk2">
                    <a:lumMod val="100000"/>
                  </a:schemeClr>
                </a:solidFill>
              </a:defRPr>
            </a:lvl1pPr>
          </a:lstStyle>
          <a:p>
            <a:r>
              <a:rPr lang="en-US"/>
              <a:t>Click icon to add picture</a:t>
            </a:r>
            <a:endParaRPr dirty="0"/>
          </a:p>
        </p:txBody>
      </p:sp>
      <p:sp>
        <p:nvSpPr>
          <p:cNvPr id="81" name="Text Placeholder 3"/>
          <p:cNvSpPr>
            <a:spLocks noGrp="1"/>
          </p:cNvSpPr>
          <p:nvPr>
            <p:ph type="body" sz="half" idx="2"/>
          </p:nvPr>
        </p:nvSpPr>
        <p:spPr>
          <a:xfrm>
            <a:off x="1235212" y="4947405"/>
            <a:ext cx="2743200" cy="914400"/>
          </a:xfrm>
        </p:spPr>
        <p:txBody>
          <a:bodyPr>
            <a:normAutofit/>
          </a:bodyPr>
          <a:lstStyle>
            <a:lvl1pPr marL="0" indent="0">
              <a:spcBef>
                <a:spcPts val="1600"/>
              </a:spcBef>
              <a:buNone/>
              <a:defRPr sz="1600">
                <a:solidFill>
                  <a:schemeClr val="dk2">
                    <a:lumMod val="10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4" name="Gro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descr="An empty placeholder to add an image. Click on the placeholder and select the image that you wish to add."/>
          <p:cNvSpPr>
            <a:spLocks noGrp="1"/>
          </p:cNvSpPr>
          <p:nvPr>
            <p:ph type="pic" sz="quarter" idx="18"/>
          </p:nvPr>
        </p:nvSpPr>
        <p:spPr>
          <a:xfrm>
            <a:off x="4720924" y="1824285"/>
            <a:ext cx="2715768" cy="2776308"/>
          </a:xfrm>
          <a:solidFill>
            <a:schemeClr val="bg2"/>
          </a:solidFill>
          <a:ln w="38100">
            <a:solidFill>
              <a:schemeClr val="bg1"/>
            </a:solidFill>
          </a:ln>
        </p:spPr>
        <p:txBody>
          <a:bodyPr/>
          <a:lstStyle>
            <a:lvl1pPr marL="0" indent="0" algn="ctr">
              <a:buNone/>
              <a:defRPr>
                <a:solidFill>
                  <a:schemeClr val="dk2">
                    <a:lumMod val="100000"/>
                  </a:schemeClr>
                </a:solidFill>
              </a:defRPr>
            </a:lvl1pPr>
          </a:lstStyle>
          <a:p>
            <a:r>
              <a:rPr lang="en-US"/>
              <a:t>Click icon to add picture</a:t>
            </a:r>
            <a:endParaRPr dirty="0"/>
          </a:p>
        </p:txBody>
      </p:sp>
      <p:sp>
        <p:nvSpPr>
          <p:cNvPr id="82" name="Text Placeholder 3"/>
          <p:cNvSpPr>
            <a:spLocks noGrp="1"/>
          </p:cNvSpPr>
          <p:nvPr>
            <p:ph type="body" sz="half" idx="21"/>
          </p:nvPr>
        </p:nvSpPr>
        <p:spPr>
          <a:xfrm>
            <a:off x="4707208" y="4947405"/>
            <a:ext cx="2743200" cy="914400"/>
          </a:xfrm>
        </p:spPr>
        <p:txBody>
          <a:bodyPr>
            <a:normAutofit/>
          </a:bodyPr>
          <a:lstStyle>
            <a:lvl1pPr marL="0" indent="0">
              <a:spcBef>
                <a:spcPts val="1600"/>
              </a:spcBef>
              <a:buNone/>
              <a:defRPr sz="1600">
                <a:solidFill>
                  <a:schemeClr val="dk2">
                    <a:lumMod val="10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97" name="Gro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9"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80" name="Picture Placeholder 33" descr="An empty placeholder to add an image. Click on the placeholder and select the image that you wish to add."/>
          <p:cNvSpPr>
            <a:spLocks noGrp="1"/>
          </p:cNvSpPr>
          <p:nvPr>
            <p:ph type="pic" sz="quarter" idx="20"/>
          </p:nvPr>
        </p:nvSpPr>
        <p:spPr>
          <a:xfrm>
            <a:off x="8222798" y="1824285"/>
            <a:ext cx="2715768" cy="2776308"/>
          </a:xfrm>
          <a:solidFill>
            <a:schemeClr val="bg2"/>
          </a:solidFill>
          <a:ln w="38100">
            <a:solidFill>
              <a:schemeClr val="bg1"/>
            </a:solidFill>
          </a:ln>
        </p:spPr>
        <p:txBody>
          <a:bodyPr/>
          <a:lstStyle>
            <a:lvl1pPr marL="0" indent="0" algn="ctr">
              <a:buNone/>
              <a:defRPr>
                <a:solidFill>
                  <a:schemeClr val="dk2">
                    <a:lumMod val="100000"/>
                  </a:schemeClr>
                </a:solidFill>
              </a:defRPr>
            </a:lvl1pPr>
          </a:lstStyle>
          <a:p>
            <a:r>
              <a:rPr lang="en-US"/>
              <a:t>Click icon to add picture</a:t>
            </a:r>
            <a:endParaRPr dirty="0"/>
          </a:p>
        </p:txBody>
      </p:sp>
      <p:sp>
        <p:nvSpPr>
          <p:cNvPr id="83" name="Text Placeholder 3"/>
          <p:cNvSpPr>
            <a:spLocks noGrp="1"/>
          </p:cNvSpPr>
          <p:nvPr>
            <p:ph type="body" sz="half" idx="22"/>
          </p:nvPr>
        </p:nvSpPr>
        <p:spPr>
          <a:xfrm>
            <a:off x="8209082" y="4947405"/>
            <a:ext cx="2743200" cy="914400"/>
          </a:xfrm>
        </p:spPr>
        <p:txBody>
          <a:bodyPr>
            <a:normAutofit/>
          </a:bodyPr>
          <a:lstStyle>
            <a:lvl1pPr marL="0" indent="0">
              <a:spcBef>
                <a:spcPts val="1600"/>
              </a:spcBef>
              <a:buNone/>
              <a:defRPr sz="1600">
                <a:solidFill>
                  <a:schemeClr val="dk2">
                    <a:lumMod val="10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lvl1pPr>
              <a:defRPr>
                <a:solidFill>
                  <a:schemeClr val="dk2">
                    <a:lumMod val="100000"/>
                  </a:schemeClr>
                </a:solidFill>
              </a:defRPr>
            </a:lvl1pPr>
          </a:lstStyle>
          <a:p>
            <a:fld id="{022B156B-59AE-415F-B24B-8756D48BB977}" type="slidenum">
              <a:rPr lang="en-US" smtClean="0"/>
              <a:pPr/>
              <a:t>‹#›</a:t>
            </a:fld>
            <a:endParaRPr lang="en-US"/>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lvl1pPr>
              <a:defRPr>
                <a:solidFill>
                  <a:schemeClr val="dk2">
                    <a:lumMod val="100000"/>
                  </a:schemeClr>
                </a:solidFill>
              </a:defRPr>
            </a:lvl1pPr>
          </a:lstStyle>
          <a:p>
            <a:fld id="{4CF99945-0A15-4715-AB6C-F5E56CF20F70}" type="datetimeFigureOut">
              <a:rPr lang="en-US" smtClean="0"/>
              <a:pPr/>
              <a:t>11/04/2024</a:t>
            </a:fld>
            <a:endParaRPr lang="en-US"/>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66214" y="421594"/>
            <a:ext cx="2286000" cy="1885508"/>
          </a:xfrm>
        </p:spPr>
        <p:txBody>
          <a:bodyPr>
            <a:normAutofit/>
          </a:bodyPr>
          <a:lstStyle>
            <a:lvl1pPr>
              <a:defRPr sz="2400">
                <a:solidFill>
                  <a:schemeClr val="dk2">
                    <a:lumMod val="50000"/>
                  </a:schemeClr>
                </a:solidFill>
              </a:defRPr>
            </a:lvl1pPr>
          </a:lstStyle>
          <a:p>
            <a:r>
              <a:rPr lang="en-US"/>
              <a:t>Click to edit Master title style</a:t>
            </a: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descr="An empty placeholder to add an image. Click on the placeholder and select the image that you wish to add."/>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solidFill>
                  <a:schemeClr val="dk2">
                    <a:lumMod val="100000"/>
                  </a:schemeClr>
                </a:solidFill>
              </a:defRPr>
            </a:lvl1pPr>
          </a:lstStyle>
          <a:p>
            <a:r>
              <a:rPr lang="en-US"/>
              <a:t>Click icon to add picture</a:t>
            </a:r>
            <a:endParaRPr dirty="0"/>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descr="An empty placeholder to add an image. Click on the placeholder and select the image that you wish to add."/>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solidFill>
                  <a:schemeClr val="dk2">
                    <a:lumMod val="100000"/>
                  </a:schemeClr>
                </a:solidFill>
              </a:defRPr>
            </a:lvl1pPr>
          </a:lstStyle>
          <a:p>
            <a:r>
              <a:rPr lang="en-US"/>
              <a:t>Click icon to add picture</a:t>
            </a:r>
            <a:endParaRPr dirty="0"/>
          </a:p>
        </p:txBody>
      </p:sp>
      <p:grpSp>
        <p:nvGrpSpPr>
          <p:cNvPr id="112" name="Group 111"/>
          <p:cNvGrpSpPr/>
          <p:nvPr/>
        </p:nvGrpSpPr>
        <p:grpSpPr>
          <a:xfrm>
            <a:off x="5322489" y="32456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descr="An empty placeholder to add an image. Click on the placeholder and select the image that you wish to add."/>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a:lstStyle>
            <a:lvl1pPr marL="0" indent="0" algn="ctr">
              <a:buNone/>
              <a:defRPr>
                <a:solidFill>
                  <a:schemeClr val="dk2">
                    <a:lumMod val="100000"/>
                  </a:schemeClr>
                </a:solidFill>
              </a:defRPr>
            </a:lvl1pPr>
          </a:lstStyle>
          <a:p>
            <a:r>
              <a:rPr lang="en-US"/>
              <a:t>Click icon to add picture</a:t>
            </a:r>
            <a:endParaRPr dirty="0"/>
          </a:p>
        </p:txBody>
      </p:sp>
      <p:sp>
        <p:nvSpPr>
          <p:cNvPr id="126" name="Text Placeholder 3"/>
          <p:cNvSpPr>
            <a:spLocks noGrp="1"/>
          </p:cNvSpPr>
          <p:nvPr>
            <p:ph type="body" sz="half" idx="21"/>
          </p:nvPr>
        </p:nvSpPr>
        <p:spPr>
          <a:xfrm>
            <a:off x="9066214" y="2484992"/>
            <a:ext cx="2286000" cy="3248729"/>
          </a:xfrm>
        </p:spPr>
        <p:txBody>
          <a:bodyPr anchor="t" anchorCtr="0">
            <a:normAutofit/>
          </a:bodyPr>
          <a:lstStyle>
            <a:lvl1pPr marL="0" indent="0">
              <a:spcBef>
                <a:spcPts val="1600"/>
              </a:spcBef>
              <a:buNone/>
              <a:defRPr sz="1600">
                <a:solidFill>
                  <a:schemeClr val="dk2">
                    <a:lumMod val="10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lvl1pPr>
              <a:defRPr>
                <a:solidFill>
                  <a:schemeClr val="dk2">
                    <a:lumMod val="100000"/>
                  </a:schemeClr>
                </a:solidFill>
              </a:defRPr>
            </a:lvl1pPr>
          </a:lstStyle>
          <a:p>
            <a:fld id="{022B156B-59AE-415F-B24B-8756D48BB977}" type="slidenum">
              <a:rPr lang="en-US" smtClean="0"/>
              <a:pPr/>
              <a:t>‹#›</a:t>
            </a:fld>
            <a:endParaRPr lang="en-US"/>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lvl1pPr>
              <a:defRPr>
                <a:solidFill>
                  <a:schemeClr val="dk2">
                    <a:lumMod val="100000"/>
                  </a:schemeClr>
                </a:solidFill>
              </a:defRPr>
            </a:lvl1pPr>
          </a:lstStyle>
          <a:p>
            <a:fld id="{4CF99945-0A15-4715-AB6C-F5E56CF20F70}" type="datetimeFigureOut">
              <a:rPr lang="en-US" smtClean="0"/>
              <a:pPr/>
              <a:t>11/04/2024</a:t>
            </a:fld>
            <a:endParaRPr lang="en-US"/>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solidFill>
                  <a:schemeClr val="dk2">
                    <a:lumMod val="50000"/>
                  </a:schemeClr>
                </a:solidFill>
              </a:defRPr>
            </a:lvl1pPr>
          </a:lstStyle>
          <a:p>
            <a:r>
              <a:rPr lang="en-US"/>
              <a:t>Click to edit Master title style</a:t>
            </a:r>
            <a:endParaRPr dirty="0"/>
          </a:p>
        </p:txBody>
      </p:sp>
      <p:sp>
        <p:nvSpPr>
          <p:cNvPr id="3" name="Content Placeholder 2"/>
          <p:cNvSpPr>
            <a:spLocks noGrp="1"/>
          </p:cNvSpPr>
          <p:nvPr>
            <p:ph idx="1"/>
          </p:nvPr>
        </p:nvSpPr>
        <p:spPr>
          <a:xfrm>
            <a:off x="836613" y="914400"/>
            <a:ext cx="6172201" cy="5029200"/>
          </a:xfrm>
        </p:spPr>
        <p:txBody>
          <a:bodyPr>
            <a:normAutofit/>
          </a:bodyPr>
          <a:lstStyle>
            <a:lvl1pPr>
              <a:defRPr sz="2400">
                <a:solidFill>
                  <a:schemeClr val="dk2">
                    <a:lumMod val="100000"/>
                  </a:schemeClr>
                </a:solidFill>
              </a:defRPr>
            </a:lvl1pPr>
            <a:lvl2pPr>
              <a:defRPr sz="2000">
                <a:solidFill>
                  <a:schemeClr val="dk2">
                    <a:lumMod val="100000"/>
                  </a:schemeClr>
                </a:solidFill>
              </a:defRPr>
            </a:lvl2pPr>
            <a:lvl3pPr>
              <a:defRPr sz="1800">
                <a:solidFill>
                  <a:schemeClr val="dk2">
                    <a:lumMod val="100000"/>
                  </a:schemeClr>
                </a:solidFill>
              </a:defRPr>
            </a:lvl3pPr>
            <a:lvl4pPr>
              <a:defRPr sz="1600">
                <a:solidFill>
                  <a:schemeClr val="dk2">
                    <a:lumMod val="100000"/>
                  </a:schemeClr>
                </a:solidFill>
              </a:defRPr>
            </a:lvl4pPr>
            <a:lvl5pPr>
              <a:defRPr sz="1600">
                <a:solidFill>
                  <a:schemeClr val="dk2">
                    <a:lumMod val="100000"/>
                  </a:schemeClr>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solidFill>
                  <a:schemeClr val="dk2">
                    <a:lumMod val="10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65213" y="6019801"/>
            <a:ext cx="762000" cy="228600"/>
          </a:xfrm>
        </p:spPr>
        <p:txBody>
          <a:bodyPr/>
          <a:lstStyle>
            <a:lvl1pPr algn="l">
              <a:defRPr>
                <a:solidFill>
                  <a:schemeClr val="dk2">
                    <a:lumMod val="100000"/>
                  </a:schemeClr>
                </a:solidFill>
              </a:defRPr>
            </a:lvl1pPr>
          </a:lstStyle>
          <a:p>
            <a:fld id="{022B156B-59AE-415F-B24B-8756D48BB977}" type="slidenum">
              <a:rPr lang="en-US" smtClean="0"/>
              <a:pPr/>
              <a:t>‹#›</a:t>
            </a:fld>
            <a:endParaRPr lang="en-US"/>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a:xfrm>
            <a:off x="8075611" y="6019801"/>
            <a:ext cx="1396260" cy="228600"/>
          </a:xfrm>
        </p:spPr>
        <p:txBody>
          <a:bodyPr/>
          <a:lstStyle>
            <a:lvl1pPr>
              <a:defRPr>
                <a:solidFill>
                  <a:schemeClr val="dk2">
                    <a:lumMod val="100000"/>
                  </a:schemeClr>
                </a:solidFill>
              </a:defRPr>
            </a:lvl1pPr>
          </a:lstStyle>
          <a:p>
            <a:fld id="{4CF99945-0A15-4715-AB6C-F5E56CF20F70}" type="datetimeFigureOut">
              <a:rPr lang="en-US" smtClean="0"/>
              <a:pPr/>
              <a:t>11/04/2024</a:t>
            </a:fld>
            <a:endParaRPr lang="en-US"/>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7"/>
            <a:ext cx="3840480" cy="2103120"/>
          </a:xfrm>
        </p:spPr>
        <p:txBody>
          <a:bodyPr anchor="b">
            <a:normAutofit/>
          </a:bodyPr>
          <a:lstStyle>
            <a:lvl1pPr>
              <a:defRPr sz="3600">
                <a:solidFill>
                  <a:schemeClr val="dk2">
                    <a:lumMod val="50000"/>
                  </a:schemeClr>
                </a:solidFill>
              </a:defRPr>
            </a:lvl1pPr>
          </a:lstStyle>
          <a:p>
            <a:r>
              <a:rPr lang="en-US"/>
              <a:t>Click to edit Master title style</a:t>
            </a:r>
            <a:endParaRPr dirty="0"/>
          </a:p>
        </p:txBody>
      </p:sp>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3" name="Picture Placeholder 2" descr="An empty placeholder to add an image. Click on the placeholder and select the image that you wish to add."/>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solidFill>
                  <a:schemeClr val="dk2">
                    <a:lumMod val="10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solidFill>
                  <a:schemeClr val="dk2">
                    <a:lumMod val="10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dk2">
                    <a:lumMod val="100000"/>
                  </a:schemeClr>
                </a:solidFill>
              </a:defRPr>
            </a:lvl1pPr>
          </a:lstStyle>
          <a:p>
            <a:fld id="{022B156B-59AE-415F-B24B-8756D48BB977}" type="slidenum">
              <a:rPr lang="en-US" smtClean="0"/>
              <a:pPr/>
              <a:t>‹#›</a:t>
            </a:fld>
            <a:endParaRPr lang="en-US"/>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lvl1pPr>
              <a:defRPr>
                <a:solidFill>
                  <a:schemeClr val="dk2">
                    <a:lumMod val="100000"/>
                  </a:schemeClr>
                </a:solidFill>
              </a:defRPr>
            </a:lvl1pPr>
          </a:lstStyle>
          <a:p>
            <a:fld id="{4CF99945-0A15-4715-AB6C-F5E56CF20F70}" type="datetimeFigureOut">
              <a:rPr lang="en-US" smtClean="0"/>
              <a:pPr/>
              <a:t>11/04/2024</a:t>
            </a:fld>
            <a:endParaRPr lang="en-US"/>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dk2">
                    <a:lumMod val="50000"/>
                  </a:schemeClr>
                </a:solidFill>
              </a:defRPr>
            </a:lvl1p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1pPr>
              <a:defRPr>
                <a:solidFill>
                  <a:schemeClr val="dk2">
                    <a:lumMod val="100000"/>
                  </a:schemeClr>
                </a:solidFill>
              </a:defRPr>
            </a:lvl1pPr>
            <a:lvl2pPr>
              <a:defRPr>
                <a:solidFill>
                  <a:schemeClr val="dk2">
                    <a:lumMod val="100000"/>
                  </a:schemeClr>
                </a:solidFill>
              </a:defRPr>
            </a:lvl2pPr>
            <a:lvl3pPr>
              <a:defRPr>
                <a:solidFill>
                  <a:schemeClr val="dk2">
                    <a:lumMod val="100000"/>
                  </a:schemeClr>
                </a:solidFill>
              </a:defRPr>
            </a:lvl3pPr>
            <a:lvl4pPr>
              <a:defRPr>
                <a:solidFill>
                  <a:schemeClr val="dk2">
                    <a:lumMod val="100000"/>
                  </a:schemeClr>
                </a:solidFill>
              </a:defRPr>
            </a:lvl4pPr>
            <a:lvl5pPr>
              <a:defRPr>
                <a:solidFill>
                  <a:schemeClr val="dk2">
                    <a:lumMod val="10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lvl1pPr>
              <a:defRPr>
                <a:solidFill>
                  <a:schemeClr val="dk2">
                    <a:lumMod val="100000"/>
                  </a:schemeClr>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lvl1pPr>
              <a:defRPr>
                <a:solidFill>
                  <a:schemeClr val="dk2">
                    <a:lumMod val="100000"/>
                  </a:schemeClr>
                </a:solidFill>
              </a:defRPr>
            </a:lvl1pPr>
          </a:lstStyle>
          <a:p>
            <a:fld id="{4CF99945-0A15-4715-AB6C-F5E56CF20F70}" type="datetimeFigureOut">
              <a:rPr lang="en-US" smtClean="0"/>
              <a:pPr/>
              <a:t>11/04/2024</a:t>
            </a:fld>
            <a:endParaRPr lang="en-US"/>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lvl1pPr>
              <a:defRPr>
                <a:solidFill>
                  <a:schemeClr val="dk2">
                    <a:lumMod val="50000"/>
                  </a:schemeClr>
                </a:solidFill>
              </a:defRPr>
            </a:lvl1pPr>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lvl1pPr>
              <a:defRPr>
                <a:solidFill>
                  <a:schemeClr val="dk2">
                    <a:lumMod val="100000"/>
                  </a:schemeClr>
                </a:solidFill>
              </a:defRPr>
            </a:lvl1pPr>
            <a:lvl2pPr>
              <a:defRPr>
                <a:solidFill>
                  <a:schemeClr val="dk2">
                    <a:lumMod val="100000"/>
                  </a:schemeClr>
                </a:solidFill>
              </a:defRPr>
            </a:lvl2pPr>
            <a:lvl3pPr>
              <a:defRPr>
                <a:solidFill>
                  <a:schemeClr val="dk2">
                    <a:lumMod val="100000"/>
                  </a:schemeClr>
                </a:solidFill>
              </a:defRPr>
            </a:lvl3pPr>
            <a:lvl4pPr>
              <a:defRPr>
                <a:solidFill>
                  <a:schemeClr val="dk2">
                    <a:lumMod val="100000"/>
                  </a:schemeClr>
                </a:solidFill>
              </a:defRPr>
            </a:lvl4pPr>
            <a:lvl5pPr>
              <a:defRPr>
                <a:solidFill>
                  <a:schemeClr val="dk2">
                    <a:lumMod val="10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lvl1pPr>
              <a:defRPr>
                <a:solidFill>
                  <a:schemeClr val="dk2">
                    <a:lumMod val="100000"/>
                  </a:schemeClr>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lvl1pPr>
              <a:defRPr>
                <a:solidFill>
                  <a:schemeClr val="dk2">
                    <a:lumMod val="100000"/>
                  </a:schemeClr>
                </a:solidFill>
              </a:defRPr>
            </a:lvl1pPr>
          </a:lstStyle>
          <a:p>
            <a:fld id="{4CF99945-0A15-4715-AB6C-F5E56CF20F70}" type="datetimeFigureOut">
              <a:rPr lang="en-US" smtClean="0"/>
              <a:pPr/>
              <a:t>11/04/2024</a:t>
            </a:fld>
            <a:endParaRPr lang="en-US"/>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6"/>
        <p:cNvGrpSpPr/>
        <p:nvPr/>
      </p:nvGrpSpPr>
      <p:grpSpPr>
        <a:xfrm>
          <a:off x="0" y="0"/>
          <a:ext cx="0" cy="0"/>
          <a:chOff x="0" y="0"/>
          <a:chExt cx="0" cy="0"/>
        </a:xfrm>
      </p:grpSpPr>
      <p:sp>
        <p:nvSpPr>
          <p:cNvPr id="17" name="Google Shape;17;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8" name="Google Shape;18;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9" name="Google Shape;19;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1" name="Google Shape;21;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41531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
        <p:cNvGrpSpPr/>
        <p:nvPr/>
      </p:nvGrpSpPr>
      <p:grpSpPr>
        <a:xfrm>
          <a:off x="0" y="0"/>
          <a:ext cx="0" cy="0"/>
          <a:chOff x="0" y="0"/>
          <a:chExt cx="0" cy="0"/>
        </a:xfrm>
      </p:grpSpPr>
      <p:sp>
        <p:nvSpPr>
          <p:cNvPr id="23" name="Google Shape;23;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4" name="Google Shape;24;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5" name="Google Shape;25;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13416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3"/>
        <p:cNvGrpSpPr/>
        <p:nvPr/>
      </p:nvGrpSpPr>
      <p:grpSpPr>
        <a:xfrm>
          <a:off x="0" y="0"/>
          <a:ext cx="0" cy="0"/>
          <a:chOff x="0" y="0"/>
          <a:chExt cx="0" cy="0"/>
        </a:xfrm>
      </p:grpSpPr>
      <p:sp>
        <p:nvSpPr>
          <p:cNvPr id="34" name="Google Shape;34;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03350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37"/>
        <p:cNvGrpSpPr/>
        <p:nvPr/>
      </p:nvGrpSpPr>
      <p:grpSpPr>
        <a:xfrm>
          <a:off x="0" y="0"/>
          <a:ext cx="0" cy="0"/>
          <a:chOff x="0" y="0"/>
          <a:chExt cx="0" cy="0"/>
        </a:xfrm>
      </p:grpSpPr>
      <p:sp>
        <p:nvSpPr>
          <p:cNvPr id="38" name="Google Shape;38;p2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9" name="Google Shape;39;p2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40" name="Google Shape;40;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1" name="Google Shape;41;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2" name="Google Shape;42;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71392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2" name="Google Shape;5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3" name="Google Shape;5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4852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1"/>
        <p:cNvGrpSpPr/>
        <p:nvPr/>
      </p:nvGrpSpPr>
      <p:grpSpPr>
        <a:xfrm>
          <a:off x="0" y="0"/>
          <a:ext cx="0" cy="0"/>
          <a:chOff x="0" y="0"/>
          <a:chExt cx="0" cy="0"/>
        </a:xfrm>
      </p:grpSpPr>
      <p:sp>
        <p:nvSpPr>
          <p:cNvPr id="62" name="Google Shape;6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3" name="Google Shape;6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4" name="Google Shape;6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40727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100">
                <a:solidFill>
                  <a:schemeClr val="dk2">
                    <a:lumMod val="100000"/>
                  </a:schemeClr>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100">
                <a:solidFill>
                  <a:schemeClr val="dk2">
                    <a:lumMod val="100000"/>
                  </a:schemeClr>
                </a:solidFill>
              </a:defRPr>
            </a:lvl1pPr>
          </a:lstStyle>
          <a:p>
            <a:fld id="{4CF99945-0A15-4715-AB6C-F5E56CF20F70}" type="datetimeFigureOut">
              <a:rPr lang="en-US" smtClean="0"/>
              <a:pPr/>
              <a:t>11/04/2024</a:t>
            </a:fld>
            <a:endParaRPr lang="en-US"/>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dk2">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dk2">
              <a:lumMod val="100000"/>
            </a:schemeClr>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dk2">
              <a:lumMod val="100000"/>
            </a:schemeClr>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dk2">
              <a:lumMod val="100000"/>
            </a:schemeClr>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dk2">
              <a:lumMod val="100000"/>
            </a:schemeClr>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dk2">
              <a:lumMod val="100000"/>
            </a:schemeClr>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5"/>
          <p:cNvSpPr txBox="1"/>
          <p:nvPr/>
        </p:nvSpPr>
        <p:spPr>
          <a:xfrm>
            <a:off x="0" y="-27349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11" name="Google Shape;11;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12" name="Google Shape;12;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3" name="Google Shape;1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94184237"/>
      </p:ext>
    </p:extLst>
  </p:cSld>
  <p:clrMap bg1="lt1" tx1="dk1" bg2="dk2" tx2="lt2" accent1="accent1" accent2="accent2" accent3="accent3" accent4="accent4" accent5="accent5" accent6="accent6" hlink="hlink" folHlink="folHlink"/>
  <p:sldLayoutIdLst>
    <p:sldLayoutId id="2147483664" r:id="rId1"/>
    <p:sldLayoutId id="2147483665"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
        <p:cNvGrpSpPr/>
        <p:nvPr/>
      </p:nvGrpSpPr>
      <p:grpSpPr>
        <a:xfrm>
          <a:off x="0" y="0"/>
          <a:ext cx="0" cy="0"/>
          <a:chOff x="0" y="0"/>
          <a:chExt cx="0" cy="0"/>
        </a:xfrm>
      </p:grpSpPr>
      <p:sp>
        <p:nvSpPr>
          <p:cNvPr id="27" name="Google Shape;27;p18"/>
          <p:cNvSpPr txBox="1"/>
          <p:nvPr/>
        </p:nvSpPr>
        <p:spPr>
          <a:xfrm>
            <a:off x="0" y="-27349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28" name="Google Shape;28;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29" name="Google Shape;29;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30" name="Google Shape;30;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24652049"/>
      </p:ext>
    </p:extLst>
  </p:cSld>
  <p:clrMap bg1="lt1" tx1="dk1" bg2="dk2" tx2="lt2" accent1="accent1" accent2="accent2" accent3="accent3" accent4="accent4" accent5="accent5" accent6="accent6" hlink="hlink" folHlink="folHlink"/>
  <p:sldLayoutIdLst>
    <p:sldLayoutId id="2147483667" r:id="rId1"/>
    <p:sldLayoutId id="2147483668"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
        <p:cNvGrpSpPr/>
        <p:nvPr/>
      </p:nvGrpSpPr>
      <p:grpSpPr>
        <a:xfrm>
          <a:off x="0" y="0"/>
          <a:ext cx="0" cy="0"/>
          <a:chOff x="0" y="0"/>
          <a:chExt cx="0" cy="0"/>
        </a:xfrm>
      </p:grpSpPr>
      <p:sp>
        <p:nvSpPr>
          <p:cNvPr id="44" name="Google Shape;44;p20"/>
          <p:cNvSpPr txBox="1"/>
          <p:nvPr/>
        </p:nvSpPr>
        <p:spPr>
          <a:xfrm>
            <a:off x="0" y="-27349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45" name="Google Shape;45;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46" name="Google Shape;46;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47" name="Google Shape;47;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9348488"/>
      </p:ext>
    </p:extLst>
  </p:cSld>
  <p:clrMap bg1="lt1" tx1="dk1" bg2="dk2" tx2="lt2" accent1="accent1" accent2="accent2" accent3="accent3" accent4="accent4" accent5="accent5" accent6="accent6" hlink="hlink" folHlink="folHlink"/>
  <p:sldLayoutIdLst>
    <p:sldLayoutId id="2147483670"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
        <p:cNvGrpSpPr/>
        <p:nvPr/>
      </p:nvGrpSpPr>
      <p:grpSpPr>
        <a:xfrm>
          <a:off x="0" y="0"/>
          <a:ext cx="0" cy="0"/>
          <a:chOff x="0" y="0"/>
          <a:chExt cx="0" cy="0"/>
        </a:xfrm>
      </p:grpSpPr>
      <p:sp>
        <p:nvSpPr>
          <p:cNvPr id="55" name="Google Shape;55;p22"/>
          <p:cNvSpPr txBox="1"/>
          <p:nvPr/>
        </p:nvSpPr>
        <p:spPr>
          <a:xfrm>
            <a:off x="0" y="-27349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56" name="Google Shape;5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57" name="Google Shape;5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58" name="Google Shape;5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26715377"/>
      </p:ext>
    </p:extLst>
  </p:cSld>
  <p:clrMap bg1="lt1" tx1="dk1" bg2="dk2" tx2="lt2" accent1="accent1" accent2="accent2" accent3="accent3" accent4="accent4" accent5="accent5" accent6="accent6" hlink="hlink" folHlink="folHlink"/>
  <p:sldLayoutIdLst>
    <p:sldLayoutId id="2147483672"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7.xml"/><Relationship Id="rId5" Type="http://schemas.openxmlformats.org/officeDocument/2006/relationships/image" Target="../media/image7.png"/><Relationship Id="rId4" Type="http://schemas.openxmlformats.org/officeDocument/2006/relationships/hyperlink" Target="https://hoc10.vn/doc-sach/tin-hoc-10/1/164/13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0.xml"/><Relationship Id="rId6" Type="http://schemas.openxmlformats.org/officeDocument/2006/relationships/hyperlink" Target="https://www.facebook.com/hoc10fb/" TargetMode="External"/><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8"/>
        <p:cNvGrpSpPr/>
        <p:nvPr/>
      </p:nvGrpSpPr>
      <p:grpSpPr>
        <a:xfrm>
          <a:off x="0" y="0"/>
          <a:ext cx="0" cy="0"/>
          <a:chOff x="0" y="0"/>
          <a:chExt cx="0" cy="0"/>
        </a:xfrm>
      </p:grpSpPr>
      <p:sp>
        <p:nvSpPr>
          <p:cNvPr id="69" name="Google Shape;69;p1"/>
          <p:cNvSpPr txBox="1"/>
          <p:nvPr/>
        </p:nvSpPr>
        <p:spPr>
          <a:xfrm>
            <a:off x="9428648" y="195308"/>
            <a:ext cx="2681056" cy="646331"/>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600" b="0"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Tin </a:t>
            </a:r>
            <a:r>
              <a:rPr kumimoji="0" lang="en-US" sz="3600" b="0"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học</a:t>
            </a:r>
            <a:r>
              <a:rPr kumimoji="0" lang="en-US" sz="3600" b="0"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10</a:t>
            </a: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0" name="Google Shape;70;p1"/>
          <p:cNvSpPr txBox="1"/>
          <p:nvPr/>
        </p:nvSpPr>
        <p:spPr>
          <a:xfrm>
            <a:off x="666719" y="827566"/>
            <a:ext cx="10820462" cy="1964184"/>
          </a:xfrm>
          <a:prstGeom prst="rect">
            <a:avLst/>
          </a:prstGeom>
          <a:noFill/>
          <a:ln>
            <a:noFill/>
          </a:ln>
        </p:spPr>
        <p:txBody>
          <a:bodyPr spcFirstLastPara="1" wrap="square" lIns="91425" tIns="45700" rIns="91425" bIns="45700" anchor="b"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vi-VN" sz="4000" b="1" i="0" u="none" strike="noStrike" kern="0" cap="none" spc="0" normalizeH="0" baseline="0" noProof="0" dirty="0">
                <a:ln>
                  <a:noFill/>
                </a:ln>
                <a:solidFill>
                  <a:srgbClr val="002060"/>
                </a:solidFill>
                <a:effectLst/>
                <a:uLnTx/>
                <a:uFillTx/>
                <a:latin typeface="UTM Avo" panose="02040603050506020204" pitchFamily="18" charset="0"/>
                <a:cs typeface="Arial"/>
                <a:sym typeface="Arial"/>
              </a:rPr>
              <a:t>Chủ đề G. Hướng</a:t>
            </a:r>
            <a:r>
              <a:rPr lang="en-US" sz="4000" b="1" kern="0" dirty="0">
                <a:solidFill>
                  <a:srgbClr val="002060"/>
                </a:solidFill>
                <a:latin typeface="UTM Avo" panose="02040603050506020204" pitchFamily="18" charset="0"/>
                <a:cs typeface="Arial"/>
                <a:sym typeface="Arial"/>
              </a:rPr>
              <a:t> </a:t>
            </a:r>
            <a:r>
              <a:rPr kumimoji="0" lang="vi-VN" sz="4000" b="1" i="0" u="none" strike="noStrike" kern="0" cap="none" spc="0" normalizeH="0" baseline="0" noProof="0" dirty="0">
                <a:ln>
                  <a:noFill/>
                </a:ln>
                <a:solidFill>
                  <a:srgbClr val="002060"/>
                </a:solidFill>
                <a:effectLst/>
                <a:uLnTx/>
                <a:uFillTx/>
                <a:latin typeface="UTM Avo" panose="02040603050506020204" pitchFamily="18" charset="0"/>
                <a:cs typeface="Arial"/>
                <a:sym typeface="Arial"/>
              </a:rPr>
              <a:t>nghiệp với tin học</a:t>
            </a:r>
            <a:endParaRPr kumimoji="0" sz="12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1" name="Google Shape;71;p1"/>
          <p:cNvSpPr txBox="1"/>
          <p:nvPr/>
        </p:nvSpPr>
        <p:spPr>
          <a:xfrm>
            <a:off x="693937" y="4078500"/>
            <a:ext cx="10583146" cy="1448442"/>
          </a:xfrm>
          <a:prstGeom prst="rect">
            <a:avLst/>
          </a:prstGeom>
          <a:noFill/>
          <a:ln>
            <a:noFill/>
          </a:ln>
        </p:spPr>
        <p:txBody>
          <a:bodyPr spcFirstLastPara="1" wrap="square" lIns="91425" tIns="45700" rIns="91425" bIns="45700" anchor="b"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vi-VN" sz="40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Bài 2. Dự án nhỏ</a:t>
            </a:r>
            <a:r>
              <a:rPr kumimoji="0" lang="en-US" sz="40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a:t>
            </a:r>
            <a:r>
              <a:rPr kumimoji="0" lang="vi-VN" sz="40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Tìm hiểu về nghề lập trình web, lập trình trò chơi và lập trình cho thiết bị di động</a:t>
            </a:r>
            <a:endParaRPr kumimoji="0" sz="40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9"/>
        <p:cNvGrpSpPr/>
        <p:nvPr/>
      </p:nvGrpSpPr>
      <p:grpSpPr>
        <a:xfrm>
          <a:off x="0" y="0"/>
          <a:ext cx="0" cy="0"/>
          <a:chOff x="0" y="0"/>
          <a:chExt cx="0" cy="0"/>
        </a:xfrm>
      </p:grpSpPr>
      <p:pic>
        <p:nvPicPr>
          <p:cNvPr id="3" name="Google Shape;76;p2">
            <a:hlinkClick r:id="rId4"/>
            <a:extLst>
              <a:ext uri="{FF2B5EF4-FFF2-40B4-BE49-F238E27FC236}">
                <a16:creationId xmlns:a16="http://schemas.microsoft.com/office/drawing/2014/main" id="{202777EE-FB0D-DFBB-3F08-C3F0431AB51F}"/>
              </a:ext>
            </a:extLst>
          </p:cNvPr>
          <p:cNvPicPr preferRelativeResize="0"/>
          <p:nvPr/>
        </p:nvPicPr>
        <p:blipFill rotWithShape="1">
          <a:blip r:embed="rId5">
            <a:alphaModFix/>
          </a:blip>
          <a:srcRect/>
          <a:stretch/>
        </p:blipFill>
        <p:spPr>
          <a:xfrm>
            <a:off x="4501083" y="3015453"/>
            <a:ext cx="3189835"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6589" y="1446789"/>
            <a:ext cx="10058402" cy="586244"/>
          </a:xfrm>
        </p:spPr>
        <p:txBody>
          <a:bodyPr>
            <a:normAutofit/>
          </a:bodyPr>
          <a:lstStyle/>
          <a:p>
            <a:r>
              <a:rPr lang="vi-VN" sz="2400" b="1" dirty="0">
                <a:solidFill>
                  <a:schemeClr val="dk2"/>
                </a:solidFill>
                <a:latin typeface="+mn-lt"/>
                <a:ea typeface="+mn-ea"/>
                <a:cs typeface="+mn-ea"/>
                <a:sym typeface="+mn-lt"/>
              </a:rPr>
              <a:t>1. Mục đích của dự án</a:t>
            </a:r>
            <a:endParaRPr lang="en-US" sz="2400" b="1" dirty="0">
              <a:solidFill>
                <a:schemeClr val="dk2"/>
              </a:solidFill>
              <a:latin typeface="+mn-lt"/>
              <a:ea typeface="+mn-ea"/>
              <a:cs typeface="+mn-ea"/>
              <a:sym typeface="+mn-lt"/>
            </a:endParaRPr>
          </a:p>
        </p:txBody>
      </p:sp>
      <p:pic>
        <p:nvPicPr>
          <p:cNvPr id="8" name="Google Shape;95;p6">
            <a:extLst>
              <a:ext uri="{FF2B5EF4-FFF2-40B4-BE49-F238E27FC236}">
                <a16:creationId xmlns:a16="http://schemas.microsoft.com/office/drawing/2014/main" id="{87641BF1-CE07-117A-277C-AC7F0ED09EDC}"/>
              </a:ext>
            </a:extLst>
          </p:cNvPr>
          <p:cNvPicPr preferRelativeResize="0"/>
          <p:nvPr/>
        </p:nvPicPr>
        <p:blipFill rotWithShape="1">
          <a:blip r:embed="rId3">
            <a:alphaModFix/>
          </a:blip>
          <a:srcRect/>
          <a:stretch/>
        </p:blipFill>
        <p:spPr>
          <a:xfrm>
            <a:off x="9344024" y="4758150"/>
            <a:ext cx="2657475" cy="2176049"/>
          </a:xfrm>
          <a:prstGeom prst="rect">
            <a:avLst/>
          </a:prstGeom>
          <a:noFill/>
          <a:ln>
            <a:noFill/>
          </a:ln>
        </p:spPr>
      </p:pic>
      <p:sp>
        <p:nvSpPr>
          <p:cNvPr id="3" name="Content Placeholder 2">
            <a:extLst>
              <a:ext uri="{FF2B5EF4-FFF2-40B4-BE49-F238E27FC236}">
                <a16:creationId xmlns:a16="http://schemas.microsoft.com/office/drawing/2014/main" id="{D1B8448D-6FC3-FC2C-CA01-03A7FC90E1F2}"/>
              </a:ext>
            </a:extLst>
          </p:cNvPr>
          <p:cNvSpPr>
            <a:spLocks noGrp="1"/>
          </p:cNvSpPr>
          <p:nvPr>
            <p:ph idx="1"/>
          </p:nvPr>
        </p:nvSpPr>
        <p:spPr>
          <a:xfrm>
            <a:off x="956881" y="2081325"/>
            <a:ext cx="10226231" cy="3760891"/>
          </a:xfrm>
        </p:spPr>
        <p:txBody>
          <a:bodyPr>
            <a:normAutofit/>
          </a:bodyPr>
          <a:lstStyle/>
          <a:p>
            <a:pPr marL="0" indent="0" algn="just">
              <a:lnSpc>
                <a:spcPct val="130000"/>
              </a:lnSpc>
              <a:spcBef>
                <a:spcPts val="0"/>
              </a:spcBef>
              <a:spcAft>
                <a:spcPts val="0"/>
              </a:spcAft>
              <a:buNone/>
            </a:pPr>
            <a:r>
              <a:rPr lang="en-US" dirty="0">
                <a:cs typeface="+mn-ea"/>
                <a:sym typeface="+mn-lt"/>
              </a:rPr>
              <a:t>- Tìm </a:t>
            </a:r>
            <a:r>
              <a:rPr lang="en-US" dirty="0" err="1">
                <a:cs typeface="+mn-ea"/>
                <a:sym typeface="+mn-lt"/>
              </a:rPr>
              <a:t>kiếm</a:t>
            </a:r>
            <a:r>
              <a:rPr lang="en-US" dirty="0">
                <a:cs typeface="+mn-ea"/>
                <a:sym typeface="+mn-lt"/>
              </a:rPr>
              <a:t> </a:t>
            </a:r>
            <a:r>
              <a:rPr lang="en-US" dirty="0" err="1">
                <a:cs typeface="+mn-ea"/>
                <a:sym typeface="+mn-lt"/>
              </a:rPr>
              <a:t>và</a:t>
            </a:r>
            <a:r>
              <a:rPr lang="en-US" dirty="0">
                <a:cs typeface="+mn-ea"/>
                <a:sym typeface="+mn-lt"/>
              </a:rPr>
              <a:t> </a:t>
            </a:r>
            <a:r>
              <a:rPr lang="en-US" dirty="0" err="1">
                <a:cs typeface="+mn-ea"/>
                <a:sym typeface="+mn-lt"/>
              </a:rPr>
              <a:t>khai</a:t>
            </a:r>
            <a:r>
              <a:rPr lang="en-US" dirty="0">
                <a:cs typeface="+mn-ea"/>
                <a:sym typeface="+mn-lt"/>
              </a:rPr>
              <a:t> </a:t>
            </a:r>
            <a:r>
              <a:rPr lang="en-US" dirty="0" err="1">
                <a:cs typeface="+mn-ea"/>
                <a:sym typeface="+mn-lt"/>
              </a:rPr>
              <a:t>thác</a:t>
            </a:r>
            <a:r>
              <a:rPr lang="en-US" dirty="0">
                <a:cs typeface="+mn-ea"/>
                <a:sym typeface="+mn-lt"/>
              </a:rPr>
              <a:t> </a:t>
            </a:r>
            <a:r>
              <a:rPr lang="en-US" dirty="0" err="1">
                <a:cs typeface="+mn-ea"/>
                <a:sym typeface="+mn-lt"/>
              </a:rPr>
              <a:t>thông</a:t>
            </a:r>
            <a:r>
              <a:rPr lang="en-US" dirty="0">
                <a:cs typeface="+mn-ea"/>
                <a:sym typeface="+mn-lt"/>
              </a:rPr>
              <a:t> tin </a:t>
            </a:r>
            <a:r>
              <a:rPr lang="en-US" dirty="0" err="1">
                <a:cs typeface="+mn-ea"/>
                <a:sym typeface="+mn-lt"/>
              </a:rPr>
              <a:t>khái</a:t>
            </a:r>
            <a:r>
              <a:rPr lang="en-US" dirty="0">
                <a:cs typeface="+mn-ea"/>
                <a:sym typeface="+mn-lt"/>
              </a:rPr>
              <a:t> </a:t>
            </a:r>
            <a:r>
              <a:rPr lang="en-US" dirty="0" err="1">
                <a:cs typeface="+mn-ea"/>
                <a:sym typeface="+mn-lt"/>
              </a:rPr>
              <a:t>quát</a:t>
            </a:r>
            <a:r>
              <a:rPr lang="en-US" dirty="0">
                <a:cs typeface="+mn-ea"/>
                <a:sym typeface="+mn-lt"/>
              </a:rPr>
              <a:t> </a:t>
            </a:r>
            <a:r>
              <a:rPr lang="en-US" dirty="0" err="1">
                <a:cs typeface="+mn-ea"/>
                <a:sym typeface="+mn-lt"/>
              </a:rPr>
              <a:t>về</a:t>
            </a:r>
            <a:r>
              <a:rPr lang="en-US" dirty="0">
                <a:cs typeface="+mn-ea"/>
                <a:sym typeface="+mn-lt"/>
              </a:rPr>
              <a:t> </a:t>
            </a:r>
            <a:r>
              <a:rPr lang="en-US" dirty="0" err="1">
                <a:cs typeface="+mn-ea"/>
                <a:sym typeface="+mn-lt"/>
              </a:rPr>
              <a:t>nghề</a:t>
            </a:r>
            <a:r>
              <a:rPr lang="en-US" dirty="0">
                <a:cs typeface="+mn-ea"/>
                <a:sym typeface="+mn-lt"/>
              </a:rPr>
              <a:t> </a:t>
            </a:r>
            <a:r>
              <a:rPr lang="en-US" dirty="0" err="1">
                <a:cs typeface="+mn-ea"/>
                <a:sym typeface="+mn-lt"/>
              </a:rPr>
              <a:t>thiết</a:t>
            </a:r>
            <a:r>
              <a:rPr lang="en-US" dirty="0">
                <a:cs typeface="+mn-ea"/>
                <a:sym typeface="+mn-lt"/>
              </a:rPr>
              <a:t> </a:t>
            </a:r>
            <a:r>
              <a:rPr lang="en-US" dirty="0" err="1">
                <a:cs typeface="+mn-ea"/>
                <a:sym typeface="+mn-lt"/>
              </a:rPr>
              <a:t>kế</a:t>
            </a:r>
            <a:r>
              <a:rPr lang="en-US" dirty="0">
                <a:cs typeface="+mn-ea"/>
                <a:sym typeface="+mn-lt"/>
              </a:rPr>
              <a:t> </a:t>
            </a:r>
            <a:r>
              <a:rPr lang="en-US" dirty="0" err="1">
                <a:cs typeface="+mn-ea"/>
                <a:sym typeface="+mn-lt"/>
              </a:rPr>
              <a:t>và</a:t>
            </a:r>
            <a:r>
              <a:rPr lang="en-US" dirty="0">
                <a:cs typeface="+mn-ea"/>
                <a:sym typeface="+mn-lt"/>
              </a:rPr>
              <a:t> </a:t>
            </a:r>
            <a:r>
              <a:rPr lang="en-US" dirty="0" err="1">
                <a:cs typeface="+mn-ea"/>
                <a:sym typeface="+mn-lt"/>
              </a:rPr>
              <a:t>lập</a:t>
            </a:r>
            <a:r>
              <a:rPr lang="en-US" dirty="0">
                <a:cs typeface="+mn-ea"/>
                <a:sym typeface="+mn-lt"/>
              </a:rPr>
              <a:t> </a:t>
            </a:r>
            <a:r>
              <a:rPr lang="en-US" dirty="0" err="1">
                <a:cs typeface="+mn-ea"/>
                <a:sym typeface="+mn-lt"/>
              </a:rPr>
              <a:t>trình</a:t>
            </a:r>
            <a:r>
              <a:rPr lang="en-US" dirty="0">
                <a:cs typeface="+mn-ea"/>
                <a:sym typeface="+mn-lt"/>
              </a:rPr>
              <a:t> web, </a:t>
            </a:r>
            <a:r>
              <a:rPr lang="en-US" dirty="0" err="1">
                <a:cs typeface="+mn-ea"/>
                <a:sym typeface="+mn-lt"/>
              </a:rPr>
              <a:t>thiết</a:t>
            </a:r>
            <a:r>
              <a:rPr lang="en-US" dirty="0">
                <a:cs typeface="+mn-ea"/>
                <a:sym typeface="+mn-lt"/>
              </a:rPr>
              <a:t> </a:t>
            </a:r>
            <a:r>
              <a:rPr lang="en-US" dirty="0" err="1">
                <a:cs typeface="+mn-ea"/>
                <a:sym typeface="+mn-lt"/>
              </a:rPr>
              <a:t>kế</a:t>
            </a:r>
            <a:r>
              <a:rPr lang="en-US" dirty="0">
                <a:cs typeface="+mn-ea"/>
                <a:sym typeface="+mn-lt"/>
              </a:rPr>
              <a:t> </a:t>
            </a:r>
            <a:r>
              <a:rPr lang="en-US" dirty="0" err="1">
                <a:cs typeface="+mn-ea"/>
                <a:sym typeface="+mn-lt"/>
              </a:rPr>
              <a:t>và</a:t>
            </a:r>
            <a:r>
              <a:rPr lang="en-US" dirty="0">
                <a:cs typeface="+mn-ea"/>
                <a:sym typeface="+mn-lt"/>
              </a:rPr>
              <a:t> </a:t>
            </a:r>
            <a:r>
              <a:rPr lang="en-US" dirty="0" err="1">
                <a:cs typeface="+mn-ea"/>
                <a:sym typeface="+mn-lt"/>
              </a:rPr>
              <a:t>lập</a:t>
            </a:r>
            <a:r>
              <a:rPr lang="en-US" dirty="0">
                <a:cs typeface="+mn-ea"/>
                <a:sym typeface="+mn-lt"/>
              </a:rPr>
              <a:t> </a:t>
            </a:r>
            <a:r>
              <a:rPr lang="en-US" dirty="0" err="1">
                <a:cs typeface="+mn-ea"/>
                <a:sym typeface="+mn-lt"/>
              </a:rPr>
              <a:t>trình</a:t>
            </a:r>
            <a:r>
              <a:rPr lang="en-US" dirty="0">
                <a:cs typeface="+mn-ea"/>
                <a:sym typeface="+mn-lt"/>
              </a:rPr>
              <a:t> </a:t>
            </a:r>
            <a:r>
              <a:rPr lang="en-US" dirty="0" err="1">
                <a:cs typeface="+mn-ea"/>
                <a:sym typeface="+mn-lt"/>
              </a:rPr>
              <a:t>trò</a:t>
            </a:r>
            <a:r>
              <a:rPr lang="en-US" dirty="0">
                <a:cs typeface="+mn-ea"/>
                <a:sym typeface="+mn-lt"/>
              </a:rPr>
              <a:t> </a:t>
            </a:r>
            <a:r>
              <a:rPr lang="en-US" dirty="0" err="1">
                <a:cs typeface="+mn-ea"/>
                <a:sym typeface="+mn-lt"/>
              </a:rPr>
              <a:t>chơi</a:t>
            </a:r>
            <a:r>
              <a:rPr lang="en-US" dirty="0">
                <a:cs typeface="+mn-ea"/>
                <a:sym typeface="+mn-lt"/>
              </a:rPr>
              <a:t>, </a:t>
            </a:r>
            <a:r>
              <a:rPr lang="en-US" dirty="0" err="1">
                <a:cs typeface="+mn-ea"/>
                <a:sym typeface="+mn-lt"/>
              </a:rPr>
              <a:t>phát</a:t>
            </a:r>
            <a:r>
              <a:rPr lang="en-US" dirty="0">
                <a:cs typeface="+mn-ea"/>
                <a:sym typeface="+mn-lt"/>
              </a:rPr>
              <a:t> </a:t>
            </a:r>
            <a:r>
              <a:rPr lang="en-US" dirty="0" err="1">
                <a:cs typeface="+mn-ea"/>
                <a:sym typeface="+mn-lt"/>
              </a:rPr>
              <a:t>triển</a:t>
            </a:r>
            <a:r>
              <a:rPr lang="en-US" dirty="0">
                <a:cs typeface="+mn-ea"/>
                <a:sym typeface="+mn-lt"/>
              </a:rPr>
              <a:t> </a:t>
            </a:r>
            <a:r>
              <a:rPr lang="en-US" dirty="0" err="1">
                <a:cs typeface="+mn-ea"/>
                <a:sym typeface="+mn-lt"/>
              </a:rPr>
              <a:t>ứng</a:t>
            </a:r>
            <a:r>
              <a:rPr lang="en-US" dirty="0">
                <a:cs typeface="+mn-ea"/>
                <a:sym typeface="+mn-lt"/>
              </a:rPr>
              <a:t> </a:t>
            </a:r>
            <a:r>
              <a:rPr lang="en-US" dirty="0" err="1">
                <a:cs typeface="+mn-ea"/>
                <a:sym typeface="+mn-lt"/>
              </a:rPr>
              <a:t>dụng</a:t>
            </a:r>
            <a:r>
              <a:rPr lang="en-US" dirty="0">
                <a:cs typeface="+mn-ea"/>
                <a:sym typeface="+mn-lt"/>
              </a:rPr>
              <a:t> </a:t>
            </a:r>
            <a:r>
              <a:rPr lang="en-US" dirty="0" err="1">
                <a:cs typeface="+mn-ea"/>
                <a:sym typeface="+mn-lt"/>
              </a:rPr>
              <a:t>trên</a:t>
            </a:r>
            <a:r>
              <a:rPr lang="en-US" dirty="0">
                <a:cs typeface="+mn-ea"/>
                <a:sym typeface="+mn-lt"/>
              </a:rPr>
              <a:t> </a:t>
            </a:r>
            <a:r>
              <a:rPr lang="en-US" dirty="0" err="1">
                <a:cs typeface="+mn-ea"/>
                <a:sym typeface="+mn-lt"/>
              </a:rPr>
              <a:t>thiết</a:t>
            </a:r>
            <a:r>
              <a:rPr lang="en-US" dirty="0">
                <a:cs typeface="+mn-ea"/>
                <a:sym typeface="+mn-lt"/>
              </a:rPr>
              <a:t> </a:t>
            </a:r>
            <a:r>
              <a:rPr lang="en-US" dirty="0" err="1">
                <a:cs typeface="+mn-ea"/>
                <a:sym typeface="+mn-lt"/>
              </a:rPr>
              <a:t>bị</a:t>
            </a:r>
            <a:r>
              <a:rPr lang="en-US" dirty="0">
                <a:cs typeface="+mn-ea"/>
                <a:sym typeface="+mn-lt"/>
              </a:rPr>
              <a:t> di </a:t>
            </a:r>
            <a:r>
              <a:rPr lang="en-US" dirty="0" err="1">
                <a:cs typeface="+mn-ea"/>
                <a:sym typeface="+mn-lt"/>
              </a:rPr>
              <a:t>động</a:t>
            </a:r>
            <a:r>
              <a:rPr lang="en-US" dirty="0">
                <a:cs typeface="+mn-ea"/>
                <a:sym typeface="+mn-lt"/>
              </a:rPr>
              <a:t> </a:t>
            </a:r>
            <a:r>
              <a:rPr lang="en-US" dirty="0" err="1">
                <a:cs typeface="+mn-ea"/>
                <a:sym typeface="+mn-lt"/>
              </a:rPr>
              <a:t>và</a:t>
            </a:r>
            <a:r>
              <a:rPr lang="en-US" dirty="0">
                <a:cs typeface="+mn-ea"/>
                <a:sym typeface="+mn-lt"/>
              </a:rPr>
              <a:t> </a:t>
            </a:r>
            <a:r>
              <a:rPr lang="en-US" dirty="0" err="1">
                <a:cs typeface="+mn-ea"/>
                <a:sym typeface="+mn-lt"/>
              </a:rPr>
              <a:t>các</a:t>
            </a:r>
            <a:r>
              <a:rPr lang="en-US" dirty="0">
                <a:cs typeface="+mn-ea"/>
                <a:sym typeface="+mn-lt"/>
              </a:rPr>
              <a:t> </a:t>
            </a:r>
            <a:r>
              <a:rPr lang="en-US" dirty="0" err="1">
                <a:cs typeface="+mn-ea"/>
                <a:sym typeface="+mn-lt"/>
              </a:rPr>
              <a:t>ngành</a:t>
            </a:r>
            <a:r>
              <a:rPr lang="en-US" dirty="0">
                <a:cs typeface="+mn-ea"/>
                <a:sym typeface="+mn-lt"/>
              </a:rPr>
              <a:t> </a:t>
            </a:r>
            <a:r>
              <a:rPr lang="en-US" dirty="0" err="1">
                <a:cs typeface="+mn-ea"/>
                <a:sym typeface="+mn-lt"/>
              </a:rPr>
              <a:t>nghề</a:t>
            </a:r>
            <a:r>
              <a:rPr lang="en-US" dirty="0">
                <a:cs typeface="+mn-ea"/>
                <a:sym typeface="+mn-lt"/>
              </a:rPr>
              <a:t> </a:t>
            </a:r>
            <a:r>
              <a:rPr lang="en-US" dirty="0" err="1">
                <a:cs typeface="+mn-ea"/>
                <a:sym typeface="+mn-lt"/>
              </a:rPr>
              <a:t>khác</a:t>
            </a:r>
            <a:r>
              <a:rPr lang="en-US" dirty="0">
                <a:cs typeface="+mn-ea"/>
                <a:sym typeface="+mn-lt"/>
              </a:rPr>
              <a:t>.</a:t>
            </a:r>
          </a:p>
          <a:p>
            <a:pPr marL="0" indent="0" algn="just">
              <a:lnSpc>
                <a:spcPct val="150000"/>
              </a:lnSpc>
              <a:spcBef>
                <a:spcPts val="0"/>
              </a:spcBef>
              <a:spcAft>
                <a:spcPts val="0"/>
              </a:spcAft>
              <a:buNone/>
            </a:pPr>
            <a:r>
              <a:rPr lang="en-US" dirty="0">
                <a:cs typeface="+mn-ea"/>
                <a:sym typeface="+mn-lt"/>
              </a:rPr>
              <a:t>- Giao </a:t>
            </a:r>
            <a:r>
              <a:rPr lang="en-US" dirty="0" err="1">
                <a:cs typeface="+mn-ea"/>
                <a:sym typeface="+mn-lt"/>
              </a:rPr>
              <a:t>lưu</a:t>
            </a:r>
            <a:r>
              <a:rPr lang="en-US" dirty="0">
                <a:cs typeface="+mn-ea"/>
                <a:sym typeface="+mn-lt"/>
              </a:rPr>
              <a:t> </a:t>
            </a:r>
            <a:r>
              <a:rPr lang="en-US" dirty="0" err="1">
                <a:cs typeface="+mn-ea"/>
                <a:sym typeface="+mn-lt"/>
              </a:rPr>
              <a:t>được</a:t>
            </a:r>
            <a:r>
              <a:rPr lang="en-US" dirty="0">
                <a:cs typeface="+mn-ea"/>
                <a:sym typeface="+mn-lt"/>
              </a:rPr>
              <a:t> </a:t>
            </a:r>
            <a:r>
              <a:rPr lang="en-US" dirty="0" err="1">
                <a:cs typeface="+mn-ea"/>
                <a:sym typeface="+mn-lt"/>
              </a:rPr>
              <a:t>với</a:t>
            </a:r>
            <a:r>
              <a:rPr lang="en-US" dirty="0">
                <a:cs typeface="+mn-ea"/>
                <a:sym typeface="+mn-lt"/>
              </a:rPr>
              <a:t> </a:t>
            </a:r>
            <a:r>
              <a:rPr lang="en-US" dirty="0" err="1">
                <a:cs typeface="+mn-ea"/>
                <a:sym typeface="+mn-lt"/>
              </a:rPr>
              <a:t>bạn</a:t>
            </a:r>
            <a:r>
              <a:rPr lang="en-US" dirty="0">
                <a:cs typeface="+mn-ea"/>
                <a:sym typeface="+mn-lt"/>
              </a:rPr>
              <a:t> </a:t>
            </a:r>
            <a:r>
              <a:rPr lang="en-US" dirty="0" err="1">
                <a:cs typeface="+mn-ea"/>
                <a:sym typeface="+mn-lt"/>
              </a:rPr>
              <a:t>bè</a:t>
            </a:r>
            <a:r>
              <a:rPr lang="en-US" dirty="0">
                <a:cs typeface="+mn-ea"/>
                <a:sym typeface="+mn-lt"/>
              </a:rPr>
              <a:t> qua </a:t>
            </a:r>
            <a:r>
              <a:rPr lang="en-US" dirty="0" err="1">
                <a:cs typeface="+mn-ea"/>
                <a:sym typeface="+mn-lt"/>
              </a:rPr>
              <a:t>các</a:t>
            </a:r>
            <a:r>
              <a:rPr lang="en-US" dirty="0">
                <a:cs typeface="+mn-ea"/>
                <a:sym typeface="+mn-lt"/>
              </a:rPr>
              <a:t> </a:t>
            </a:r>
            <a:r>
              <a:rPr lang="en-US" dirty="0" err="1">
                <a:cs typeface="+mn-ea"/>
                <a:sym typeface="+mn-lt"/>
              </a:rPr>
              <a:t>kênh</a:t>
            </a:r>
            <a:r>
              <a:rPr lang="en-US" dirty="0">
                <a:cs typeface="+mn-ea"/>
                <a:sym typeface="+mn-lt"/>
              </a:rPr>
              <a:t> </a:t>
            </a:r>
            <a:r>
              <a:rPr lang="en-US" dirty="0" err="1">
                <a:cs typeface="+mn-ea"/>
                <a:sym typeface="+mn-lt"/>
              </a:rPr>
              <a:t>truyền</a:t>
            </a:r>
            <a:r>
              <a:rPr lang="en-US" dirty="0">
                <a:cs typeface="+mn-ea"/>
                <a:sym typeface="+mn-lt"/>
              </a:rPr>
              <a:t> </a:t>
            </a:r>
            <a:r>
              <a:rPr lang="en-US" dirty="0" err="1">
                <a:cs typeface="+mn-ea"/>
                <a:sym typeface="+mn-lt"/>
              </a:rPr>
              <a:t>thông</a:t>
            </a:r>
            <a:r>
              <a:rPr lang="en-US" dirty="0">
                <a:cs typeface="+mn-ea"/>
                <a:sym typeface="+mn-lt"/>
              </a:rPr>
              <a:t> </a:t>
            </a:r>
            <a:r>
              <a:rPr lang="en-US" dirty="0" err="1">
                <a:cs typeface="+mn-ea"/>
                <a:sym typeface="+mn-lt"/>
              </a:rPr>
              <a:t>số</a:t>
            </a:r>
            <a:r>
              <a:rPr lang="en-US" dirty="0">
                <a:cs typeface="+mn-ea"/>
                <a:sym typeface="+mn-lt"/>
              </a:rPr>
              <a:t> </a:t>
            </a:r>
            <a:r>
              <a:rPr lang="en-US" dirty="0" err="1">
                <a:cs typeface="+mn-ea"/>
                <a:sym typeface="+mn-lt"/>
              </a:rPr>
              <a:t>để</a:t>
            </a:r>
            <a:r>
              <a:rPr lang="en-US" dirty="0">
                <a:cs typeface="+mn-ea"/>
                <a:sym typeface="+mn-lt"/>
              </a:rPr>
              <a:t> </a:t>
            </a:r>
            <a:r>
              <a:rPr lang="en-US" dirty="0" err="1">
                <a:cs typeface="+mn-ea"/>
                <a:sym typeface="+mn-lt"/>
              </a:rPr>
              <a:t>tham</a:t>
            </a:r>
            <a:r>
              <a:rPr lang="en-US" dirty="0">
                <a:cs typeface="+mn-ea"/>
                <a:sym typeface="+mn-lt"/>
              </a:rPr>
              <a:t> </a:t>
            </a:r>
            <a:r>
              <a:rPr lang="en-US" dirty="0" err="1">
                <a:cs typeface="+mn-ea"/>
                <a:sym typeface="+mn-lt"/>
              </a:rPr>
              <a:t>khảo</a:t>
            </a:r>
            <a:r>
              <a:rPr lang="en-US" dirty="0">
                <a:cs typeface="+mn-ea"/>
                <a:sym typeface="+mn-lt"/>
              </a:rPr>
              <a:t> </a:t>
            </a:r>
            <a:r>
              <a:rPr lang="en-US" dirty="0" err="1">
                <a:cs typeface="+mn-ea"/>
                <a:sym typeface="+mn-lt"/>
              </a:rPr>
              <a:t>và</a:t>
            </a:r>
            <a:r>
              <a:rPr lang="en-US" dirty="0">
                <a:cs typeface="+mn-ea"/>
                <a:sym typeface="+mn-lt"/>
              </a:rPr>
              <a:t> </a:t>
            </a:r>
            <a:r>
              <a:rPr lang="en-US" dirty="0" err="1">
                <a:cs typeface="+mn-ea"/>
                <a:sym typeface="+mn-lt"/>
              </a:rPr>
              <a:t>trao</a:t>
            </a:r>
            <a:r>
              <a:rPr lang="en-US" dirty="0">
                <a:cs typeface="+mn-ea"/>
                <a:sym typeface="+mn-lt"/>
              </a:rPr>
              <a:t> </a:t>
            </a:r>
            <a:r>
              <a:rPr lang="en-US" dirty="0" err="1">
                <a:cs typeface="+mn-ea"/>
                <a:sym typeface="+mn-lt"/>
              </a:rPr>
              <a:t>đổi</a:t>
            </a:r>
            <a:r>
              <a:rPr lang="en-US" dirty="0">
                <a:cs typeface="+mn-ea"/>
                <a:sym typeface="+mn-lt"/>
              </a:rPr>
              <a:t> </a:t>
            </a:r>
            <a:r>
              <a:rPr lang="en-US" dirty="0" err="1">
                <a:cs typeface="+mn-ea"/>
                <a:sym typeface="+mn-lt"/>
              </a:rPr>
              <a:t>thông</a:t>
            </a:r>
            <a:r>
              <a:rPr lang="en-US" dirty="0">
                <a:cs typeface="+mn-ea"/>
                <a:sym typeface="+mn-lt"/>
              </a:rPr>
              <a:t> tin </a:t>
            </a:r>
            <a:r>
              <a:rPr lang="en-US" dirty="0" err="1">
                <a:cs typeface="+mn-ea"/>
                <a:sym typeface="+mn-lt"/>
              </a:rPr>
              <a:t>hướng</a:t>
            </a:r>
            <a:r>
              <a:rPr lang="en-US" dirty="0">
                <a:cs typeface="+mn-ea"/>
                <a:sym typeface="+mn-lt"/>
              </a:rPr>
              <a:t> </a:t>
            </a:r>
            <a:r>
              <a:rPr lang="en-US" dirty="0" err="1">
                <a:cs typeface="+mn-ea"/>
                <a:sym typeface="+mn-lt"/>
              </a:rPr>
              <a:t>nghiệp</a:t>
            </a:r>
            <a:endParaRPr lang="en-US" dirty="0">
              <a:cs typeface="+mn-ea"/>
              <a:sym typeface="+mn-lt"/>
            </a:endParaRPr>
          </a:p>
          <a:p>
            <a:pPr marL="0" indent="0" algn="just">
              <a:lnSpc>
                <a:spcPct val="130000"/>
              </a:lnSpc>
              <a:spcBef>
                <a:spcPts val="0"/>
              </a:spcBef>
              <a:spcAft>
                <a:spcPts val="0"/>
              </a:spcAft>
              <a:buNone/>
            </a:pPr>
            <a:r>
              <a:rPr lang="en-US" dirty="0">
                <a:cs typeface="+mn-ea"/>
                <a:sym typeface="+mn-lt"/>
              </a:rPr>
              <a:t>- </a:t>
            </a:r>
            <a:r>
              <a:rPr lang="en-US" dirty="0" err="1">
                <a:cs typeface="+mn-ea"/>
                <a:sym typeface="+mn-lt"/>
              </a:rPr>
              <a:t>Trình</a:t>
            </a:r>
            <a:r>
              <a:rPr lang="en-US" dirty="0">
                <a:cs typeface="+mn-ea"/>
                <a:sym typeface="+mn-lt"/>
              </a:rPr>
              <a:t> </a:t>
            </a:r>
            <a:r>
              <a:rPr lang="en-US" dirty="0" err="1">
                <a:cs typeface="+mn-ea"/>
                <a:sym typeface="+mn-lt"/>
              </a:rPr>
              <a:t>bày</a:t>
            </a:r>
            <a:r>
              <a:rPr lang="en-US" dirty="0">
                <a:cs typeface="+mn-ea"/>
                <a:sym typeface="+mn-lt"/>
              </a:rPr>
              <a:t>, </a:t>
            </a:r>
            <a:r>
              <a:rPr lang="en-US" dirty="0" err="1">
                <a:cs typeface="+mn-ea"/>
                <a:sym typeface="+mn-lt"/>
              </a:rPr>
              <a:t>giới</a:t>
            </a:r>
            <a:r>
              <a:rPr lang="en-US" dirty="0">
                <a:cs typeface="+mn-ea"/>
                <a:sym typeface="+mn-lt"/>
              </a:rPr>
              <a:t> </a:t>
            </a:r>
            <a:r>
              <a:rPr lang="en-US" dirty="0" err="1">
                <a:cs typeface="+mn-ea"/>
                <a:sym typeface="+mn-lt"/>
              </a:rPr>
              <a:t>thiệu</a:t>
            </a:r>
            <a:r>
              <a:rPr lang="en-US" dirty="0">
                <a:cs typeface="+mn-ea"/>
                <a:sym typeface="+mn-lt"/>
              </a:rPr>
              <a:t> </a:t>
            </a:r>
            <a:r>
              <a:rPr lang="en-US" dirty="0" err="1">
                <a:cs typeface="+mn-ea"/>
                <a:sym typeface="+mn-lt"/>
              </a:rPr>
              <a:t>về</a:t>
            </a:r>
            <a:r>
              <a:rPr lang="en-US" dirty="0">
                <a:cs typeface="+mn-ea"/>
                <a:sym typeface="+mn-lt"/>
              </a:rPr>
              <a:t> </a:t>
            </a:r>
            <a:r>
              <a:rPr lang="en-US" dirty="0" err="1">
                <a:cs typeface="+mn-ea"/>
                <a:sym typeface="+mn-lt"/>
              </a:rPr>
              <a:t>một</a:t>
            </a:r>
            <a:r>
              <a:rPr lang="en-US" dirty="0">
                <a:cs typeface="+mn-ea"/>
                <a:sym typeface="+mn-lt"/>
              </a:rPr>
              <a:t> </a:t>
            </a:r>
            <a:r>
              <a:rPr lang="en-US" dirty="0" err="1">
                <a:cs typeface="+mn-ea"/>
                <a:sym typeface="+mn-lt"/>
              </a:rPr>
              <a:t>vài</a:t>
            </a:r>
            <a:r>
              <a:rPr lang="en-US" dirty="0">
                <a:cs typeface="+mn-ea"/>
                <a:sym typeface="+mn-lt"/>
              </a:rPr>
              <a:t> </a:t>
            </a:r>
            <a:r>
              <a:rPr lang="en-US" dirty="0" err="1">
                <a:cs typeface="+mn-ea"/>
                <a:sym typeface="+mn-lt"/>
              </a:rPr>
              <a:t>nghề</a:t>
            </a:r>
            <a:r>
              <a:rPr lang="en-US" dirty="0">
                <a:cs typeface="+mn-ea"/>
                <a:sym typeface="+mn-lt"/>
              </a:rPr>
              <a:t> </a:t>
            </a:r>
            <a:r>
              <a:rPr lang="en-US" dirty="0" err="1">
                <a:cs typeface="+mn-ea"/>
                <a:sym typeface="+mn-lt"/>
              </a:rPr>
              <a:t>trong</a:t>
            </a:r>
            <a:r>
              <a:rPr lang="en-US" dirty="0">
                <a:cs typeface="+mn-ea"/>
                <a:sym typeface="+mn-lt"/>
              </a:rPr>
              <a:t> </a:t>
            </a:r>
            <a:r>
              <a:rPr lang="en-US" dirty="0" err="1">
                <a:cs typeface="+mn-ea"/>
                <a:sym typeface="+mn-lt"/>
              </a:rPr>
              <a:t>nhóm</a:t>
            </a:r>
            <a:r>
              <a:rPr lang="en-US" dirty="0">
                <a:cs typeface="+mn-ea"/>
                <a:sym typeface="+mn-lt"/>
              </a:rPr>
              <a:t> </a:t>
            </a:r>
            <a:r>
              <a:rPr lang="en-US" dirty="0" err="1">
                <a:cs typeface="+mn-ea"/>
                <a:sym typeface="+mn-lt"/>
              </a:rPr>
              <a:t>nghề</a:t>
            </a:r>
            <a:r>
              <a:rPr lang="en-US" dirty="0">
                <a:cs typeface="+mn-ea"/>
                <a:sym typeface="+mn-lt"/>
              </a:rPr>
              <a:t> </a:t>
            </a:r>
            <a:r>
              <a:rPr lang="en-US" dirty="0" err="1">
                <a:cs typeface="+mn-ea"/>
                <a:sym typeface="+mn-lt"/>
              </a:rPr>
              <a:t>thiết</a:t>
            </a:r>
            <a:r>
              <a:rPr lang="en-US" dirty="0">
                <a:cs typeface="+mn-ea"/>
                <a:sym typeface="+mn-lt"/>
              </a:rPr>
              <a:t> </a:t>
            </a:r>
            <a:r>
              <a:rPr lang="en-US" dirty="0" err="1">
                <a:cs typeface="+mn-ea"/>
                <a:sym typeface="+mn-lt"/>
              </a:rPr>
              <a:t>kế</a:t>
            </a:r>
            <a:r>
              <a:rPr lang="en-US" dirty="0">
                <a:cs typeface="+mn-ea"/>
                <a:sym typeface="+mn-lt"/>
              </a:rPr>
              <a:t> </a:t>
            </a:r>
            <a:r>
              <a:rPr lang="en-US" dirty="0" err="1">
                <a:cs typeface="+mn-ea"/>
                <a:sym typeface="+mn-lt"/>
              </a:rPr>
              <a:t>và</a:t>
            </a:r>
            <a:r>
              <a:rPr lang="en-US" dirty="0">
                <a:cs typeface="+mn-ea"/>
                <a:sym typeface="+mn-lt"/>
              </a:rPr>
              <a:t> </a:t>
            </a:r>
            <a:r>
              <a:rPr lang="en-US" dirty="0" err="1">
                <a:cs typeface="+mn-ea"/>
                <a:sym typeface="+mn-lt"/>
              </a:rPr>
              <a:t>lập</a:t>
            </a:r>
            <a:r>
              <a:rPr lang="en-US" dirty="0">
                <a:cs typeface="+mn-ea"/>
                <a:sym typeface="+mn-lt"/>
              </a:rPr>
              <a:t> </a:t>
            </a:r>
            <a:r>
              <a:rPr lang="en-US" dirty="0" err="1">
                <a:cs typeface="+mn-ea"/>
                <a:sym typeface="+mn-lt"/>
              </a:rPr>
              <a:t>trình</a:t>
            </a:r>
            <a:r>
              <a:rPr lang="en-US" dirty="0">
                <a:cs typeface="+mn-ea"/>
                <a:sym typeface="+mn-lt"/>
              </a:rPr>
              <a:t>.</a:t>
            </a:r>
          </a:p>
        </p:txBody>
      </p:sp>
    </p:spTree>
    <p:extLst>
      <p:ext uri="{BB962C8B-B14F-4D97-AF65-F5344CB8AC3E}">
        <p14:creationId xmlns:p14="http://schemas.microsoft.com/office/powerpoint/2010/main" val="92330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6589" y="1446789"/>
            <a:ext cx="10058402" cy="586244"/>
          </a:xfrm>
        </p:spPr>
        <p:txBody>
          <a:bodyPr>
            <a:normAutofit/>
          </a:bodyPr>
          <a:lstStyle/>
          <a:p>
            <a:r>
              <a:rPr lang="vi-VN" sz="2400" b="1" dirty="0">
                <a:solidFill>
                  <a:schemeClr val="dk2"/>
                </a:solidFill>
                <a:latin typeface="+mn-lt"/>
                <a:ea typeface="+mn-ea"/>
                <a:cs typeface="+mn-ea"/>
                <a:sym typeface="+mn-lt"/>
              </a:rPr>
              <a:t>2. Yêu cầu chung</a:t>
            </a:r>
            <a:endParaRPr lang="en-US" sz="2400" b="1" dirty="0">
              <a:solidFill>
                <a:schemeClr val="dk2"/>
              </a:solidFill>
              <a:latin typeface="+mn-lt"/>
              <a:ea typeface="+mn-ea"/>
              <a:cs typeface="+mn-ea"/>
              <a:sym typeface="+mn-lt"/>
            </a:endParaRPr>
          </a:p>
        </p:txBody>
      </p:sp>
      <p:sp>
        <p:nvSpPr>
          <p:cNvPr id="3" name="Content Placeholder 2">
            <a:extLst>
              <a:ext uri="{FF2B5EF4-FFF2-40B4-BE49-F238E27FC236}">
                <a16:creationId xmlns:a16="http://schemas.microsoft.com/office/drawing/2014/main" id="{D1B8448D-6FC3-FC2C-CA01-03A7FC90E1F2}"/>
              </a:ext>
            </a:extLst>
          </p:cNvPr>
          <p:cNvSpPr>
            <a:spLocks noGrp="1"/>
          </p:cNvSpPr>
          <p:nvPr>
            <p:ph idx="1"/>
          </p:nvPr>
        </p:nvSpPr>
        <p:spPr>
          <a:xfrm>
            <a:off x="621030" y="2012952"/>
            <a:ext cx="5898642" cy="2111374"/>
          </a:xfrm>
        </p:spPr>
        <p:txBody>
          <a:bodyPr>
            <a:normAutofit/>
          </a:bodyPr>
          <a:lstStyle/>
          <a:p>
            <a:pPr marL="0" indent="0" algn="just">
              <a:lnSpc>
                <a:spcPct val="130000"/>
              </a:lnSpc>
              <a:spcBef>
                <a:spcPts val="0"/>
              </a:spcBef>
              <a:spcAft>
                <a:spcPts val="0"/>
              </a:spcAft>
              <a:buNone/>
            </a:pPr>
            <a:r>
              <a:rPr lang="en-US" sz="2400" dirty="0">
                <a:cs typeface="+mn-ea"/>
                <a:sym typeface="+mn-lt"/>
              </a:rPr>
              <a:t>- Chia </a:t>
            </a:r>
            <a:r>
              <a:rPr lang="en-US" sz="2400" dirty="0" err="1">
                <a:cs typeface="+mn-ea"/>
                <a:sym typeface="+mn-lt"/>
              </a:rPr>
              <a:t>lớp</a:t>
            </a:r>
            <a:r>
              <a:rPr lang="en-US" sz="2400" dirty="0">
                <a:cs typeface="+mn-ea"/>
                <a:sym typeface="+mn-lt"/>
              </a:rPr>
              <a:t> </a:t>
            </a:r>
            <a:r>
              <a:rPr lang="en-US" sz="2400" dirty="0" err="1">
                <a:cs typeface="+mn-ea"/>
                <a:sym typeface="+mn-lt"/>
              </a:rPr>
              <a:t>thành</a:t>
            </a:r>
            <a:r>
              <a:rPr lang="en-US" sz="2400" dirty="0">
                <a:cs typeface="+mn-ea"/>
                <a:sym typeface="+mn-lt"/>
              </a:rPr>
              <a:t> 3 </a:t>
            </a:r>
            <a:r>
              <a:rPr lang="en-US" sz="2400" dirty="0" err="1">
                <a:cs typeface="+mn-ea"/>
                <a:sym typeface="+mn-lt"/>
              </a:rPr>
              <a:t>nhóm</a:t>
            </a:r>
            <a:r>
              <a:rPr lang="en-US" sz="2400" dirty="0">
                <a:cs typeface="+mn-ea"/>
                <a:sym typeface="+mn-lt"/>
              </a:rPr>
              <a:t> </a:t>
            </a:r>
            <a:r>
              <a:rPr lang="en-US" sz="2400" dirty="0" err="1">
                <a:cs typeface="+mn-ea"/>
                <a:sym typeface="+mn-lt"/>
              </a:rPr>
              <a:t>như</a:t>
            </a:r>
            <a:r>
              <a:rPr lang="en-US" sz="2400" dirty="0">
                <a:cs typeface="+mn-ea"/>
                <a:sym typeface="+mn-lt"/>
              </a:rPr>
              <a:t> </a:t>
            </a:r>
            <a:r>
              <a:rPr lang="en-US" sz="2400" i="1" dirty="0" err="1">
                <a:cs typeface="+mn-ea"/>
                <a:sym typeface="+mn-lt"/>
              </a:rPr>
              <a:t>Hình</a:t>
            </a:r>
            <a:r>
              <a:rPr lang="en-US" sz="2400" i="1" dirty="0">
                <a:cs typeface="+mn-ea"/>
                <a:sym typeface="+mn-lt"/>
              </a:rPr>
              <a:t> 1.</a:t>
            </a:r>
          </a:p>
          <a:p>
            <a:pPr marL="0" indent="0" algn="just">
              <a:lnSpc>
                <a:spcPct val="130000"/>
              </a:lnSpc>
              <a:spcBef>
                <a:spcPts val="0"/>
              </a:spcBef>
              <a:spcAft>
                <a:spcPts val="0"/>
              </a:spcAft>
              <a:buNone/>
            </a:pPr>
            <a:r>
              <a:rPr lang="en-US" sz="2400" dirty="0">
                <a:cs typeface="+mn-ea"/>
                <a:sym typeface="+mn-lt"/>
              </a:rPr>
              <a:t>- Thời </a:t>
            </a:r>
            <a:r>
              <a:rPr lang="en-US" sz="2400" dirty="0" err="1">
                <a:cs typeface="+mn-ea"/>
                <a:sym typeface="+mn-lt"/>
              </a:rPr>
              <a:t>gian</a:t>
            </a:r>
            <a:r>
              <a:rPr lang="en-US" sz="2400" dirty="0">
                <a:cs typeface="+mn-ea"/>
                <a:sym typeface="+mn-lt"/>
              </a:rPr>
              <a:t> </a:t>
            </a:r>
            <a:r>
              <a:rPr lang="en-US" sz="2400" dirty="0" err="1">
                <a:cs typeface="+mn-ea"/>
                <a:sym typeface="+mn-lt"/>
              </a:rPr>
              <a:t>thực</a:t>
            </a:r>
            <a:r>
              <a:rPr lang="en-US" sz="2400" dirty="0">
                <a:cs typeface="+mn-ea"/>
                <a:sym typeface="+mn-lt"/>
              </a:rPr>
              <a:t> </a:t>
            </a:r>
            <a:r>
              <a:rPr lang="en-US" sz="2400" err="1">
                <a:cs typeface="+mn-ea"/>
                <a:sym typeface="+mn-lt"/>
              </a:rPr>
              <a:t>hiện</a:t>
            </a:r>
            <a:r>
              <a:rPr lang="en-US" sz="2400">
                <a:cs typeface="+mn-ea"/>
                <a:sym typeface="+mn-lt"/>
              </a:rPr>
              <a:t>: 2 tuần (trong đó có thời gian báo cáo kết quả thực hiện dự án).</a:t>
            </a:r>
            <a:endParaRPr lang="en-US" sz="2400" dirty="0">
              <a:cs typeface="+mn-ea"/>
              <a:sym typeface="+mn-lt"/>
            </a:endParaRPr>
          </a:p>
        </p:txBody>
      </p:sp>
      <p:pic>
        <p:nvPicPr>
          <p:cNvPr id="4" name="Picture 3">
            <a:extLst>
              <a:ext uri="{FF2B5EF4-FFF2-40B4-BE49-F238E27FC236}">
                <a16:creationId xmlns:a16="http://schemas.microsoft.com/office/drawing/2014/main" id="{9F5D7C1B-207E-9A9E-5B03-3E65BD992C25}"/>
              </a:ext>
            </a:extLst>
          </p:cNvPr>
          <p:cNvPicPr>
            <a:picLocks noChangeAspect="1"/>
          </p:cNvPicPr>
          <p:nvPr/>
        </p:nvPicPr>
        <p:blipFill>
          <a:blip r:embed="rId3"/>
          <a:stretch>
            <a:fillRect/>
          </a:stretch>
        </p:blipFill>
        <p:spPr>
          <a:xfrm>
            <a:off x="7348639" y="1497711"/>
            <a:ext cx="4331541" cy="5112639"/>
          </a:xfrm>
          <a:prstGeom prst="rect">
            <a:avLst/>
          </a:prstGeom>
        </p:spPr>
      </p:pic>
    </p:spTree>
    <p:extLst>
      <p:ext uri="{BB962C8B-B14F-4D97-AF65-F5344CB8AC3E}">
        <p14:creationId xmlns:p14="http://schemas.microsoft.com/office/powerpoint/2010/main" val="293548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6589" y="1446789"/>
            <a:ext cx="10058402" cy="586244"/>
          </a:xfrm>
        </p:spPr>
        <p:txBody>
          <a:bodyPr>
            <a:normAutofit/>
          </a:bodyPr>
          <a:lstStyle/>
          <a:p>
            <a:r>
              <a:rPr lang="vi-VN" sz="2400" b="1" dirty="0">
                <a:solidFill>
                  <a:schemeClr val="dk2"/>
                </a:solidFill>
                <a:latin typeface="+mn-lt"/>
                <a:ea typeface="+mn-ea"/>
                <a:cs typeface="+mn-ea"/>
                <a:sym typeface="+mn-lt"/>
              </a:rPr>
              <a:t>3. Một số hướng dẫn và gợi ý thực hiện dự án</a:t>
            </a:r>
            <a:endParaRPr lang="en-US" sz="2400" b="1" dirty="0">
              <a:solidFill>
                <a:schemeClr val="dk2"/>
              </a:solidFill>
              <a:latin typeface="+mn-lt"/>
              <a:ea typeface="+mn-ea"/>
              <a:cs typeface="+mn-ea"/>
              <a:sym typeface="+mn-lt"/>
            </a:endParaRPr>
          </a:p>
        </p:txBody>
      </p:sp>
      <p:graphicFrame>
        <p:nvGraphicFramePr>
          <p:cNvPr id="8" name="Diagram 7">
            <a:extLst>
              <a:ext uri="{FF2B5EF4-FFF2-40B4-BE49-F238E27FC236}">
                <a16:creationId xmlns:a16="http://schemas.microsoft.com/office/drawing/2014/main" id="{77DC7292-96C5-7F30-0C3D-A972E43546DE}"/>
              </a:ext>
            </a:extLst>
          </p:cNvPr>
          <p:cNvGraphicFramePr/>
          <p:nvPr>
            <p:extLst>
              <p:ext uri="{D42A27DB-BD31-4B8C-83A1-F6EECF244321}">
                <p14:modId xmlns:p14="http://schemas.microsoft.com/office/powerpoint/2010/main" val="1914870719"/>
              </p:ext>
            </p:extLst>
          </p:nvPr>
        </p:nvGraphicFramePr>
        <p:xfrm>
          <a:off x="1277620" y="1439333"/>
          <a:ext cx="94361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50049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graphicEl>
                                              <a:dgm id="{2CB3F47E-C289-42B2-BED1-2C825F8D1B39}"/>
                                            </p:graphicEl>
                                          </p:spTgt>
                                        </p:tgtEl>
                                        <p:attrNameLst>
                                          <p:attrName>style.visibility</p:attrName>
                                        </p:attrNameLst>
                                      </p:cBhvr>
                                      <p:to>
                                        <p:strVal val="visible"/>
                                      </p:to>
                                    </p:set>
                                    <p:animEffect transition="in" filter="randombar(horizontal)">
                                      <p:cBhvr>
                                        <p:cTn id="12" dur="500"/>
                                        <p:tgtEl>
                                          <p:spTgt spid="8">
                                            <p:graphicEl>
                                              <a:dgm id="{2CB3F47E-C289-42B2-BED1-2C825F8D1B39}"/>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graphicEl>
                                              <a:dgm id="{963C04FC-7155-4D34-9803-F73BB1E2C956}"/>
                                            </p:graphicEl>
                                          </p:spTgt>
                                        </p:tgtEl>
                                        <p:attrNameLst>
                                          <p:attrName>style.visibility</p:attrName>
                                        </p:attrNameLst>
                                      </p:cBhvr>
                                      <p:to>
                                        <p:strVal val="visible"/>
                                      </p:to>
                                    </p:set>
                                    <p:animEffect transition="in" filter="randombar(horizontal)">
                                      <p:cBhvr>
                                        <p:cTn id="17" dur="500"/>
                                        <p:tgtEl>
                                          <p:spTgt spid="8">
                                            <p:graphicEl>
                                              <a:dgm id="{963C04FC-7155-4D34-9803-F73BB1E2C956}"/>
                                            </p:graphicEl>
                                          </p:spTgt>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8">
                                            <p:graphicEl>
                                              <a:dgm id="{66639193-9AE4-48ED-9A91-BAAB7D55D8B2}"/>
                                            </p:graphicEl>
                                          </p:spTgt>
                                        </p:tgtEl>
                                        <p:attrNameLst>
                                          <p:attrName>style.visibility</p:attrName>
                                        </p:attrNameLst>
                                      </p:cBhvr>
                                      <p:to>
                                        <p:strVal val="visible"/>
                                      </p:to>
                                    </p:set>
                                    <p:animEffect transition="in" filter="randombar(horizontal)">
                                      <p:cBhvr>
                                        <p:cTn id="20" dur="500"/>
                                        <p:tgtEl>
                                          <p:spTgt spid="8">
                                            <p:graphicEl>
                                              <a:dgm id="{66639193-9AE4-48ED-9A91-BAAB7D55D8B2}"/>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8">
                                            <p:graphicEl>
                                              <a:dgm id="{325F7BA7-27BB-4FA1-9C0A-FE77981A22FE}"/>
                                            </p:graphicEl>
                                          </p:spTgt>
                                        </p:tgtEl>
                                        <p:attrNameLst>
                                          <p:attrName>style.visibility</p:attrName>
                                        </p:attrNameLst>
                                      </p:cBhvr>
                                      <p:to>
                                        <p:strVal val="visible"/>
                                      </p:to>
                                    </p:set>
                                    <p:animEffect transition="in" filter="randombar(horizontal)">
                                      <p:cBhvr>
                                        <p:cTn id="25" dur="500"/>
                                        <p:tgtEl>
                                          <p:spTgt spid="8">
                                            <p:graphicEl>
                                              <a:dgm id="{325F7BA7-27BB-4FA1-9C0A-FE77981A22FE}"/>
                                            </p:graphicEl>
                                          </p:spTgt>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8">
                                            <p:graphicEl>
                                              <a:dgm id="{AB28B389-93A3-4791-94A8-8895D6EF223A}"/>
                                            </p:graphicEl>
                                          </p:spTgt>
                                        </p:tgtEl>
                                        <p:attrNameLst>
                                          <p:attrName>style.visibility</p:attrName>
                                        </p:attrNameLst>
                                      </p:cBhvr>
                                      <p:to>
                                        <p:strVal val="visible"/>
                                      </p:to>
                                    </p:set>
                                    <p:animEffect transition="in" filter="randombar(horizontal)">
                                      <p:cBhvr>
                                        <p:cTn id="28" dur="500"/>
                                        <p:tgtEl>
                                          <p:spTgt spid="8">
                                            <p:graphicEl>
                                              <a:dgm id="{AB28B389-93A3-4791-94A8-8895D6EF223A}"/>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8">
                                            <p:graphicEl>
                                              <a:dgm id="{4F2315DD-3C77-40FE-8842-011A74806A35}"/>
                                            </p:graphicEl>
                                          </p:spTgt>
                                        </p:tgtEl>
                                        <p:attrNameLst>
                                          <p:attrName>style.visibility</p:attrName>
                                        </p:attrNameLst>
                                      </p:cBhvr>
                                      <p:to>
                                        <p:strVal val="visible"/>
                                      </p:to>
                                    </p:set>
                                    <p:animEffect transition="in" filter="randombar(horizontal)">
                                      <p:cBhvr>
                                        <p:cTn id="33" dur="500"/>
                                        <p:tgtEl>
                                          <p:spTgt spid="8">
                                            <p:graphicEl>
                                              <a:dgm id="{4F2315DD-3C77-40FE-8842-011A74806A35}"/>
                                            </p:graphicEl>
                                          </p:spTgt>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8">
                                            <p:graphicEl>
                                              <a:dgm id="{E07DBDE4-E31B-4798-9AE4-6579135D2EAF}"/>
                                            </p:graphicEl>
                                          </p:spTgt>
                                        </p:tgtEl>
                                        <p:attrNameLst>
                                          <p:attrName>style.visibility</p:attrName>
                                        </p:attrNameLst>
                                      </p:cBhvr>
                                      <p:to>
                                        <p:strVal val="visible"/>
                                      </p:to>
                                    </p:set>
                                    <p:animEffect transition="in" filter="randombar(horizontal)">
                                      <p:cBhvr>
                                        <p:cTn id="36" dur="500"/>
                                        <p:tgtEl>
                                          <p:spTgt spid="8">
                                            <p:graphicEl>
                                              <a:dgm id="{E07DBDE4-E31B-4798-9AE4-6579135D2EAF}"/>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8">
                                            <p:graphicEl>
                                              <a:dgm id="{08AA32C0-085A-4BCE-A846-8728DEDB980A}"/>
                                            </p:graphicEl>
                                          </p:spTgt>
                                        </p:tgtEl>
                                        <p:attrNameLst>
                                          <p:attrName>style.visibility</p:attrName>
                                        </p:attrNameLst>
                                      </p:cBhvr>
                                      <p:to>
                                        <p:strVal val="visible"/>
                                      </p:to>
                                    </p:set>
                                    <p:animEffect transition="in" filter="randombar(horizontal)">
                                      <p:cBhvr>
                                        <p:cTn id="41" dur="500"/>
                                        <p:tgtEl>
                                          <p:spTgt spid="8">
                                            <p:graphicEl>
                                              <a:dgm id="{08AA32C0-085A-4BCE-A846-8728DEDB980A}"/>
                                            </p:graphicEl>
                                          </p:spTgt>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8">
                                            <p:graphicEl>
                                              <a:dgm id="{0DBE1DDB-6460-4E9B-A64E-3A5DFDFD10CD}"/>
                                            </p:graphicEl>
                                          </p:spTgt>
                                        </p:tgtEl>
                                        <p:attrNameLst>
                                          <p:attrName>style.visibility</p:attrName>
                                        </p:attrNameLst>
                                      </p:cBhvr>
                                      <p:to>
                                        <p:strVal val="visible"/>
                                      </p:to>
                                    </p:set>
                                    <p:animEffect transition="in" filter="randombar(horizontal)">
                                      <p:cBhvr>
                                        <p:cTn id="44" dur="500"/>
                                        <p:tgtEl>
                                          <p:spTgt spid="8">
                                            <p:graphicEl>
                                              <a:dgm id="{0DBE1DDB-6460-4E9B-A64E-3A5DFDFD10C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8" grpId="0" uiExpand="1">
        <p:bldSub>
          <a:bldDgm bld="lvl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6589" y="1446789"/>
            <a:ext cx="10058402" cy="586244"/>
          </a:xfrm>
        </p:spPr>
        <p:txBody>
          <a:bodyPr>
            <a:normAutofit/>
          </a:bodyPr>
          <a:lstStyle/>
          <a:p>
            <a:r>
              <a:rPr lang="vi-VN" sz="2400" b="1" dirty="0">
                <a:solidFill>
                  <a:schemeClr val="dk2"/>
                </a:solidFill>
                <a:latin typeface="+mn-lt"/>
                <a:ea typeface="+mn-ea"/>
                <a:cs typeface="+mn-ea"/>
                <a:sym typeface="+mn-lt"/>
              </a:rPr>
              <a:t>3. Một số hướng dẫn và gợi ý thực hiện dự án</a:t>
            </a:r>
            <a:endParaRPr lang="en-US" sz="2400" b="1" dirty="0">
              <a:solidFill>
                <a:schemeClr val="dk2"/>
              </a:solidFill>
              <a:latin typeface="+mn-lt"/>
              <a:ea typeface="+mn-ea"/>
              <a:cs typeface="+mn-ea"/>
              <a:sym typeface="+mn-lt"/>
            </a:endParaRPr>
          </a:p>
        </p:txBody>
      </p:sp>
      <p:graphicFrame>
        <p:nvGraphicFramePr>
          <p:cNvPr id="3" name="Diagram 2">
            <a:extLst>
              <a:ext uri="{FF2B5EF4-FFF2-40B4-BE49-F238E27FC236}">
                <a16:creationId xmlns:a16="http://schemas.microsoft.com/office/drawing/2014/main" id="{3393E8B4-1D30-02F5-418C-18C43AB0B092}"/>
              </a:ext>
            </a:extLst>
          </p:cNvPr>
          <p:cNvGraphicFramePr/>
          <p:nvPr>
            <p:extLst>
              <p:ext uri="{D42A27DB-BD31-4B8C-83A1-F6EECF244321}">
                <p14:modId xmlns:p14="http://schemas.microsoft.com/office/powerpoint/2010/main" val="267962476"/>
              </p:ext>
            </p:extLst>
          </p:nvPr>
        </p:nvGraphicFramePr>
        <p:xfrm>
          <a:off x="501015" y="1303866"/>
          <a:ext cx="1126998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00639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graphicEl>
                                              <a:dgm id="{2CB3F47E-C289-42B2-BED1-2C825F8D1B39}"/>
                                            </p:graphicEl>
                                          </p:spTgt>
                                        </p:tgtEl>
                                        <p:attrNameLst>
                                          <p:attrName>style.visibility</p:attrName>
                                        </p:attrNameLst>
                                      </p:cBhvr>
                                      <p:to>
                                        <p:strVal val="visible"/>
                                      </p:to>
                                    </p:set>
                                    <p:animEffect transition="in" filter="randombar(horizontal)">
                                      <p:cBhvr>
                                        <p:cTn id="7" dur="500"/>
                                        <p:tgtEl>
                                          <p:spTgt spid="3">
                                            <p:graphicEl>
                                              <a:dgm id="{2CB3F47E-C289-42B2-BED1-2C825F8D1B39}"/>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graphicEl>
                                              <a:dgm id="{FDE17B74-A572-4BDA-A8F6-2E02EB052507}"/>
                                            </p:graphicEl>
                                          </p:spTgt>
                                        </p:tgtEl>
                                        <p:attrNameLst>
                                          <p:attrName>style.visibility</p:attrName>
                                        </p:attrNameLst>
                                      </p:cBhvr>
                                      <p:to>
                                        <p:strVal val="visible"/>
                                      </p:to>
                                    </p:set>
                                    <p:animEffect transition="in" filter="randombar(horizontal)">
                                      <p:cBhvr>
                                        <p:cTn id="12" dur="500"/>
                                        <p:tgtEl>
                                          <p:spTgt spid="3">
                                            <p:graphicEl>
                                              <a:dgm id="{FDE17B74-A572-4BDA-A8F6-2E02EB052507}"/>
                                            </p:graphicEl>
                                          </p:spTgt>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3">
                                            <p:graphicEl>
                                              <a:dgm id="{48774A11-036E-4DE7-9135-4E4533FC34D6}"/>
                                            </p:graphicEl>
                                          </p:spTgt>
                                        </p:tgtEl>
                                        <p:attrNameLst>
                                          <p:attrName>style.visibility</p:attrName>
                                        </p:attrNameLst>
                                      </p:cBhvr>
                                      <p:to>
                                        <p:strVal val="visible"/>
                                      </p:to>
                                    </p:set>
                                    <p:animEffect transition="in" filter="randombar(horizontal)">
                                      <p:cBhvr>
                                        <p:cTn id="15" dur="500"/>
                                        <p:tgtEl>
                                          <p:spTgt spid="3">
                                            <p:graphicEl>
                                              <a:dgm id="{48774A11-036E-4DE7-9135-4E4533FC34D6}"/>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3">
                                            <p:graphicEl>
                                              <a:dgm id="{0F65B1B9-F9B8-496A-85E5-FC854E8D4F23}"/>
                                            </p:graphicEl>
                                          </p:spTgt>
                                        </p:tgtEl>
                                        <p:attrNameLst>
                                          <p:attrName>style.visibility</p:attrName>
                                        </p:attrNameLst>
                                      </p:cBhvr>
                                      <p:to>
                                        <p:strVal val="visible"/>
                                      </p:to>
                                    </p:set>
                                    <p:animEffect transition="in" filter="randombar(horizontal)">
                                      <p:cBhvr>
                                        <p:cTn id="20" dur="500"/>
                                        <p:tgtEl>
                                          <p:spTgt spid="3">
                                            <p:graphicEl>
                                              <a:dgm id="{0F65B1B9-F9B8-496A-85E5-FC854E8D4F23}"/>
                                            </p:graphicEl>
                                          </p:spTgt>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3">
                                            <p:graphicEl>
                                              <a:dgm id="{91CB7C89-40FE-448B-921C-68A005012106}"/>
                                            </p:graphicEl>
                                          </p:spTgt>
                                        </p:tgtEl>
                                        <p:attrNameLst>
                                          <p:attrName>style.visibility</p:attrName>
                                        </p:attrNameLst>
                                      </p:cBhvr>
                                      <p:to>
                                        <p:strVal val="visible"/>
                                      </p:to>
                                    </p:set>
                                    <p:animEffect transition="in" filter="randombar(horizontal)">
                                      <p:cBhvr>
                                        <p:cTn id="23" dur="500"/>
                                        <p:tgtEl>
                                          <p:spTgt spid="3">
                                            <p:graphicEl>
                                              <a:dgm id="{91CB7C89-40FE-448B-921C-68A005012106}"/>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3">
                                            <p:graphicEl>
                                              <a:dgm id="{EABBD6E2-C677-4A3B-9EB4-043CF806B868}"/>
                                            </p:graphicEl>
                                          </p:spTgt>
                                        </p:tgtEl>
                                        <p:attrNameLst>
                                          <p:attrName>style.visibility</p:attrName>
                                        </p:attrNameLst>
                                      </p:cBhvr>
                                      <p:to>
                                        <p:strVal val="visible"/>
                                      </p:to>
                                    </p:set>
                                    <p:animEffect transition="in" filter="randombar(horizontal)">
                                      <p:cBhvr>
                                        <p:cTn id="28" dur="500"/>
                                        <p:tgtEl>
                                          <p:spTgt spid="3">
                                            <p:graphicEl>
                                              <a:dgm id="{EABBD6E2-C677-4A3B-9EB4-043CF806B868}"/>
                                            </p:graphicEl>
                                          </p:spTgt>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3">
                                            <p:graphicEl>
                                              <a:dgm id="{BA9D728A-F947-49FD-AD24-A6E36D8D09D2}"/>
                                            </p:graphicEl>
                                          </p:spTgt>
                                        </p:tgtEl>
                                        <p:attrNameLst>
                                          <p:attrName>style.visibility</p:attrName>
                                        </p:attrNameLst>
                                      </p:cBhvr>
                                      <p:to>
                                        <p:strVal val="visible"/>
                                      </p:to>
                                    </p:set>
                                    <p:animEffect transition="in" filter="randombar(horizontal)">
                                      <p:cBhvr>
                                        <p:cTn id="31" dur="500"/>
                                        <p:tgtEl>
                                          <p:spTgt spid="3">
                                            <p:graphicEl>
                                              <a:dgm id="{BA9D728A-F947-49FD-AD24-A6E36D8D09D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lvl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6589" y="1446789"/>
            <a:ext cx="10058402" cy="586244"/>
          </a:xfrm>
        </p:spPr>
        <p:txBody>
          <a:bodyPr>
            <a:normAutofit/>
          </a:bodyPr>
          <a:lstStyle/>
          <a:p>
            <a:r>
              <a:rPr lang="vi-VN" sz="2400" b="1" dirty="0">
                <a:solidFill>
                  <a:schemeClr val="dk2"/>
                </a:solidFill>
                <a:latin typeface="+mn-lt"/>
                <a:ea typeface="+mn-ea"/>
                <a:cs typeface="+mn-ea"/>
                <a:sym typeface="+mn-lt"/>
              </a:rPr>
              <a:t>3. Một số hướng dẫn và gợi ý thực hiện dự án</a:t>
            </a:r>
            <a:endParaRPr lang="en-US" sz="2400" b="1" dirty="0">
              <a:solidFill>
                <a:schemeClr val="dk2"/>
              </a:solidFill>
              <a:latin typeface="+mn-lt"/>
              <a:ea typeface="+mn-ea"/>
              <a:cs typeface="+mn-ea"/>
              <a:sym typeface="+mn-lt"/>
            </a:endParaRPr>
          </a:p>
        </p:txBody>
      </p:sp>
      <p:graphicFrame>
        <p:nvGraphicFramePr>
          <p:cNvPr id="4" name="Diagram 3">
            <a:extLst>
              <a:ext uri="{FF2B5EF4-FFF2-40B4-BE49-F238E27FC236}">
                <a16:creationId xmlns:a16="http://schemas.microsoft.com/office/drawing/2014/main" id="{1C027C16-F61D-00F8-A02D-74B8768A9762}"/>
              </a:ext>
            </a:extLst>
          </p:cNvPr>
          <p:cNvGraphicFramePr/>
          <p:nvPr>
            <p:extLst>
              <p:ext uri="{D42A27DB-BD31-4B8C-83A1-F6EECF244321}">
                <p14:modId xmlns:p14="http://schemas.microsoft.com/office/powerpoint/2010/main" val="214906320"/>
              </p:ext>
            </p:extLst>
          </p:nvPr>
        </p:nvGraphicFramePr>
        <p:xfrm>
          <a:off x="541020" y="1282584"/>
          <a:ext cx="1121918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38112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graphicEl>
                                              <a:dgm id="{2CB3F47E-C289-42B2-BED1-2C825F8D1B39}"/>
                                            </p:graphicEl>
                                          </p:spTgt>
                                        </p:tgtEl>
                                        <p:attrNameLst>
                                          <p:attrName>style.visibility</p:attrName>
                                        </p:attrNameLst>
                                      </p:cBhvr>
                                      <p:to>
                                        <p:strVal val="visible"/>
                                      </p:to>
                                    </p:set>
                                    <p:animEffect transition="in" filter="randombar(horizontal)">
                                      <p:cBhvr>
                                        <p:cTn id="7" dur="500"/>
                                        <p:tgtEl>
                                          <p:spTgt spid="4">
                                            <p:graphicEl>
                                              <a:dgm id="{2CB3F47E-C289-42B2-BED1-2C825F8D1B39}"/>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graphicEl>
                                              <a:dgm id="{83D3AF1A-6470-4109-A990-AC43AEE56198}"/>
                                            </p:graphicEl>
                                          </p:spTgt>
                                        </p:tgtEl>
                                        <p:attrNameLst>
                                          <p:attrName>style.visibility</p:attrName>
                                        </p:attrNameLst>
                                      </p:cBhvr>
                                      <p:to>
                                        <p:strVal val="visible"/>
                                      </p:to>
                                    </p:set>
                                    <p:animEffect transition="in" filter="randombar(horizontal)">
                                      <p:cBhvr>
                                        <p:cTn id="12" dur="500"/>
                                        <p:tgtEl>
                                          <p:spTgt spid="4">
                                            <p:graphicEl>
                                              <a:dgm id="{83D3AF1A-6470-4109-A990-AC43AEE56198}"/>
                                            </p:graphicEl>
                                          </p:spTgt>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4">
                                            <p:graphicEl>
                                              <a:dgm id="{6749DF71-887E-494A-AFF2-C141620A3141}"/>
                                            </p:graphicEl>
                                          </p:spTgt>
                                        </p:tgtEl>
                                        <p:attrNameLst>
                                          <p:attrName>style.visibility</p:attrName>
                                        </p:attrNameLst>
                                      </p:cBhvr>
                                      <p:to>
                                        <p:strVal val="visible"/>
                                      </p:to>
                                    </p:set>
                                    <p:animEffect transition="in" filter="randombar(horizontal)">
                                      <p:cBhvr>
                                        <p:cTn id="15" dur="500"/>
                                        <p:tgtEl>
                                          <p:spTgt spid="4">
                                            <p:graphicEl>
                                              <a:dgm id="{6749DF71-887E-494A-AFF2-C141620A3141}"/>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4">
                                            <p:graphicEl>
                                              <a:dgm id="{18061740-569D-400D-94DF-B3FFE1EBFD47}"/>
                                            </p:graphicEl>
                                          </p:spTgt>
                                        </p:tgtEl>
                                        <p:attrNameLst>
                                          <p:attrName>style.visibility</p:attrName>
                                        </p:attrNameLst>
                                      </p:cBhvr>
                                      <p:to>
                                        <p:strVal val="visible"/>
                                      </p:to>
                                    </p:set>
                                    <p:animEffect transition="in" filter="randombar(horizontal)">
                                      <p:cBhvr>
                                        <p:cTn id="20" dur="500"/>
                                        <p:tgtEl>
                                          <p:spTgt spid="4">
                                            <p:graphicEl>
                                              <a:dgm id="{18061740-569D-400D-94DF-B3FFE1EBFD47}"/>
                                            </p:graphicEl>
                                          </p:spTgt>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4">
                                            <p:graphicEl>
                                              <a:dgm id="{CC188935-1393-4375-ACE4-A05BAD176372}"/>
                                            </p:graphicEl>
                                          </p:spTgt>
                                        </p:tgtEl>
                                        <p:attrNameLst>
                                          <p:attrName>style.visibility</p:attrName>
                                        </p:attrNameLst>
                                      </p:cBhvr>
                                      <p:to>
                                        <p:strVal val="visible"/>
                                      </p:to>
                                    </p:set>
                                    <p:animEffect transition="in" filter="randombar(horizontal)">
                                      <p:cBhvr>
                                        <p:cTn id="23" dur="500"/>
                                        <p:tgtEl>
                                          <p:spTgt spid="4">
                                            <p:graphicEl>
                                              <a:dgm id="{CC188935-1393-4375-ACE4-A05BAD17637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6589" y="1446789"/>
            <a:ext cx="10058402" cy="586244"/>
          </a:xfrm>
        </p:spPr>
        <p:txBody>
          <a:bodyPr>
            <a:normAutofit/>
          </a:bodyPr>
          <a:lstStyle/>
          <a:p>
            <a:r>
              <a:rPr lang="vi-VN" sz="2400" b="1" dirty="0">
                <a:solidFill>
                  <a:schemeClr val="dk2"/>
                </a:solidFill>
                <a:latin typeface="+mn-lt"/>
                <a:ea typeface="+mn-ea"/>
                <a:cs typeface="+mn-ea"/>
                <a:sym typeface="+mn-lt"/>
              </a:rPr>
              <a:t>3. Một số hướng dẫn và gợi ý thực hiện dự án</a:t>
            </a:r>
            <a:endParaRPr lang="en-US" sz="2400" b="1" dirty="0">
              <a:solidFill>
                <a:schemeClr val="dk2"/>
              </a:solidFill>
              <a:latin typeface="+mn-lt"/>
              <a:ea typeface="+mn-ea"/>
              <a:cs typeface="+mn-ea"/>
              <a:sym typeface="+mn-lt"/>
            </a:endParaRPr>
          </a:p>
        </p:txBody>
      </p:sp>
      <p:sp>
        <p:nvSpPr>
          <p:cNvPr id="3" name="Content Placeholder 2">
            <a:extLst>
              <a:ext uri="{FF2B5EF4-FFF2-40B4-BE49-F238E27FC236}">
                <a16:creationId xmlns:a16="http://schemas.microsoft.com/office/drawing/2014/main" id="{7D18224D-9C2E-90B0-5CED-747476965812}"/>
              </a:ext>
            </a:extLst>
          </p:cNvPr>
          <p:cNvSpPr>
            <a:spLocks noGrp="1"/>
          </p:cNvSpPr>
          <p:nvPr>
            <p:ph idx="1"/>
          </p:nvPr>
        </p:nvSpPr>
        <p:spPr>
          <a:xfrm>
            <a:off x="494156" y="2175257"/>
            <a:ext cx="11438763" cy="3760891"/>
          </a:xfrm>
        </p:spPr>
        <p:txBody>
          <a:bodyPr>
            <a:normAutofit/>
          </a:bodyPr>
          <a:lstStyle/>
          <a:p>
            <a:pPr marL="0" indent="0" algn="just">
              <a:lnSpc>
                <a:spcPct val="150000"/>
              </a:lnSpc>
              <a:spcBef>
                <a:spcPts val="0"/>
              </a:spcBef>
              <a:spcAft>
                <a:spcPts val="0"/>
              </a:spcAft>
              <a:buNone/>
            </a:pPr>
            <a:r>
              <a:rPr lang="en-US" b="1">
                <a:solidFill>
                  <a:schemeClr val="tx2"/>
                </a:solidFill>
                <a:cs typeface="+mn-ea"/>
                <a:sym typeface="+mn-lt"/>
              </a:rPr>
              <a:t>Gợi </a:t>
            </a:r>
            <a:r>
              <a:rPr lang="en-US" b="1" dirty="0">
                <a:solidFill>
                  <a:schemeClr val="tx2"/>
                </a:solidFill>
                <a:cs typeface="+mn-ea"/>
                <a:sym typeface="+mn-lt"/>
              </a:rPr>
              <a:t>ý </a:t>
            </a:r>
            <a:r>
              <a:rPr lang="en-US" b="1" dirty="0" err="1">
                <a:solidFill>
                  <a:schemeClr val="tx2"/>
                </a:solidFill>
                <a:cs typeface="+mn-ea"/>
                <a:sym typeface="+mn-lt"/>
              </a:rPr>
              <a:t>về</a:t>
            </a:r>
            <a:r>
              <a:rPr lang="en-US" b="1" dirty="0">
                <a:solidFill>
                  <a:schemeClr val="tx2"/>
                </a:solidFill>
                <a:cs typeface="+mn-ea"/>
                <a:sym typeface="+mn-lt"/>
              </a:rPr>
              <a:t> </a:t>
            </a:r>
            <a:r>
              <a:rPr lang="en-US" b="1" dirty="0" err="1">
                <a:solidFill>
                  <a:schemeClr val="tx2"/>
                </a:solidFill>
                <a:cs typeface="+mn-ea"/>
                <a:sym typeface="+mn-lt"/>
              </a:rPr>
              <a:t>những</a:t>
            </a:r>
            <a:r>
              <a:rPr lang="en-US" b="1" dirty="0">
                <a:solidFill>
                  <a:schemeClr val="tx2"/>
                </a:solidFill>
                <a:cs typeface="+mn-ea"/>
                <a:sym typeface="+mn-lt"/>
              </a:rPr>
              <a:t> </a:t>
            </a:r>
            <a:r>
              <a:rPr lang="en-US" b="1" dirty="0" err="1">
                <a:solidFill>
                  <a:schemeClr val="tx2"/>
                </a:solidFill>
                <a:cs typeface="+mn-ea"/>
                <a:sym typeface="+mn-lt"/>
              </a:rPr>
              <a:t>việc</a:t>
            </a:r>
            <a:r>
              <a:rPr lang="en-US" b="1" dirty="0">
                <a:solidFill>
                  <a:schemeClr val="tx2"/>
                </a:solidFill>
                <a:cs typeface="+mn-ea"/>
                <a:sym typeface="+mn-lt"/>
              </a:rPr>
              <a:t> </a:t>
            </a:r>
            <a:r>
              <a:rPr lang="en-US" b="1" dirty="0" err="1">
                <a:solidFill>
                  <a:schemeClr val="tx2"/>
                </a:solidFill>
                <a:cs typeface="+mn-ea"/>
                <a:sym typeface="+mn-lt"/>
              </a:rPr>
              <a:t>cần</a:t>
            </a:r>
            <a:r>
              <a:rPr lang="en-US" b="1" dirty="0">
                <a:solidFill>
                  <a:schemeClr val="tx2"/>
                </a:solidFill>
                <a:cs typeface="+mn-ea"/>
                <a:sym typeface="+mn-lt"/>
              </a:rPr>
              <a:t> </a:t>
            </a:r>
            <a:r>
              <a:rPr lang="en-US" b="1" dirty="0" err="1">
                <a:solidFill>
                  <a:schemeClr val="tx2"/>
                </a:solidFill>
                <a:cs typeface="+mn-ea"/>
                <a:sym typeface="+mn-lt"/>
              </a:rPr>
              <a:t>làm</a:t>
            </a:r>
            <a:r>
              <a:rPr lang="en-US" b="1" dirty="0">
                <a:solidFill>
                  <a:schemeClr val="tx2"/>
                </a:solidFill>
                <a:cs typeface="+mn-ea"/>
                <a:sym typeface="+mn-lt"/>
              </a:rPr>
              <a:t>:</a:t>
            </a:r>
          </a:p>
          <a:p>
            <a:pPr marL="0" indent="0" algn="just">
              <a:lnSpc>
                <a:spcPct val="150000"/>
              </a:lnSpc>
              <a:spcBef>
                <a:spcPts val="0"/>
              </a:spcBef>
              <a:spcAft>
                <a:spcPts val="0"/>
              </a:spcAft>
              <a:buNone/>
            </a:pPr>
            <a:r>
              <a:rPr lang="en-US" dirty="0">
                <a:cs typeface="+mn-ea"/>
                <a:sym typeface="+mn-lt"/>
              </a:rPr>
              <a:t>+ Tìm </a:t>
            </a:r>
            <a:r>
              <a:rPr lang="en-US" dirty="0" err="1">
                <a:cs typeface="+mn-ea"/>
                <a:sym typeface="+mn-lt"/>
              </a:rPr>
              <a:t>kiếm</a:t>
            </a:r>
            <a:r>
              <a:rPr lang="en-US" dirty="0">
                <a:cs typeface="+mn-ea"/>
                <a:sym typeface="+mn-lt"/>
              </a:rPr>
              <a:t> </a:t>
            </a:r>
            <a:r>
              <a:rPr lang="en-US" dirty="0" err="1">
                <a:cs typeface="+mn-ea"/>
                <a:sym typeface="+mn-lt"/>
              </a:rPr>
              <a:t>thông</a:t>
            </a:r>
            <a:r>
              <a:rPr lang="en-US" dirty="0">
                <a:cs typeface="+mn-ea"/>
                <a:sym typeface="+mn-lt"/>
              </a:rPr>
              <a:t> tin (qua </a:t>
            </a:r>
            <a:r>
              <a:rPr lang="en-US" dirty="0" err="1">
                <a:cs typeface="+mn-ea"/>
                <a:sym typeface="+mn-lt"/>
              </a:rPr>
              <a:t>mạng</a:t>
            </a:r>
            <a:r>
              <a:rPr lang="en-US" dirty="0">
                <a:cs typeface="+mn-ea"/>
                <a:sym typeface="+mn-lt"/>
              </a:rPr>
              <a:t>, qua </a:t>
            </a:r>
            <a:r>
              <a:rPr lang="en-US" dirty="0" err="1">
                <a:cs typeface="+mn-ea"/>
                <a:sym typeface="+mn-lt"/>
              </a:rPr>
              <a:t>phỏng</a:t>
            </a:r>
            <a:r>
              <a:rPr lang="en-US" dirty="0">
                <a:cs typeface="+mn-ea"/>
                <a:sym typeface="+mn-lt"/>
              </a:rPr>
              <a:t> </a:t>
            </a:r>
            <a:r>
              <a:rPr lang="en-US" dirty="0" err="1">
                <a:cs typeface="+mn-ea"/>
                <a:sym typeface="+mn-lt"/>
              </a:rPr>
              <a:t>vấn</a:t>
            </a:r>
            <a:r>
              <a:rPr lang="en-US" dirty="0">
                <a:cs typeface="+mn-ea"/>
                <a:sym typeface="+mn-lt"/>
              </a:rPr>
              <a:t>, qua </a:t>
            </a:r>
            <a:r>
              <a:rPr lang="en-US" dirty="0" err="1">
                <a:cs typeface="+mn-ea"/>
                <a:sym typeface="+mn-lt"/>
              </a:rPr>
              <a:t>giao</a:t>
            </a:r>
            <a:r>
              <a:rPr lang="en-US" dirty="0">
                <a:cs typeface="+mn-ea"/>
                <a:sym typeface="+mn-lt"/>
              </a:rPr>
              <a:t> </a:t>
            </a:r>
            <a:r>
              <a:rPr lang="en-US" dirty="0" err="1">
                <a:cs typeface="+mn-ea"/>
                <a:sym typeface="+mn-lt"/>
              </a:rPr>
              <a:t>lưu</a:t>
            </a:r>
            <a:r>
              <a:rPr lang="en-US" dirty="0">
                <a:cs typeface="+mn-ea"/>
                <a:sym typeface="+mn-lt"/>
              </a:rPr>
              <a:t> </a:t>
            </a:r>
            <a:r>
              <a:rPr lang="en-US" dirty="0" err="1">
                <a:cs typeface="+mn-ea"/>
                <a:sym typeface="+mn-lt"/>
              </a:rPr>
              <a:t>khách</a:t>
            </a:r>
            <a:r>
              <a:rPr lang="en-US" dirty="0">
                <a:cs typeface="+mn-ea"/>
                <a:sym typeface="+mn-lt"/>
              </a:rPr>
              <a:t> </a:t>
            </a:r>
            <a:r>
              <a:rPr lang="en-US" dirty="0" err="1">
                <a:cs typeface="+mn-ea"/>
                <a:sym typeface="+mn-lt"/>
              </a:rPr>
              <a:t>mời</a:t>
            </a:r>
            <a:r>
              <a:rPr lang="en-US" dirty="0">
                <a:cs typeface="+mn-ea"/>
                <a:sym typeface="+mn-lt"/>
              </a:rPr>
              <a:t>), </a:t>
            </a:r>
            <a:r>
              <a:rPr lang="en-US" dirty="0" err="1">
                <a:cs typeface="+mn-ea"/>
                <a:sym typeface="+mn-lt"/>
              </a:rPr>
              <a:t>tổng</a:t>
            </a:r>
            <a:r>
              <a:rPr lang="en-US" dirty="0">
                <a:cs typeface="+mn-ea"/>
                <a:sym typeface="+mn-lt"/>
              </a:rPr>
              <a:t> </a:t>
            </a:r>
            <a:r>
              <a:rPr lang="en-US" dirty="0" err="1">
                <a:cs typeface="+mn-ea"/>
                <a:sym typeface="+mn-lt"/>
              </a:rPr>
              <a:t>hợp</a:t>
            </a:r>
            <a:r>
              <a:rPr lang="en-US" dirty="0">
                <a:cs typeface="+mn-ea"/>
                <a:sym typeface="+mn-lt"/>
              </a:rPr>
              <a:t> </a:t>
            </a:r>
            <a:r>
              <a:rPr lang="en-US" dirty="0" err="1">
                <a:cs typeface="+mn-ea"/>
                <a:sym typeface="+mn-lt"/>
              </a:rPr>
              <a:t>biên</a:t>
            </a:r>
            <a:r>
              <a:rPr lang="en-US" dirty="0">
                <a:cs typeface="+mn-ea"/>
                <a:sym typeface="+mn-lt"/>
              </a:rPr>
              <a:t> </a:t>
            </a:r>
            <a:r>
              <a:rPr lang="en-US" dirty="0" err="1">
                <a:cs typeface="+mn-ea"/>
                <a:sym typeface="+mn-lt"/>
              </a:rPr>
              <a:t>tập</a:t>
            </a:r>
            <a:r>
              <a:rPr lang="en-US" dirty="0">
                <a:cs typeface="+mn-ea"/>
                <a:sym typeface="+mn-lt"/>
              </a:rPr>
              <a:t> </a:t>
            </a:r>
            <a:r>
              <a:rPr lang="en-US" dirty="0" err="1">
                <a:cs typeface="+mn-ea"/>
                <a:sym typeface="+mn-lt"/>
              </a:rPr>
              <a:t>thông</a:t>
            </a:r>
            <a:r>
              <a:rPr lang="en-US" dirty="0">
                <a:cs typeface="+mn-ea"/>
                <a:sym typeface="+mn-lt"/>
              </a:rPr>
              <a:t> tin.</a:t>
            </a:r>
          </a:p>
          <a:p>
            <a:pPr marL="0" indent="0" algn="just">
              <a:lnSpc>
                <a:spcPct val="150000"/>
              </a:lnSpc>
              <a:spcBef>
                <a:spcPts val="0"/>
              </a:spcBef>
              <a:spcAft>
                <a:spcPts val="0"/>
              </a:spcAft>
              <a:buNone/>
            </a:pPr>
            <a:r>
              <a:rPr lang="en-US" dirty="0">
                <a:cs typeface="+mn-ea"/>
                <a:sym typeface="+mn-lt"/>
              </a:rPr>
              <a:t>+ </a:t>
            </a:r>
            <a:r>
              <a:rPr lang="en-US" dirty="0" err="1">
                <a:cs typeface="+mn-ea"/>
                <a:sym typeface="+mn-lt"/>
              </a:rPr>
              <a:t>Chuẩn</a:t>
            </a:r>
            <a:r>
              <a:rPr lang="en-US" dirty="0">
                <a:cs typeface="+mn-ea"/>
                <a:sym typeface="+mn-lt"/>
              </a:rPr>
              <a:t> </a:t>
            </a:r>
            <a:r>
              <a:rPr lang="en-US" dirty="0" err="1">
                <a:cs typeface="+mn-ea"/>
                <a:sym typeface="+mn-lt"/>
              </a:rPr>
              <a:t>bị</a:t>
            </a:r>
            <a:r>
              <a:rPr lang="en-US" dirty="0">
                <a:cs typeface="+mn-ea"/>
                <a:sym typeface="+mn-lt"/>
              </a:rPr>
              <a:t> </a:t>
            </a:r>
            <a:r>
              <a:rPr lang="en-US" dirty="0" err="1">
                <a:cs typeface="+mn-ea"/>
                <a:sym typeface="+mn-lt"/>
              </a:rPr>
              <a:t>sản</a:t>
            </a:r>
            <a:r>
              <a:rPr lang="en-US" dirty="0">
                <a:cs typeface="+mn-ea"/>
                <a:sym typeface="+mn-lt"/>
              </a:rPr>
              <a:t> </a:t>
            </a:r>
            <a:r>
              <a:rPr lang="en-US" dirty="0" err="1">
                <a:cs typeface="+mn-ea"/>
                <a:sym typeface="+mn-lt"/>
              </a:rPr>
              <a:t>phẩm</a:t>
            </a:r>
            <a:r>
              <a:rPr lang="en-US" dirty="0">
                <a:cs typeface="+mn-ea"/>
                <a:sym typeface="+mn-lt"/>
              </a:rPr>
              <a:t> </a:t>
            </a:r>
            <a:r>
              <a:rPr lang="en-US" dirty="0" err="1">
                <a:cs typeface="+mn-ea"/>
                <a:sym typeface="+mn-lt"/>
              </a:rPr>
              <a:t>và</a:t>
            </a:r>
            <a:r>
              <a:rPr lang="en-US" dirty="0">
                <a:cs typeface="+mn-ea"/>
                <a:sym typeface="+mn-lt"/>
              </a:rPr>
              <a:t> </a:t>
            </a:r>
            <a:r>
              <a:rPr lang="en-US" dirty="0" err="1">
                <a:cs typeface="+mn-ea"/>
                <a:sym typeface="+mn-lt"/>
              </a:rPr>
              <a:t>báo</a:t>
            </a:r>
            <a:r>
              <a:rPr lang="en-US" dirty="0">
                <a:cs typeface="+mn-ea"/>
                <a:sym typeface="+mn-lt"/>
              </a:rPr>
              <a:t> </a:t>
            </a:r>
            <a:r>
              <a:rPr lang="en-US" dirty="0" err="1">
                <a:cs typeface="+mn-ea"/>
                <a:sym typeface="+mn-lt"/>
              </a:rPr>
              <a:t>cáo</a:t>
            </a:r>
            <a:r>
              <a:rPr lang="en-US" dirty="0">
                <a:cs typeface="+mn-ea"/>
                <a:sym typeface="+mn-lt"/>
              </a:rPr>
              <a:t> </a:t>
            </a:r>
            <a:r>
              <a:rPr lang="en-US" dirty="0" err="1">
                <a:cs typeface="+mn-ea"/>
                <a:sym typeface="+mn-lt"/>
              </a:rPr>
              <a:t>kết</a:t>
            </a:r>
            <a:r>
              <a:rPr lang="en-US" dirty="0">
                <a:cs typeface="+mn-ea"/>
                <a:sym typeface="+mn-lt"/>
              </a:rPr>
              <a:t> </a:t>
            </a:r>
            <a:r>
              <a:rPr lang="en-US" dirty="0" err="1">
                <a:cs typeface="+mn-ea"/>
                <a:sym typeface="+mn-lt"/>
              </a:rPr>
              <a:t>quả</a:t>
            </a:r>
            <a:r>
              <a:rPr lang="en-US" dirty="0">
                <a:cs typeface="+mn-ea"/>
                <a:sym typeface="+mn-lt"/>
              </a:rPr>
              <a:t> </a:t>
            </a:r>
            <a:r>
              <a:rPr lang="en-US" dirty="0" err="1">
                <a:cs typeface="+mn-ea"/>
                <a:sym typeface="+mn-lt"/>
              </a:rPr>
              <a:t>dự</a:t>
            </a:r>
            <a:r>
              <a:rPr lang="en-US" dirty="0">
                <a:cs typeface="+mn-ea"/>
                <a:sym typeface="+mn-lt"/>
              </a:rPr>
              <a:t> </a:t>
            </a:r>
            <a:r>
              <a:rPr lang="en-US" dirty="0" err="1">
                <a:cs typeface="+mn-ea"/>
                <a:sym typeface="+mn-lt"/>
              </a:rPr>
              <a:t>án</a:t>
            </a:r>
            <a:r>
              <a:rPr lang="en-US" dirty="0">
                <a:cs typeface="+mn-ea"/>
                <a:sym typeface="+mn-lt"/>
              </a:rPr>
              <a:t>.</a:t>
            </a:r>
          </a:p>
        </p:txBody>
      </p:sp>
    </p:spTree>
    <p:extLst>
      <p:ext uri="{BB962C8B-B14F-4D97-AF65-F5344CB8AC3E}">
        <p14:creationId xmlns:p14="http://schemas.microsoft.com/office/powerpoint/2010/main" val="2674930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6589" y="1446789"/>
            <a:ext cx="10058402" cy="586244"/>
          </a:xfrm>
        </p:spPr>
        <p:txBody>
          <a:bodyPr>
            <a:normAutofit/>
          </a:bodyPr>
          <a:lstStyle/>
          <a:p>
            <a:r>
              <a:rPr lang="vi-VN" sz="2400" b="1" dirty="0">
                <a:solidFill>
                  <a:schemeClr val="dk2"/>
                </a:solidFill>
                <a:latin typeface="+mn-lt"/>
                <a:ea typeface="+mn-ea"/>
                <a:cs typeface="+mn-ea"/>
                <a:sym typeface="+mn-lt"/>
              </a:rPr>
              <a:t>3. Một số hướng dẫn và gợi ý thực hiện dự án</a:t>
            </a:r>
            <a:endParaRPr lang="en-US" sz="2400" b="1" dirty="0">
              <a:solidFill>
                <a:schemeClr val="dk2"/>
              </a:solidFill>
              <a:latin typeface="+mn-lt"/>
              <a:ea typeface="+mn-ea"/>
              <a:cs typeface="+mn-ea"/>
              <a:sym typeface="+mn-lt"/>
            </a:endParaRPr>
          </a:p>
        </p:txBody>
      </p:sp>
      <p:sp>
        <p:nvSpPr>
          <p:cNvPr id="3" name="Content Placeholder 2">
            <a:extLst>
              <a:ext uri="{FF2B5EF4-FFF2-40B4-BE49-F238E27FC236}">
                <a16:creationId xmlns:a16="http://schemas.microsoft.com/office/drawing/2014/main" id="{7D18224D-9C2E-90B0-5CED-747476965812}"/>
              </a:ext>
            </a:extLst>
          </p:cNvPr>
          <p:cNvSpPr>
            <a:spLocks noGrp="1"/>
          </p:cNvSpPr>
          <p:nvPr>
            <p:ph idx="1"/>
          </p:nvPr>
        </p:nvSpPr>
        <p:spPr>
          <a:xfrm>
            <a:off x="611505" y="1974851"/>
            <a:ext cx="10999470" cy="3760891"/>
          </a:xfrm>
        </p:spPr>
        <p:txBody>
          <a:bodyPr>
            <a:normAutofit/>
          </a:bodyPr>
          <a:lstStyle/>
          <a:p>
            <a:pPr marL="0" indent="0" algn="just">
              <a:lnSpc>
                <a:spcPct val="150000"/>
              </a:lnSpc>
              <a:spcBef>
                <a:spcPts val="0"/>
              </a:spcBef>
              <a:spcAft>
                <a:spcPts val="0"/>
              </a:spcAft>
              <a:buNone/>
            </a:pPr>
            <a:r>
              <a:rPr lang="en-US" sz="2400" b="1" dirty="0" err="1">
                <a:solidFill>
                  <a:schemeClr val="tx2"/>
                </a:solidFill>
                <a:cs typeface="+mn-ea"/>
                <a:sym typeface="+mn-lt"/>
              </a:rPr>
              <a:t>Gợi</a:t>
            </a:r>
            <a:r>
              <a:rPr lang="en-US" sz="2400" b="1" dirty="0">
                <a:solidFill>
                  <a:schemeClr val="tx2"/>
                </a:solidFill>
                <a:cs typeface="+mn-ea"/>
                <a:sym typeface="+mn-lt"/>
              </a:rPr>
              <a:t> ý </a:t>
            </a:r>
            <a:r>
              <a:rPr lang="en-US" sz="2400" b="1" dirty="0" err="1">
                <a:solidFill>
                  <a:schemeClr val="tx2"/>
                </a:solidFill>
                <a:cs typeface="+mn-ea"/>
                <a:sym typeface="+mn-lt"/>
              </a:rPr>
              <a:t>về</a:t>
            </a:r>
            <a:r>
              <a:rPr lang="en-US" sz="2400" b="1" dirty="0">
                <a:solidFill>
                  <a:schemeClr val="tx2"/>
                </a:solidFill>
                <a:cs typeface="+mn-ea"/>
                <a:sym typeface="+mn-lt"/>
              </a:rPr>
              <a:t> </a:t>
            </a:r>
            <a:r>
              <a:rPr lang="en-US" sz="2400" b="1" dirty="0" err="1">
                <a:solidFill>
                  <a:schemeClr val="tx2"/>
                </a:solidFill>
                <a:cs typeface="+mn-ea"/>
                <a:sym typeface="+mn-lt"/>
              </a:rPr>
              <a:t>sản</a:t>
            </a:r>
            <a:r>
              <a:rPr lang="en-US" sz="2400" b="1" dirty="0">
                <a:solidFill>
                  <a:schemeClr val="tx2"/>
                </a:solidFill>
                <a:cs typeface="+mn-ea"/>
                <a:sym typeface="+mn-lt"/>
              </a:rPr>
              <a:t> </a:t>
            </a:r>
            <a:r>
              <a:rPr lang="en-US" sz="2400" b="1" dirty="0" err="1">
                <a:solidFill>
                  <a:schemeClr val="tx2"/>
                </a:solidFill>
                <a:cs typeface="+mn-ea"/>
                <a:sym typeface="+mn-lt"/>
              </a:rPr>
              <a:t>phẩm</a:t>
            </a:r>
            <a:r>
              <a:rPr lang="en-US" sz="2400" b="1" dirty="0">
                <a:solidFill>
                  <a:schemeClr val="tx2"/>
                </a:solidFill>
                <a:cs typeface="+mn-ea"/>
                <a:sym typeface="+mn-lt"/>
              </a:rPr>
              <a:t>:</a:t>
            </a:r>
          </a:p>
          <a:p>
            <a:pPr marL="0" indent="0" algn="just">
              <a:lnSpc>
                <a:spcPct val="150000"/>
              </a:lnSpc>
              <a:spcBef>
                <a:spcPts val="0"/>
              </a:spcBef>
              <a:spcAft>
                <a:spcPts val="0"/>
              </a:spcAft>
              <a:buNone/>
            </a:pPr>
            <a:r>
              <a:rPr lang="en-US" sz="2400" dirty="0">
                <a:cs typeface="+mn-ea"/>
                <a:sym typeface="+mn-lt"/>
              </a:rPr>
              <a:t>+ </a:t>
            </a:r>
            <a:r>
              <a:rPr lang="en-US" sz="2400" dirty="0" err="1">
                <a:cs typeface="+mn-ea"/>
                <a:sym typeface="+mn-lt"/>
              </a:rPr>
              <a:t>Sản</a:t>
            </a:r>
            <a:r>
              <a:rPr lang="en-US" sz="2400" dirty="0">
                <a:cs typeface="+mn-ea"/>
                <a:sym typeface="+mn-lt"/>
              </a:rPr>
              <a:t> </a:t>
            </a:r>
            <a:r>
              <a:rPr lang="en-US" sz="2400" dirty="0" err="1">
                <a:cs typeface="+mn-ea"/>
                <a:sym typeface="+mn-lt"/>
              </a:rPr>
              <a:t>phẩm</a:t>
            </a:r>
            <a:r>
              <a:rPr lang="en-US" sz="2400" dirty="0">
                <a:cs typeface="+mn-ea"/>
                <a:sym typeface="+mn-lt"/>
              </a:rPr>
              <a:t> </a:t>
            </a:r>
            <a:r>
              <a:rPr lang="en-US" sz="2400" dirty="0" err="1">
                <a:cs typeface="+mn-ea"/>
                <a:sym typeface="+mn-lt"/>
              </a:rPr>
              <a:t>thứ</a:t>
            </a:r>
            <a:r>
              <a:rPr lang="en-US" sz="2400" dirty="0">
                <a:cs typeface="+mn-ea"/>
                <a:sym typeface="+mn-lt"/>
              </a:rPr>
              <a:t> </a:t>
            </a:r>
            <a:r>
              <a:rPr lang="en-US" sz="2400" dirty="0" err="1">
                <a:cs typeface="+mn-ea"/>
                <a:sym typeface="+mn-lt"/>
              </a:rPr>
              <a:t>nhất</a:t>
            </a:r>
            <a:r>
              <a:rPr lang="en-US" sz="2400" dirty="0">
                <a:cs typeface="+mn-ea"/>
                <a:sym typeface="+mn-lt"/>
              </a:rPr>
              <a:t>: </a:t>
            </a:r>
            <a:r>
              <a:rPr lang="en-US" sz="2400" dirty="0" err="1">
                <a:cs typeface="+mn-ea"/>
                <a:sym typeface="+mn-lt"/>
              </a:rPr>
              <a:t>Bản</a:t>
            </a:r>
            <a:r>
              <a:rPr lang="en-US" sz="2400" dirty="0">
                <a:cs typeface="+mn-ea"/>
                <a:sym typeface="+mn-lt"/>
              </a:rPr>
              <a:t> </a:t>
            </a:r>
            <a:r>
              <a:rPr lang="en-US" sz="2400" dirty="0" err="1">
                <a:cs typeface="+mn-ea"/>
                <a:sym typeface="+mn-lt"/>
              </a:rPr>
              <a:t>mô</a:t>
            </a:r>
            <a:r>
              <a:rPr lang="en-US" sz="2400" dirty="0">
                <a:cs typeface="+mn-ea"/>
                <a:sym typeface="+mn-lt"/>
              </a:rPr>
              <a:t> </a:t>
            </a:r>
            <a:r>
              <a:rPr lang="en-US" sz="2400" dirty="0" err="1">
                <a:cs typeface="+mn-ea"/>
                <a:sym typeface="+mn-lt"/>
              </a:rPr>
              <a:t>tả</a:t>
            </a:r>
            <a:r>
              <a:rPr lang="en-US" sz="2400" dirty="0">
                <a:cs typeface="+mn-ea"/>
                <a:sym typeface="+mn-lt"/>
              </a:rPr>
              <a:t> </a:t>
            </a:r>
            <a:r>
              <a:rPr lang="en-US" sz="2400" dirty="0" err="1">
                <a:cs typeface="+mn-ea"/>
                <a:sym typeface="+mn-lt"/>
              </a:rPr>
              <a:t>nghề</a:t>
            </a:r>
            <a:r>
              <a:rPr lang="en-US" sz="2400" dirty="0">
                <a:cs typeface="+mn-ea"/>
                <a:sym typeface="+mn-lt"/>
              </a:rPr>
              <a:t> (</a:t>
            </a:r>
            <a:r>
              <a:rPr lang="en-US" sz="2400" dirty="0" err="1">
                <a:cs typeface="+mn-ea"/>
                <a:sym typeface="+mn-lt"/>
              </a:rPr>
              <a:t>chuẩn</a:t>
            </a:r>
            <a:r>
              <a:rPr lang="en-US" sz="2400" dirty="0">
                <a:cs typeface="+mn-ea"/>
                <a:sym typeface="+mn-lt"/>
              </a:rPr>
              <a:t> </a:t>
            </a:r>
            <a:r>
              <a:rPr lang="en-US" sz="2400" dirty="0" err="1">
                <a:cs typeface="+mn-ea"/>
                <a:sym typeface="+mn-lt"/>
              </a:rPr>
              <a:t>bị</a:t>
            </a:r>
            <a:r>
              <a:rPr lang="en-US" sz="2400" dirty="0">
                <a:cs typeface="+mn-ea"/>
                <a:sym typeface="+mn-lt"/>
              </a:rPr>
              <a:t> </a:t>
            </a:r>
            <a:r>
              <a:rPr lang="en-US" sz="2400" dirty="0" err="1">
                <a:cs typeface="+mn-ea"/>
                <a:sym typeface="+mn-lt"/>
              </a:rPr>
              <a:t>bằng</a:t>
            </a:r>
            <a:r>
              <a:rPr lang="en-US" sz="2400" dirty="0">
                <a:cs typeface="+mn-ea"/>
                <a:sym typeface="+mn-lt"/>
              </a:rPr>
              <a:t> </a:t>
            </a:r>
            <a:r>
              <a:rPr lang="en-US" sz="2400" dirty="0" err="1">
                <a:cs typeface="+mn-ea"/>
                <a:sym typeface="+mn-lt"/>
              </a:rPr>
              <a:t>tệp</a:t>
            </a:r>
            <a:r>
              <a:rPr lang="en-US" sz="2400" dirty="0">
                <a:cs typeface="+mn-ea"/>
                <a:sym typeface="+mn-lt"/>
              </a:rPr>
              <a:t> </a:t>
            </a:r>
            <a:r>
              <a:rPr lang="en-US" sz="2400" dirty="0" err="1">
                <a:cs typeface="+mn-ea"/>
                <a:sym typeface="+mn-lt"/>
              </a:rPr>
              <a:t>văn</a:t>
            </a:r>
            <a:r>
              <a:rPr lang="en-US" sz="2400" dirty="0">
                <a:cs typeface="+mn-ea"/>
                <a:sym typeface="+mn-lt"/>
              </a:rPr>
              <a:t> </a:t>
            </a:r>
            <a:r>
              <a:rPr lang="en-US" sz="2400" dirty="0" err="1">
                <a:cs typeface="+mn-ea"/>
                <a:sym typeface="+mn-lt"/>
              </a:rPr>
              <a:t>bản</a:t>
            </a:r>
            <a:r>
              <a:rPr lang="en-US" sz="2400" dirty="0">
                <a:cs typeface="+mn-ea"/>
                <a:sym typeface="+mn-lt"/>
              </a:rPr>
              <a:t>) </a:t>
            </a:r>
            <a:r>
              <a:rPr lang="en-US" sz="2400" dirty="0" err="1">
                <a:cs typeface="+mn-ea"/>
                <a:sym typeface="+mn-lt"/>
              </a:rPr>
              <a:t>có</a:t>
            </a:r>
            <a:r>
              <a:rPr lang="en-US" sz="2400" dirty="0">
                <a:cs typeface="+mn-ea"/>
                <a:sym typeface="+mn-lt"/>
              </a:rPr>
              <a:t> </a:t>
            </a:r>
            <a:r>
              <a:rPr lang="en-US" sz="2400" dirty="0" err="1">
                <a:cs typeface="+mn-ea"/>
                <a:sym typeface="+mn-lt"/>
              </a:rPr>
              <a:t>những</a:t>
            </a:r>
            <a:r>
              <a:rPr lang="en-US" sz="2400" dirty="0">
                <a:cs typeface="+mn-ea"/>
                <a:sym typeface="+mn-lt"/>
              </a:rPr>
              <a:t> </a:t>
            </a:r>
            <a:r>
              <a:rPr lang="en-US" sz="2400" dirty="0" err="1">
                <a:cs typeface="+mn-ea"/>
                <a:sym typeface="+mn-lt"/>
              </a:rPr>
              <a:t>nội</a:t>
            </a:r>
            <a:r>
              <a:rPr lang="en-US" sz="2400" dirty="0">
                <a:cs typeface="+mn-ea"/>
                <a:sym typeface="+mn-lt"/>
              </a:rPr>
              <a:t> dung </a:t>
            </a:r>
            <a:r>
              <a:rPr lang="en-US" sz="2400" err="1">
                <a:cs typeface="+mn-ea"/>
                <a:sym typeface="+mn-lt"/>
              </a:rPr>
              <a:t>chính</a:t>
            </a:r>
            <a:r>
              <a:rPr lang="en-US" sz="2400">
                <a:cs typeface="+mn-ea"/>
                <a:sym typeface="+mn-lt"/>
              </a:rPr>
              <a:t> nh</a:t>
            </a:r>
            <a:r>
              <a:rPr lang="en-US">
                <a:cs typeface="+mn-ea"/>
                <a:sym typeface="+mn-lt"/>
              </a:rPr>
              <a:t>ư</a:t>
            </a:r>
            <a:r>
              <a:rPr lang="en-US" sz="2400">
                <a:cs typeface="+mn-ea"/>
                <a:sym typeface="+mn-lt"/>
              </a:rPr>
              <a:t> </a:t>
            </a:r>
            <a:r>
              <a:rPr lang="en-US" sz="2400" dirty="0">
                <a:cs typeface="+mn-ea"/>
                <a:sym typeface="+mn-lt"/>
              </a:rPr>
              <a:t>ở </a:t>
            </a:r>
            <a:r>
              <a:rPr lang="en-US" sz="2400" dirty="0" err="1">
                <a:cs typeface="+mn-ea"/>
                <a:sym typeface="+mn-lt"/>
              </a:rPr>
              <a:t>Bảng</a:t>
            </a:r>
            <a:r>
              <a:rPr lang="en-US" sz="2400" dirty="0">
                <a:cs typeface="+mn-ea"/>
                <a:sym typeface="+mn-lt"/>
              </a:rPr>
              <a:t> 1.</a:t>
            </a:r>
          </a:p>
          <a:p>
            <a:pPr marL="0" indent="0" algn="just">
              <a:lnSpc>
                <a:spcPct val="150000"/>
              </a:lnSpc>
              <a:spcBef>
                <a:spcPts val="0"/>
              </a:spcBef>
              <a:spcAft>
                <a:spcPts val="0"/>
              </a:spcAft>
              <a:buNone/>
            </a:pPr>
            <a:r>
              <a:rPr lang="en-US" sz="2400" dirty="0">
                <a:cs typeface="+mn-ea"/>
                <a:sym typeface="+mn-lt"/>
              </a:rPr>
              <a:t>+ </a:t>
            </a:r>
            <a:r>
              <a:rPr lang="en-US" sz="2400" dirty="0" err="1">
                <a:cs typeface="+mn-ea"/>
                <a:sym typeface="+mn-lt"/>
              </a:rPr>
              <a:t>Sản</a:t>
            </a:r>
            <a:r>
              <a:rPr lang="en-US" sz="2400" dirty="0">
                <a:cs typeface="+mn-ea"/>
                <a:sym typeface="+mn-lt"/>
              </a:rPr>
              <a:t> </a:t>
            </a:r>
            <a:r>
              <a:rPr lang="en-US" sz="2400" dirty="0" err="1">
                <a:cs typeface="+mn-ea"/>
                <a:sym typeface="+mn-lt"/>
              </a:rPr>
              <a:t>phẩm</a:t>
            </a:r>
            <a:r>
              <a:rPr lang="en-US" sz="2400" dirty="0">
                <a:cs typeface="+mn-ea"/>
                <a:sym typeface="+mn-lt"/>
              </a:rPr>
              <a:t> </a:t>
            </a:r>
            <a:r>
              <a:rPr lang="en-US" sz="2400" dirty="0" err="1">
                <a:cs typeface="+mn-ea"/>
                <a:sym typeface="+mn-lt"/>
              </a:rPr>
              <a:t>thứ</a:t>
            </a:r>
            <a:r>
              <a:rPr lang="en-US" sz="2400" dirty="0">
                <a:cs typeface="+mn-ea"/>
                <a:sym typeface="+mn-lt"/>
              </a:rPr>
              <a:t> </a:t>
            </a:r>
            <a:r>
              <a:rPr lang="en-US" sz="2400" dirty="0" err="1">
                <a:cs typeface="+mn-ea"/>
                <a:sym typeface="+mn-lt"/>
              </a:rPr>
              <a:t>hai</a:t>
            </a:r>
            <a:r>
              <a:rPr lang="en-US" sz="2400" dirty="0">
                <a:cs typeface="+mn-ea"/>
                <a:sym typeface="+mn-lt"/>
              </a:rPr>
              <a:t>: Bài </a:t>
            </a:r>
            <a:r>
              <a:rPr lang="en-US" sz="2400" dirty="0" err="1">
                <a:cs typeface="+mn-ea"/>
                <a:sym typeface="+mn-lt"/>
              </a:rPr>
              <a:t>trình</a:t>
            </a:r>
            <a:r>
              <a:rPr lang="en-US" sz="2400" dirty="0">
                <a:cs typeface="+mn-ea"/>
                <a:sym typeface="+mn-lt"/>
              </a:rPr>
              <a:t> </a:t>
            </a:r>
            <a:r>
              <a:rPr lang="en-US" sz="2400" dirty="0" err="1">
                <a:cs typeface="+mn-ea"/>
                <a:sym typeface="+mn-lt"/>
              </a:rPr>
              <a:t>bày</a:t>
            </a:r>
            <a:r>
              <a:rPr lang="en-US" sz="2400" dirty="0">
                <a:cs typeface="+mn-ea"/>
                <a:sym typeface="+mn-lt"/>
              </a:rPr>
              <a:t>, </a:t>
            </a:r>
            <a:r>
              <a:rPr lang="en-US" sz="2400" dirty="0" err="1">
                <a:cs typeface="+mn-ea"/>
                <a:sym typeface="+mn-lt"/>
              </a:rPr>
              <a:t>giới</a:t>
            </a:r>
            <a:r>
              <a:rPr lang="en-US" sz="2400" dirty="0">
                <a:cs typeface="+mn-ea"/>
                <a:sym typeface="+mn-lt"/>
              </a:rPr>
              <a:t> </a:t>
            </a:r>
            <a:r>
              <a:rPr lang="en-US" sz="2400" dirty="0" err="1">
                <a:cs typeface="+mn-ea"/>
                <a:sym typeface="+mn-lt"/>
              </a:rPr>
              <a:t>thiệu</a:t>
            </a:r>
            <a:r>
              <a:rPr lang="en-US" sz="2400" dirty="0">
                <a:cs typeface="+mn-ea"/>
                <a:sym typeface="+mn-lt"/>
              </a:rPr>
              <a:t> </a:t>
            </a:r>
            <a:r>
              <a:rPr lang="en-US" sz="2400" dirty="0" err="1">
                <a:cs typeface="+mn-ea"/>
                <a:sym typeface="+mn-lt"/>
              </a:rPr>
              <a:t>về</a:t>
            </a:r>
            <a:r>
              <a:rPr lang="en-US" sz="2400" dirty="0">
                <a:cs typeface="+mn-ea"/>
                <a:sym typeface="+mn-lt"/>
              </a:rPr>
              <a:t> </a:t>
            </a:r>
            <a:r>
              <a:rPr lang="en-US" sz="2400" dirty="0" err="1">
                <a:cs typeface="+mn-ea"/>
                <a:sym typeface="+mn-lt"/>
              </a:rPr>
              <a:t>nghề</a:t>
            </a:r>
            <a:r>
              <a:rPr lang="en-US" sz="2400" dirty="0">
                <a:cs typeface="+mn-ea"/>
                <a:sym typeface="+mn-lt"/>
              </a:rPr>
              <a:t> </a:t>
            </a:r>
            <a:r>
              <a:rPr lang="en-US" sz="2400" dirty="0" err="1">
                <a:cs typeface="+mn-ea"/>
                <a:sym typeface="+mn-lt"/>
              </a:rPr>
              <a:t>được</a:t>
            </a:r>
            <a:r>
              <a:rPr lang="en-US" sz="2400" dirty="0">
                <a:cs typeface="+mn-ea"/>
                <a:sym typeface="+mn-lt"/>
              </a:rPr>
              <a:t> </a:t>
            </a:r>
            <a:r>
              <a:rPr lang="en-US" sz="2400" dirty="0" err="1">
                <a:cs typeface="+mn-ea"/>
                <a:sym typeface="+mn-lt"/>
              </a:rPr>
              <a:t>nhóm</a:t>
            </a:r>
            <a:r>
              <a:rPr lang="en-US" sz="2400" dirty="0">
                <a:cs typeface="+mn-ea"/>
                <a:sym typeface="+mn-lt"/>
              </a:rPr>
              <a:t> </a:t>
            </a:r>
            <a:r>
              <a:rPr lang="en-US" sz="2400" dirty="0" err="1">
                <a:cs typeface="+mn-ea"/>
                <a:sym typeface="+mn-lt"/>
              </a:rPr>
              <a:t>tìm</a:t>
            </a:r>
            <a:r>
              <a:rPr lang="en-US" sz="2400" dirty="0">
                <a:cs typeface="+mn-ea"/>
                <a:sym typeface="+mn-lt"/>
              </a:rPr>
              <a:t> </a:t>
            </a:r>
            <a:r>
              <a:rPr lang="en-US" sz="2400" dirty="0" err="1">
                <a:cs typeface="+mn-ea"/>
                <a:sym typeface="+mn-lt"/>
              </a:rPr>
              <a:t>hiểu</a:t>
            </a:r>
            <a:r>
              <a:rPr lang="en-US" sz="2400" dirty="0">
                <a:cs typeface="+mn-ea"/>
                <a:sym typeface="+mn-lt"/>
              </a:rPr>
              <a:t>: </a:t>
            </a:r>
            <a:r>
              <a:rPr lang="en-US" sz="2400" dirty="0" err="1">
                <a:cs typeface="+mn-ea"/>
                <a:sym typeface="+mn-lt"/>
              </a:rPr>
              <a:t>chuẩn</a:t>
            </a:r>
            <a:r>
              <a:rPr lang="en-US" sz="2400" dirty="0">
                <a:cs typeface="+mn-ea"/>
                <a:sym typeface="+mn-lt"/>
              </a:rPr>
              <a:t> </a:t>
            </a:r>
            <a:r>
              <a:rPr lang="en-US" sz="2400" dirty="0" err="1">
                <a:cs typeface="+mn-ea"/>
                <a:sym typeface="+mn-lt"/>
              </a:rPr>
              <a:t>bị</a:t>
            </a:r>
            <a:r>
              <a:rPr lang="en-US" sz="2400" dirty="0">
                <a:cs typeface="+mn-ea"/>
                <a:sym typeface="+mn-lt"/>
              </a:rPr>
              <a:t> </a:t>
            </a:r>
            <a:r>
              <a:rPr lang="en-US" sz="2400" dirty="0" err="1">
                <a:cs typeface="+mn-ea"/>
                <a:sym typeface="+mn-lt"/>
              </a:rPr>
              <a:t>bằng</a:t>
            </a:r>
            <a:r>
              <a:rPr lang="en-US" sz="2400" dirty="0">
                <a:cs typeface="+mn-ea"/>
                <a:sym typeface="+mn-lt"/>
              </a:rPr>
              <a:t> </a:t>
            </a:r>
            <a:r>
              <a:rPr lang="en-US" sz="2400" dirty="0" err="1">
                <a:cs typeface="+mn-ea"/>
                <a:sym typeface="+mn-lt"/>
              </a:rPr>
              <a:t>phần</a:t>
            </a:r>
            <a:r>
              <a:rPr lang="en-US" sz="2400" dirty="0">
                <a:cs typeface="+mn-ea"/>
                <a:sym typeface="+mn-lt"/>
              </a:rPr>
              <a:t> </a:t>
            </a:r>
            <a:r>
              <a:rPr lang="en-US" sz="2400" dirty="0" err="1">
                <a:cs typeface="+mn-ea"/>
                <a:sym typeface="+mn-lt"/>
              </a:rPr>
              <a:t>mềm</a:t>
            </a:r>
            <a:r>
              <a:rPr lang="en-US" sz="2400" dirty="0">
                <a:cs typeface="+mn-ea"/>
                <a:sym typeface="+mn-lt"/>
              </a:rPr>
              <a:t> </a:t>
            </a:r>
            <a:r>
              <a:rPr lang="en-US" sz="2400" err="1">
                <a:cs typeface="+mn-ea"/>
                <a:sym typeface="+mn-lt"/>
              </a:rPr>
              <a:t>trình</a:t>
            </a:r>
            <a:r>
              <a:rPr lang="en-US" sz="2400">
                <a:cs typeface="+mn-ea"/>
                <a:sym typeface="+mn-lt"/>
              </a:rPr>
              <a:t> chiếu.</a:t>
            </a:r>
            <a:endParaRPr lang="en-US" sz="2400" dirty="0">
              <a:cs typeface="+mn-ea"/>
              <a:sym typeface="+mn-lt"/>
            </a:endParaRPr>
          </a:p>
        </p:txBody>
      </p:sp>
    </p:spTree>
    <p:extLst>
      <p:ext uri="{BB962C8B-B14F-4D97-AF65-F5344CB8AC3E}">
        <p14:creationId xmlns:p14="http://schemas.microsoft.com/office/powerpoint/2010/main" val="3358337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6589" y="1446789"/>
            <a:ext cx="10058402" cy="586244"/>
          </a:xfrm>
        </p:spPr>
        <p:txBody>
          <a:bodyPr>
            <a:normAutofit/>
          </a:bodyPr>
          <a:lstStyle/>
          <a:p>
            <a:r>
              <a:rPr lang="vi-VN" sz="2400" b="1" dirty="0">
                <a:solidFill>
                  <a:schemeClr val="dk2"/>
                </a:solidFill>
                <a:latin typeface="+mn-lt"/>
                <a:ea typeface="+mn-ea"/>
                <a:cs typeface="+mn-ea"/>
                <a:sym typeface="+mn-lt"/>
              </a:rPr>
              <a:t>3. Một số hướng dẫn và gợi ý thực hiện dự án</a:t>
            </a:r>
            <a:endParaRPr lang="en-US" sz="2400" b="1" dirty="0">
              <a:solidFill>
                <a:schemeClr val="dk2"/>
              </a:solidFill>
              <a:latin typeface="+mn-lt"/>
              <a:ea typeface="+mn-ea"/>
              <a:cs typeface="+mn-ea"/>
              <a:sym typeface="+mn-lt"/>
            </a:endParaRPr>
          </a:p>
        </p:txBody>
      </p:sp>
      <p:graphicFrame>
        <p:nvGraphicFramePr>
          <p:cNvPr id="7" name="Table 6">
            <a:extLst>
              <a:ext uri="{FF2B5EF4-FFF2-40B4-BE49-F238E27FC236}">
                <a16:creationId xmlns:a16="http://schemas.microsoft.com/office/drawing/2014/main" id="{686865FB-3C13-166D-D7F2-83A1A8E3C2E2}"/>
              </a:ext>
            </a:extLst>
          </p:cNvPr>
          <p:cNvGraphicFramePr>
            <a:graphicFrameLocks noGrp="1"/>
          </p:cNvGraphicFramePr>
          <p:nvPr>
            <p:extLst>
              <p:ext uri="{D42A27DB-BD31-4B8C-83A1-F6EECF244321}">
                <p14:modId xmlns:p14="http://schemas.microsoft.com/office/powerpoint/2010/main" val="407205333"/>
              </p:ext>
            </p:extLst>
          </p:nvPr>
        </p:nvGraphicFramePr>
        <p:xfrm>
          <a:off x="269874" y="2089786"/>
          <a:ext cx="11645901" cy="4474466"/>
        </p:xfrm>
        <a:graphic>
          <a:graphicData uri="http://schemas.openxmlformats.org/drawingml/2006/table">
            <a:tbl>
              <a:tblPr firstRow="1" bandRow="1">
                <a:tableStyleId>{5940675A-B579-460E-94D1-54222C63F5DA}</a:tableStyleId>
              </a:tblPr>
              <a:tblGrid>
                <a:gridCol w="11645901">
                  <a:extLst>
                    <a:ext uri="{9D8B030D-6E8A-4147-A177-3AD203B41FA5}">
                      <a16:colId xmlns:a16="http://schemas.microsoft.com/office/drawing/2014/main" val="4141502326"/>
                    </a:ext>
                  </a:extLst>
                </a:gridCol>
              </a:tblGrid>
              <a:tr h="436115">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en-US" sz="2400" kern="1200" dirty="0">
                          <a:solidFill>
                            <a:schemeClr val="tx2"/>
                          </a:solidFill>
                          <a:effectLst/>
                          <a:latin typeface="+mn-lt"/>
                          <a:ea typeface="+mn-ea"/>
                          <a:cs typeface="+mn-cs"/>
                        </a:rPr>
                        <a:t>1. </a:t>
                      </a:r>
                      <a:r>
                        <a:rPr lang="en-US" sz="2400" kern="1200" dirty="0" err="1">
                          <a:solidFill>
                            <a:schemeClr val="tx2"/>
                          </a:solidFill>
                          <a:effectLst/>
                          <a:latin typeface="+mn-lt"/>
                          <a:ea typeface="+mn-ea"/>
                          <a:cs typeface="+mn-cs"/>
                        </a:rPr>
                        <a:t>Giới</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thiệu</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khái</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quát</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nghề</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công</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cụ</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phương</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tiện</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lao</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động</a:t>
                      </a:r>
                      <a:r>
                        <a:rPr lang="en-US" sz="2400" kern="1200" dirty="0">
                          <a:solidFill>
                            <a:schemeClr val="tx2"/>
                          </a:solidFill>
                          <a:effectLst/>
                          <a:latin typeface="+mn-lt"/>
                          <a:ea typeface="+mn-ea"/>
                          <a:cs typeface="+mn-cs"/>
                        </a:rPr>
                        <a:t> của </a:t>
                      </a:r>
                      <a:r>
                        <a:rPr lang="en-US" sz="2400" kern="1200" dirty="0" err="1">
                          <a:solidFill>
                            <a:schemeClr val="tx2"/>
                          </a:solidFill>
                          <a:effectLst/>
                          <a:latin typeface="+mn-lt"/>
                          <a:ea typeface="+mn-ea"/>
                          <a:cs typeface="+mn-cs"/>
                        </a:rPr>
                        <a:t>nghề</a:t>
                      </a:r>
                      <a:r>
                        <a:rPr lang="en-US" sz="2400" kern="1200" dirty="0">
                          <a:solidFill>
                            <a:schemeClr val="tx2"/>
                          </a:solidFill>
                          <a:effectLst/>
                          <a:latin typeface="+mn-lt"/>
                          <a:ea typeface="+mn-ea"/>
                          <a:cs typeface="+mn-cs"/>
                        </a:rPr>
                        <a:t>.</a:t>
                      </a:r>
                    </a:p>
                  </a:txBody>
                  <a:tcPr/>
                </a:tc>
                <a:extLst>
                  <a:ext uri="{0D108BD9-81ED-4DB2-BD59-A6C34878D82A}">
                    <a16:rowId xmlns:a16="http://schemas.microsoft.com/office/drawing/2014/main" val="4196102494"/>
                  </a:ext>
                </a:extLst>
              </a:tr>
              <a:tr h="436115">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en-US" sz="2400" kern="1200">
                          <a:solidFill>
                            <a:schemeClr val="tx2"/>
                          </a:solidFill>
                          <a:effectLst/>
                          <a:latin typeface="+mn-lt"/>
                          <a:ea typeface="+mn-ea"/>
                          <a:cs typeface="+mn-cs"/>
                        </a:rPr>
                        <a:t>2. Tên nghề nghiệp, các chuyên môn chủ yếu.</a:t>
                      </a:r>
                    </a:p>
                  </a:txBody>
                  <a:tcPr/>
                </a:tc>
                <a:extLst>
                  <a:ext uri="{0D108BD9-81ED-4DB2-BD59-A6C34878D82A}">
                    <a16:rowId xmlns:a16="http://schemas.microsoft.com/office/drawing/2014/main" val="2058413885"/>
                  </a:ext>
                </a:extLst>
              </a:tr>
              <a:tr h="436115">
                <a:tc>
                  <a:txBody>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en-US" sz="2400" kern="1200">
                          <a:solidFill>
                            <a:schemeClr val="tx2"/>
                          </a:solidFill>
                          <a:effectLst/>
                          <a:latin typeface="+mn-lt"/>
                          <a:ea typeface="+mn-ea"/>
                          <a:cs typeface="+mn-cs"/>
                        </a:rPr>
                        <a:t>3. Đặc điểm lao động và yêu cầu của nghề (sản phẩm chính là gì?).</a:t>
                      </a:r>
                    </a:p>
                  </a:txBody>
                  <a:tcPr/>
                </a:tc>
                <a:extLst>
                  <a:ext uri="{0D108BD9-81ED-4DB2-BD59-A6C34878D82A}">
                    <a16:rowId xmlns:a16="http://schemas.microsoft.com/office/drawing/2014/main" val="1397423801"/>
                  </a:ext>
                </a:extLst>
              </a:tr>
              <a:tr h="1261689">
                <a:tc>
                  <a:txBody>
                    <a:bodyPr/>
                    <a:lstStyle/>
                    <a:p>
                      <a:pPr>
                        <a:lnSpc>
                          <a:spcPct val="130000"/>
                        </a:lnSpc>
                        <a:spcBef>
                          <a:spcPts val="0"/>
                        </a:spcBef>
                        <a:spcAft>
                          <a:spcPts val="0"/>
                        </a:spcAft>
                      </a:pPr>
                      <a:r>
                        <a:rPr lang="en-US" sz="2400" kern="1200" dirty="0">
                          <a:solidFill>
                            <a:schemeClr val="tx2"/>
                          </a:solidFill>
                          <a:effectLst/>
                          <a:latin typeface="+mn-lt"/>
                          <a:ea typeface="+mn-ea"/>
                          <a:cs typeface="+mn-cs"/>
                        </a:rPr>
                        <a:t>4. </a:t>
                      </a:r>
                      <a:r>
                        <a:rPr lang="en-US" sz="2400" kern="1200" dirty="0" err="1">
                          <a:solidFill>
                            <a:schemeClr val="tx2"/>
                          </a:solidFill>
                          <a:effectLst/>
                          <a:latin typeface="+mn-lt"/>
                          <a:ea typeface="+mn-ea"/>
                          <a:cs typeface="+mn-cs"/>
                        </a:rPr>
                        <a:t>Đào</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tạo</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và</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tuyển</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sinh</a:t>
                      </a:r>
                      <a:r>
                        <a:rPr lang="en-US" sz="2400" kern="1200" dirty="0">
                          <a:solidFill>
                            <a:schemeClr val="tx2"/>
                          </a:solidFill>
                          <a:effectLst/>
                          <a:latin typeface="+mn-lt"/>
                          <a:ea typeface="+mn-ea"/>
                          <a:cs typeface="+mn-cs"/>
                        </a:rPr>
                        <a:t>:</a:t>
                      </a:r>
                    </a:p>
                    <a:p>
                      <a:pPr>
                        <a:lnSpc>
                          <a:spcPct val="130000"/>
                        </a:lnSpc>
                        <a:spcBef>
                          <a:spcPts val="0"/>
                        </a:spcBef>
                        <a:spcAft>
                          <a:spcPts val="0"/>
                        </a:spcAft>
                      </a:pP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Nơi</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đào</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tạo</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uy</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tín</a:t>
                      </a:r>
                      <a:r>
                        <a:rPr lang="en-US" sz="2400" kern="1200" dirty="0">
                          <a:solidFill>
                            <a:schemeClr val="tx2"/>
                          </a:solidFill>
                          <a:effectLst/>
                          <a:latin typeface="+mn-lt"/>
                          <a:ea typeface="+mn-ea"/>
                          <a:cs typeface="+mn-cs"/>
                        </a:rPr>
                        <a:t>.</a:t>
                      </a:r>
                    </a:p>
                    <a:p>
                      <a:pPr>
                        <a:lnSpc>
                          <a:spcPct val="130000"/>
                        </a:lnSpc>
                        <a:spcBef>
                          <a:spcPts val="0"/>
                        </a:spcBef>
                        <a:spcAft>
                          <a:spcPts val="0"/>
                        </a:spcAft>
                      </a:pPr>
                      <a:r>
                        <a:rPr lang="en-US" sz="2400" kern="1200" dirty="0">
                          <a:solidFill>
                            <a:schemeClr val="tx2"/>
                          </a:solidFill>
                          <a:effectLst/>
                          <a:latin typeface="+mn-lt"/>
                          <a:ea typeface="+mn-ea"/>
                          <a:cs typeface="+mn-cs"/>
                        </a:rPr>
                        <a:t>– Số </a:t>
                      </a:r>
                      <a:r>
                        <a:rPr lang="en-US" sz="2400" kern="1200" dirty="0" err="1">
                          <a:solidFill>
                            <a:schemeClr val="tx2"/>
                          </a:solidFill>
                          <a:effectLst/>
                          <a:latin typeface="+mn-lt"/>
                          <a:ea typeface="+mn-ea"/>
                          <a:cs typeface="+mn-cs"/>
                        </a:rPr>
                        <a:t>lượng</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tuyển</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sinh</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hằng</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năm</a:t>
                      </a:r>
                      <a:r>
                        <a:rPr lang="en-US" sz="2400" kern="1200" dirty="0">
                          <a:solidFill>
                            <a:schemeClr val="tx2"/>
                          </a:solidFill>
                          <a:effectLst/>
                          <a:latin typeface="+mn-lt"/>
                          <a:ea typeface="+mn-ea"/>
                          <a:cs typeface="+mn-cs"/>
                        </a:rPr>
                        <a:t>.</a:t>
                      </a:r>
                    </a:p>
                  </a:txBody>
                  <a:tcPr/>
                </a:tc>
                <a:extLst>
                  <a:ext uri="{0D108BD9-81ED-4DB2-BD59-A6C34878D82A}">
                    <a16:rowId xmlns:a16="http://schemas.microsoft.com/office/drawing/2014/main" val="3750894931"/>
                  </a:ext>
                </a:extLst>
              </a:tr>
              <a:tr h="1483806">
                <a:tc>
                  <a:txBody>
                    <a:bodyPr/>
                    <a:lstStyle/>
                    <a:p>
                      <a:pPr>
                        <a:lnSpc>
                          <a:spcPct val="130000"/>
                        </a:lnSpc>
                        <a:spcBef>
                          <a:spcPts val="0"/>
                        </a:spcBef>
                        <a:spcAft>
                          <a:spcPts val="0"/>
                        </a:spcAft>
                      </a:pPr>
                      <a:r>
                        <a:rPr lang="en-US" sz="2400" kern="1200" dirty="0">
                          <a:solidFill>
                            <a:schemeClr val="tx2"/>
                          </a:solidFill>
                          <a:effectLst/>
                          <a:latin typeface="+mn-lt"/>
                          <a:ea typeface="+mn-ea"/>
                          <a:cs typeface="+mn-cs"/>
                        </a:rPr>
                        <a:t>5. </a:t>
                      </a:r>
                      <a:r>
                        <a:rPr lang="en-US" sz="2400" kern="1200" dirty="0" err="1">
                          <a:solidFill>
                            <a:schemeClr val="tx2"/>
                          </a:solidFill>
                          <a:effectLst/>
                          <a:latin typeface="+mn-lt"/>
                          <a:ea typeface="+mn-ea"/>
                          <a:cs typeface="+mn-cs"/>
                        </a:rPr>
                        <a:t>Cơ</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hội</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môi</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trường</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làm</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việc</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và</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thu</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nhập</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phúc</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lợi</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xã</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hội</a:t>
                      </a:r>
                      <a:r>
                        <a:rPr lang="en-US" sz="2400" kern="1200" dirty="0">
                          <a:solidFill>
                            <a:schemeClr val="tx2"/>
                          </a:solidFill>
                          <a:effectLst/>
                          <a:latin typeface="+mn-lt"/>
                          <a:ea typeface="+mn-ea"/>
                          <a:cs typeface="+mn-cs"/>
                        </a:rPr>
                        <a:t>:</a:t>
                      </a:r>
                    </a:p>
                    <a:p>
                      <a:pPr>
                        <a:lnSpc>
                          <a:spcPct val="130000"/>
                        </a:lnSpc>
                        <a:spcBef>
                          <a:spcPts val="0"/>
                        </a:spcBef>
                        <a:spcAft>
                          <a:spcPts val="0"/>
                        </a:spcAft>
                      </a:pP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Tình</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hình</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tuyển</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dụng</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nhân</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lực</a:t>
                      </a:r>
                      <a:r>
                        <a:rPr lang="en-US" sz="2400" kern="1200" dirty="0">
                          <a:solidFill>
                            <a:schemeClr val="tx2"/>
                          </a:solidFill>
                          <a:effectLst/>
                          <a:latin typeface="+mn-lt"/>
                          <a:ea typeface="+mn-ea"/>
                          <a:cs typeface="+mn-cs"/>
                        </a:rPr>
                        <a:t>.</a:t>
                      </a:r>
                    </a:p>
                    <a:p>
                      <a:pPr>
                        <a:lnSpc>
                          <a:spcPct val="130000"/>
                        </a:lnSpc>
                        <a:spcBef>
                          <a:spcPts val="0"/>
                        </a:spcBef>
                        <a:spcAft>
                          <a:spcPts val="0"/>
                        </a:spcAft>
                      </a:pP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Môi</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trường</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làm</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việc</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thu</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nhập</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tính</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ổn</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định</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và</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cơ</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hội</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phát</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triển</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thăng</a:t>
                      </a:r>
                      <a:r>
                        <a:rPr lang="en-US" sz="2400" kern="1200" dirty="0">
                          <a:solidFill>
                            <a:schemeClr val="tx2"/>
                          </a:solidFill>
                          <a:effectLst/>
                          <a:latin typeface="+mn-lt"/>
                          <a:ea typeface="+mn-ea"/>
                          <a:cs typeface="+mn-cs"/>
                        </a:rPr>
                        <a:t> </a:t>
                      </a:r>
                      <a:r>
                        <a:rPr lang="en-US" sz="2400" kern="1200" dirty="0" err="1">
                          <a:solidFill>
                            <a:schemeClr val="tx2"/>
                          </a:solidFill>
                          <a:effectLst/>
                          <a:latin typeface="+mn-lt"/>
                          <a:ea typeface="+mn-ea"/>
                          <a:cs typeface="+mn-cs"/>
                        </a:rPr>
                        <a:t>tiến</a:t>
                      </a:r>
                      <a:r>
                        <a:rPr lang="en-US" sz="2400" kern="1200" dirty="0">
                          <a:solidFill>
                            <a:schemeClr val="tx2"/>
                          </a:solidFill>
                          <a:effectLst/>
                          <a:latin typeface="+mn-lt"/>
                          <a:ea typeface="+mn-ea"/>
                          <a:cs typeface="+mn-cs"/>
                        </a:rPr>
                        <a:t>.</a:t>
                      </a:r>
                    </a:p>
                  </a:txBody>
                  <a:tcPr/>
                </a:tc>
                <a:extLst>
                  <a:ext uri="{0D108BD9-81ED-4DB2-BD59-A6C34878D82A}">
                    <a16:rowId xmlns:a16="http://schemas.microsoft.com/office/drawing/2014/main" val="498910436"/>
                  </a:ext>
                </a:extLst>
              </a:tr>
            </a:tbl>
          </a:graphicData>
        </a:graphic>
      </p:graphicFrame>
    </p:spTree>
    <p:extLst>
      <p:ext uri="{BB962C8B-B14F-4D97-AF65-F5344CB8AC3E}">
        <p14:creationId xmlns:p14="http://schemas.microsoft.com/office/powerpoint/2010/main" val="1425188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6589" y="1446789"/>
            <a:ext cx="10058402" cy="586244"/>
          </a:xfrm>
        </p:spPr>
        <p:txBody>
          <a:bodyPr>
            <a:normAutofit/>
          </a:bodyPr>
          <a:lstStyle/>
          <a:p>
            <a:r>
              <a:rPr lang="vi-VN" sz="2400" b="1" dirty="0">
                <a:solidFill>
                  <a:schemeClr val="dk2"/>
                </a:solidFill>
                <a:latin typeface="+mn-lt"/>
                <a:ea typeface="+mn-ea"/>
                <a:cs typeface="+mn-ea"/>
                <a:sym typeface="+mn-lt"/>
              </a:rPr>
              <a:t>3. Một số hướng dẫn và gợi ý thực hiện dự án</a:t>
            </a:r>
            <a:endParaRPr lang="en-US" sz="2400" b="1" dirty="0">
              <a:solidFill>
                <a:schemeClr val="dk2"/>
              </a:solidFill>
              <a:latin typeface="+mn-lt"/>
              <a:ea typeface="+mn-ea"/>
              <a:cs typeface="+mn-ea"/>
              <a:sym typeface="+mn-lt"/>
            </a:endParaRPr>
          </a:p>
        </p:txBody>
      </p:sp>
      <p:sp>
        <p:nvSpPr>
          <p:cNvPr id="3" name="Content Placeholder 2">
            <a:extLst>
              <a:ext uri="{FF2B5EF4-FFF2-40B4-BE49-F238E27FC236}">
                <a16:creationId xmlns:a16="http://schemas.microsoft.com/office/drawing/2014/main" id="{7D18224D-9C2E-90B0-5CED-747476965812}"/>
              </a:ext>
            </a:extLst>
          </p:cNvPr>
          <p:cNvSpPr>
            <a:spLocks noGrp="1"/>
          </p:cNvSpPr>
          <p:nvPr>
            <p:ph idx="1"/>
          </p:nvPr>
        </p:nvSpPr>
        <p:spPr>
          <a:xfrm>
            <a:off x="611505" y="1974851"/>
            <a:ext cx="10999470" cy="4597399"/>
          </a:xfrm>
        </p:spPr>
        <p:txBody>
          <a:bodyPr>
            <a:normAutofit lnSpcReduction="10000"/>
          </a:bodyPr>
          <a:lstStyle/>
          <a:p>
            <a:pPr marL="0" indent="0" algn="just">
              <a:lnSpc>
                <a:spcPct val="160000"/>
              </a:lnSpc>
              <a:spcBef>
                <a:spcPts val="0"/>
              </a:spcBef>
              <a:spcAft>
                <a:spcPts val="0"/>
              </a:spcAft>
              <a:buNone/>
            </a:pPr>
            <a:r>
              <a:rPr lang="en-US" b="1" i="1" dirty="0" err="1">
                <a:solidFill>
                  <a:schemeClr val="tx2"/>
                </a:solidFill>
                <a:cs typeface="+mn-ea"/>
                <a:sym typeface="+mn-lt"/>
              </a:rPr>
              <a:t>Chú</a:t>
            </a:r>
            <a:r>
              <a:rPr lang="en-US" b="1" i="1" dirty="0">
                <a:solidFill>
                  <a:schemeClr val="tx2"/>
                </a:solidFill>
                <a:cs typeface="+mn-ea"/>
                <a:sym typeface="+mn-lt"/>
              </a:rPr>
              <a:t> ý: </a:t>
            </a:r>
            <a:r>
              <a:rPr lang="en-US" dirty="0" err="1">
                <a:solidFill>
                  <a:schemeClr val="tx2"/>
                </a:solidFill>
                <a:cs typeface="+mn-ea"/>
                <a:sym typeface="+mn-lt"/>
              </a:rPr>
              <a:t>Chất</a:t>
            </a:r>
            <a:r>
              <a:rPr lang="en-US" dirty="0">
                <a:solidFill>
                  <a:schemeClr val="tx2"/>
                </a:solidFill>
                <a:cs typeface="+mn-ea"/>
                <a:sym typeface="+mn-lt"/>
              </a:rPr>
              <a:t> </a:t>
            </a:r>
            <a:r>
              <a:rPr lang="en-US" dirty="0" err="1">
                <a:solidFill>
                  <a:schemeClr val="tx2"/>
                </a:solidFill>
                <a:cs typeface="+mn-ea"/>
                <a:sym typeface="+mn-lt"/>
              </a:rPr>
              <a:t>lượng</a:t>
            </a:r>
            <a:r>
              <a:rPr lang="en-US" dirty="0">
                <a:solidFill>
                  <a:schemeClr val="tx2"/>
                </a:solidFill>
                <a:cs typeface="+mn-ea"/>
                <a:sym typeface="+mn-lt"/>
              </a:rPr>
              <a:t> </a:t>
            </a:r>
            <a:r>
              <a:rPr lang="en-US" dirty="0" err="1">
                <a:solidFill>
                  <a:schemeClr val="tx2"/>
                </a:solidFill>
                <a:cs typeface="+mn-ea"/>
                <a:sym typeface="+mn-lt"/>
              </a:rPr>
              <a:t>nội</a:t>
            </a:r>
            <a:r>
              <a:rPr lang="en-US" dirty="0">
                <a:solidFill>
                  <a:schemeClr val="tx2"/>
                </a:solidFill>
                <a:cs typeface="+mn-ea"/>
                <a:sym typeface="+mn-lt"/>
              </a:rPr>
              <a:t> dung </a:t>
            </a:r>
            <a:r>
              <a:rPr lang="en-US" dirty="0" err="1">
                <a:solidFill>
                  <a:schemeClr val="tx2"/>
                </a:solidFill>
                <a:cs typeface="+mn-ea"/>
                <a:sym typeface="+mn-lt"/>
              </a:rPr>
              <a:t>và</a:t>
            </a:r>
            <a:r>
              <a:rPr lang="en-US" dirty="0">
                <a:solidFill>
                  <a:schemeClr val="tx2"/>
                </a:solidFill>
                <a:cs typeface="+mn-ea"/>
                <a:sym typeface="+mn-lt"/>
              </a:rPr>
              <a:t> </a:t>
            </a:r>
            <a:r>
              <a:rPr lang="en-US" dirty="0" err="1">
                <a:solidFill>
                  <a:schemeClr val="tx2"/>
                </a:solidFill>
                <a:cs typeface="+mn-ea"/>
                <a:sym typeface="+mn-lt"/>
              </a:rPr>
              <a:t>hình</a:t>
            </a:r>
            <a:r>
              <a:rPr lang="en-US" dirty="0">
                <a:solidFill>
                  <a:schemeClr val="tx2"/>
                </a:solidFill>
                <a:cs typeface="+mn-ea"/>
                <a:sym typeface="+mn-lt"/>
              </a:rPr>
              <a:t> </a:t>
            </a:r>
            <a:r>
              <a:rPr lang="en-US" dirty="0" err="1">
                <a:solidFill>
                  <a:schemeClr val="tx2"/>
                </a:solidFill>
                <a:cs typeface="+mn-ea"/>
                <a:sym typeface="+mn-lt"/>
              </a:rPr>
              <a:t>thức</a:t>
            </a:r>
            <a:r>
              <a:rPr lang="en-US" dirty="0">
                <a:solidFill>
                  <a:schemeClr val="tx2"/>
                </a:solidFill>
                <a:cs typeface="+mn-ea"/>
                <a:sym typeface="+mn-lt"/>
              </a:rPr>
              <a:t> </a:t>
            </a:r>
            <a:r>
              <a:rPr lang="en-US" dirty="0" err="1">
                <a:solidFill>
                  <a:schemeClr val="tx2"/>
                </a:solidFill>
                <a:cs typeface="+mn-ea"/>
                <a:sym typeface="+mn-lt"/>
              </a:rPr>
              <a:t>phụ</a:t>
            </a:r>
            <a:r>
              <a:rPr lang="en-US" dirty="0">
                <a:solidFill>
                  <a:schemeClr val="tx2"/>
                </a:solidFill>
                <a:cs typeface="+mn-ea"/>
                <a:sym typeface="+mn-lt"/>
              </a:rPr>
              <a:t> </a:t>
            </a:r>
            <a:r>
              <a:rPr lang="en-US" dirty="0" err="1">
                <a:solidFill>
                  <a:schemeClr val="tx2"/>
                </a:solidFill>
                <a:cs typeface="+mn-ea"/>
                <a:sym typeface="+mn-lt"/>
              </a:rPr>
              <a:t>thuộc</a:t>
            </a:r>
            <a:r>
              <a:rPr lang="en-US" dirty="0">
                <a:solidFill>
                  <a:schemeClr val="tx2"/>
                </a:solidFill>
                <a:cs typeface="+mn-ea"/>
                <a:sym typeface="+mn-lt"/>
              </a:rPr>
              <a:t> </a:t>
            </a:r>
            <a:r>
              <a:rPr lang="en-US" dirty="0" err="1">
                <a:solidFill>
                  <a:schemeClr val="tx2"/>
                </a:solidFill>
                <a:cs typeface="+mn-ea"/>
                <a:sym typeface="+mn-lt"/>
              </a:rPr>
              <a:t>nhiều</a:t>
            </a:r>
            <a:r>
              <a:rPr lang="en-US" dirty="0">
                <a:solidFill>
                  <a:schemeClr val="tx2"/>
                </a:solidFill>
                <a:cs typeface="+mn-ea"/>
                <a:sym typeface="+mn-lt"/>
              </a:rPr>
              <a:t> </a:t>
            </a:r>
            <a:r>
              <a:rPr lang="en-US" dirty="0" err="1">
                <a:solidFill>
                  <a:schemeClr val="tx2"/>
                </a:solidFill>
                <a:cs typeface="+mn-ea"/>
                <a:sym typeface="+mn-lt"/>
              </a:rPr>
              <a:t>vào</a:t>
            </a:r>
            <a:r>
              <a:rPr lang="en-US" dirty="0">
                <a:solidFill>
                  <a:schemeClr val="tx2"/>
                </a:solidFill>
                <a:cs typeface="+mn-ea"/>
                <a:sym typeface="+mn-lt"/>
              </a:rPr>
              <a:t> </a:t>
            </a:r>
            <a:r>
              <a:rPr lang="en-US" dirty="0" err="1">
                <a:solidFill>
                  <a:schemeClr val="tx2"/>
                </a:solidFill>
                <a:cs typeface="+mn-ea"/>
                <a:sym typeface="+mn-lt"/>
              </a:rPr>
              <a:t>khả</a:t>
            </a:r>
            <a:r>
              <a:rPr lang="en-US" dirty="0">
                <a:solidFill>
                  <a:schemeClr val="tx2"/>
                </a:solidFill>
                <a:cs typeface="+mn-ea"/>
                <a:sym typeface="+mn-lt"/>
              </a:rPr>
              <a:t> </a:t>
            </a:r>
            <a:r>
              <a:rPr lang="en-US" dirty="0" err="1">
                <a:solidFill>
                  <a:schemeClr val="tx2"/>
                </a:solidFill>
                <a:cs typeface="+mn-ea"/>
                <a:sym typeface="+mn-lt"/>
              </a:rPr>
              <a:t>năng</a:t>
            </a:r>
            <a:r>
              <a:rPr lang="en-US" dirty="0">
                <a:solidFill>
                  <a:schemeClr val="tx2"/>
                </a:solidFill>
                <a:cs typeface="+mn-ea"/>
                <a:sym typeface="+mn-lt"/>
              </a:rPr>
              <a:t> </a:t>
            </a:r>
            <a:r>
              <a:rPr lang="en-US" dirty="0" err="1">
                <a:solidFill>
                  <a:schemeClr val="tx2"/>
                </a:solidFill>
                <a:cs typeface="+mn-ea"/>
                <a:sym typeface="+mn-lt"/>
              </a:rPr>
              <a:t>tìm</a:t>
            </a:r>
            <a:r>
              <a:rPr lang="en-US" dirty="0">
                <a:solidFill>
                  <a:schemeClr val="tx2"/>
                </a:solidFill>
                <a:cs typeface="+mn-ea"/>
                <a:sym typeface="+mn-lt"/>
              </a:rPr>
              <a:t> </a:t>
            </a:r>
            <a:r>
              <a:rPr lang="en-US" dirty="0" err="1">
                <a:solidFill>
                  <a:schemeClr val="tx2"/>
                </a:solidFill>
                <a:cs typeface="+mn-ea"/>
                <a:sym typeface="+mn-lt"/>
              </a:rPr>
              <a:t>kiếm</a:t>
            </a:r>
            <a:r>
              <a:rPr lang="en-US" dirty="0">
                <a:solidFill>
                  <a:schemeClr val="tx2"/>
                </a:solidFill>
                <a:cs typeface="+mn-ea"/>
                <a:sym typeface="+mn-lt"/>
              </a:rPr>
              <a:t>, </a:t>
            </a:r>
            <a:r>
              <a:rPr lang="en-US" dirty="0" err="1">
                <a:solidFill>
                  <a:schemeClr val="tx2"/>
                </a:solidFill>
                <a:cs typeface="+mn-ea"/>
                <a:sym typeface="+mn-lt"/>
              </a:rPr>
              <a:t>giao</a:t>
            </a:r>
            <a:r>
              <a:rPr lang="en-US" dirty="0">
                <a:solidFill>
                  <a:schemeClr val="tx2"/>
                </a:solidFill>
                <a:cs typeface="+mn-ea"/>
                <a:sym typeface="+mn-lt"/>
              </a:rPr>
              <a:t> </a:t>
            </a:r>
            <a:r>
              <a:rPr lang="en-US" dirty="0" err="1">
                <a:solidFill>
                  <a:schemeClr val="tx2"/>
                </a:solidFill>
                <a:cs typeface="+mn-ea"/>
                <a:sym typeface="+mn-lt"/>
              </a:rPr>
              <a:t>lưu</a:t>
            </a:r>
            <a:r>
              <a:rPr lang="en-US" dirty="0">
                <a:solidFill>
                  <a:schemeClr val="tx2"/>
                </a:solidFill>
                <a:cs typeface="+mn-ea"/>
                <a:sym typeface="+mn-lt"/>
              </a:rPr>
              <a:t> </a:t>
            </a:r>
            <a:r>
              <a:rPr lang="en-US" dirty="0" err="1">
                <a:solidFill>
                  <a:schemeClr val="tx2"/>
                </a:solidFill>
                <a:cs typeface="+mn-ea"/>
                <a:sym typeface="+mn-lt"/>
              </a:rPr>
              <a:t>và</a:t>
            </a:r>
            <a:r>
              <a:rPr lang="en-US" dirty="0">
                <a:solidFill>
                  <a:schemeClr val="tx2"/>
                </a:solidFill>
                <a:cs typeface="+mn-ea"/>
                <a:sym typeface="+mn-lt"/>
              </a:rPr>
              <a:t> chia </a:t>
            </a:r>
            <a:r>
              <a:rPr lang="en-US" dirty="0" err="1">
                <a:solidFill>
                  <a:schemeClr val="tx2"/>
                </a:solidFill>
                <a:cs typeface="+mn-ea"/>
                <a:sym typeface="+mn-lt"/>
              </a:rPr>
              <a:t>sẻ</a:t>
            </a:r>
            <a:r>
              <a:rPr lang="en-US" dirty="0">
                <a:solidFill>
                  <a:schemeClr val="tx2"/>
                </a:solidFill>
                <a:cs typeface="+mn-ea"/>
                <a:sym typeface="+mn-lt"/>
              </a:rPr>
              <a:t> </a:t>
            </a:r>
            <a:r>
              <a:rPr lang="en-US" dirty="0" err="1">
                <a:solidFill>
                  <a:schemeClr val="tx2"/>
                </a:solidFill>
                <a:cs typeface="+mn-ea"/>
                <a:sym typeface="+mn-lt"/>
              </a:rPr>
              <a:t>thông</a:t>
            </a:r>
            <a:r>
              <a:rPr lang="en-US" dirty="0">
                <a:solidFill>
                  <a:schemeClr val="tx2"/>
                </a:solidFill>
                <a:cs typeface="+mn-ea"/>
                <a:sym typeface="+mn-lt"/>
              </a:rPr>
              <a:t> tin </a:t>
            </a:r>
            <a:r>
              <a:rPr lang="en-US" dirty="0" err="1">
                <a:solidFill>
                  <a:schemeClr val="tx2"/>
                </a:solidFill>
                <a:cs typeface="+mn-ea"/>
                <a:sym typeface="+mn-lt"/>
              </a:rPr>
              <a:t>hướng</a:t>
            </a:r>
            <a:r>
              <a:rPr lang="en-US" dirty="0">
                <a:solidFill>
                  <a:schemeClr val="tx2"/>
                </a:solidFill>
                <a:cs typeface="+mn-ea"/>
                <a:sym typeface="+mn-lt"/>
              </a:rPr>
              <a:t> </a:t>
            </a:r>
            <a:r>
              <a:rPr lang="en-US" dirty="0" err="1">
                <a:solidFill>
                  <a:schemeClr val="tx2"/>
                </a:solidFill>
                <a:cs typeface="+mn-ea"/>
                <a:sym typeface="+mn-lt"/>
              </a:rPr>
              <a:t>nghiệp</a:t>
            </a:r>
            <a:r>
              <a:rPr lang="en-US" dirty="0">
                <a:solidFill>
                  <a:schemeClr val="tx2"/>
                </a:solidFill>
                <a:cs typeface="+mn-ea"/>
                <a:sym typeface="+mn-lt"/>
              </a:rPr>
              <a:t>. Các </a:t>
            </a:r>
            <a:r>
              <a:rPr lang="en-US" dirty="0" err="1">
                <a:solidFill>
                  <a:schemeClr val="tx2"/>
                </a:solidFill>
                <a:cs typeface="+mn-ea"/>
                <a:sym typeface="+mn-lt"/>
              </a:rPr>
              <a:t>kĩ</a:t>
            </a:r>
            <a:r>
              <a:rPr lang="en-US" dirty="0">
                <a:solidFill>
                  <a:schemeClr val="tx2"/>
                </a:solidFill>
                <a:cs typeface="+mn-ea"/>
                <a:sym typeface="+mn-lt"/>
              </a:rPr>
              <a:t> </a:t>
            </a:r>
            <a:r>
              <a:rPr lang="en-US" dirty="0" err="1">
                <a:solidFill>
                  <a:schemeClr val="tx2"/>
                </a:solidFill>
                <a:cs typeface="+mn-ea"/>
                <a:sym typeface="+mn-lt"/>
              </a:rPr>
              <a:t>năng</a:t>
            </a:r>
            <a:r>
              <a:rPr lang="en-US" dirty="0">
                <a:solidFill>
                  <a:schemeClr val="tx2"/>
                </a:solidFill>
                <a:cs typeface="+mn-ea"/>
                <a:sym typeface="+mn-lt"/>
              </a:rPr>
              <a:t> </a:t>
            </a:r>
            <a:r>
              <a:rPr lang="en-US" dirty="0" err="1">
                <a:solidFill>
                  <a:schemeClr val="tx2"/>
                </a:solidFill>
                <a:cs typeface="+mn-ea"/>
                <a:sym typeface="+mn-lt"/>
              </a:rPr>
              <a:t>ứng</a:t>
            </a:r>
            <a:r>
              <a:rPr lang="en-US" dirty="0">
                <a:solidFill>
                  <a:schemeClr val="tx2"/>
                </a:solidFill>
                <a:cs typeface="+mn-ea"/>
                <a:sym typeface="+mn-lt"/>
              </a:rPr>
              <a:t> </a:t>
            </a:r>
            <a:r>
              <a:rPr lang="en-US" dirty="0" err="1">
                <a:solidFill>
                  <a:schemeClr val="tx2"/>
                </a:solidFill>
                <a:cs typeface="+mn-ea"/>
                <a:sym typeface="+mn-lt"/>
              </a:rPr>
              <a:t>dụng</a:t>
            </a:r>
            <a:r>
              <a:rPr lang="en-US" dirty="0">
                <a:solidFill>
                  <a:schemeClr val="tx2"/>
                </a:solidFill>
                <a:cs typeface="+mn-ea"/>
                <a:sym typeface="+mn-lt"/>
              </a:rPr>
              <a:t> </a:t>
            </a:r>
            <a:r>
              <a:rPr lang="en-US" dirty="0" err="1">
                <a:solidFill>
                  <a:schemeClr val="tx2"/>
                </a:solidFill>
                <a:cs typeface="+mn-ea"/>
                <a:sym typeface="+mn-lt"/>
              </a:rPr>
              <a:t>công</a:t>
            </a:r>
            <a:r>
              <a:rPr lang="en-US" dirty="0">
                <a:solidFill>
                  <a:schemeClr val="tx2"/>
                </a:solidFill>
                <a:cs typeface="+mn-ea"/>
                <a:sym typeface="+mn-lt"/>
              </a:rPr>
              <a:t> </a:t>
            </a:r>
            <a:r>
              <a:rPr lang="en-US" dirty="0" err="1">
                <a:solidFill>
                  <a:schemeClr val="tx2"/>
                </a:solidFill>
                <a:cs typeface="+mn-ea"/>
                <a:sym typeface="+mn-lt"/>
              </a:rPr>
              <a:t>nghệ</a:t>
            </a:r>
            <a:r>
              <a:rPr lang="en-US" dirty="0">
                <a:solidFill>
                  <a:schemeClr val="tx2"/>
                </a:solidFill>
                <a:cs typeface="+mn-ea"/>
                <a:sym typeface="+mn-lt"/>
              </a:rPr>
              <a:t> </a:t>
            </a:r>
            <a:r>
              <a:rPr lang="en-US" dirty="0" err="1">
                <a:solidFill>
                  <a:schemeClr val="tx2"/>
                </a:solidFill>
                <a:cs typeface="+mn-ea"/>
                <a:sym typeface="+mn-lt"/>
              </a:rPr>
              <a:t>thông</a:t>
            </a:r>
            <a:r>
              <a:rPr lang="en-US" dirty="0">
                <a:solidFill>
                  <a:schemeClr val="tx2"/>
                </a:solidFill>
                <a:cs typeface="+mn-ea"/>
                <a:sym typeface="+mn-lt"/>
              </a:rPr>
              <a:t> tin </a:t>
            </a:r>
            <a:r>
              <a:rPr lang="en-US" dirty="0" err="1">
                <a:solidFill>
                  <a:schemeClr val="tx2"/>
                </a:solidFill>
                <a:cs typeface="+mn-ea"/>
                <a:sym typeface="+mn-lt"/>
              </a:rPr>
              <a:t>cần</a:t>
            </a:r>
            <a:r>
              <a:rPr lang="en-US" dirty="0">
                <a:solidFill>
                  <a:schemeClr val="tx2"/>
                </a:solidFill>
                <a:cs typeface="+mn-ea"/>
                <a:sym typeface="+mn-lt"/>
              </a:rPr>
              <a:t> </a:t>
            </a:r>
            <a:r>
              <a:rPr lang="en-US" dirty="0" err="1">
                <a:solidFill>
                  <a:schemeClr val="tx2"/>
                </a:solidFill>
                <a:cs typeface="+mn-ea"/>
                <a:sym typeface="+mn-lt"/>
              </a:rPr>
              <a:t>được</a:t>
            </a:r>
            <a:r>
              <a:rPr lang="en-US" dirty="0">
                <a:solidFill>
                  <a:schemeClr val="tx2"/>
                </a:solidFill>
                <a:cs typeface="+mn-ea"/>
                <a:sym typeface="+mn-lt"/>
              </a:rPr>
              <a:t> </a:t>
            </a:r>
            <a:r>
              <a:rPr lang="en-US" dirty="0" err="1">
                <a:solidFill>
                  <a:schemeClr val="tx2"/>
                </a:solidFill>
                <a:cs typeface="+mn-ea"/>
                <a:sym typeface="+mn-lt"/>
              </a:rPr>
              <a:t>khai</a:t>
            </a:r>
            <a:r>
              <a:rPr lang="en-US" dirty="0">
                <a:solidFill>
                  <a:schemeClr val="tx2"/>
                </a:solidFill>
                <a:cs typeface="+mn-ea"/>
                <a:sym typeface="+mn-lt"/>
              </a:rPr>
              <a:t> </a:t>
            </a:r>
            <a:r>
              <a:rPr lang="en-US" dirty="0" err="1">
                <a:solidFill>
                  <a:schemeClr val="tx2"/>
                </a:solidFill>
                <a:cs typeface="+mn-ea"/>
                <a:sym typeface="+mn-lt"/>
              </a:rPr>
              <a:t>thác</a:t>
            </a:r>
            <a:r>
              <a:rPr lang="en-US" dirty="0">
                <a:solidFill>
                  <a:schemeClr val="tx2"/>
                </a:solidFill>
                <a:cs typeface="+mn-ea"/>
                <a:sym typeface="+mn-lt"/>
              </a:rPr>
              <a:t> </a:t>
            </a:r>
            <a:r>
              <a:rPr lang="en-US" dirty="0" err="1">
                <a:solidFill>
                  <a:schemeClr val="tx2"/>
                </a:solidFill>
                <a:cs typeface="+mn-ea"/>
                <a:sym typeface="+mn-lt"/>
              </a:rPr>
              <a:t>tốt</a:t>
            </a:r>
            <a:r>
              <a:rPr lang="en-US" dirty="0">
                <a:solidFill>
                  <a:schemeClr val="tx2"/>
                </a:solidFill>
                <a:cs typeface="+mn-ea"/>
                <a:sym typeface="+mn-lt"/>
              </a:rPr>
              <a:t> </a:t>
            </a:r>
            <a:r>
              <a:rPr lang="en-US" dirty="0" err="1">
                <a:solidFill>
                  <a:schemeClr val="tx2"/>
                </a:solidFill>
                <a:cs typeface="+mn-ea"/>
                <a:sym typeface="+mn-lt"/>
              </a:rPr>
              <a:t>để</a:t>
            </a:r>
            <a:r>
              <a:rPr lang="en-US" dirty="0">
                <a:solidFill>
                  <a:schemeClr val="tx2"/>
                </a:solidFill>
                <a:cs typeface="+mn-ea"/>
                <a:sym typeface="+mn-lt"/>
              </a:rPr>
              <a:t> </a:t>
            </a:r>
            <a:r>
              <a:rPr lang="en-US" dirty="0" err="1">
                <a:solidFill>
                  <a:schemeClr val="tx2"/>
                </a:solidFill>
                <a:cs typeface="+mn-ea"/>
                <a:sym typeface="+mn-lt"/>
              </a:rPr>
              <a:t>có</a:t>
            </a:r>
            <a:r>
              <a:rPr lang="en-US" dirty="0">
                <a:solidFill>
                  <a:schemeClr val="tx2"/>
                </a:solidFill>
                <a:cs typeface="+mn-ea"/>
                <a:sym typeface="+mn-lt"/>
              </a:rPr>
              <a:t> </a:t>
            </a:r>
            <a:r>
              <a:rPr lang="en-US" dirty="0" err="1">
                <a:solidFill>
                  <a:schemeClr val="tx2"/>
                </a:solidFill>
                <a:cs typeface="+mn-ea"/>
                <a:sym typeface="+mn-lt"/>
              </a:rPr>
              <a:t>được</a:t>
            </a:r>
            <a:r>
              <a:rPr lang="en-US" dirty="0">
                <a:solidFill>
                  <a:schemeClr val="tx2"/>
                </a:solidFill>
                <a:cs typeface="+mn-ea"/>
                <a:sym typeface="+mn-lt"/>
              </a:rPr>
              <a:t> </a:t>
            </a:r>
            <a:r>
              <a:rPr lang="en-US" dirty="0" err="1">
                <a:solidFill>
                  <a:schemeClr val="tx2"/>
                </a:solidFill>
                <a:cs typeface="+mn-ea"/>
                <a:sym typeface="+mn-lt"/>
              </a:rPr>
              <a:t>sản</a:t>
            </a:r>
            <a:r>
              <a:rPr lang="en-US" dirty="0">
                <a:solidFill>
                  <a:schemeClr val="tx2"/>
                </a:solidFill>
                <a:cs typeface="+mn-ea"/>
                <a:sym typeface="+mn-lt"/>
              </a:rPr>
              <a:t> </a:t>
            </a:r>
            <a:r>
              <a:rPr lang="en-US" dirty="0" err="1">
                <a:solidFill>
                  <a:schemeClr val="tx2"/>
                </a:solidFill>
                <a:cs typeface="+mn-ea"/>
                <a:sym typeface="+mn-lt"/>
              </a:rPr>
              <a:t>phẩm</a:t>
            </a:r>
            <a:r>
              <a:rPr lang="en-US" dirty="0">
                <a:solidFill>
                  <a:schemeClr val="tx2"/>
                </a:solidFill>
                <a:cs typeface="+mn-ea"/>
                <a:sym typeface="+mn-lt"/>
              </a:rPr>
              <a:t> </a:t>
            </a:r>
            <a:r>
              <a:rPr lang="en-US" dirty="0" err="1">
                <a:solidFill>
                  <a:schemeClr val="tx2"/>
                </a:solidFill>
                <a:cs typeface="+mn-ea"/>
                <a:sym typeface="+mn-lt"/>
              </a:rPr>
              <a:t>đáp</a:t>
            </a:r>
            <a:r>
              <a:rPr lang="en-US" dirty="0">
                <a:solidFill>
                  <a:schemeClr val="tx2"/>
                </a:solidFill>
                <a:cs typeface="+mn-ea"/>
                <a:sym typeface="+mn-lt"/>
              </a:rPr>
              <a:t> </a:t>
            </a:r>
            <a:r>
              <a:rPr lang="en-US" dirty="0" err="1">
                <a:solidFill>
                  <a:schemeClr val="tx2"/>
                </a:solidFill>
                <a:cs typeface="+mn-ea"/>
                <a:sym typeface="+mn-lt"/>
              </a:rPr>
              <a:t>ứng</a:t>
            </a:r>
            <a:r>
              <a:rPr lang="en-US" dirty="0">
                <a:solidFill>
                  <a:schemeClr val="tx2"/>
                </a:solidFill>
                <a:cs typeface="+mn-ea"/>
                <a:sym typeface="+mn-lt"/>
              </a:rPr>
              <a:t> </a:t>
            </a:r>
            <a:r>
              <a:rPr lang="en-US" dirty="0" err="1">
                <a:solidFill>
                  <a:schemeClr val="tx2"/>
                </a:solidFill>
                <a:cs typeface="+mn-ea"/>
                <a:sym typeface="+mn-lt"/>
              </a:rPr>
              <a:t>yêu</a:t>
            </a:r>
            <a:r>
              <a:rPr lang="en-US" dirty="0">
                <a:solidFill>
                  <a:schemeClr val="tx2"/>
                </a:solidFill>
                <a:cs typeface="+mn-ea"/>
                <a:sym typeface="+mn-lt"/>
              </a:rPr>
              <a:t> </a:t>
            </a:r>
            <a:r>
              <a:rPr lang="en-US" dirty="0" err="1">
                <a:solidFill>
                  <a:schemeClr val="tx2"/>
                </a:solidFill>
                <a:cs typeface="+mn-ea"/>
                <a:sym typeface="+mn-lt"/>
              </a:rPr>
              <a:t>cầu</a:t>
            </a:r>
            <a:r>
              <a:rPr lang="en-US" dirty="0">
                <a:solidFill>
                  <a:schemeClr val="tx2"/>
                </a:solidFill>
                <a:cs typeface="+mn-ea"/>
                <a:sym typeface="+mn-lt"/>
              </a:rPr>
              <a:t> </a:t>
            </a:r>
            <a:r>
              <a:rPr lang="en-US" dirty="0" err="1">
                <a:solidFill>
                  <a:schemeClr val="tx2"/>
                </a:solidFill>
                <a:cs typeface="+mn-ea"/>
                <a:sym typeface="+mn-lt"/>
              </a:rPr>
              <a:t>dự</a:t>
            </a:r>
            <a:r>
              <a:rPr lang="en-US" dirty="0">
                <a:solidFill>
                  <a:schemeClr val="tx2"/>
                </a:solidFill>
                <a:cs typeface="+mn-ea"/>
                <a:sym typeface="+mn-lt"/>
              </a:rPr>
              <a:t> </a:t>
            </a:r>
            <a:r>
              <a:rPr lang="en-US" dirty="0" err="1">
                <a:solidFill>
                  <a:schemeClr val="tx2"/>
                </a:solidFill>
                <a:cs typeface="+mn-ea"/>
                <a:sym typeface="+mn-lt"/>
              </a:rPr>
              <a:t>án</a:t>
            </a:r>
            <a:r>
              <a:rPr lang="en-US" dirty="0">
                <a:solidFill>
                  <a:schemeClr val="tx2"/>
                </a:solidFill>
                <a:cs typeface="+mn-ea"/>
                <a:sym typeface="+mn-lt"/>
              </a:rPr>
              <a:t>.</a:t>
            </a:r>
          </a:p>
          <a:p>
            <a:pPr marL="0" indent="0" algn="just">
              <a:lnSpc>
                <a:spcPct val="160000"/>
              </a:lnSpc>
              <a:spcBef>
                <a:spcPts val="0"/>
              </a:spcBef>
              <a:spcAft>
                <a:spcPts val="0"/>
              </a:spcAft>
              <a:buNone/>
            </a:pPr>
            <a:r>
              <a:rPr lang="en-US" b="1" i="1" dirty="0">
                <a:solidFill>
                  <a:schemeClr val="tx2"/>
                </a:solidFill>
                <a:cs typeface="+mn-ea"/>
                <a:sym typeface="+mn-lt"/>
              </a:rPr>
              <a:t>Hai </a:t>
            </a:r>
            <a:r>
              <a:rPr lang="en-US" b="1" i="1" dirty="0" err="1">
                <a:solidFill>
                  <a:schemeClr val="tx2"/>
                </a:solidFill>
                <a:cs typeface="+mn-ea"/>
                <a:sym typeface="+mn-lt"/>
              </a:rPr>
              <a:t>tiêu</a:t>
            </a:r>
            <a:r>
              <a:rPr lang="en-US" b="1" i="1" dirty="0">
                <a:solidFill>
                  <a:schemeClr val="tx2"/>
                </a:solidFill>
                <a:cs typeface="+mn-ea"/>
                <a:sym typeface="+mn-lt"/>
              </a:rPr>
              <a:t> </a:t>
            </a:r>
            <a:r>
              <a:rPr lang="en-US" b="1" i="1" dirty="0" err="1">
                <a:solidFill>
                  <a:schemeClr val="tx2"/>
                </a:solidFill>
                <a:cs typeface="+mn-ea"/>
                <a:sym typeface="+mn-lt"/>
              </a:rPr>
              <a:t>chí</a:t>
            </a:r>
            <a:r>
              <a:rPr lang="en-US" b="1" i="1" dirty="0">
                <a:solidFill>
                  <a:schemeClr val="tx2"/>
                </a:solidFill>
                <a:cs typeface="+mn-ea"/>
                <a:sym typeface="+mn-lt"/>
              </a:rPr>
              <a:t> </a:t>
            </a:r>
            <a:r>
              <a:rPr lang="en-US" b="1" i="1" dirty="0" err="1">
                <a:solidFill>
                  <a:schemeClr val="tx2"/>
                </a:solidFill>
                <a:cs typeface="+mn-ea"/>
                <a:sym typeface="+mn-lt"/>
              </a:rPr>
              <a:t>đánh</a:t>
            </a:r>
            <a:r>
              <a:rPr lang="en-US" b="1" i="1" dirty="0">
                <a:solidFill>
                  <a:schemeClr val="tx2"/>
                </a:solidFill>
                <a:cs typeface="+mn-ea"/>
                <a:sym typeface="+mn-lt"/>
              </a:rPr>
              <a:t> </a:t>
            </a:r>
            <a:r>
              <a:rPr lang="en-US" b="1" i="1" dirty="0" err="1">
                <a:solidFill>
                  <a:schemeClr val="tx2"/>
                </a:solidFill>
                <a:cs typeface="+mn-ea"/>
                <a:sym typeface="+mn-lt"/>
              </a:rPr>
              <a:t>giá</a:t>
            </a:r>
            <a:r>
              <a:rPr lang="en-US" b="1" i="1" dirty="0">
                <a:solidFill>
                  <a:schemeClr val="tx2"/>
                </a:solidFill>
                <a:cs typeface="+mn-ea"/>
                <a:sym typeface="+mn-lt"/>
              </a:rPr>
              <a:t>:</a:t>
            </a:r>
          </a:p>
          <a:p>
            <a:pPr marL="0" indent="0" algn="just">
              <a:lnSpc>
                <a:spcPct val="160000"/>
              </a:lnSpc>
              <a:spcBef>
                <a:spcPts val="0"/>
              </a:spcBef>
              <a:spcAft>
                <a:spcPts val="0"/>
              </a:spcAft>
              <a:buNone/>
            </a:pPr>
            <a:r>
              <a:rPr lang="en-US" dirty="0">
                <a:solidFill>
                  <a:schemeClr val="tx2"/>
                </a:solidFill>
                <a:cs typeface="+mn-ea"/>
                <a:sym typeface="+mn-lt"/>
              </a:rPr>
              <a:t>- </a:t>
            </a:r>
            <a:r>
              <a:rPr lang="en-US" dirty="0" err="1">
                <a:solidFill>
                  <a:schemeClr val="tx2"/>
                </a:solidFill>
                <a:cs typeface="+mn-ea"/>
                <a:sym typeface="+mn-lt"/>
              </a:rPr>
              <a:t>Nội</a:t>
            </a:r>
            <a:r>
              <a:rPr lang="en-US" dirty="0">
                <a:solidFill>
                  <a:schemeClr val="tx2"/>
                </a:solidFill>
                <a:cs typeface="+mn-ea"/>
                <a:sym typeface="+mn-lt"/>
              </a:rPr>
              <a:t> dung: </a:t>
            </a:r>
            <a:r>
              <a:rPr lang="en-US" dirty="0" err="1">
                <a:solidFill>
                  <a:schemeClr val="tx2"/>
                </a:solidFill>
                <a:cs typeface="+mn-ea"/>
                <a:sym typeface="+mn-lt"/>
              </a:rPr>
              <a:t>cung</a:t>
            </a:r>
            <a:r>
              <a:rPr lang="en-US" dirty="0">
                <a:solidFill>
                  <a:schemeClr val="tx2"/>
                </a:solidFill>
                <a:cs typeface="+mn-ea"/>
                <a:sym typeface="+mn-lt"/>
              </a:rPr>
              <a:t> </a:t>
            </a:r>
            <a:r>
              <a:rPr lang="en-US" dirty="0" err="1">
                <a:solidFill>
                  <a:schemeClr val="tx2"/>
                </a:solidFill>
                <a:cs typeface="+mn-ea"/>
                <a:sym typeface="+mn-lt"/>
              </a:rPr>
              <a:t>cấp</a:t>
            </a:r>
            <a:r>
              <a:rPr lang="en-US" dirty="0">
                <a:solidFill>
                  <a:schemeClr val="tx2"/>
                </a:solidFill>
                <a:cs typeface="+mn-ea"/>
                <a:sym typeface="+mn-lt"/>
              </a:rPr>
              <a:t> </a:t>
            </a:r>
            <a:r>
              <a:rPr lang="en-US" dirty="0" err="1">
                <a:solidFill>
                  <a:schemeClr val="tx2"/>
                </a:solidFill>
                <a:cs typeface="+mn-ea"/>
                <a:sym typeface="+mn-lt"/>
              </a:rPr>
              <a:t>được</a:t>
            </a:r>
            <a:r>
              <a:rPr lang="en-US" dirty="0">
                <a:solidFill>
                  <a:schemeClr val="tx2"/>
                </a:solidFill>
                <a:cs typeface="+mn-ea"/>
                <a:sym typeface="+mn-lt"/>
              </a:rPr>
              <a:t> </a:t>
            </a:r>
            <a:r>
              <a:rPr lang="en-US" dirty="0" err="1">
                <a:solidFill>
                  <a:schemeClr val="tx2"/>
                </a:solidFill>
                <a:cs typeface="+mn-ea"/>
                <a:sym typeface="+mn-lt"/>
              </a:rPr>
              <a:t>những</a:t>
            </a:r>
            <a:r>
              <a:rPr lang="en-US" dirty="0">
                <a:solidFill>
                  <a:schemeClr val="tx2"/>
                </a:solidFill>
                <a:cs typeface="+mn-ea"/>
                <a:sym typeface="+mn-lt"/>
              </a:rPr>
              <a:t> </a:t>
            </a:r>
            <a:r>
              <a:rPr lang="en-US" dirty="0" err="1">
                <a:solidFill>
                  <a:schemeClr val="tx2"/>
                </a:solidFill>
                <a:cs typeface="+mn-ea"/>
                <a:sym typeface="+mn-lt"/>
              </a:rPr>
              <a:t>thông</a:t>
            </a:r>
            <a:r>
              <a:rPr lang="en-US" dirty="0">
                <a:solidFill>
                  <a:schemeClr val="tx2"/>
                </a:solidFill>
                <a:cs typeface="+mn-ea"/>
                <a:sym typeface="+mn-lt"/>
              </a:rPr>
              <a:t> tin </a:t>
            </a:r>
            <a:r>
              <a:rPr lang="en-US" dirty="0" err="1">
                <a:solidFill>
                  <a:schemeClr val="tx2"/>
                </a:solidFill>
                <a:cs typeface="+mn-ea"/>
                <a:sym typeface="+mn-lt"/>
              </a:rPr>
              <a:t>cơ</a:t>
            </a:r>
            <a:r>
              <a:rPr lang="en-US" dirty="0">
                <a:solidFill>
                  <a:schemeClr val="tx2"/>
                </a:solidFill>
                <a:cs typeface="+mn-ea"/>
                <a:sym typeface="+mn-lt"/>
              </a:rPr>
              <a:t> </a:t>
            </a:r>
            <a:r>
              <a:rPr lang="en-US" dirty="0" err="1">
                <a:solidFill>
                  <a:schemeClr val="tx2"/>
                </a:solidFill>
                <a:cs typeface="+mn-ea"/>
                <a:sym typeface="+mn-lt"/>
              </a:rPr>
              <a:t>bản</a:t>
            </a:r>
            <a:r>
              <a:rPr lang="en-US" dirty="0">
                <a:solidFill>
                  <a:schemeClr val="tx2"/>
                </a:solidFill>
                <a:cs typeface="+mn-ea"/>
                <a:sym typeface="+mn-lt"/>
              </a:rPr>
              <a:t> </a:t>
            </a:r>
            <a:r>
              <a:rPr lang="en-US" dirty="0" err="1">
                <a:solidFill>
                  <a:schemeClr val="tx2"/>
                </a:solidFill>
                <a:cs typeface="+mn-ea"/>
                <a:sym typeface="+mn-lt"/>
              </a:rPr>
              <a:t>về</a:t>
            </a:r>
            <a:r>
              <a:rPr lang="en-US" dirty="0">
                <a:solidFill>
                  <a:schemeClr val="tx2"/>
                </a:solidFill>
                <a:cs typeface="+mn-ea"/>
                <a:sym typeface="+mn-lt"/>
              </a:rPr>
              <a:t> </a:t>
            </a:r>
            <a:r>
              <a:rPr lang="en-US" dirty="0" err="1">
                <a:solidFill>
                  <a:schemeClr val="tx2"/>
                </a:solidFill>
                <a:cs typeface="+mn-ea"/>
                <a:sym typeface="+mn-lt"/>
              </a:rPr>
              <a:t>nghề</a:t>
            </a:r>
            <a:r>
              <a:rPr lang="en-US" dirty="0">
                <a:solidFill>
                  <a:schemeClr val="tx2"/>
                </a:solidFill>
                <a:cs typeface="+mn-ea"/>
                <a:sym typeface="+mn-lt"/>
              </a:rPr>
              <a:t> </a:t>
            </a:r>
            <a:r>
              <a:rPr lang="en-US" dirty="0" err="1">
                <a:solidFill>
                  <a:schemeClr val="tx2"/>
                </a:solidFill>
                <a:cs typeface="+mn-ea"/>
                <a:sym typeface="+mn-lt"/>
              </a:rPr>
              <a:t>mà</a:t>
            </a:r>
            <a:r>
              <a:rPr lang="en-US" dirty="0">
                <a:solidFill>
                  <a:schemeClr val="tx2"/>
                </a:solidFill>
                <a:cs typeface="+mn-ea"/>
                <a:sym typeface="+mn-lt"/>
              </a:rPr>
              <a:t> </a:t>
            </a:r>
            <a:r>
              <a:rPr lang="en-US" dirty="0" err="1">
                <a:solidFill>
                  <a:schemeClr val="tx2"/>
                </a:solidFill>
                <a:cs typeface="+mn-ea"/>
                <a:sym typeface="+mn-lt"/>
              </a:rPr>
              <a:t>nhóm</a:t>
            </a:r>
            <a:r>
              <a:rPr lang="en-US" dirty="0">
                <a:solidFill>
                  <a:schemeClr val="tx2"/>
                </a:solidFill>
                <a:cs typeface="+mn-ea"/>
                <a:sym typeface="+mn-lt"/>
              </a:rPr>
              <a:t> </a:t>
            </a:r>
            <a:r>
              <a:rPr lang="en-US" dirty="0" err="1">
                <a:solidFill>
                  <a:schemeClr val="tx2"/>
                </a:solidFill>
                <a:cs typeface="+mn-ea"/>
                <a:sym typeface="+mn-lt"/>
              </a:rPr>
              <a:t>tìm</a:t>
            </a:r>
            <a:r>
              <a:rPr lang="en-US" dirty="0">
                <a:solidFill>
                  <a:schemeClr val="tx2"/>
                </a:solidFill>
                <a:cs typeface="+mn-ea"/>
                <a:sym typeface="+mn-lt"/>
              </a:rPr>
              <a:t> </a:t>
            </a:r>
            <a:r>
              <a:rPr lang="en-US" dirty="0" err="1">
                <a:solidFill>
                  <a:schemeClr val="tx2"/>
                </a:solidFill>
                <a:cs typeface="+mn-ea"/>
                <a:sym typeface="+mn-lt"/>
              </a:rPr>
              <a:t>hiểu</a:t>
            </a:r>
            <a:r>
              <a:rPr lang="en-US" dirty="0">
                <a:solidFill>
                  <a:schemeClr val="tx2"/>
                </a:solidFill>
                <a:cs typeface="+mn-ea"/>
                <a:sym typeface="+mn-lt"/>
              </a:rPr>
              <a:t>.</a:t>
            </a:r>
          </a:p>
          <a:p>
            <a:pPr marL="0" indent="0" algn="just">
              <a:lnSpc>
                <a:spcPct val="160000"/>
              </a:lnSpc>
              <a:spcBef>
                <a:spcPts val="0"/>
              </a:spcBef>
              <a:spcAft>
                <a:spcPts val="0"/>
              </a:spcAft>
              <a:buNone/>
            </a:pPr>
            <a:r>
              <a:rPr lang="en-US" dirty="0">
                <a:solidFill>
                  <a:schemeClr val="tx2"/>
                </a:solidFill>
                <a:cs typeface="+mn-ea"/>
                <a:sym typeface="+mn-lt"/>
              </a:rPr>
              <a:t>- </a:t>
            </a:r>
            <a:r>
              <a:rPr lang="en-US" dirty="0" err="1">
                <a:solidFill>
                  <a:schemeClr val="tx2"/>
                </a:solidFill>
                <a:cs typeface="+mn-ea"/>
                <a:sym typeface="+mn-lt"/>
              </a:rPr>
              <a:t>Hình</a:t>
            </a:r>
            <a:r>
              <a:rPr lang="en-US" dirty="0">
                <a:solidFill>
                  <a:schemeClr val="tx2"/>
                </a:solidFill>
                <a:cs typeface="+mn-ea"/>
                <a:sym typeface="+mn-lt"/>
              </a:rPr>
              <a:t> </a:t>
            </a:r>
            <a:r>
              <a:rPr lang="en-US" dirty="0" err="1">
                <a:solidFill>
                  <a:schemeClr val="tx2"/>
                </a:solidFill>
                <a:cs typeface="+mn-ea"/>
                <a:sym typeface="+mn-lt"/>
              </a:rPr>
              <a:t>thức</a:t>
            </a:r>
            <a:r>
              <a:rPr lang="en-US" dirty="0">
                <a:solidFill>
                  <a:schemeClr val="tx2"/>
                </a:solidFill>
                <a:cs typeface="+mn-ea"/>
                <a:sym typeface="+mn-lt"/>
              </a:rPr>
              <a:t>: </a:t>
            </a:r>
            <a:r>
              <a:rPr lang="en-US" dirty="0" err="1">
                <a:solidFill>
                  <a:schemeClr val="tx2"/>
                </a:solidFill>
                <a:cs typeface="+mn-ea"/>
                <a:sym typeface="+mn-lt"/>
              </a:rPr>
              <a:t>có</a:t>
            </a:r>
            <a:r>
              <a:rPr lang="en-US" dirty="0">
                <a:solidFill>
                  <a:schemeClr val="tx2"/>
                </a:solidFill>
                <a:cs typeface="+mn-ea"/>
                <a:sym typeface="+mn-lt"/>
              </a:rPr>
              <a:t> </a:t>
            </a:r>
            <a:r>
              <a:rPr lang="en-US" dirty="0" err="1">
                <a:solidFill>
                  <a:schemeClr val="tx2"/>
                </a:solidFill>
                <a:cs typeface="+mn-ea"/>
                <a:sym typeface="+mn-lt"/>
              </a:rPr>
              <a:t>tính</a:t>
            </a:r>
            <a:r>
              <a:rPr lang="en-US" dirty="0">
                <a:solidFill>
                  <a:schemeClr val="tx2"/>
                </a:solidFill>
                <a:cs typeface="+mn-ea"/>
                <a:sym typeface="+mn-lt"/>
              </a:rPr>
              <a:t> </a:t>
            </a:r>
            <a:r>
              <a:rPr lang="en-US" dirty="0" err="1">
                <a:solidFill>
                  <a:schemeClr val="tx2"/>
                </a:solidFill>
                <a:cs typeface="+mn-ea"/>
                <a:sym typeface="+mn-lt"/>
              </a:rPr>
              <a:t>thẩm</a:t>
            </a:r>
            <a:r>
              <a:rPr lang="en-US" dirty="0">
                <a:solidFill>
                  <a:schemeClr val="tx2"/>
                </a:solidFill>
                <a:cs typeface="+mn-ea"/>
                <a:sym typeface="+mn-lt"/>
              </a:rPr>
              <a:t> </a:t>
            </a:r>
            <a:r>
              <a:rPr lang="en-US" dirty="0" err="1">
                <a:solidFill>
                  <a:schemeClr val="tx2"/>
                </a:solidFill>
                <a:cs typeface="+mn-ea"/>
                <a:sym typeface="+mn-lt"/>
              </a:rPr>
              <a:t>mĩ</a:t>
            </a:r>
            <a:r>
              <a:rPr lang="en-US" dirty="0">
                <a:solidFill>
                  <a:schemeClr val="tx2"/>
                </a:solidFill>
                <a:cs typeface="+mn-ea"/>
                <a:sym typeface="+mn-lt"/>
              </a:rPr>
              <a:t>, </a:t>
            </a:r>
            <a:r>
              <a:rPr lang="en-US" dirty="0" err="1">
                <a:solidFill>
                  <a:schemeClr val="tx2"/>
                </a:solidFill>
                <a:cs typeface="+mn-ea"/>
                <a:sym typeface="+mn-lt"/>
              </a:rPr>
              <a:t>ngắn</a:t>
            </a:r>
            <a:r>
              <a:rPr lang="en-US" dirty="0">
                <a:solidFill>
                  <a:schemeClr val="tx2"/>
                </a:solidFill>
                <a:cs typeface="+mn-ea"/>
                <a:sym typeface="+mn-lt"/>
              </a:rPr>
              <a:t> </a:t>
            </a:r>
            <a:r>
              <a:rPr lang="en-US" dirty="0" err="1">
                <a:solidFill>
                  <a:schemeClr val="tx2"/>
                </a:solidFill>
                <a:cs typeface="+mn-ea"/>
                <a:sym typeface="+mn-lt"/>
              </a:rPr>
              <a:t>gọn</a:t>
            </a:r>
            <a:r>
              <a:rPr lang="en-US" dirty="0">
                <a:solidFill>
                  <a:schemeClr val="tx2"/>
                </a:solidFill>
                <a:cs typeface="+mn-ea"/>
                <a:sym typeface="+mn-lt"/>
              </a:rPr>
              <a:t> </a:t>
            </a:r>
            <a:r>
              <a:rPr lang="en-US" dirty="0" err="1">
                <a:solidFill>
                  <a:schemeClr val="tx2"/>
                </a:solidFill>
                <a:cs typeface="+mn-ea"/>
                <a:sym typeface="+mn-lt"/>
              </a:rPr>
              <a:t>và</a:t>
            </a:r>
            <a:r>
              <a:rPr lang="en-US" dirty="0">
                <a:solidFill>
                  <a:schemeClr val="tx2"/>
                </a:solidFill>
                <a:cs typeface="+mn-ea"/>
                <a:sym typeface="+mn-lt"/>
              </a:rPr>
              <a:t> </a:t>
            </a:r>
            <a:r>
              <a:rPr lang="en-US" dirty="0" err="1">
                <a:solidFill>
                  <a:schemeClr val="tx2"/>
                </a:solidFill>
                <a:cs typeface="+mn-ea"/>
                <a:sym typeface="+mn-lt"/>
              </a:rPr>
              <a:t>hấp</a:t>
            </a:r>
            <a:r>
              <a:rPr lang="en-US" dirty="0">
                <a:solidFill>
                  <a:schemeClr val="tx2"/>
                </a:solidFill>
                <a:cs typeface="+mn-ea"/>
                <a:sym typeface="+mn-lt"/>
              </a:rPr>
              <a:t> </a:t>
            </a:r>
            <a:r>
              <a:rPr lang="en-US" dirty="0" err="1">
                <a:solidFill>
                  <a:schemeClr val="tx2"/>
                </a:solidFill>
                <a:cs typeface="+mn-ea"/>
                <a:sym typeface="+mn-lt"/>
              </a:rPr>
              <a:t>dẫn</a:t>
            </a:r>
            <a:r>
              <a:rPr lang="en-US" dirty="0">
                <a:solidFill>
                  <a:schemeClr val="tx2"/>
                </a:solidFill>
                <a:cs typeface="+mn-ea"/>
                <a:sym typeface="+mn-lt"/>
              </a:rPr>
              <a:t>.</a:t>
            </a:r>
          </a:p>
        </p:txBody>
      </p:sp>
    </p:spTree>
    <p:extLst>
      <p:ext uri="{BB962C8B-B14F-4D97-AF65-F5344CB8AC3E}">
        <p14:creationId xmlns:p14="http://schemas.microsoft.com/office/powerpoint/2010/main" val="3726057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39939" y="1551564"/>
            <a:ext cx="10058402" cy="586244"/>
          </a:xfrm>
        </p:spPr>
        <p:txBody>
          <a:bodyPr>
            <a:normAutofit/>
          </a:bodyPr>
          <a:lstStyle/>
          <a:p>
            <a:pPr algn="ctr"/>
            <a:r>
              <a:rPr lang="en-US" sz="2400" b="1" dirty="0" err="1">
                <a:solidFill>
                  <a:schemeClr val="dk2"/>
                </a:solidFill>
                <a:latin typeface="+mn-lt"/>
                <a:ea typeface="+mn-ea"/>
                <a:cs typeface="+mn-ea"/>
                <a:sym typeface="+mn-lt"/>
              </a:rPr>
              <a:t>Sự</a:t>
            </a:r>
            <a:r>
              <a:rPr lang="en-US" sz="2400" b="1" dirty="0">
                <a:solidFill>
                  <a:schemeClr val="dk2"/>
                </a:solidFill>
                <a:latin typeface="+mn-lt"/>
                <a:ea typeface="+mn-ea"/>
                <a:cs typeface="+mn-ea"/>
                <a:sym typeface="+mn-lt"/>
              </a:rPr>
              <a:t> </a:t>
            </a:r>
            <a:r>
              <a:rPr lang="en-US" sz="2400" b="1" dirty="0" err="1">
                <a:solidFill>
                  <a:schemeClr val="dk2"/>
                </a:solidFill>
                <a:latin typeface="+mn-lt"/>
                <a:ea typeface="+mn-ea"/>
                <a:cs typeface="+mn-ea"/>
                <a:sym typeface="+mn-lt"/>
              </a:rPr>
              <a:t>khác</a:t>
            </a:r>
            <a:r>
              <a:rPr lang="en-US" sz="2400" b="1" dirty="0">
                <a:solidFill>
                  <a:schemeClr val="dk2"/>
                </a:solidFill>
                <a:latin typeface="+mn-lt"/>
                <a:ea typeface="+mn-ea"/>
                <a:cs typeface="+mn-ea"/>
                <a:sym typeface="+mn-lt"/>
              </a:rPr>
              <a:t> </a:t>
            </a:r>
            <a:r>
              <a:rPr lang="en-US" sz="2400" b="1" dirty="0" err="1">
                <a:solidFill>
                  <a:schemeClr val="dk2"/>
                </a:solidFill>
                <a:latin typeface="+mn-lt"/>
                <a:ea typeface="+mn-ea"/>
                <a:cs typeface="+mn-ea"/>
                <a:sym typeface="+mn-lt"/>
              </a:rPr>
              <a:t>nhau</a:t>
            </a:r>
            <a:r>
              <a:rPr lang="en-US" sz="2400" b="1" dirty="0">
                <a:solidFill>
                  <a:schemeClr val="dk2"/>
                </a:solidFill>
                <a:latin typeface="+mn-lt"/>
                <a:ea typeface="+mn-ea"/>
                <a:cs typeface="+mn-ea"/>
                <a:sym typeface="+mn-lt"/>
              </a:rPr>
              <a:t> </a:t>
            </a:r>
            <a:r>
              <a:rPr lang="en-US" sz="2400" b="1" dirty="0" err="1">
                <a:solidFill>
                  <a:schemeClr val="dk2"/>
                </a:solidFill>
                <a:latin typeface="+mn-lt"/>
                <a:ea typeface="+mn-ea"/>
                <a:cs typeface="+mn-ea"/>
                <a:sym typeface="+mn-lt"/>
              </a:rPr>
              <a:t>giữa</a:t>
            </a:r>
            <a:r>
              <a:rPr lang="en-US" sz="2400" b="1" dirty="0">
                <a:solidFill>
                  <a:schemeClr val="dk2"/>
                </a:solidFill>
                <a:latin typeface="+mn-lt"/>
                <a:ea typeface="+mn-ea"/>
                <a:cs typeface="+mn-ea"/>
                <a:sym typeface="+mn-lt"/>
              </a:rPr>
              <a:t> </a:t>
            </a:r>
            <a:r>
              <a:rPr lang="en-US" sz="2400" b="1" dirty="0" err="1">
                <a:solidFill>
                  <a:schemeClr val="dk2"/>
                </a:solidFill>
                <a:latin typeface="+mn-lt"/>
                <a:ea typeface="+mn-ea"/>
                <a:cs typeface="+mn-ea"/>
                <a:sym typeface="+mn-lt"/>
              </a:rPr>
              <a:t>thiết</a:t>
            </a:r>
            <a:r>
              <a:rPr lang="en-US" sz="2400" b="1" dirty="0">
                <a:solidFill>
                  <a:schemeClr val="dk2"/>
                </a:solidFill>
                <a:latin typeface="+mn-lt"/>
                <a:ea typeface="+mn-ea"/>
                <a:cs typeface="+mn-ea"/>
                <a:sym typeface="+mn-lt"/>
              </a:rPr>
              <a:t> </a:t>
            </a:r>
            <a:r>
              <a:rPr lang="en-US" sz="2400" b="1" dirty="0" err="1">
                <a:solidFill>
                  <a:schemeClr val="dk2"/>
                </a:solidFill>
                <a:latin typeface="+mn-lt"/>
                <a:ea typeface="+mn-ea"/>
                <a:cs typeface="+mn-ea"/>
                <a:sym typeface="+mn-lt"/>
              </a:rPr>
              <a:t>kế</a:t>
            </a:r>
            <a:r>
              <a:rPr lang="en-US" sz="2400" b="1" dirty="0">
                <a:solidFill>
                  <a:schemeClr val="dk2"/>
                </a:solidFill>
                <a:latin typeface="+mn-lt"/>
                <a:ea typeface="+mn-ea"/>
                <a:cs typeface="+mn-ea"/>
                <a:sym typeface="+mn-lt"/>
              </a:rPr>
              <a:t> web </a:t>
            </a:r>
            <a:r>
              <a:rPr lang="en-US" sz="2400" b="1" dirty="0" err="1">
                <a:solidFill>
                  <a:schemeClr val="dk2"/>
                </a:solidFill>
                <a:latin typeface="+mn-lt"/>
                <a:ea typeface="+mn-ea"/>
                <a:cs typeface="+mn-ea"/>
                <a:sym typeface="+mn-lt"/>
              </a:rPr>
              <a:t>và</a:t>
            </a:r>
            <a:r>
              <a:rPr lang="en-US" sz="2400" b="1" dirty="0">
                <a:solidFill>
                  <a:schemeClr val="dk2"/>
                </a:solidFill>
                <a:latin typeface="+mn-lt"/>
                <a:ea typeface="+mn-ea"/>
                <a:cs typeface="+mn-ea"/>
                <a:sym typeface="+mn-lt"/>
              </a:rPr>
              <a:t> </a:t>
            </a:r>
            <a:r>
              <a:rPr lang="en-US" sz="2400" b="1" dirty="0" err="1">
                <a:solidFill>
                  <a:schemeClr val="dk2"/>
                </a:solidFill>
                <a:latin typeface="+mn-lt"/>
                <a:ea typeface="+mn-ea"/>
                <a:cs typeface="+mn-ea"/>
                <a:sym typeface="+mn-lt"/>
              </a:rPr>
              <a:t>lập</a:t>
            </a:r>
            <a:r>
              <a:rPr lang="en-US" sz="2400" b="1" dirty="0">
                <a:solidFill>
                  <a:schemeClr val="dk2"/>
                </a:solidFill>
                <a:latin typeface="+mn-lt"/>
                <a:ea typeface="+mn-ea"/>
                <a:cs typeface="+mn-ea"/>
                <a:sym typeface="+mn-lt"/>
              </a:rPr>
              <a:t> </a:t>
            </a:r>
            <a:r>
              <a:rPr lang="en-US" sz="2400" b="1" dirty="0" err="1">
                <a:solidFill>
                  <a:schemeClr val="dk2"/>
                </a:solidFill>
                <a:latin typeface="+mn-lt"/>
                <a:ea typeface="+mn-ea"/>
                <a:cs typeface="+mn-ea"/>
                <a:sym typeface="+mn-lt"/>
              </a:rPr>
              <a:t>trình</a:t>
            </a:r>
            <a:r>
              <a:rPr lang="en-US" sz="2400" b="1" dirty="0">
                <a:solidFill>
                  <a:schemeClr val="dk2"/>
                </a:solidFill>
                <a:latin typeface="+mn-lt"/>
                <a:ea typeface="+mn-ea"/>
                <a:cs typeface="+mn-ea"/>
                <a:sym typeface="+mn-lt"/>
              </a:rPr>
              <a:t> web</a:t>
            </a:r>
          </a:p>
        </p:txBody>
      </p:sp>
      <p:graphicFrame>
        <p:nvGraphicFramePr>
          <p:cNvPr id="5" name="Table 4">
            <a:extLst>
              <a:ext uri="{FF2B5EF4-FFF2-40B4-BE49-F238E27FC236}">
                <a16:creationId xmlns:a16="http://schemas.microsoft.com/office/drawing/2014/main" id="{D1AE9778-0C71-CC9C-5823-70E9C848236F}"/>
              </a:ext>
            </a:extLst>
          </p:cNvPr>
          <p:cNvGraphicFramePr>
            <a:graphicFrameLocks noGrp="1"/>
          </p:cNvGraphicFramePr>
          <p:nvPr>
            <p:extLst>
              <p:ext uri="{D42A27DB-BD31-4B8C-83A1-F6EECF244321}">
                <p14:modId xmlns:p14="http://schemas.microsoft.com/office/powerpoint/2010/main" val="3617809441"/>
              </p:ext>
            </p:extLst>
          </p:nvPr>
        </p:nvGraphicFramePr>
        <p:xfrm>
          <a:off x="423826" y="2254903"/>
          <a:ext cx="11181806" cy="4012548"/>
        </p:xfrm>
        <a:graphic>
          <a:graphicData uri="http://schemas.openxmlformats.org/drawingml/2006/table">
            <a:tbl>
              <a:tblPr firstRow="1" bandRow="1">
                <a:tableStyleId>{3C2FFA5D-87B4-456A-9821-1D502468CF0F}</a:tableStyleId>
              </a:tblPr>
              <a:tblGrid>
                <a:gridCol w="5590903">
                  <a:extLst>
                    <a:ext uri="{9D8B030D-6E8A-4147-A177-3AD203B41FA5}">
                      <a16:colId xmlns:a16="http://schemas.microsoft.com/office/drawing/2014/main" val="1118320825"/>
                    </a:ext>
                  </a:extLst>
                </a:gridCol>
                <a:gridCol w="5590903">
                  <a:extLst>
                    <a:ext uri="{9D8B030D-6E8A-4147-A177-3AD203B41FA5}">
                      <a16:colId xmlns:a16="http://schemas.microsoft.com/office/drawing/2014/main" val="4214380924"/>
                    </a:ext>
                  </a:extLst>
                </a:gridCol>
              </a:tblGrid>
              <a:tr h="601858">
                <a:tc>
                  <a:txBody>
                    <a:bodyPr/>
                    <a:lstStyle/>
                    <a:p>
                      <a:pPr algn="ctr">
                        <a:lnSpc>
                          <a:spcPct val="130000"/>
                        </a:lnSpc>
                        <a:spcBef>
                          <a:spcPts val="0"/>
                        </a:spcBef>
                        <a:spcAft>
                          <a:spcPts val="0"/>
                        </a:spcAft>
                      </a:pPr>
                      <a:r>
                        <a:rPr lang="en-US" sz="2400" b="1" i="0" kern="1200" dirty="0" err="1">
                          <a:solidFill>
                            <a:sysClr val="windowText" lastClr="000000"/>
                          </a:solidFill>
                          <a:effectLst/>
                          <a:latin typeface="+mn-lt"/>
                          <a:ea typeface="+mn-ea"/>
                          <a:cs typeface="+mn-ea"/>
                          <a:sym typeface="+mn-lt"/>
                        </a:rPr>
                        <a:t>Thiết</a:t>
                      </a:r>
                      <a:r>
                        <a:rPr lang="en-US" sz="2400" b="1" i="0" kern="1200" dirty="0">
                          <a:solidFill>
                            <a:sysClr val="windowText" lastClr="000000"/>
                          </a:solidFill>
                          <a:effectLst/>
                          <a:latin typeface="+mn-lt"/>
                          <a:ea typeface="+mn-ea"/>
                          <a:cs typeface="+mn-ea"/>
                          <a:sym typeface="+mn-lt"/>
                        </a:rPr>
                        <a:t> </a:t>
                      </a:r>
                      <a:r>
                        <a:rPr lang="en-US" sz="2400" b="1" i="0" kern="1200" dirty="0" err="1">
                          <a:solidFill>
                            <a:sysClr val="windowText" lastClr="000000"/>
                          </a:solidFill>
                          <a:effectLst/>
                          <a:latin typeface="+mn-lt"/>
                          <a:ea typeface="+mn-ea"/>
                          <a:cs typeface="+mn-ea"/>
                          <a:sym typeface="+mn-lt"/>
                        </a:rPr>
                        <a:t>kế</a:t>
                      </a:r>
                      <a:r>
                        <a:rPr lang="en-US" sz="2400" b="1" i="0" kern="1200" dirty="0">
                          <a:solidFill>
                            <a:sysClr val="windowText" lastClr="000000"/>
                          </a:solidFill>
                          <a:effectLst/>
                          <a:latin typeface="+mn-lt"/>
                          <a:ea typeface="+mn-ea"/>
                          <a:cs typeface="+mn-ea"/>
                          <a:sym typeface="+mn-lt"/>
                        </a:rPr>
                        <a:t> website</a:t>
                      </a:r>
                      <a:endParaRPr lang="en-US" sz="2400" b="1" dirty="0">
                        <a:solidFill>
                          <a:sysClr val="windowText" lastClr="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lnSpc>
                          <a:spcPct val="130000"/>
                        </a:lnSpc>
                        <a:spcBef>
                          <a:spcPts val="0"/>
                        </a:spcBef>
                        <a:spcAft>
                          <a:spcPts val="0"/>
                        </a:spcAft>
                      </a:pPr>
                      <a:r>
                        <a:rPr lang="en-US" sz="2400" b="1" i="0" kern="1200" dirty="0" err="1">
                          <a:solidFill>
                            <a:sysClr val="windowText" lastClr="000000"/>
                          </a:solidFill>
                          <a:effectLst/>
                          <a:latin typeface="+mn-lt"/>
                          <a:ea typeface="+mn-ea"/>
                          <a:cs typeface="+mn-ea"/>
                          <a:sym typeface="+mn-lt"/>
                        </a:rPr>
                        <a:t>Lập</a:t>
                      </a:r>
                      <a:r>
                        <a:rPr lang="en-US" sz="2400" b="1" i="0" kern="1200" dirty="0">
                          <a:solidFill>
                            <a:sysClr val="windowText" lastClr="000000"/>
                          </a:solidFill>
                          <a:effectLst/>
                          <a:latin typeface="+mn-lt"/>
                          <a:ea typeface="+mn-ea"/>
                          <a:cs typeface="+mn-ea"/>
                          <a:sym typeface="+mn-lt"/>
                        </a:rPr>
                        <a:t> </a:t>
                      </a:r>
                      <a:r>
                        <a:rPr lang="en-US" sz="2400" b="1" i="0" kern="1200" dirty="0" err="1">
                          <a:solidFill>
                            <a:sysClr val="windowText" lastClr="000000"/>
                          </a:solidFill>
                          <a:effectLst/>
                          <a:latin typeface="+mn-lt"/>
                          <a:ea typeface="+mn-ea"/>
                          <a:cs typeface="+mn-ea"/>
                          <a:sym typeface="+mn-lt"/>
                        </a:rPr>
                        <a:t>trình</a:t>
                      </a:r>
                      <a:r>
                        <a:rPr lang="en-US" sz="2400" b="1" i="0" kern="1200" dirty="0">
                          <a:solidFill>
                            <a:sysClr val="windowText" lastClr="000000"/>
                          </a:solidFill>
                          <a:effectLst/>
                          <a:latin typeface="+mn-lt"/>
                          <a:ea typeface="+mn-ea"/>
                          <a:cs typeface="+mn-ea"/>
                          <a:sym typeface="+mn-lt"/>
                        </a:rPr>
                        <a:t> web</a:t>
                      </a:r>
                      <a:endParaRPr lang="en-US" sz="2400" b="1" dirty="0">
                        <a:solidFill>
                          <a:sysClr val="windowText" lastClr="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2002937266"/>
                  </a:ext>
                </a:extLst>
              </a:tr>
              <a:tr h="3410690">
                <a:tc>
                  <a:txBody>
                    <a:bodyPr/>
                    <a:lstStyle/>
                    <a:p>
                      <a:pPr marL="0" indent="0" algn="just">
                        <a:lnSpc>
                          <a:spcPct val="130000"/>
                        </a:lnSpc>
                        <a:spcBef>
                          <a:spcPts val="0"/>
                        </a:spcBef>
                        <a:spcAft>
                          <a:spcPts val="0"/>
                        </a:spcAft>
                        <a:buFontTx/>
                        <a:buNone/>
                      </a:pPr>
                      <a:r>
                        <a:rPr lang="en-US" sz="2400" b="0" i="0" kern="1200" dirty="0" err="1">
                          <a:solidFill>
                            <a:schemeClr val="tx2"/>
                          </a:solidFill>
                          <a:effectLst/>
                          <a:latin typeface="+mn-lt"/>
                          <a:ea typeface="+mn-ea"/>
                          <a:cs typeface="+mn-ea"/>
                          <a:sym typeface="+mn-lt"/>
                        </a:rPr>
                        <a:t>Là</a:t>
                      </a:r>
                      <a:r>
                        <a:rPr lang="en-US" sz="2400" b="0" i="0" kern="1200" dirty="0">
                          <a:solidFill>
                            <a:schemeClr val="tx2"/>
                          </a:solidFill>
                          <a:effectLst/>
                          <a:latin typeface="+mn-lt"/>
                          <a:ea typeface="+mn-ea"/>
                          <a:cs typeface="+mn-ea"/>
                          <a:sym typeface="+mn-lt"/>
                        </a:rPr>
                        <a:t> </a:t>
                      </a:r>
                      <a:r>
                        <a:rPr lang="en-US" sz="2400" b="0" i="0" kern="1200" dirty="0" err="1">
                          <a:solidFill>
                            <a:schemeClr val="tx2"/>
                          </a:solidFill>
                          <a:effectLst/>
                          <a:latin typeface="+mn-lt"/>
                          <a:ea typeface="+mn-ea"/>
                          <a:cs typeface="+mn-ea"/>
                          <a:sym typeface="+mn-lt"/>
                        </a:rPr>
                        <a:t>công</a:t>
                      </a:r>
                      <a:r>
                        <a:rPr lang="en-US" sz="2400" b="0" i="0" kern="1200" dirty="0">
                          <a:solidFill>
                            <a:schemeClr val="tx2"/>
                          </a:solidFill>
                          <a:effectLst/>
                          <a:latin typeface="+mn-lt"/>
                          <a:ea typeface="+mn-ea"/>
                          <a:cs typeface="+mn-ea"/>
                          <a:sym typeface="+mn-lt"/>
                        </a:rPr>
                        <a:t> </a:t>
                      </a:r>
                      <a:r>
                        <a:rPr lang="en-US" sz="2400" b="0" i="0" kern="1200" dirty="0" err="1">
                          <a:solidFill>
                            <a:schemeClr val="tx2"/>
                          </a:solidFill>
                          <a:effectLst/>
                          <a:latin typeface="+mn-lt"/>
                          <a:ea typeface="+mn-ea"/>
                          <a:cs typeface="+mn-ea"/>
                          <a:sym typeface="+mn-lt"/>
                        </a:rPr>
                        <a:t>việc</a:t>
                      </a:r>
                      <a:r>
                        <a:rPr lang="en-US" sz="2400" b="0" i="0" kern="1200" dirty="0">
                          <a:solidFill>
                            <a:schemeClr val="tx2"/>
                          </a:solidFill>
                          <a:effectLst/>
                          <a:latin typeface="+mn-lt"/>
                          <a:ea typeface="+mn-ea"/>
                          <a:cs typeface="+mn-ea"/>
                          <a:sym typeface="+mn-lt"/>
                        </a:rPr>
                        <a:t> của </a:t>
                      </a:r>
                      <a:r>
                        <a:rPr lang="en-US" sz="2400" b="0" i="0" kern="1200" dirty="0" err="1">
                          <a:solidFill>
                            <a:schemeClr val="tx2"/>
                          </a:solidFill>
                          <a:effectLst/>
                          <a:latin typeface="+mn-lt"/>
                          <a:ea typeface="+mn-ea"/>
                          <a:cs typeface="+mn-ea"/>
                          <a:sym typeface="+mn-lt"/>
                        </a:rPr>
                        <a:t>một</a:t>
                      </a:r>
                      <a:r>
                        <a:rPr lang="en-US" sz="2400" b="0" i="0" kern="1200" dirty="0">
                          <a:solidFill>
                            <a:schemeClr val="tx2"/>
                          </a:solidFill>
                          <a:effectLst/>
                          <a:latin typeface="+mn-lt"/>
                          <a:ea typeface="+mn-ea"/>
                          <a:cs typeface="+mn-ea"/>
                          <a:sym typeface="+mn-lt"/>
                        </a:rPr>
                        <a:t> Web Designer (</a:t>
                      </a:r>
                      <a:r>
                        <a:rPr lang="en-US" sz="2400" b="0" i="0" kern="1200" dirty="0" err="1">
                          <a:solidFill>
                            <a:schemeClr val="tx2"/>
                          </a:solidFill>
                          <a:effectLst/>
                          <a:latin typeface="+mn-lt"/>
                          <a:ea typeface="+mn-ea"/>
                          <a:cs typeface="+mn-ea"/>
                          <a:sym typeface="+mn-lt"/>
                        </a:rPr>
                        <a:t>chuyên</a:t>
                      </a:r>
                      <a:r>
                        <a:rPr lang="en-US" sz="2400" b="0" i="0" kern="1200" dirty="0">
                          <a:solidFill>
                            <a:schemeClr val="tx2"/>
                          </a:solidFill>
                          <a:effectLst/>
                          <a:latin typeface="+mn-lt"/>
                          <a:ea typeface="+mn-ea"/>
                          <a:cs typeface="+mn-ea"/>
                          <a:sym typeface="+mn-lt"/>
                        </a:rPr>
                        <a:t> </a:t>
                      </a:r>
                      <a:r>
                        <a:rPr lang="en-US" sz="2400" b="0" i="0" kern="1200" dirty="0" err="1">
                          <a:solidFill>
                            <a:schemeClr val="tx2"/>
                          </a:solidFill>
                          <a:effectLst/>
                          <a:latin typeface="+mn-lt"/>
                          <a:ea typeface="+mn-ea"/>
                          <a:cs typeface="+mn-ea"/>
                          <a:sym typeface="+mn-lt"/>
                        </a:rPr>
                        <a:t>viên</a:t>
                      </a:r>
                      <a:r>
                        <a:rPr lang="en-US" sz="2400" b="0" i="0" kern="1200" dirty="0">
                          <a:solidFill>
                            <a:schemeClr val="tx2"/>
                          </a:solidFill>
                          <a:effectLst/>
                          <a:latin typeface="+mn-lt"/>
                          <a:ea typeface="+mn-ea"/>
                          <a:cs typeface="+mn-ea"/>
                          <a:sym typeface="+mn-lt"/>
                        </a:rPr>
                        <a:t> </a:t>
                      </a:r>
                      <a:r>
                        <a:rPr lang="en-US" sz="2400" b="0" i="0" kern="1200" dirty="0" err="1">
                          <a:solidFill>
                            <a:schemeClr val="tx2"/>
                          </a:solidFill>
                          <a:effectLst/>
                          <a:latin typeface="+mn-lt"/>
                          <a:ea typeface="+mn-ea"/>
                          <a:cs typeface="+mn-ea"/>
                          <a:sym typeface="+mn-lt"/>
                        </a:rPr>
                        <a:t>thiết</a:t>
                      </a:r>
                      <a:r>
                        <a:rPr lang="en-US" sz="2400" b="0" i="0" kern="1200" dirty="0">
                          <a:solidFill>
                            <a:schemeClr val="tx2"/>
                          </a:solidFill>
                          <a:effectLst/>
                          <a:latin typeface="+mn-lt"/>
                          <a:ea typeface="+mn-ea"/>
                          <a:cs typeface="+mn-ea"/>
                          <a:sym typeface="+mn-lt"/>
                        </a:rPr>
                        <a:t> </a:t>
                      </a:r>
                      <a:r>
                        <a:rPr lang="en-US" sz="2400" b="0" i="0" kern="1200" dirty="0" err="1">
                          <a:solidFill>
                            <a:schemeClr val="tx2"/>
                          </a:solidFill>
                          <a:effectLst/>
                          <a:latin typeface="+mn-lt"/>
                          <a:ea typeface="+mn-ea"/>
                          <a:cs typeface="+mn-ea"/>
                          <a:sym typeface="+mn-lt"/>
                        </a:rPr>
                        <a:t>kế</a:t>
                      </a:r>
                      <a:r>
                        <a:rPr lang="en-US" sz="2400" b="0" i="0" kern="1200" dirty="0">
                          <a:solidFill>
                            <a:schemeClr val="tx2"/>
                          </a:solidFill>
                          <a:effectLst/>
                          <a:latin typeface="+mn-lt"/>
                          <a:ea typeface="+mn-ea"/>
                          <a:cs typeface="+mn-ea"/>
                          <a:sym typeface="+mn-lt"/>
                        </a:rPr>
                        <a:t> website) </a:t>
                      </a:r>
                      <a:r>
                        <a:rPr lang="en-US" sz="2400" b="0" i="0" kern="1200" dirty="0" err="1">
                          <a:solidFill>
                            <a:schemeClr val="tx2"/>
                          </a:solidFill>
                          <a:effectLst/>
                          <a:latin typeface="+mn-lt"/>
                          <a:ea typeface="+mn-ea"/>
                          <a:cs typeface="+mn-ea"/>
                          <a:sym typeface="+mn-lt"/>
                        </a:rPr>
                        <a:t>có</a:t>
                      </a:r>
                      <a:r>
                        <a:rPr lang="en-US" sz="2400" b="0" i="0" kern="1200" dirty="0">
                          <a:solidFill>
                            <a:schemeClr val="tx2"/>
                          </a:solidFill>
                          <a:effectLst/>
                          <a:latin typeface="+mn-lt"/>
                          <a:ea typeface="+mn-ea"/>
                          <a:cs typeface="+mn-ea"/>
                          <a:sym typeface="+mn-lt"/>
                        </a:rPr>
                        <a:t> </a:t>
                      </a:r>
                      <a:r>
                        <a:rPr lang="en-US" sz="2400" b="0" i="0" kern="1200" dirty="0" err="1">
                          <a:solidFill>
                            <a:schemeClr val="tx2"/>
                          </a:solidFill>
                          <a:effectLst/>
                          <a:latin typeface="+mn-lt"/>
                          <a:ea typeface="+mn-ea"/>
                          <a:cs typeface="+mn-ea"/>
                          <a:sym typeface="+mn-lt"/>
                        </a:rPr>
                        <a:t>nhiệm</a:t>
                      </a:r>
                      <a:r>
                        <a:rPr lang="en-US" sz="2400" b="0" i="0" kern="1200" dirty="0">
                          <a:solidFill>
                            <a:schemeClr val="tx2"/>
                          </a:solidFill>
                          <a:effectLst/>
                          <a:latin typeface="+mn-lt"/>
                          <a:ea typeface="+mn-ea"/>
                          <a:cs typeface="+mn-ea"/>
                          <a:sym typeface="+mn-lt"/>
                        </a:rPr>
                        <a:t> </a:t>
                      </a:r>
                      <a:r>
                        <a:rPr lang="en-US" sz="2400" b="0" i="0" kern="1200" dirty="0" err="1">
                          <a:solidFill>
                            <a:schemeClr val="tx2"/>
                          </a:solidFill>
                          <a:effectLst/>
                          <a:latin typeface="+mn-lt"/>
                          <a:ea typeface="+mn-ea"/>
                          <a:cs typeface="+mn-ea"/>
                          <a:sym typeface="+mn-lt"/>
                        </a:rPr>
                        <a:t>vụ</a:t>
                      </a:r>
                      <a:r>
                        <a:rPr lang="en-US" sz="2400" b="0" i="0" kern="1200" dirty="0">
                          <a:solidFill>
                            <a:schemeClr val="tx2"/>
                          </a:solidFill>
                          <a:effectLst/>
                          <a:latin typeface="+mn-lt"/>
                          <a:ea typeface="+mn-ea"/>
                          <a:cs typeface="+mn-ea"/>
                          <a:sym typeface="+mn-lt"/>
                        </a:rPr>
                        <a:t> </a:t>
                      </a:r>
                      <a:r>
                        <a:rPr lang="en-US" sz="2400" b="0" i="0" kern="1200" dirty="0" err="1">
                          <a:solidFill>
                            <a:schemeClr val="tx2"/>
                          </a:solidFill>
                          <a:effectLst/>
                          <a:latin typeface="+mn-lt"/>
                          <a:ea typeface="+mn-ea"/>
                          <a:cs typeface="+mn-ea"/>
                          <a:sym typeface="+mn-lt"/>
                        </a:rPr>
                        <a:t>tạo</a:t>
                      </a:r>
                      <a:r>
                        <a:rPr lang="en-US" sz="2400" b="0" i="0" kern="1200" dirty="0">
                          <a:solidFill>
                            <a:schemeClr val="tx2"/>
                          </a:solidFill>
                          <a:effectLst/>
                          <a:latin typeface="+mn-lt"/>
                          <a:ea typeface="+mn-ea"/>
                          <a:cs typeface="+mn-ea"/>
                          <a:sym typeface="+mn-lt"/>
                        </a:rPr>
                        <a:t> </a:t>
                      </a:r>
                      <a:r>
                        <a:rPr lang="en-US" sz="2400" b="0" i="0" kern="1200" dirty="0" err="1">
                          <a:solidFill>
                            <a:schemeClr val="tx2"/>
                          </a:solidFill>
                          <a:effectLst/>
                          <a:latin typeface="+mn-lt"/>
                          <a:ea typeface="+mn-ea"/>
                          <a:cs typeface="+mn-ea"/>
                          <a:sym typeface="+mn-lt"/>
                        </a:rPr>
                        <a:t>ra</a:t>
                      </a:r>
                      <a:r>
                        <a:rPr lang="en-US" sz="2400" b="0" i="0" kern="1200" dirty="0">
                          <a:solidFill>
                            <a:schemeClr val="tx2"/>
                          </a:solidFill>
                          <a:effectLst/>
                          <a:latin typeface="+mn-lt"/>
                          <a:ea typeface="+mn-ea"/>
                          <a:cs typeface="+mn-ea"/>
                          <a:sym typeface="+mn-lt"/>
                        </a:rPr>
                        <a:t> </a:t>
                      </a:r>
                      <a:r>
                        <a:rPr lang="en-US" sz="2400" b="0" i="0" kern="1200" dirty="0" err="1">
                          <a:solidFill>
                            <a:schemeClr val="tx2"/>
                          </a:solidFill>
                          <a:effectLst/>
                          <a:latin typeface="+mn-lt"/>
                          <a:ea typeface="+mn-ea"/>
                          <a:cs typeface="+mn-ea"/>
                          <a:sym typeface="+mn-lt"/>
                        </a:rPr>
                        <a:t>giao</a:t>
                      </a:r>
                      <a:r>
                        <a:rPr lang="en-US" sz="2400" b="0" i="0" kern="1200" dirty="0">
                          <a:solidFill>
                            <a:schemeClr val="tx2"/>
                          </a:solidFill>
                          <a:effectLst/>
                          <a:latin typeface="+mn-lt"/>
                          <a:ea typeface="+mn-ea"/>
                          <a:cs typeface="+mn-ea"/>
                          <a:sym typeface="+mn-lt"/>
                        </a:rPr>
                        <a:t> </a:t>
                      </a:r>
                      <a:r>
                        <a:rPr lang="en-US" sz="2400" b="0" i="0" kern="1200" dirty="0" err="1">
                          <a:solidFill>
                            <a:schemeClr val="tx2"/>
                          </a:solidFill>
                          <a:effectLst/>
                          <a:latin typeface="+mn-lt"/>
                          <a:ea typeface="+mn-ea"/>
                          <a:cs typeface="+mn-ea"/>
                          <a:sym typeface="+mn-lt"/>
                        </a:rPr>
                        <a:t>diện</a:t>
                      </a:r>
                      <a:r>
                        <a:rPr lang="en-US" sz="2400" b="0" i="0" kern="1200" dirty="0">
                          <a:solidFill>
                            <a:schemeClr val="tx2"/>
                          </a:solidFill>
                          <a:effectLst/>
                          <a:latin typeface="+mn-lt"/>
                          <a:ea typeface="+mn-ea"/>
                          <a:cs typeface="+mn-ea"/>
                          <a:sym typeface="+mn-lt"/>
                        </a:rPr>
                        <a:t> website </a:t>
                      </a:r>
                      <a:r>
                        <a:rPr lang="en-US" sz="2400" b="0" i="0" kern="1200" dirty="0" err="1">
                          <a:solidFill>
                            <a:schemeClr val="tx2"/>
                          </a:solidFill>
                          <a:effectLst/>
                          <a:latin typeface="+mn-lt"/>
                          <a:ea typeface="+mn-ea"/>
                          <a:cs typeface="+mn-ea"/>
                          <a:sym typeface="+mn-lt"/>
                        </a:rPr>
                        <a:t>một</a:t>
                      </a:r>
                      <a:r>
                        <a:rPr lang="en-US" sz="2400" b="0" i="0" kern="1200" dirty="0">
                          <a:solidFill>
                            <a:schemeClr val="tx2"/>
                          </a:solidFill>
                          <a:effectLst/>
                          <a:latin typeface="+mn-lt"/>
                          <a:ea typeface="+mn-ea"/>
                          <a:cs typeface="+mn-ea"/>
                          <a:sym typeface="+mn-lt"/>
                        </a:rPr>
                        <a:t> </a:t>
                      </a:r>
                      <a:r>
                        <a:rPr lang="en-US" sz="2400" b="0" i="0" kern="1200" dirty="0" err="1">
                          <a:solidFill>
                            <a:schemeClr val="tx2"/>
                          </a:solidFill>
                          <a:effectLst/>
                          <a:latin typeface="+mn-lt"/>
                          <a:ea typeface="+mn-ea"/>
                          <a:cs typeface="+mn-ea"/>
                          <a:sym typeface="+mn-lt"/>
                        </a:rPr>
                        <a:t>cách</a:t>
                      </a:r>
                      <a:r>
                        <a:rPr lang="en-US" sz="2400" b="0" i="0" kern="1200" dirty="0">
                          <a:solidFill>
                            <a:schemeClr val="tx2"/>
                          </a:solidFill>
                          <a:effectLst/>
                          <a:latin typeface="+mn-lt"/>
                          <a:ea typeface="+mn-ea"/>
                          <a:cs typeface="+mn-ea"/>
                          <a:sym typeface="+mn-lt"/>
                        </a:rPr>
                        <a:t> </a:t>
                      </a:r>
                      <a:r>
                        <a:rPr lang="en-US" sz="2400" b="0" i="0" kern="1200" dirty="0" err="1">
                          <a:solidFill>
                            <a:schemeClr val="tx2"/>
                          </a:solidFill>
                          <a:effectLst/>
                          <a:latin typeface="+mn-lt"/>
                          <a:ea typeface="+mn-ea"/>
                          <a:cs typeface="+mn-ea"/>
                          <a:sym typeface="+mn-lt"/>
                        </a:rPr>
                        <a:t>hoàn</a:t>
                      </a:r>
                      <a:r>
                        <a:rPr lang="en-US" sz="2400" b="0" i="0" kern="1200" dirty="0">
                          <a:solidFill>
                            <a:schemeClr val="tx2"/>
                          </a:solidFill>
                          <a:effectLst/>
                          <a:latin typeface="+mn-lt"/>
                          <a:ea typeface="+mn-ea"/>
                          <a:cs typeface="+mn-ea"/>
                          <a:sym typeface="+mn-lt"/>
                        </a:rPr>
                        <a:t> </a:t>
                      </a:r>
                      <a:r>
                        <a:rPr lang="en-US" sz="2400" b="0" i="0" kern="1200" dirty="0" err="1">
                          <a:solidFill>
                            <a:schemeClr val="tx2"/>
                          </a:solidFill>
                          <a:effectLst/>
                          <a:latin typeface="+mn-lt"/>
                          <a:ea typeface="+mn-ea"/>
                          <a:cs typeface="+mn-ea"/>
                          <a:sym typeface="+mn-lt"/>
                        </a:rPr>
                        <a:t>chỉnh</a:t>
                      </a:r>
                      <a:r>
                        <a:rPr lang="en-US" sz="2400" b="0" i="0" kern="1200" dirty="0">
                          <a:solidFill>
                            <a:schemeClr val="tx2"/>
                          </a:solidFill>
                          <a:effectLst/>
                          <a:latin typeface="+mn-lt"/>
                          <a:ea typeface="+mn-ea"/>
                          <a:cs typeface="+mn-ea"/>
                          <a:sym typeface="+mn-lt"/>
                        </a:rPr>
                        <a:t>, </a:t>
                      </a:r>
                      <a:r>
                        <a:rPr lang="en-US" sz="2400" b="0" i="0" kern="1200" dirty="0" err="1">
                          <a:solidFill>
                            <a:schemeClr val="tx2"/>
                          </a:solidFill>
                          <a:effectLst/>
                          <a:latin typeface="+mn-lt"/>
                          <a:ea typeface="+mn-ea"/>
                          <a:cs typeface="+mn-ea"/>
                          <a:sym typeface="+mn-lt"/>
                        </a:rPr>
                        <a:t>nó</a:t>
                      </a:r>
                      <a:r>
                        <a:rPr lang="en-US" sz="2400" b="0" i="0" kern="1200" dirty="0">
                          <a:solidFill>
                            <a:schemeClr val="tx2"/>
                          </a:solidFill>
                          <a:effectLst/>
                          <a:latin typeface="+mn-lt"/>
                          <a:ea typeface="+mn-ea"/>
                          <a:cs typeface="+mn-ea"/>
                          <a:sym typeface="+mn-lt"/>
                        </a:rPr>
                        <a:t> </a:t>
                      </a:r>
                      <a:r>
                        <a:rPr lang="en-US" sz="2400" b="0" i="0" kern="1200" dirty="0" err="1">
                          <a:solidFill>
                            <a:schemeClr val="tx2"/>
                          </a:solidFill>
                          <a:effectLst/>
                          <a:latin typeface="+mn-lt"/>
                          <a:ea typeface="+mn-ea"/>
                          <a:cs typeface="+mn-ea"/>
                          <a:sym typeface="+mn-lt"/>
                        </a:rPr>
                        <a:t>có</a:t>
                      </a:r>
                      <a:r>
                        <a:rPr lang="en-US" sz="2400" b="0" i="0" kern="1200" dirty="0">
                          <a:solidFill>
                            <a:schemeClr val="tx2"/>
                          </a:solidFill>
                          <a:effectLst/>
                          <a:latin typeface="+mn-lt"/>
                          <a:ea typeface="+mn-ea"/>
                          <a:cs typeface="+mn-ea"/>
                          <a:sym typeface="+mn-lt"/>
                        </a:rPr>
                        <a:t> </a:t>
                      </a:r>
                      <a:r>
                        <a:rPr lang="en-US" sz="2400" b="0" i="0" kern="1200" dirty="0" err="1">
                          <a:solidFill>
                            <a:schemeClr val="tx2"/>
                          </a:solidFill>
                          <a:effectLst/>
                          <a:latin typeface="+mn-lt"/>
                          <a:ea typeface="+mn-ea"/>
                          <a:cs typeface="+mn-ea"/>
                          <a:sym typeface="+mn-lt"/>
                        </a:rPr>
                        <a:t>thể</a:t>
                      </a:r>
                      <a:r>
                        <a:rPr lang="en-US" sz="2400" b="0" i="0" kern="1200" dirty="0">
                          <a:solidFill>
                            <a:schemeClr val="tx2"/>
                          </a:solidFill>
                          <a:effectLst/>
                          <a:latin typeface="+mn-lt"/>
                          <a:ea typeface="+mn-ea"/>
                          <a:cs typeface="+mn-ea"/>
                          <a:sym typeface="+mn-lt"/>
                        </a:rPr>
                        <a:t> ở </a:t>
                      </a:r>
                      <a:r>
                        <a:rPr lang="en-US" sz="2400" b="0" i="0" kern="1200" dirty="0" err="1">
                          <a:solidFill>
                            <a:schemeClr val="tx2"/>
                          </a:solidFill>
                          <a:effectLst/>
                          <a:latin typeface="+mn-lt"/>
                          <a:ea typeface="+mn-ea"/>
                          <a:cs typeface="+mn-ea"/>
                          <a:sym typeface="+mn-lt"/>
                        </a:rPr>
                        <a:t>dạng</a:t>
                      </a:r>
                      <a:r>
                        <a:rPr lang="en-US" sz="2400" b="0" i="0" kern="1200" dirty="0">
                          <a:solidFill>
                            <a:schemeClr val="tx2"/>
                          </a:solidFill>
                          <a:effectLst/>
                          <a:latin typeface="+mn-lt"/>
                          <a:ea typeface="+mn-ea"/>
                          <a:cs typeface="+mn-ea"/>
                          <a:sym typeface="+mn-lt"/>
                        </a:rPr>
                        <a:t> </a:t>
                      </a:r>
                      <a:r>
                        <a:rPr lang="en-US" sz="2400" b="0" i="0" kern="1200" dirty="0" err="1">
                          <a:solidFill>
                            <a:schemeClr val="tx2"/>
                          </a:solidFill>
                          <a:effectLst/>
                          <a:latin typeface="+mn-lt"/>
                          <a:ea typeface="+mn-ea"/>
                          <a:cs typeface="+mn-ea"/>
                          <a:sym typeface="+mn-lt"/>
                        </a:rPr>
                        <a:t>ảnh</a:t>
                      </a:r>
                      <a:r>
                        <a:rPr lang="en-US" sz="2400" b="0" i="0" kern="1200" dirty="0">
                          <a:solidFill>
                            <a:schemeClr val="tx2"/>
                          </a:solidFill>
                          <a:effectLst/>
                          <a:latin typeface="+mn-lt"/>
                          <a:ea typeface="+mn-ea"/>
                          <a:cs typeface="+mn-ea"/>
                          <a:sym typeface="+mn-lt"/>
                        </a:rPr>
                        <a:t> </a:t>
                      </a:r>
                      <a:r>
                        <a:rPr lang="en-US" sz="2400" b="0" i="0" kern="1200" dirty="0" err="1">
                          <a:solidFill>
                            <a:schemeClr val="tx2"/>
                          </a:solidFill>
                          <a:effectLst/>
                          <a:latin typeface="+mn-lt"/>
                          <a:ea typeface="+mn-ea"/>
                          <a:cs typeface="+mn-ea"/>
                          <a:sym typeface="+mn-lt"/>
                        </a:rPr>
                        <a:t>hoặc</a:t>
                      </a:r>
                      <a:r>
                        <a:rPr lang="en-US" sz="2400" b="0" i="0" kern="1200" dirty="0">
                          <a:solidFill>
                            <a:schemeClr val="tx2"/>
                          </a:solidFill>
                          <a:effectLst/>
                          <a:latin typeface="+mn-lt"/>
                          <a:ea typeface="+mn-ea"/>
                          <a:cs typeface="+mn-ea"/>
                          <a:sym typeface="+mn-lt"/>
                        </a:rPr>
                        <a:t> </a:t>
                      </a:r>
                      <a:r>
                        <a:rPr lang="en-US" sz="2400" b="0" i="0" kern="1200" dirty="0" err="1">
                          <a:solidFill>
                            <a:schemeClr val="tx2"/>
                          </a:solidFill>
                          <a:effectLst/>
                          <a:latin typeface="+mn-lt"/>
                          <a:ea typeface="+mn-ea"/>
                          <a:cs typeface="+mn-ea"/>
                          <a:sym typeface="+mn-lt"/>
                        </a:rPr>
                        <a:t>dạng</a:t>
                      </a:r>
                      <a:r>
                        <a:rPr lang="en-US" sz="2400" b="0" i="0" kern="1200" dirty="0">
                          <a:solidFill>
                            <a:schemeClr val="tx2"/>
                          </a:solidFill>
                          <a:effectLst/>
                          <a:latin typeface="+mn-lt"/>
                          <a:ea typeface="+mn-ea"/>
                          <a:cs typeface="+mn-ea"/>
                          <a:sym typeface="+mn-lt"/>
                        </a:rPr>
                        <a:t> web </a:t>
                      </a:r>
                      <a:r>
                        <a:rPr lang="en-US" sz="2400" b="0" i="0" kern="1200" dirty="0" err="1">
                          <a:solidFill>
                            <a:schemeClr val="tx2"/>
                          </a:solidFill>
                          <a:effectLst/>
                          <a:latin typeface="+mn-lt"/>
                          <a:ea typeface="+mn-ea"/>
                          <a:cs typeface="+mn-ea"/>
                          <a:sym typeface="+mn-lt"/>
                        </a:rPr>
                        <a:t>tĩnh</a:t>
                      </a:r>
                      <a:r>
                        <a:rPr lang="en-US" sz="2400" b="0" i="0" kern="1200" dirty="0">
                          <a:solidFill>
                            <a:schemeClr val="tx2"/>
                          </a:solidFill>
                          <a:effectLst/>
                          <a:latin typeface="+mn-lt"/>
                          <a:ea typeface="+mn-ea"/>
                          <a:cs typeface="+mn-ea"/>
                          <a:sym typeface="+mn-lt"/>
                        </a:rPr>
                        <a:t> HTML.</a:t>
                      </a:r>
                      <a:endParaRPr lang="en-US" sz="2400" dirty="0">
                        <a:solidFill>
                          <a:schemeClr val="tx2"/>
                        </a:solidFill>
                        <a:latin typeface="+mn-lt"/>
                        <a:ea typeface="+mn-ea"/>
                        <a:cs typeface="+mn-ea"/>
                        <a:sym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indent="0" algn="just">
                        <a:lnSpc>
                          <a:spcPct val="130000"/>
                        </a:lnSpc>
                        <a:spcBef>
                          <a:spcPts val="0"/>
                        </a:spcBef>
                        <a:spcAft>
                          <a:spcPts val="0"/>
                        </a:spcAft>
                        <a:buFontTx/>
                        <a:buNone/>
                      </a:pPr>
                      <a:r>
                        <a:rPr lang="en-US" sz="2400" b="0" i="0" kern="1200" dirty="0">
                          <a:solidFill>
                            <a:schemeClr val="tx2"/>
                          </a:solidFill>
                          <a:effectLst/>
                          <a:latin typeface="+mn-lt"/>
                          <a:ea typeface="+mn-ea"/>
                          <a:cs typeface="+mn-ea"/>
                          <a:sym typeface="+mn-lt"/>
                        </a:rPr>
                        <a:t>L</a:t>
                      </a:r>
                      <a:r>
                        <a:rPr lang="vi-VN" sz="2400" b="0" i="0" kern="1200" dirty="0">
                          <a:solidFill>
                            <a:schemeClr val="tx2"/>
                          </a:solidFill>
                          <a:effectLst/>
                          <a:latin typeface="+mn-lt"/>
                          <a:ea typeface="+mn-ea"/>
                          <a:cs typeface="+mn-ea"/>
                          <a:sym typeface="+mn-lt"/>
                        </a:rPr>
                        <a:t>à công việc của một Web Developer (Lập trình viên website), có nhiệm vụ nhận toàn bộ dữ liệu từ bộ phận thiết kế web để chuyển thành một hệ thống website hoàn chỉnh tương tác với cơ sở dữ liệu và tương tác với người dùng.</a:t>
                      </a:r>
                      <a:endParaRPr lang="en-US" sz="2400" dirty="0">
                        <a:solidFill>
                          <a:schemeClr val="tx2"/>
                        </a:solidFill>
                        <a:latin typeface="+mn-lt"/>
                        <a:ea typeface="+mn-ea"/>
                        <a:cs typeface="+mn-ea"/>
                        <a:sym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899596081"/>
                  </a:ext>
                </a:extLst>
              </a:tr>
            </a:tbl>
          </a:graphicData>
        </a:graphic>
      </p:graphicFrame>
    </p:spTree>
    <p:extLst>
      <p:ext uri="{BB962C8B-B14F-4D97-AF65-F5344CB8AC3E}">
        <p14:creationId xmlns:p14="http://schemas.microsoft.com/office/powerpoint/2010/main" val="551946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39939" y="1551564"/>
            <a:ext cx="10058402" cy="586244"/>
          </a:xfrm>
        </p:spPr>
        <p:txBody>
          <a:bodyPr>
            <a:normAutofit/>
          </a:bodyPr>
          <a:lstStyle/>
          <a:p>
            <a:pPr algn="ctr"/>
            <a:r>
              <a:rPr lang="en-US" sz="2400" b="1" dirty="0" err="1">
                <a:solidFill>
                  <a:schemeClr val="dk2"/>
                </a:solidFill>
                <a:latin typeface="+mn-lt"/>
                <a:ea typeface="+mn-ea"/>
                <a:cs typeface="+mn-ea"/>
                <a:sym typeface="+mn-lt"/>
              </a:rPr>
              <a:t>Sự</a:t>
            </a:r>
            <a:r>
              <a:rPr lang="en-US" sz="2400" b="1" dirty="0">
                <a:solidFill>
                  <a:schemeClr val="dk2"/>
                </a:solidFill>
                <a:latin typeface="+mn-lt"/>
                <a:ea typeface="+mn-ea"/>
                <a:cs typeface="+mn-ea"/>
                <a:sym typeface="+mn-lt"/>
              </a:rPr>
              <a:t> </a:t>
            </a:r>
            <a:r>
              <a:rPr lang="en-US" sz="2400" b="1" dirty="0" err="1">
                <a:solidFill>
                  <a:schemeClr val="dk2"/>
                </a:solidFill>
                <a:latin typeface="+mn-lt"/>
                <a:ea typeface="+mn-ea"/>
                <a:cs typeface="+mn-ea"/>
                <a:sym typeface="+mn-lt"/>
              </a:rPr>
              <a:t>khác</a:t>
            </a:r>
            <a:r>
              <a:rPr lang="en-US" sz="2400" b="1" dirty="0">
                <a:solidFill>
                  <a:schemeClr val="dk2"/>
                </a:solidFill>
                <a:latin typeface="+mn-lt"/>
                <a:ea typeface="+mn-ea"/>
                <a:cs typeface="+mn-ea"/>
                <a:sym typeface="+mn-lt"/>
              </a:rPr>
              <a:t> </a:t>
            </a:r>
            <a:r>
              <a:rPr lang="en-US" sz="2400" b="1" dirty="0" err="1">
                <a:solidFill>
                  <a:schemeClr val="dk2"/>
                </a:solidFill>
                <a:latin typeface="+mn-lt"/>
                <a:ea typeface="+mn-ea"/>
                <a:cs typeface="+mn-ea"/>
                <a:sym typeface="+mn-lt"/>
              </a:rPr>
              <a:t>nhau</a:t>
            </a:r>
            <a:r>
              <a:rPr lang="en-US" sz="2400" b="1" dirty="0">
                <a:solidFill>
                  <a:schemeClr val="dk2"/>
                </a:solidFill>
                <a:latin typeface="+mn-lt"/>
                <a:ea typeface="+mn-ea"/>
                <a:cs typeface="+mn-ea"/>
                <a:sym typeface="+mn-lt"/>
              </a:rPr>
              <a:t> </a:t>
            </a:r>
            <a:r>
              <a:rPr lang="en-US" sz="2400" b="1" dirty="0" err="1">
                <a:solidFill>
                  <a:schemeClr val="dk2"/>
                </a:solidFill>
                <a:latin typeface="+mn-lt"/>
                <a:ea typeface="+mn-ea"/>
                <a:cs typeface="+mn-ea"/>
                <a:sym typeface="+mn-lt"/>
              </a:rPr>
              <a:t>giữa</a:t>
            </a:r>
            <a:r>
              <a:rPr lang="en-US" sz="2400" b="1" dirty="0">
                <a:solidFill>
                  <a:schemeClr val="dk2"/>
                </a:solidFill>
                <a:latin typeface="+mn-lt"/>
                <a:ea typeface="+mn-ea"/>
                <a:cs typeface="+mn-ea"/>
                <a:sym typeface="+mn-lt"/>
              </a:rPr>
              <a:t> </a:t>
            </a:r>
            <a:r>
              <a:rPr lang="en-US" sz="2400" b="1" dirty="0" err="1">
                <a:solidFill>
                  <a:schemeClr val="dk2"/>
                </a:solidFill>
                <a:latin typeface="+mn-lt"/>
                <a:ea typeface="+mn-ea"/>
                <a:cs typeface="+mn-ea"/>
                <a:sym typeface="+mn-lt"/>
              </a:rPr>
              <a:t>thiết</a:t>
            </a:r>
            <a:r>
              <a:rPr lang="en-US" sz="2400" b="1" dirty="0">
                <a:solidFill>
                  <a:schemeClr val="dk2"/>
                </a:solidFill>
                <a:latin typeface="+mn-lt"/>
                <a:ea typeface="+mn-ea"/>
                <a:cs typeface="+mn-ea"/>
                <a:sym typeface="+mn-lt"/>
              </a:rPr>
              <a:t> </a:t>
            </a:r>
            <a:r>
              <a:rPr lang="en-US" sz="2400" b="1" dirty="0" err="1">
                <a:solidFill>
                  <a:schemeClr val="dk2"/>
                </a:solidFill>
                <a:latin typeface="+mn-lt"/>
                <a:ea typeface="+mn-ea"/>
                <a:cs typeface="+mn-ea"/>
                <a:sym typeface="+mn-lt"/>
              </a:rPr>
              <a:t>kế</a:t>
            </a:r>
            <a:r>
              <a:rPr lang="en-US" sz="2400" b="1" dirty="0">
                <a:solidFill>
                  <a:schemeClr val="dk2"/>
                </a:solidFill>
                <a:latin typeface="+mn-lt"/>
                <a:ea typeface="+mn-ea"/>
                <a:cs typeface="+mn-ea"/>
                <a:sym typeface="+mn-lt"/>
              </a:rPr>
              <a:t> web </a:t>
            </a:r>
            <a:r>
              <a:rPr lang="en-US" sz="2400" b="1" dirty="0" err="1">
                <a:solidFill>
                  <a:schemeClr val="dk2"/>
                </a:solidFill>
                <a:latin typeface="+mn-lt"/>
                <a:ea typeface="+mn-ea"/>
                <a:cs typeface="+mn-ea"/>
                <a:sym typeface="+mn-lt"/>
              </a:rPr>
              <a:t>và</a:t>
            </a:r>
            <a:r>
              <a:rPr lang="en-US" sz="2400" b="1" dirty="0">
                <a:solidFill>
                  <a:schemeClr val="dk2"/>
                </a:solidFill>
                <a:latin typeface="+mn-lt"/>
                <a:ea typeface="+mn-ea"/>
                <a:cs typeface="+mn-ea"/>
                <a:sym typeface="+mn-lt"/>
              </a:rPr>
              <a:t> </a:t>
            </a:r>
            <a:r>
              <a:rPr lang="en-US" sz="2400" b="1" dirty="0" err="1">
                <a:solidFill>
                  <a:schemeClr val="dk2"/>
                </a:solidFill>
                <a:latin typeface="+mn-lt"/>
                <a:ea typeface="+mn-ea"/>
                <a:cs typeface="+mn-ea"/>
                <a:sym typeface="+mn-lt"/>
              </a:rPr>
              <a:t>lập</a:t>
            </a:r>
            <a:r>
              <a:rPr lang="en-US" sz="2400" b="1" dirty="0">
                <a:solidFill>
                  <a:schemeClr val="dk2"/>
                </a:solidFill>
                <a:latin typeface="+mn-lt"/>
                <a:ea typeface="+mn-ea"/>
                <a:cs typeface="+mn-ea"/>
                <a:sym typeface="+mn-lt"/>
              </a:rPr>
              <a:t> </a:t>
            </a:r>
            <a:r>
              <a:rPr lang="en-US" sz="2400" b="1" dirty="0" err="1">
                <a:solidFill>
                  <a:schemeClr val="dk2"/>
                </a:solidFill>
                <a:latin typeface="+mn-lt"/>
                <a:ea typeface="+mn-ea"/>
                <a:cs typeface="+mn-ea"/>
                <a:sym typeface="+mn-lt"/>
              </a:rPr>
              <a:t>trình</a:t>
            </a:r>
            <a:r>
              <a:rPr lang="en-US" sz="2400" b="1" dirty="0">
                <a:solidFill>
                  <a:schemeClr val="dk2"/>
                </a:solidFill>
                <a:latin typeface="+mn-lt"/>
                <a:ea typeface="+mn-ea"/>
                <a:cs typeface="+mn-ea"/>
                <a:sym typeface="+mn-lt"/>
              </a:rPr>
              <a:t> web</a:t>
            </a:r>
          </a:p>
        </p:txBody>
      </p:sp>
      <p:graphicFrame>
        <p:nvGraphicFramePr>
          <p:cNvPr id="5" name="Table 4">
            <a:extLst>
              <a:ext uri="{FF2B5EF4-FFF2-40B4-BE49-F238E27FC236}">
                <a16:creationId xmlns:a16="http://schemas.microsoft.com/office/drawing/2014/main" id="{D1AE9778-0C71-CC9C-5823-70E9C848236F}"/>
              </a:ext>
            </a:extLst>
          </p:cNvPr>
          <p:cNvGraphicFramePr>
            <a:graphicFrameLocks noGrp="1"/>
          </p:cNvGraphicFramePr>
          <p:nvPr>
            <p:extLst>
              <p:ext uri="{D42A27DB-BD31-4B8C-83A1-F6EECF244321}">
                <p14:modId xmlns:p14="http://schemas.microsoft.com/office/powerpoint/2010/main" val="3175628637"/>
              </p:ext>
            </p:extLst>
          </p:nvPr>
        </p:nvGraphicFramePr>
        <p:xfrm>
          <a:off x="423826" y="2254903"/>
          <a:ext cx="11181806" cy="4012548"/>
        </p:xfrm>
        <a:graphic>
          <a:graphicData uri="http://schemas.openxmlformats.org/drawingml/2006/table">
            <a:tbl>
              <a:tblPr firstRow="1" bandRow="1">
                <a:tableStyleId>{3C2FFA5D-87B4-456A-9821-1D502468CF0F}</a:tableStyleId>
              </a:tblPr>
              <a:tblGrid>
                <a:gridCol w="5590903">
                  <a:extLst>
                    <a:ext uri="{9D8B030D-6E8A-4147-A177-3AD203B41FA5}">
                      <a16:colId xmlns:a16="http://schemas.microsoft.com/office/drawing/2014/main" val="1118320825"/>
                    </a:ext>
                  </a:extLst>
                </a:gridCol>
                <a:gridCol w="5590903">
                  <a:extLst>
                    <a:ext uri="{9D8B030D-6E8A-4147-A177-3AD203B41FA5}">
                      <a16:colId xmlns:a16="http://schemas.microsoft.com/office/drawing/2014/main" val="4214380924"/>
                    </a:ext>
                  </a:extLst>
                </a:gridCol>
              </a:tblGrid>
              <a:tr h="601858">
                <a:tc>
                  <a:txBody>
                    <a:bodyPr/>
                    <a:lstStyle/>
                    <a:p>
                      <a:pPr algn="ctr">
                        <a:lnSpc>
                          <a:spcPct val="130000"/>
                        </a:lnSpc>
                        <a:spcBef>
                          <a:spcPts val="0"/>
                        </a:spcBef>
                        <a:spcAft>
                          <a:spcPts val="0"/>
                        </a:spcAft>
                      </a:pPr>
                      <a:r>
                        <a:rPr lang="en-US" sz="2400" b="1" i="0" kern="1200" dirty="0" err="1">
                          <a:solidFill>
                            <a:sysClr val="windowText" lastClr="000000"/>
                          </a:solidFill>
                          <a:effectLst/>
                          <a:latin typeface="+mn-lt"/>
                          <a:ea typeface="+mn-ea"/>
                          <a:cs typeface="+mn-ea"/>
                          <a:sym typeface="+mn-lt"/>
                        </a:rPr>
                        <a:t>Thiết</a:t>
                      </a:r>
                      <a:r>
                        <a:rPr lang="en-US" sz="2400" b="1" i="0" kern="1200" dirty="0">
                          <a:solidFill>
                            <a:sysClr val="windowText" lastClr="000000"/>
                          </a:solidFill>
                          <a:effectLst/>
                          <a:latin typeface="+mn-lt"/>
                          <a:ea typeface="+mn-ea"/>
                          <a:cs typeface="+mn-ea"/>
                          <a:sym typeface="+mn-lt"/>
                        </a:rPr>
                        <a:t> </a:t>
                      </a:r>
                      <a:r>
                        <a:rPr lang="en-US" sz="2400" b="1" i="0" kern="1200" dirty="0" err="1">
                          <a:solidFill>
                            <a:sysClr val="windowText" lastClr="000000"/>
                          </a:solidFill>
                          <a:effectLst/>
                          <a:latin typeface="+mn-lt"/>
                          <a:ea typeface="+mn-ea"/>
                          <a:cs typeface="+mn-ea"/>
                          <a:sym typeface="+mn-lt"/>
                        </a:rPr>
                        <a:t>kế</a:t>
                      </a:r>
                      <a:r>
                        <a:rPr lang="en-US" sz="2400" b="1" i="0" kern="1200" dirty="0">
                          <a:solidFill>
                            <a:sysClr val="windowText" lastClr="000000"/>
                          </a:solidFill>
                          <a:effectLst/>
                          <a:latin typeface="+mn-lt"/>
                          <a:ea typeface="+mn-ea"/>
                          <a:cs typeface="+mn-ea"/>
                          <a:sym typeface="+mn-lt"/>
                        </a:rPr>
                        <a:t> website</a:t>
                      </a:r>
                      <a:endParaRPr lang="en-US" sz="2400" b="1" dirty="0">
                        <a:solidFill>
                          <a:sysClr val="windowText" lastClr="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lnSpc>
                          <a:spcPct val="130000"/>
                        </a:lnSpc>
                        <a:spcBef>
                          <a:spcPts val="0"/>
                        </a:spcBef>
                        <a:spcAft>
                          <a:spcPts val="0"/>
                        </a:spcAft>
                      </a:pPr>
                      <a:r>
                        <a:rPr lang="en-US" sz="2400" b="1" i="0" kern="1200" dirty="0" err="1">
                          <a:solidFill>
                            <a:sysClr val="windowText" lastClr="000000"/>
                          </a:solidFill>
                          <a:effectLst/>
                          <a:latin typeface="+mn-lt"/>
                          <a:ea typeface="+mn-ea"/>
                          <a:cs typeface="+mn-ea"/>
                          <a:sym typeface="+mn-lt"/>
                        </a:rPr>
                        <a:t>Lập</a:t>
                      </a:r>
                      <a:r>
                        <a:rPr lang="en-US" sz="2400" b="1" i="0" kern="1200" dirty="0">
                          <a:solidFill>
                            <a:sysClr val="windowText" lastClr="000000"/>
                          </a:solidFill>
                          <a:effectLst/>
                          <a:latin typeface="+mn-lt"/>
                          <a:ea typeface="+mn-ea"/>
                          <a:cs typeface="+mn-ea"/>
                          <a:sym typeface="+mn-lt"/>
                        </a:rPr>
                        <a:t> </a:t>
                      </a:r>
                      <a:r>
                        <a:rPr lang="en-US" sz="2400" b="1" i="0" kern="1200" dirty="0" err="1">
                          <a:solidFill>
                            <a:sysClr val="windowText" lastClr="000000"/>
                          </a:solidFill>
                          <a:effectLst/>
                          <a:latin typeface="+mn-lt"/>
                          <a:ea typeface="+mn-ea"/>
                          <a:cs typeface="+mn-ea"/>
                          <a:sym typeface="+mn-lt"/>
                        </a:rPr>
                        <a:t>trình</a:t>
                      </a:r>
                      <a:r>
                        <a:rPr lang="en-US" sz="2400" b="1" i="0" kern="1200" dirty="0">
                          <a:solidFill>
                            <a:sysClr val="windowText" lastClr="000000"/>
                          </a:solidFill>
                          <a:effectLst/>
                          <a:latin typeface="+mn-lt"/>
                          <a:ea typeface="+mn-ea"/>
                          <a:cs typeface="+mn-ea"/>
                          <a:sym typeface="+mn-lt"/>
                        </a:rPr>
                        <a:t> web</a:t>
                      </a:r>
                      <a:endParaRPr lang="en-US" sz="2400" b="1" dirty="0">
                        <a:solidFill>
                          <a:sysClr val="windowText" lastClr="000000"/>
                        </a:solidFill>
                        <a:latin typeface="+mn-lt"/>
                        <a:ea typeface="+mn-ea"/>
                        <a:cs typeface="+mn-ea"/>
                        <a:sym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2002937266"/>
                  </a:ext>
                </a:extLst>
              </a:tr>
              <a:tr h="3410690">
                <a:tc>
                  <a:txBody>
                    <a:bodyPr/>
                    <a:lstStyle/>
                    <a:p>
                      <a:pPr marL="0" indent="0" algn="just">
                        <a:lnSpc>
                          <a:spcPct val="130000"/>
                        </a:lnSpc>
                        <a:spcBef>
                          <a:spcPts val="0"/>
                        </a:spcBef>
                        <a:spcAft>
                          <a:spcPts val="0"/>
                        </a:spcAft>
                        <a:buFontTx/>
                        <a:buNone/>
                      </a:pPr>
                      <a:r>
                        <a:rPr lang="vi-VN" sz="2400" b="0" i="0" kern="1200" dirty="0">
                          <a:solidFill>
                            <a:schemeClr val="tx2"/>
                          </a:solidFill>
                          <a:effectLst/>
                          <a:latin typeface="+mn-lt"/>
                          <a:ea typeface="+mn-ea"/>
                          <a:cs typeface="+mn-ea"/>
                          <a:sym typeface="+mn-lt"/>
                        </a:rPr>
                        <a:t>Để thiết kế website, các Web Designer sẽ sử dụng công cụ đồ họa, và thiết kế như Photoshop, AI, Flash, Dreamweaver… để biến ý tưởng của khách hàng thành phác thảo, sau đó chuyển phác thảo đó</a:t>
                      </a:r>
                      <a:r>
                        <a:rPr lang="en-US" sz="2400" b="0" i="0" kern="1200" dirty="0">
                          <a:solidFill>
                            <a:schemeClr val="tx2"/>
                          </a:solidFill>
                          <a:effectLst/>
                          <a:latin typeface="+mn-lt"/>
                          <a:ea typeface="+mn-ea"/>
                          <a:cs typeface="+mn-ea"/>
                          <a:sym typeface="+mn-lt"/>
                        </a:rPr>
                        <a:t> </a:t>
                      </a:r>
                      <a:r>
                        <a:rPr lang="vi-VN" sz="2400" b="0" i="0" kern="1200" dirty="0">
                          <a:solidFill>
                            <a:schemeClr val="tx2"/>
                          </a:solidFill>
                          <a:effectLst/>
                          <a:latin typeface="+mn-lt"/>
                          <a:ea typeface="+mn-ea"/>
                          <a:cs typeface="+mn-ea"/>
                          <a:sym typeface="+mn-lt"/>
                        </a:rPr>
                        <a:t>thành giao diện web.</a:t>
                      </a:r>
                      <a:endParaRPr lang="en-US" sz="2400" dirty="0">
                        <a:solidFill>
                          <a:schemeClr val="tx2"/>
                        </a:solidFill>
                        <a:latin typeface="+mn-lt"/>
                        <a:ea typeface="+mn-ea"/>
                        <a:cs typeface="+mn-ea"/>
                        <a:sym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indent="0" algn="just">
                        <a:lnSpc>
                          <a:spcPct val="130000"/>
                        </a:lnSpc>
                        <a:spcBef>
                          <a:spcPts val="0"/>
                        </a:spcBef>
                        <a:spcAft>
                          <a:spcPts val="0"/>
                        </a:spcAft>
                        <a:buFontTx/>
                        <a:buNone/>
                      </a:pPr>
                      <a:r>
                        <a:rPr lang="vi-VN" sz="2400" b="0" i="0" kern="1200" dirty="0">
                          <a:solidFill>
                            <a:schemeClr val="tx2"/>
                          </a:solidFill>
                          <a:effectLst/>
                          <a:latin typeface="+mn-lt"/>
                          <a:ea typeface="+mn-ea"/>
                          <a:cs typeface="+mn-ea"/>
                          <a:sym typeface="+mn-lt"/>
                        </a:rPr>
                        <a:t>Web Developer sẽ sử dụng các ngôn ngữ lập trình web như PHP, .NET… để biến các trang giao diện tĩnh thành hệ thống website động linh hoạt, có tổ chức cơ sở dữ liệu, dễ dàng thêm, xóa, tùy chỉnh nội dung và tương tác với người dùng.</a:t>
                      </a:r>
                      <a:endParaRPr lang="en-US" sz="2400" dirty="0">
                        <a:solidFill>
                          <a:schemeClr val="tx2"/>
                        </a:solidFill>
                        <a:latin typeface="+mn-lt"/>
                        <a:ea typeface="+mn-ea"/>
                        <a:cs typeface="+mn-ea"/>
                        <a:sym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899596081"/>
                  </a:ext>
                </a:extLst>
              </a:tr>
            </a:tbl>
          </a:graphicData>
        </a:graphic>
      </p:graphicFrame>
    </p:spTree>
    <p:extLst>
      <p:ext uri="{BB962C8B-B14F-4D97-AF65-F5344CB8AC3E}">
        <p14:creationId xmlns:p14="http://schemas.microsoft.com/office/powerpoint/2010/main" val="2632863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235FE2-CA0D-300B-8729-9072597D6E7C}"/>
              </a:ext>
            </a:extLst>
          </p:cNvPr>
          <p:cNvSpPr txBox="1"/>
          <p:nvPr/>
        </p:nvSpPr>
        <p:spPr>
          <a:xfrm>
            <a:off x="402647" y="1677315"/>
            <a:ext cx="11198803" cy="2432974"/>
          </a:xfrm>
          <a:prstGeom prst="rect">
            <a:avLst/>
          </a:prstGeom>
          <a:noFill/>
        </p:spPr>
        <p:txBody>
          <a:bodyPr wrap="square">
            <a:spAutoFit/>
          </a:bodyPr>
          <a:lstStyle/>
          <a:p>
            <a:pPr algn="just">
              <a:lnSpc>
                <a:spcPct val="130000"/>
              </a:lnSpc>
            </a:pPr>
            <a:r>
              <a:rPr lang="vi-VN" sz="2400" b="0" i="0" dirty="0">
                <a:solidFill>
                  <a:schemeClr val="tx2"/>
                </a:solidFill>
                <a:effectLst/>
                <a:cs typeface="+mn-ea"/>
                <a:sym typeface="+mn-lt"/>
              </a:rPr>
              <a:t>Trên thực tế, giữa thiết kế web và lập trình web luôn có sự giao thoa về một vùng nội dung, công việc. Tại đó, Web Developer hay Web Designer đều có thể thực hiện được công việc đó. Đôi khi Web Developer phải đảm nhiệm một phần nhỏ vai trò của Web Designer và ngược lại. Tùy vào từng trường hợp cụ thể, chúng ta mới phân biệt rõ vai trò của 2 vị trí trên.</a:t>
            </a:r>
            <a:endParaRPr lang="en-US" sz="2400" dirty="0">
              <a:solidFill>
                <a:schemeClr val="tx2"/>
              </a:solidFill>
              <a:cs typeface="+mn-ea"/>
              <a:sym typeface="+mn-lt"/>
            </a:endParaRPr>
          </a:p>
        </p:txBody>
      </p:sp>
      <p:pic>
        <p:nvPicPr>
          <p:cNvPr id="1026" name="Picture 2" descr="Computer engineer ">
            <a:extLst>
              <a:ext uri="{FF2B5EF4-FFF2-40B4-BE49-F238E27FC236}">
                <a16:creationId xmlns:a16="http://schemas.microsoft.com/office/drawing/2014/main" id="{BC4F26B2-9B5F-6B42-5BD2-4A21292C42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6275" y="4171950"/>
            <a:ext cx="243840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7714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1338" y="1389639"/>
            <a:ext cx="11585411" cy="586244"/>
          </a:xfrm>
        </p:spPr>
        <p:txBody>
          <a:bodyPr>
            <a:noAutofit/>
          </a:bodyPr>
          <a:lstStyle/>
          <a:p>
            <a:pPr>
              <a:lnSpc>
                <a:spcPct val="150000"/>
              </a:lnSpc>
            </a:pPr>
            <a:r>
              <a:rPr lang="fr-FR" sz="2400" b="1" dirty="0">
                <a:solidFill>
                  <a:schemeClr val="dk2"/>
                </a:solidFill>
                <a:latin typeface="+mn-lt"/>
                <a:ea typeface="+mn-ea"/>
                <a:cs typeface="+mn-ea"/>
                <a:sym typeface="+mn-lt"/>
              </a:rPr>
              <a:t>2</a:t>
            </a:r>
            <a:r>
              <a:rPr lang="fr-FR" sz="2400" b="1">
                <a:solidFill>
                  <a:schemeClr val="dk2"/>
                </a:solidFill>
                <a:latin typeface="+mn-lt"/>
                <a:ea typeface="+mn-ea"/>
                <a:cs typeface="+mn-ea"/>
                <a:sym typeface="+mn-lt"/>
              </a:rPr>
              <a:t>. Game designer </a:t>
            </a:r>
            <a:r>
              <a:rPr lang="fr-FR" sz="2400" b="1" dirty="0">
                <a:solidFill>
                  <a:schemeClr val="dk2"/>
                </a:solidFill>
                <a:latin typeface="+mn-lt"/>
                <a:ea typeface="+mn-ea"/>
                <a:cs typeface="+mn-ea"/>
                <a:sym typeface="+mn-lt"/>
              </a:rPr>
              <a:t>là </a:t>
            </a:r>
            <a:r>
              <a:rPr lang="fr-FR" sz="2400" b="1" dirty="0" err="1">
                <a:solidFill>
                  <a:schemeClr val="dk2"/>
                </a:solidFill>
                <a:latin typeface="+mn-lt"/>
                <a:ea typeface="+mn-ea"/>
                <a:cs typeface="+mn-ea"/>
                <a:sym typeface="+mn-lt"/>
              </a:rPr>
              <a:t>gì</a:t>
            </a:r>
            <a:r>
              <a:rPr lang="fr-FR" sz="2400" b="1" dirty="0">
                <a:solidFill>
                  <a:schemeClr val="dk2"/>
                </a:solidFill>
                <a:latin typeface="+mn-lt"/>
                <a:ea typeface="+mn-ea"/>
                <a:cs typeface="+mn-ea"/>
                <a:sym typeface="+mn-lt"/>
              </a:rPr>
              <a:t>?</a:t>
            </a:r>
          </a:p>
        </p:txBody>
      </p:sp>
      <p:sp>
        <p:nvSpPr>
          <p:cNvPr id="4" name="TextBox 3">
            <a:extLst>
              <a:ext uri="{FF2B5EF4-FFF2-40B4-BE49-F238E27FC236}">
                <a16:creationId xmlns:a16="http://schemas.microsoft.com/office/drawing/2014/main" id="{E1A93662-F247-317C-7493-3D8BD31F3F75}"/>
              </a:ext>
            </a:extLst>
          </p:cNvPr>
          <p:cNvSpPr txBox="1"/>
          <p:nvPr/>
        </p:nvSpPr>
        <p:spPr>
          <a:xfrm>
            <a:off x="515215" y="1919770"/>
            <a:ext cx="10986655" cy="4841710"/>
          </a:xfrm>
          <a:prstGeom prst="rect">
            <a:avLst/>
          </a:prstGeom>
          <a:noFill/>
        </p:spPr>
        <p:txBody>
          <a:bodyPr wrap="square">
            <a:spAutoFit/>
          </a:bodyPr>
          <a:lstStyle/>
          <a:p>
            <a:pPr algn="just">
              <a:lnSpc>
                <a:spcPct val="130000"/>
              </a:lnSpc>
            </a:pPr>
            <a:r>
              <a:rPr lang="en-US" sz="2400" b="0" i="0">
                <a:solidFill>
                  <a:schemeClr val="tx2"/>
                </a:solidFill>
                <a:effectLst/>
                <a:cs typeface="+mn-ea"/>
                <a:sym typeface="+mn-lt"/>
              </a:rPr>
              <a:t>- G</a:t>
            </a:r>
            <a:r>
              <a:rPr lang="vi-VN" sz="2400" b="0" i="0">
                <a:solidFill>
                  <a:schemeClr val="tx2"/>
                </a:solidFill>
                <a:effectLst/>
                <a:cs typeface="+mn-ea"/>
                <a:sym typeface="+mn-lt"/>
              </a:rPr>
              <a:t>ame designer </a:t>
            </a:r>
            <a:r>
              <a:rPr lang="vi-VN" sz="2400" b="0" i="0" dirty="0">
                <a:solidFill>
                  <a:schemeClr val="tx2"/>
                </a:solidFill>
                <a:effectLst/>
                <a:cs typeface="+mn-ea"/>
                <a:sym typeface="+mn-lt"/>
              </a:rPr>
              <a:t>là những người sáng </a:t>
            </a:r>
            <a:r>
              <a:rPr lang="vi-VN" sz="2400" b="0" i="0">
                <a:solidFill>
                  <a:schemeClr val="tx2"/>
                </a:solidFill>
                <a:effectLst/>
                <a:cs typeface="+mn-ea"/>
                <a:sym typeface="+mn-lt"/>
              </a:rPr>
              <a:t>tạo </a:t>
            </a:r>
            <a:r>
              <a:rPr lang="en-US" sz="2400" b="0" i="0">
                <a:solidFill>
                  <a:schemeClr val="tx2"/>
                </a:solidFill>
                <a:effectLst/>
                <a:cs typeface="+mn-ea"/>
                <a:sym typeface="+mn-lt"/>
              </a:rPr>
              <a:t>g</a:t>
            </a:r>
            <a:r>
              <a:rPr lang="vi-VN" sz="2400" b="0" i="0">
                <a:solidFill>
                  <a:schemeClr val="tx2"/>
                </a:solidFill>
                <a:effectLst/>
                <a:cs typeface="+mn-ea"/>
                <a:sym typeface="+mn-lt"/>
              </a:rPr>
              <a:t>ame</a:t>
            </a:r>
            <a:r>
              <a:rPr lang="vi-VN" sz="2400" b="0" i="0" dirty="0">
                <a:solidFill>
                  <a:schemeClr val="tx2"/>
                </a:solidFill>
                <a:effectLst/>
                <a:cs typeface="+mn-ea"/>
                <a:sym typeface="+mn-lt"/>
              </a:rPr>
              <a:t>, là </a:t>
            </a:r>
            <a:r>
              <a:rPr lang="vi-VN" sz="2400" b="1" i="0" dirty="0">
                <a:solidFill>
                  <a:schemeClr val="tx2"/>
                </a:solidFill>
                <a:effectLst/>
                <a:cs typeface="+mn-ea"/>
                <a:sym typeface="+mn-lt"/>
              </a:rPr>
              <a:t>một nghề sáng tạo tự do và ít giới hạn</a:t>
            </a:r>
            <a:r>
              <a:rPr lang="vi-VN" sz="2400" b="0" i="0" dirty="0">
                <a:solidFill>
                  <a:schemeClr val="tx2"/>
                </a:solidFill>
                <a:effectLst/>
                <a:cs typeface="+mn-ea"/>
                <a:sym typeface="+mn-lt"/>
              </a:rPr>
              <a:t>, nhưng để trở thành một </a:t>
            </a:r>
            <a:r>
              <a:rPr lang="vi-VN" sz="2400" b="0" i="0">
                <a:solidFill>
                  <a:schemeClr val="tx2"/>
                </a:solidFill>
                <a:effectLst/>
                <a:cs typeface="+mn-ea"/>
                <a:sym typeface="+mn-lt"/>
              </a:rPr>
              <a:t>nhà game designer </a:t>
            </a:r>
            <a:r>
              <a:rPr lang="vi-VN" sz="2400" b="0" i="0" dirty="0">
                <a:solidFill>
                  <a:schemeClr val="tx2"/>
                </a:solidFill>
                <a:effectLst/>
                <a:cs typeface="+mn-ea"/>
                <a:sym typeface="+mn-lt"/>
              </a:rPr>
              <a:t>kì thực phải hiểu biết về nhiều lĩnh vực. Những kỹ năng cần có của </a:t>
            </a:r>
            <a:r>
              <a:rPr lang="vi-VN" sz="2400" b="0" i="0">
                <a:solidFill>
                  <a:schemeClr val="tx2"/>
                </a:solidFill>
                <a:effectLst/>
                <a:cs typeface="+mn-ea"/>
                <a:sym typeface="+mn-lt"/>
              </a:rPr>
              <a:t>một game designer </a:t>
            </a:r>
            <a:r>
              <a:rPr lang="vi-VN" sz="2400" b="0" i="0" dirty="0">
                <a:solidFill>
                  <a:schemeClr val="tx2"/>
                </a:solidFill>
                <a:effectLst/>
                <a:cs typeface="+mn-ea"/>
                <a:sym typeface="+mn-lt"/>
              </a:rPr>
              <a:t>trải dài từ lĩnh vực công nghệ thông tin đến những khả năng sáng tạo nội dung và thiết kế đồ họa.</a:t>
            </a:r>
            <a:endParaRPr lang="en-US" sz="2400" b="0" i="0" dirty="0">
              <a:solidFill>
                <a:schemeClr val="tx2"/>
              </a:solidFill>
              <a:effectLst/>
              <a:cs typeface="+mn-ea"/>
              <a:sym typeface="+mn-lt"/>
            </a:endParaRPr>
          </a:p>
          <a:p>
            <a:pPr algn="just">
              <a:lnSpc>
                <a:spcPct val="130000"/>
              </a:lnSpc>
            </a:pPr>
            <a:r>
              <a:rPr lang="en-US" sz="2400" b="0" i="0" dirty="0">
                <a:solidFill>
                  <a:schemeClr val="tx2"/>
                </a:solidFill>
                <a:effectLst/>
                <a:cs typeface="+mn-ea"/>
                <a:sym typeface="+mn-lt"/>
              </a:rPr>
              <a:t>- </a:t>
            </a:r>
            <a:r>
              <a:rPr lang="vi-VN" sz="2400" b="0" i="0" dirty="0">
                <a:solidFill>
                  <a:schemeClr val="tx2"/>
                </a:solidFill>
                <a:effectLst/>
                <a:cs typeface="+mn-ea"/>
                <a:sym typeface="+mn-lt"/>
              </a:rPr>
              <a:t>Bên cạnh những kỹ năng cứng về công nghệ</a:t>
            </a:r>
            <a:r>
              <a:rPr lang="vi-VN" sz="2400" b="0" i="0">
                <a:solidFill>
                  <a:schemeClr val="tx2"/>
                </a:solidFill>
                <a:effectLst/>
                <a:cs typeface="+mn-ea"/>
                <a:sym typeface="+mn-lt"/>
              </a:rPr>
              <a:t>, game designer </a:t>
            </a:r>
            <a:r>
              <a:rPr lang="vi-VN" sz="2400" b="0" i="0" dirty="0">
                <a:solidFill>
                  <a:schemeClr val="tx2"/>
                </a:solidFill>
                <a:effectLst/>
                <a:cs typeface="+mn-ea"/>
                <a:sym typeface="+mn-lt"/>
              </a:rPr>
              <a:t>còn cần là một người xây dựng nội dung cốt truyện cho game</a:t>
            </a:r>
            <a:r>
              <a:rPr lang="vi-VN" sz="2400" b="0" i="0">
                <a:solidFill>
                  <a:schemeClr val="tx2"/>
                </a:solidFill>
                <a:effectLst/>
                <a:cs typeface="+mn-ea"/>
                <a:sym typeface="+mn-lt"/>
              </a:rPr>
              <a:t>. game designer </a:t>
            </a:r>
            <a:r>
              <a:rPr lang="vi-VN" sz="2400" b="0" i="0" dirty="0">
                <a:solidFill>
                  <a:schemeClr val="tx2"/>
                </a:solidFill>
                <a:effectLst/>
                <a:cs typeface="+mn-ea"/>
                <a:sym typeface="+mn-lt"/>
              </a:rPr>
              <a:t>chính là người đem đến cho game những dàn ý câu chuyện, nội dung câu chuyện, những nhân vật, những mục tiêu, những quy luật và những thử thách. </a:t>
            </a:r>
          </a:p>
        </p:txBody>
      </p:sp>
    </p:spTree>
    <p:extLst>
      <p:ext uri="{BB962C8B-B14F-4D97-AF65-F5344CB8AC3E}">
        <p14:creationId xmlns:p14="http://schemas.microsoft.com/office/powerpoint/2010/main" val="376961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1338" y="1389639"/>
            <a:ext cx="11585411" cy="586244"/>
          </a:xfrm>
        </p:spPr>
        <p:txBody>
          <a:bodyPr>
            <a:noAutofit/>
          </a:bodyPr>
          <a:lstStyle/>
          <a:p>
            <a:pPr>
              <a:lnSpc>
                <a:spcPct val="150000"/>
              </a:lnSpc>
            </a:pPr>
            <a:r>
              <a:rPr lang="fr-FR" sz="2400" b="1" dirty="0">
                <a:solidFill>
                  <a:schemeClr val="dk2"/>
                </a:solidFill>
                <a:latin typeface="+mn-lt"/>
                <a:ea typeface="+mn-ea"/>
                <a:cs typeface="+mn-ea"/>
                <a:sym typeface="+mn-lt"/>
              </a:rPr>
              <a:t>2</a:t>
            </a:r>
            <a:r>
              <a:rPr lang="fr-FR" sz="2400" b="1">
                <a:solidFill>
                  <a:schemeClr val="dk2"/>
                </a:solidFill>
                <a:latin typeface="+mn-lt"/>
                <a:ea typeface="+mn-ea"/>
                <a:cs typeface="+mn-ea"/>
                <a:sym typeface="+mn-lt"/>
              </a:rPr>
              <a:t>. Game designer </a:t>
            </a:r>
            <a:r>
              <a:rPr lang="fr-FR" sz="2400" b="1" dirty="0">
                <a:solidFill>
                  <a:schemeClr val="dk2"/>
                </a:solidFill>
                <a:latin typeface="+mn-lt"/>
                <a:ea typeface="+mn-ea"/>
                <a:cs typeface="+mn-ea"/>
                <a:sym typeface="+mn-lt"/>
              </a:rPr>
              <a:t>là </a:t>
            </a:r>
            <a:r>
              <a:rPr lang="fr-FR" sz="2400" b="1" dirty="0" err="1">
                <a:solidFill>
                  <a:schemeClr val="dk2"/>
                </a:solidFill>
                <a:latin typeface="+mn-lt"/>
                <a:ea typeface="+mn-ea"/>
                <a:cs typeface="+mn-ea"/>
                <a:sym typeface="+mn-lt"/>
              </a:rPr>
              <a:t>gì</a:t>
            </a:r>
            <a:r>
              <a:rPr lang="fr-FR" sz="2400" b="1" dirty="0">
                <a:solidFill>
                  <a:schemeClr val="dk2"/>
                </a:solidFill>
                <a:latin typeface="+mn-lt"/>
                <a:ea typeface="+mn-ea"/>
                <a:cs typeface="+mn-ea"/>
                <a:sym typeface="+mn-lt"/>
              </a:rPr>
              <a:t>?</a:t>
            </a:r>
          </a:p>
        </p:txBody>
      </p:sp>
      <p:sp>
        <p:nvSpPr>
          <p:cNvPr id="4" name="TextBox 3">
            <a:extLst>
              <a:ext uri="{FF2B5EF4-FFF2-40B4-BE49-F238E27FC236}">
                <a16:creationId xmlns:a16="http://schemas.microsoft.com/office/drawing/2014/main" id="{E1A93662-F247-317C-7493-3D8BD31F3F75}"/>
              </a:ext>
            </a:extLst>
          </p:cNvPr>
          <p:cNvSpPr txBox="1"/>
          <p:nvPr/>
        </p:nvSpPr>
        <p:spPr>
          <a:xfrm>
            <a:off x="511338" y="2037241"/>
            <a:ext cx="5828435" cy="4353499"/>
          </a:xfrm>
          <a:prstGeom prst="rect">
            <a:avLst/>
          </a:prstGeom>
          <a:noFill/>
        </p:spPr>
        <p:txBody>
          <a:bodyPr wrap="square">
            <a:spAutoFit/>
          </a:bodyPr>
          <a:lstStyle/>
          <a:p>
            <a:pPr algn="just">
              <a:lnSpc>
                <a:spcPct val="130000"/>
              </a:lnSpc>
            </a:pPr>
            <a:r>
              <a:rPr lang="en-US" sz="2400" b="0" i="0" dirty="0">
                <a:solidFill>
                  <a:schemeClr val="tx2"/>
                </a:solidFill>
                <a:effectLst/>
                <a:cs typeface="+mn-ea"/>
                <a:sym typeface="+mn-lt"/>
              </a:rPr>
              <a:t>- </a:t>
            </a:r>
            <a:r>
              <a:rPr lang="vi-VN" sz="2400" b="0" i="0" dirty="0">
                <a:solidFill>
                  <a:schemeClr val="tx2"/>
                </a:solidFill>
                <a:effectLst/>
                <a:cs typeface="+mn-ea"/>
                <a:sym typeface="+mn-lt"/>
              </a:rPr>
              <a:t>Hơn thế nữa</a:t>
            </a:r>
            <a:r>
              <a:rPr lang="vi-VN" sz="2400" b="0" i="0">
                <a:solidFill>
                  <a:schemeClr val="tx2"/>
                </a:solidFill>
                <a:effectLst/>
                <a:cs typeface="+mn-ea"/>
                <a:sym typeface="+mn-lt"/>
              </a:rPr>
              <a:t>, game designer </a:t>
            </a:r>
            <a:r>
              <a:rPr lang="vi-VN" sz="2400" b="0" i="0" dirty="0">
                <a:solidFill>
                  <a:schemeClr val="tx2"/>
                </a:solidFill>
                <a:effectLst/>
                <a:cs typeface="+mn-ea"/>
                <a:sym typeface="+mn-lt"/>
              </a:rPr>
              <a:t>còn phải cân nhắc các yếu tố như những nguyên lý về đặc điểm tính cách hay tâm lý học nhằm nắm bắt tâm lý người chơi để tạo ra điều gì đó mang tính giải trí, và đồng thời tìm ra cách để tất cả những điều phức tạp trên game có hoạt động mượt mà và cuốn hút.</a:t>
            </a:r>
          </a:p>
        </p:txBody>
      </p:sp>
      <p:pic>
        <p:nvPicPr>
          <p:cNvPr id="1026" name="Picture 2" descr="Làm thế nào để trở thành một nhà thiết kế game (game designer)?">
            <a:extLst>
              <a:ext uri="{FF2B5EF4-FFF2-40B4-BE49-F238E27FC236}">
                <a16:creationId xmlns:a16="http://schemas.microsoft.com/office/drawing/2014/main" id="{3855A204-93F8-A67A-8ED8-8CDFA9FB5E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7355" y="2276475"/>
            <a:ext cx="5354569" cy="3505200"/>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6862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15215" y="992754"/>
            <a:ext cx="11585411" cy="586244"/>
          </a:xfrm>
        </p:spPr>
        <p:txBody>
          <a:bodyPr>
            <a:noAutofit/>
          </a:bodyPr>
          <a:lstStyle/>
          <a:p>
            <a:pPr algn="ctr">
              <a:lnSpc>
                <a:spcPct val="150000"/>
              </a:lnSpc>
            </a:pPr>
            <a:r>
              <a:rPr lang="fr-FR" sz="2400" b="1" dirty="0" err="1">
                <a:solidFill>
                  <a:schemeClr val="dk2"/>
                </a:solidFill>
                <a:latin typeface="+mn-lt"/>
                <a:ea typeface="+mn-ea"/>
                <a:cs typeface="+mn-ea"/>
                <a:sym typeface="+mn-lt"/>
              </a:rPr>
              <a:t>Nghề</a:t>
            </a:r>
            <a:r>
              <a:rPr lang="fr-FR" sz="2400" b="1" dirty="0">
                <a:solidFill>
                  <a:schemeClr val="dk2"/>
                </a:solidFill>
                <a:latin typeface="+mn-lt"/>
                <a:ea typeface="+mn-ea"/>
                <a:cs typeface="+mn-ea"/>
                <a:sym typeface="+mn-lt"/>
              </a:rPr>
              <a:t> </a:t>
            </a:r>
            <a:r>
              <a:rPr lang="fr-FR" sz="2400" b="1" dirty="0" err="1">
                <a:solidFill>
                  <a:schemeClr val="dk2"/>
                </a:solidFill>
                <a:latin typeface="+mn-lt"/>
                <a:ea typeface="+mn-ea"/>
                <a:cs typeface="+mn-ea"/>
                <a:sym typeface="+mn-lt"/>
              </a:rPr>
              <a:t>Lập</a:t>
            </a:r>
            <a:r>
              <a:rPr lang="fr-FR" sz="2400" b="1" dirty="0">
                <a:solidFill>
                  <a:schemeClr val="dk2"/>
                </a:solidFill>
                <a:latin typeface="+mn-lt"/>
                <a:ea typeface="+mn-ea"/>
                <a:cs typeface="+mn-ea"/>
                <a:sym typeface="+mn-lt"/>
              </a:rPr>
              <a:t> </a:t>
            </a:r>
            <a:r>
              <a:rPr lang="fr-FR" sz="2400" b="1" dirty="0" err="1">
                <a:solidFill>
                  <a:schemeClr val="dk2"/>
                </a:solidFill>
                <a:latin typeface="+mn-lt"/>
                <a:ea typeface="+mn-ea"/>
                <a:cs typeface="+mn-ea"/>
                <a:sym typeface="+mn-lt"/>
              </a:rPr>
              <a:t>trình</a:t>
            </a:r>
            <a:r>
              <a:rPr lang="fr-FR" sz="2400" b="1" dirty="0">
                <a:solidFill>
                  <a:schemeClr val="dk2"/>
                </a:solidFill>
                <a:latin typeface="+mn-lt"/>
                <a:ea typeface="+mn-ea"/>
                <a:cs typeface="+mn-ea"/>
                <a:sym typeface="+mn-lt"/>
              </a:rPr>
              <a:t> </a:t>
            </a:r>
            <a:r>
              <a:rPr lang="fr-FR" sz="2400" b="1" dirty="0" err="1">
                <a:solidFill>
                  <a:schemeClr val="dk2"/>
                </a:solidFill>
                <a:latin typeface="+mn-lt"/>
                <a:ea typeface="+mn-ea"/>
                <a:cs typeface="+mn-ea"/>
                <a:sym typeface="+mn-lt"/>
              </a:rPr>
              <a:t>ứng</a:t>
            </a:r>
            <a:r>
              <a:rPr lang="fr-FR" sz="2400" b="1" dirty="0">
                <a:solidFill>
                  <a:schemeClr val="dk2"/>
                </a:solidFill>
                <a:latin typeface="+mn-lt"/>
                <a:ea typeface="+mn-ea"/>
                <a:cs typeface="+mn-ea"/>
                <a:sym typeface="+mn-lt"/>
              </a:rPr>
              <a:t> </a:t>
            </a:r>
            <a:r>
              <a:rPr lang="fr-FR" sz="2400" b="1" dirty="0" err="1">
                <a:solidFill>
                  <a:schemeClr val="dk2"/>
                </a:solidFill>
                <a:latin typeface="+mn-lt"/>
                <a:ea typeface="+mn-ea"/>
                <a:cs typeface="+mn-ea"/>
                <a:sym typeface="+mn-lt"/>
              </a:rPr>
              <a:t>dụng</a:t>
            </a:r>
            <a:r>
              <a:rPr lang="fr-FR" sz="2400" b="1" dirty="0">
                <a:solidFill>
                  <a:schemeClr val="dk2"/>
                </a:solidFill>
                <a:latin typeface="+mn-lt"/>
                <a:ea typeface="+mn-ea"/>
                <a:cs typeface="+mn-ea"/>
                <a:sym typeface="+mn-lt"/>
              </a:rPr>
              <a:t> di </a:t>
            </a:r>
            <a:r>
              <a:rPr lang="fr-FR" sz="2400" b="1" dirty="0" err="1">
                <a:solidFill>
                  <a:schemeClr val="dk2"/>
                </a:solidFill>
                <a:latin typeface="+mn-lt"/>
                <a:ea typeface="+mn-ea"/>
                <a:cs typeface="+mn-ea"/>
                <a:sym typeface="+mn-lt"/>
              </a:rPr>
              <a:t>động</a:t>
            </a:r>
            <a:endParaRPr lang="fr-FR" sz="2400" b="1" dirty="0">
              <a:solidFill>
                <a:schemeClr val="dk2"/>
              </a:solidFill>
              <a:latin typeface="+mn-lt"/>
              <a:ea typeface="+mn-ea"/>
              <a:cs typeface="+mn-ea"/>
              <a:sym typeface="+mn-lt"/>
            </a:endParaRPr>
          </a:p>
        </p:txBody>
      </p:sp>
      <p:sp>
        <p:nvSpPr>
          <p:cNvPr id="4" name="TextBox 3">
            <a:extLst>
              <a:ext uri="{FF2B5EF4-FFF2-40B4-BE49-F238E27FC236}">
                <a16:creationId xmlns:a16="http://schemas.microsoft.com/office/drawing/2014/main" id="{E1A93662-F247-317C-7493-3D8BD31F3F75}"/>
              </a:ext>
            </a:extLst>
          </p:cNvPr>
          <p:cNvSpPr txBox="1"/>
          <p:nvPr/>
        </p:nvSpPr>
        <p:spPr>
          <a:xfrm>
            <a:off x="342900" y="1700695"/>
            <a:ext cx="8104910" cy="4833631"/>
          </a:xfrm>
          <a:prstGeom prst="rect">
            <a:avLst/>
          </a:prstGeom>
          <a:noFill/>
        </p:spPr>
        <p:txBody>
          <a:bodyPr wrap="square">
            <a:spAutoFit/>
          </a:bodyPr>
          <a:lstStyle/>
          <a:p>
            <a:pPr algn="just">
              <a:lnSpc>
                <a:spcPct val="130000"/>
              </a:lnSpc>
            </a:pPr>
            <a:r>
              <a:rPr lang="en-US" sz="2400" b="0" i="0" dirty="0">
                <a:solidFill>
                  <a:schemeClr val="tx2"/>
                </a:solidFill>
                <a:effectLst/>
                <a:cs typeface="+mn-ea"/>
                <a:sym typeface="+mn-lt"/>
              </a:rPr>
              <a:t>- </a:t>
            </a:r>
            <a:r>
              <a:rPr lang="vi-VN" sz="2400" b="0" i="0" dirty="0">
                <a:solidFill>
                  <a:schemeClr val="tx2"/>
                </a:solidFill>
                <a:effectLst/>
                <a:cs typeface="+mn-ea"/>
                <a:sym typeface="+mn-lt"/>
              </a:rPr>
              <a:t>Lập trình ứng dụng di động là nghề sử dụng các ngôn ngữ lập trình (Java, C#, …) để viết và phát triển các phần mềm nhằm gia tăng tiện ích cho thiết bị di động, đặc biệt là di động sử dụng hệ điều hành </a:t>
            </a:r>
            <a:r>
              <a:rPr lang="vi-VN" sz="2400" b="0" i="0" u="none" strike="noStrike" dirty="0">
                <a:solidFill>
                  <a:schemeClr val="tx2"/>
                </a:solidFill>
                <a:effectLst/>
                <a:cs typeface="+mn-ea"/>
                <a:sym typeface="+mn-lt"/>
              </a:rPr>
              <a:t>lập trình android</a:t>
            </a:r>
            <a:r>
              <a:rPr lang="en-US" sz="2400" b="0" i="0" u="none" strike="noStrike" dirty="0">
                <a:solidFill>
                  <a:schemeClr val="tx2"/>
                </a:solidFill>
                <a:effectLst/>
                <a:cs typeface="+mn-ea"/>
                <a:sym typeface="+mn-lt"/>
              </a:rPr>
              <a:t>.</a:t>
            </a:r>
            <a:r>
              <a:rPr lang="vi-VN" sz="2400" b="0" i="0" dirty="0">
                <a:solidFill>
                  <a:schemeClr val="tx2"/>
                </a:solidFill>
                <a:effectLst/>
                <a:cs typeface="+mn-ea"/>
                <a:sym typeface="+mn-lt"/>
              </a:rPr>
              <a:t> </a:t>
            </a:r>
            <a:endParaRPr lang="en-US" sz="2400" b="0" i="0" dirty="0">
              <a:solidFill>
                <a:schemeClr val="tx2"/>
              </a:solidFill>
              <a:effectLst/>
              <a:cs typeface="+mn-ea"/>
              <a:sym typeface="+mn-lt"/>
            </a:endParaRPr>
          </a:p>
          <a:p>
            <a:pPr algn="just">
              <a:lnSpc>
                <a:spcPct val="130000"/>
              </a:lnSpc>
            </a:pPr>
            <a:r>
              <a:rPr lang="en-US" sz="2400" dirty="0">
                <a:solidFill>
                  <a:schemeClr val="tx2"/>
                </a:solidFill>
                <a:cs typeface="+mn-ea"/>
                <a:sym typeface="+mn-lt"/>
              </a:rPr>
              <a:t>- </a:t>
            </a:r>
            <a:r>
              <a:rPr lang="vi-VN" sz="2400" b="0" i="0" dirty="0">
                <a:solidFill>
                  <a:schemeClr val="tx2"/>
                </a:solidFill>
                <a:effectLst/>
                <a:cs typeface="+mn-ea"/>
                <a:sym typeface="+mn-lt"/>
              </a:rPr>
              <a:t>Có thể kể đến một số ứng dụng di động phổ biến như game, chat, truy cập mạng xã hội trên điện thoại, từ điển Anh – Việt, đọc truyện, điều khiển di động bằng giọng nói, tổng hợp thông tin chứng khoán, giá vàng …</a:t>
            </a:r>
            <a:endParaRPr lang="en-US" sz="2400" dirty="0">
              <a:solidFill>
                <a:schemeClr val="tx2"/>
              </a:solidFill>
              <a:cs typeface="+mn-ea"/>
              <a:sym typeface="+mn-lt"/>
            </a:endParaRPr>
          </a:p>
        </p:txBody>
      </p:sp>
      <p:pic>
        <p:nvPicPr>
          <p:cNvPr id="2050" name="Picture 2" descr="How to Design an App: The Ultimate Guide">
            <a:extLst>
              <a:ext uri="{FF2B5EF4-FFF2-40B4-BE49-F238E27FC236}">
                <a16:creationId xmlns:a16="http://schemas.microsoft.com/office/drawing/2014/main" id="{CB7F1900-99B5-E620-1CE7-DAFB5B512BD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86800" y="2352674"/>
            <a:ext cx="3228975" cy="3228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1033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randombar(horizontal)">
                                      <p:cBhvr>
                                        <p:cTn id="10" dur="500"/>
                                        <p:tgtEl>
                                          <p:spTgt spid="205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8A257534-20A6-1E4E-4CCD-E8C812CAC2C7}"/>
              </a:ext>
            </a:extLst>
          </p:cNvPr>
          <p:cNvGraphicFramePr>
            <a:graphicFrameLocks noGrp="1"/>
          </p:cNvGraphicFramePr>
          <p:nvPr>
            <p:extLst>
              <p:ext uri="{D42A27DB-BD31-4B8C-83A1-F6EECF244321}">
                <p14:modId xmlns:p14="http://schemas.microsoft.com/office/powerpoint/2010/main" val="1995080515"/>
              </p:ext>
            </p:extLst>
          </p:nvPr>
        </p:nvGraphicFramePr>
        <p:xfrm>
          <a:off x="458354" y="1760393"/>
          <a:ext cx="11403446" cy="3216021"/>
        </p:xfrm>
        <a:graphic>
          <a:graphicData uri="http://schemas.openxmlformats.org/drawingml/2006/table">
            <a:tbl>
              <a:tblPr>
                <a:tableStyleId>{D113A9D2-9D6B-4929-AA2D-F23B5EE8CBE7}</a:tableStyleId>
              </a:tblPr>
              <a:tblGrid>
                <a:gridCol w="534086">
                  <a:extLst>
                    <a:ext uri="{9D8B030D-6E8A-4147-A177-3AD203B41FA5}">
                      <a16:colId xmlns:a16="http://schemas.microsoft.com/office/drawing/2014/main" val="1416188986"/>
                    </a:ext>
                  </a:extLst>
                </a:gridCol>
                <a:gridCol w="2194081">
                  <a:extLst>
                    <a:ext uri="{9D8B030D-6E8A-4147-A177-3AD203B41FA5}">
                      <a16:colId xmlns:a16="http://schemas.microsoft.com/office/drawing/2014/main" val="4055417199"/>
                    </a:ext>
                  </a:extLst>
                </a:gridCol>
                <a:gridCol w="8675279">
                  <a:extLst>
                    <a:ext uri="{9D8B030D-6E8A-4147-A177-3AD203B41FA5}">
                      <a16:colId xmlns:a16="http://schemas.microsoft.com/office/drawing/2014/main" val="749277558"/>
                    </a:ext>
                  </a:extLst>
                </a:gridCol>
              </a:tblGrid>
              <a:tr h="517372">
                <a:tc>
                  <a:txBody>
                    <a:bodyPr/>
                    <a:lstStyle/>
                    <a:p>
                      <a:pPr algn="ctr">
                        <a:lnSpc>
                          <a:spcPct val="130000"/>
                        </a:lnSpc>
                        <a:spcBef>
                          <a:spcPts val="0"/>
                        </a:spcBef>
                        <a:spcAft>
                          <a:spcPts val="0"/>
                        </a:spcAft>
                      </a:pPr>
                      <a:r>
                        <a:rPr lang="en-US" sz="2400" b="1" dirty="0">
                          <a:solidFill>
                            <a:sysClr val="windowText" lastClr="000000"/>
                          </a:solidFill>
                          <a:effectLst/>
                          <a:latin typeface="+mn-lt"/>
                          <a:ea typeface="+mn-ea"/>
                          <a:cs typeface="+mn-ea"/>
                          <a:sym typeface="+mn-lt"/>
                        </a:rPr>
                        <a:t>TT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lnSpc>
                          <a:spcPct val="130000"/>
                        </a:lnSpc>
                        <a:spcBef>
                          <a:spcPts val="0"/>
                        </a:spcBef>
                        <a:spcAft>
                          <a:spcPts val="0"/>
                        </a:spcAft>
                      </a:pPr>
                      <a:r>
                        <a:rPr lang="en-US" sz="2400" b="1">
                          <a:solidFill>
                            <a:sysClr val="windowText" lastClr="000000"/>
                          </a:solidFill>
                          <a:effectLst/>
                          <a:latin typeface="+mn-lt"/>
                          <a:ea typeface="+mn-ea"/>
                          <a:cs typeface="+mn-ea"/>
                          <a:sym typeface="+mn-lt"/>
                        </a:rPr>
                        <a:t>Năng lực</a:t>
                      </a:r>
                      <a:br>
                        <a:rPr lang="en-US" sz="2400" b="1">
                          <a:solidFill>
                            <a:sysClr val="windowText" lastClr="000000"/>
                          </a:solidFill>
                          <a:effectLst/>
                          <a:latin typeface="+mn-lt"/>
                          <a:ea typeface="+mn-ea"/>
                          <a:cs typeface="+mn-ea"/>
                          <a:sym typeface="+mn-lt"/>
                        </a:rPr>
                      </a:br>
                      <a:r>
                        <a:rPr lang="en-US" sz="2400" b="1">
                          <a:solidFill>
                            <a:sysClr val="windowText" lastClr="000000"/>
                          </a:solidFill>
                          <a:effectLst/>
                          <a:latin typeface="+mn-lt"/>
                          <a:ea typeface="+mn-ea"/>
                          <a:cs typeface="+mn-ea"/>
                          <a:sym typeface="+mn-lt"/>
                        </a:rPr>
                        <a:t>cốt lõi</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lnSpc>
                          <a:spcPct val="130000"/>
                        </a:lnSpc>
                        <a:spcBef>
                          <a:spcPts val="0"/>
                        </a:spcBef>
                        <a:spcAft>
                          <a:spcPts val="0"/>
                        </a:spcAft>
                      </a:pPr>
                      <a:r>
                        <a:rPr lang="en-US" sz="2400" b="1" dirty="0" err="1">
                          <a:solidFill>
                            <a:sysClr val="windowText" lastClr="000000"/>
                          </a:solidFill>
                          <a:effectLst/>
                          <a:latin typeface="+mn-lt"/>
                          <a:ea typeface="+mn-ea"/>
                          <a:cs typeface="+mn-ea"/>
                          <a:sym typeface="+mn-lt"/>
                        </a:rPr>
                        <a:t>Diễn</a:t>
                      </a:r>
                      <a:r>
                        <a:rPr lang="en-US" sz="2400" b="1" dirty="0">
                          <a:solidFill>
                            <a:sysClr val="windowText" lastClr="000000"/>
                          </a:solidFill>
                          <a:effectLst/>
                          <a:latin typeface="+mn-lt"/>
                          <a:ea typeface="+mn-ea"/>
                          <a:cs typeface="+mn-ea"/>
                          <a:sym typeface="+mn-lt"/>
                        </a:rPr>
                        <a:t> </a:t>
                      </a:r>
                      <a:r>
                        <a:rPr lang="en-US" sz="2400" b="1" dirty="0" err="1">
                          <a:solidFill>
                            <a:sysClr val="windowText" lastClr="000000"/>
                          </a:solidFill>
                          <a:effectLst/>
                          <a:latin typeface="+mn-lt"/>
                          <a:ea typeface="+mn-ea"/>
                          <a:cs typeface="+mn-ea"/>
                          <a:sym typeface="+mn-lt"/>
                        </a:rPr>
                        <a:t>giải</a:t>
                      </a:r>
                      <a:r>
                        <a:rPr lang="en-US" sz="2400" b="1" dirty="0">
                          <a:solidFill>
                            <a:sysClr val="windowText" lastClr="000000"/>
                          </a:solidFill>
                          <a:effectLst/>
                          <a:latin typeface="+mn-lt"/>
                          <a:ea typeface="+mn-ea"/>
                          <a:cs typeface="+mn-ea"/>
                          <a:sym typeface="+mn-lt"/>
                        </a:rPr>
                        <a:t> chi </a:t>
                      </a:r>
                      <a:r>
                        <a:rPr lang="en-US" sz="2400" b="1" dirty="0" err="1">
                          <a:solidFill>
                            <a:sysClr val="windowText" lastClr="000000"/>
                          </a:solidFill>
                          <a:effectLst/>
                          <a:latin typeface="+mn-lt"/>
                          <a:ea typeface="+mn-ea"/>
                          <a:cs typeface="+mn-ea"/>
                          <a:sym typeface="+mn-lt"/>
                        </a:rPr>
                        <a:t>tiết</a:t>
                      </a:r>
                      <a:endParaRPr lang="en-US" sz="2400" b="1" dirty="0">
                        <a:solidFill>
                          <a:sysClr val="windowText" lastClr="000000"/>
                        </a:solidFill>
                        <a:effectLst/>
                        <a:latin typeface="+mn-lt"/>
                        <a:ea typeface="+mn-ea"/>
                        <a:cs typeface="+mn-ea"/>
                        <a:sym typeface="+mn-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26818584"/>
                  </a:ext>
                </a:extLst>
              </a:tr>
              <a:tr h="1302334">
                <a:tc>
                  <a:txBody>
                    <a:bodyPr/>
                    <a:lstStyle/>
                    <a:p>
                      <a:pPr algn="ctr">
                        <a:lnSpc>
                          <a:spcPct val="130000"/>
                        </a:lnSpc>
                        <a:spcBef>
                          <a:spcPts val="0"/>
                        </a:spcBef>
                        <a:spcAft>
                          <a:spcPts val="0"/>
                        </a:spcAft>
                      </a:pPr>
                      <a:r>
                        <a:rPr lang="en-US" sz="2400" dirty="0">
                          <a:solidFill>
                            <a:sysClr val="windowText" lastClr="000000"/>
                          </a:solidFill>
                          <a:effectLst/>
                          <a:latin typeface="+mn-lt"/>
                          <a:ea typeface="+mn-ea"/>
                          <a:cs typeface="+mn-ea"/>
                          <a:sym typeface="+mn-lt"/>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111125" indent="0" algn="ctr">
                        <a:lnSpc>
                          <a:spcPct val="130000"/>
                        </a:lnSpc>
                        <a:spcBef>
                          <a:spcPts val="0"/>
                        </a:spcBef>
                        <a:spcAft>
                          <a:spcPts val="0"/>
                        </a:spcAft>
                      </a:pPr>
                      <a:r>
                        <a:rPr lang="en-US" sz="2400" dirty="0" err="1">
                          <a:solidFill>
                            <a:sysClr val="windowText" lastClr="000000"/>
                          </a:solidFill>
                          <a:effectLst/>
                          <a:latin typeface="+mn-lt"/>
                          <a:ea typeface="+mn-ea"/>
                          <a:cs typeface="+mn-ea"/>
                          <a:sym typeface="+mn-lt"/>
                        </a:rPr>
                        <a:t>Kỹ</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thuật</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và</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các</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ngôn</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ngữ</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công</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cụ</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lập</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trình</a:t>
                      </a:r>
                      <a:r>
                        <a:rPr lang="en-US" sz="2400" dirty="0">
                          <a:solidFill>
                            <a:sysClr val="windowText" lastClr="000000"/>
                          </a:solidFill>
                          <a:effectLst/>
                          <a:latin typeface="+mn-lt"/>
                          <a:ea typeface="+mn-ea"/>
                          <a:cs typeface="+mn-ea"/>
                          <a:sym typeface="+mn-lt"/>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454025" indent="-342900">
                        <a:lnSpc>
                          <a:spcPct val="130000"/>
                        </a:lnSpc>
                        <a:spcBef>
                          <a:spcPts val="0"/>
                        </a:spcBef>
                        <a:spcAft>
                          <a:spcPts val="0"/>
                        </a:spcAft>
                        <a:buFont typeface="Arial" panose="020B0604020202020204" pitchFamily="34" charset="0"/>
                        <a:buChar char="•"/>
                      </a:pPr>
                      <a:r>
                        <a:rPr lang="en-US" sz="2400" dirty="0">
                          <a:solidFill>
                            <a:sysClr val="windowText" lastClr="000000"/>
                          </a:solidFill>
                          <a:effectLst/>
                          <a:latin typeface="+mn-lt"/>
                          <a:ea typeface="+mn-ea"/>
                          <a:cs typeface="+mn-ea"/>
                          <a:sym typeface="+mn-lt"/>
                        </a:rPr>
                        <a:t>Các </a:t>
                      </a:r>
                      <a:r>
                        <a:rPr lang="en-US" sz="2400" dirty="0" err="1">
                          <a:solidFill>
                            <a:sysClr val="windowText" lastClr="000000"/>
                          </a:solidFill>
                          <a:effectLst/>
                          <a:latin typeface="+mn-lt"/>
                          <a:ea typeface="+mn-ea"/>
                          <a:cs typeface="+mn-ea"/>
                          <a:sym typeface="+mn-lt"/>
                        </a:rPr>
                        <a:t>ngôn</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ngữ</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lập</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trình</a:t>
                      </a:r>
                      <a:r>
                        <a:rPr lang="en-US" sz="2400" dirty="0">
                          <a:solidFill>
                            <a:sysClr val="windowText" lastClr="000000"/>
                          </a:solidFill>
                          <a:effectLst/>
                          <a:latin typeface="+mn-lt"/>
                          <a:ea typeface="+mn-ea"/>
                          <a:cs typeface="+mn-ea"/>
                          <a:sym typeface="+mn-lt"/>
                        </a:rPr>
                        <a:t>: C/C++, C#, Java.</a:t>
                      </a:r>
                    </a:p>
                    <a:p>
                      <a:pPr marL="454025" indent="-342900">
                        <a:lnSpc>
                          <a:spcPct val="130000"/>
                        </a:lnSpc>
                        <a:spcBef>
                          <a:spcPts val="0"/>
                        </a:spcBef>
                        <a:spcAft>
                          <a:spcPts val="0"/>
                        </a:spcAft>
                        <a:buFont typeface="Arial" panose="020B0604020202020204" pitchFamily="34" charset="0"/>
                        <a:buChar char="•"/>
                      </a:pPr>
                      <a:r>
                        <a:rPr lang="en-US" sz="2400" dirty="0">
                          <a:solidFill>
                            <a:sysClr val="windowText" lastClr="000000"/>
                          </a:solidFill>
                          <a:effectLst/>
                          <a:latin typeface="+mn-lt"/>
                          <a:ea typeface="+mn-ea"/>
                          <a:cs typeface="+mn-ea"/>
                          <a:sym typeface="+mn-lt"/>
                        </a:rPr>
                        <a:t>Các </a:t>
                      </a:r>
                      <a:r>
                        <a:rPr lang="en-US" sz="2400" dirty="0" err="1">
                          <a:solidFill>
                            <a:sysClr val="windowText" lastClr="000000"/>
                          </a:solidFill>
                          <a:effectLst/>
                          <a:latin typeface="+mn-lt"/>
                          <a:ea typeface="+mn-ea"/>
                          <a:cs typeface="+mn-ea"/>
                          <a:sym typeface="+mn-lt"/>
                        </a:rPr>
                        <a:t>thuật</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toán</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cấu</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trúc</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dữ</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liệu</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đồ</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thị</a:t>
                      </a:r>
                      <a:r>
                        <a:rPr lang="en-US" sz="2400" dirty="0">
                          <a:solidFill>
                            <a:sysClr val="windowText" lastClr="000000"/>
                          </a:solidFill>
                          <a:effectLst/>
                          <a:latin typeface="+mn-lt"/>
                          <a:ea typeface="+mn-ea"/>
                          <a:cs typeface="+mn-ea"/>
                          <a:sym typeface="+mn-lt"/>
                        </a:rPr>
                        <a:t>, </a:t>
                      </a:r>
                      <a:r>
                        <a:rPr lang="en-US" sz="2400" err="1">
                          <a:solidFill>
                            <a:sysClr val="windowText" lastClr="000000"/>
                          </a:solidFill>
                          <a:effectLst/>
                          <a:latin typeface="+mn-lt"/>
                          <a:ea typeface="+mn-ea"/>
                          <a:cs typeface="+mn-ea"/>
                          <a:sym typeface="+mn-lt"/>
                        </a:rPr>
                        <a:t>trí</a:t>
                      </a:r>
                      <a:r>
                        <a:rPr lang="en-US" sz="2400">
                          <a:solidFill>
                            <a:sysClr val="windowText" lastClr="000000"/>
                          </a:solidFill>
                          <a:effectLst/>
                          <a:latin typeface="+mn-lt"/>
                          <a:ea typeface="+mn-ea"/>
                          <a:cs typeface="+mn-ea"/>
                          <a:sym typeface="+mn-lt"/>
                        </a:rPr>
                        <a:t> tuệ</a:t>
                      </a:r>
                      <a:br>
                        <a:rPr lang="en-US" sz="2400">
                          <a:solidFill>
                            <a:sysClr val="windowText" lastClr="000000"/>
                          </a:solidFill>
                          <a:effectLst/>
                          <a:latin typeface="+mn-lt"/>
                          <a:ea typeface="+mn-ea"/>
                          <a:cs typeface="+mn-ea"/>
                          <a:sym typeface="+mn-lt"/>
                        </a:rPr>
                      </a:br>
                      <a:r>
                        <a:rPr lang="en-US" sz="2400">
                          <a:solidFill>
                            <a:sysClr val="windowText" lastClr="000000"/>
                          </a:solidFill>
                          <a:effectLst/>
                          <a:latin typeface="+mn-lt"/>
                          <a:ea typeface="+mn-ea"/>
                          <a:cs typeface="+mn-ea"/>
                          <a:sym typeface="+mn-lt"/>
                        </a:rPr>
                        <a:t>nhân </a:t>
                      </a:r>
                      <a:r>
                        <a:rPr lang="en-US" sz="2400" dirty="0" err="1">
                          <a:solidFill>
                            <a:sysClr val="windowText" lastClr="000000"/>
                          </a:solidFill>
                          <a:effectLst/>
                          <a:latin typeface="+mn-lt"/>
                          <a:ea typeface="+mn-ea"/>
                          <a:cs typeface="+mn-ea"/>
                          <a:sym typeface="+mn-lt"/>
                        </a:rPr>
                        <a:t>tạo</a:t>
                      </a:r>
                      <a:r>
                        <a:rPr lang="en-US" sz="2400" dirty="0">
                          <a:solidFill>
                            <a:sysClr val="windowText" lastClr="000000"/>
                          </a:solidFill>
                          <a:effectLst/>
                          <a:latin typeface="+mn-lt"/>
                          <a:ea typeface="+mn-ea"/>
                          <a:cs typeface="+mn-ea"/>
                          <a:sym typeface="+mn-lt"/>
                        </a:rPr>
                        <a:t>.</a:t>
                      </a:r>
                    </a:p>
                    <a:p>
                      <a:pPr marL="454025" indent="-342900">
                        <a:lnSpc>
                          <a:spcPct val="130000"/>
                        </a:lnSpc>
                        <a:spcBef>
                          <a:spcPts val="0"/>
                        </a:spcBef>
                        <a:spcAft>
                          <a:spcPts val="0"/>
                        </a:spcAft>
                        <a:buFont typeface="Arial" panose="020B0604020202020204" pitchFamily="34" charset="0"/>
                        <a:buChar char="•"/>
                      </a:pPr>
                      <a:r>
                        <a:rPr lang="en-US" sz="2400" dirty="0">
                          <a:solidFill>
                            <a:sysClr val="windowText" lastClr="000000"/>
                          </a:solidFill>
                          <a:effectLst/>
                          <a:latin typeface="+mn-lt"/>
                          <a:ea typeface="+mn-ea"/>
                          <a:cs typeface="+mn-ea"/>
                          <a:sym typeface="+mn-lt"/>
                        </a:rPr>
                        <a:t>Các </a:t>
                      </a:r>
                      <a:r>
                        <a:rPr lang="en-US" sz="2400" dirty="0" err="1">
                          <a:solidFill>
                            <a:sysClr val="windowText" lastClr="000000"/>
                          </a:solidFill>
                          <a:effectLst/>
                          <a:latin typeface="+mn-lt"/>
                          <a:ea typeface="+mn-ea"/>
                          <a:cs typeface="+mn-ea"/>
                          <a:sym typeface="+mn-lt"/>
                        </a:rPr>
                        <a:t>công</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cụ</a:t>
                      </a:r>
                      <a:r>
                        <a:rPr lang="en-US" sz="2400" dirty="0">
                          <a:solidFill>
                            <a:sysClr val="windowText" lastClr="000000"/>
                          </a:solidFill>
                          <a:effectLst/>
                          <a:latin typeface="+mn-lt"/>
                          <a:ea typeface="+mn-ea"/>
                          <a:cs typeface="+mn-ea"/>
                          <a:sym typeface="+mn-lt"/>
                        </a:rPr>
                        <a:t> Visual Studio 2008, Eclipse, Net Bean, Xcode,…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048713079"/>
                  </a:ext>
                </a:extLst>
              </a:tr>
            </a:tbl>
          </a:graphicData>
        </a:graphic>
      </p:graphicFrame>
    </p:spTree>
    <p:extLst>
      <p:ext uri="{BB962C8B-B14F-4D97-AF65-F5344CB8AC3E}">
        <p14:creationId xmlns:p14="http://schemas.microsoft.com/office/powerpoint/2010/main" val="365651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8A257534-20A6-1E4E-4CCD-E8C812CAC2C7}"/>
              </a:ext>
            </a:extLst>
          </p:cNvPr>
          <p:cNvGraphicFramePr>
            <a:graphicFrameLocks noGrp="1"/>
          </p:cNvGraphicFramePr>
          <p:nvPr>
            <p:extLst>
              <p:ext uri="{D42A27DB-BD31-4B8C-83A1-F6EECF244321}">
                <p14:modId xmlns:p14="http://schemas.microsoft.com/office/powerpoint/2010/main" val="3847550000"/>
              </p:ext>
            </p:extLst>
          </p:nvPr>
        </p:nvGraphicFramePr>
        <p:xfrm>
          <a:off x="458354" y="1760393"/>
          <a:ext cx="11174846" cy="4326082"/>
        </p:xfrm>
        <a:graphic>
          <a:graphicData uri="http://schemas.openxmlformats.org/drawingml/2006/table">
            <a:tbl>
              <a:tblPr>
                <a:tableStyleId>{D113A9D2-9D6B-4929-AA2D-F23B5EE8CBE7}</a:tableStyleId>
              </a:tblPr>
              <a:tblGrid>
                <a:gridCol w="523380">
                  <a:extLst>
                    <a:ext uri="{9D8B030D-6E8A-4147-A177-3AD203B41FA5}">
                      <a16:colId xmlns:a16="http://schemas.microsoft.com/office/drawing/2014/main" val="1416188986"/>
                    </a:ext>
                  </a:extLst>
                </a:gridCol>
                <a:gridCol w="2150097">
                  <a:extLst>
                    <a:ext uri="{9D8B030D-6E8A-4147-A177-3AD203B41FA5}">
                      <a16:colId xmlns:a16="http://schemas.microsoft.com/office/drawing/2014/main" val="4055417199"/>
                    </a:ext>
                  </a:extLst>
                </a:gridCol>
                <a:gridCol w="8501369">
                  <a:extLst>
                    <a:ext uri="{9D8B030D-6E8A-4147-A177-3AD203B41FA5}">
                      <a16:colId xmlns:a16="http://schemas.microsoft.com/office/drawing/2014/main" val="749277558"/>
                    </a:ext>
                  </a:extLst>
                </a:gridCol>
              </a:tblGrid>
              <a:tr h="932301">
                <a:tc>
                  <a:txBody>
                    <a:bodyPr/>
                    <a:lstStyle/>
                    <a:p>
                      <a:pPr algn="ctr">
                        <a:lnSpc>
                          <a:spcPct val="130000"/>
                        </a:lnSpc>
                        <a:spcBef>
                          <a:spcPts val="0"/>
                        </a:spcBef>
                        <a:spcAft>
                          <a:spcPts val="0"/>
                        </a:spcAft>
                      </a:pPr>
                      <a:r>
                        <a:rPr lang="en-US" sz="2400" b="1" dirty="0">
                          <a:solidFill>
                            <a:sysClr val="windowText" lastClr="000000"/>
                          </a:solidFill>
                          <a:effectLst/>
                          <a:latin typeface="+mn-lt"/>
                          <a:ea typeface="+mn-ea"/>
                          <a:cs typeface="+mn-ea"/>
                          <a:sym typeface="+mn-lt"/>
                        </a:rPr>
                        <a:t>TT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lnSpc>
                          <a:spcPct val="130000"/>
                        </a:lnSpc>
                        <a:spcBef>
                          <a:spcPts val="0"/>
                        </a:spcBef>
                        <a:spcAft>
                          <a:spcPts val="0"/>
                        </a:spcAft>
                      </a:pPr>
                      <a:r>
                        <a:rPr lang="en-US" sz="2400" b="1">
                          <a:solidFill>
                            <a:sysClr val="windowText" lastClr="000000"/>
                          </a:solidFill>
                          <a:effectLst/>
                          <a:latin typeface="+mn-lt"/>
                          <a:ea typeface="+mn-ea"/>
                          <a:cs typeface="+mn-ea"/>
                          <a:sym typeface="+mn-lt"/>
                        </a:rPr>
                        <a:t>Năng lực</a:t>
                      </a:r>
                      <a:br>
                        <a:rPr lang="en-US" sz="2400" b="1">
                          <a:solidFill>
                            <a:sysClr val="windowText" lastClr="000000"/>
                          </a:solidFill>
                          <a:effectLst/>
                          <a:latin typeface="+mn-lt"/>
                          <a:ea typeface="+mn-ea"/>
                          <a:cs typeface="+mn-ea"/>
                          <a:sym typeface="+mn-lt"/>
                        </a:rPr>
                      </a:br>
                      <a:r>
                        <a:rPr lang="en-US" sz="2400" b="1">
                          <a:solidFill>
                            <a:sysClr val="windowText" lastClr="000000"/>
                          </a:solidFill>
                          <a:effectLst/>
                          <a:latin typeface="+mn-lt"/>
                          <a:ea typeface="+mn-ea"/>
                          <a:cs typeface="+mn-ea"/>
                          <a:sym typeface="+mn-lt"/>
                        </a:rPr>
                        <a:t>cốt lõi</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lnSpc>
                          <a:spcPct val="130000"/>
                        </a:lnSpc>
                        <a:spcBef>
                          <a:spcPts val="0"/>
                        </a:spcBef>
                        <a:spcAft>
                          <a:spcPts val="0"/>
                        </a:spcAft>
                      </a:pPr>
                      <a:r>
                        <a:rPr lang="en-US" sz="2400" b="1" dirty="0" err="1">
                          <a:solidFill>
                            <a:sysClr val="windowText" lastClr="000000"/>
                          </a:solidFill>
                          <a:effectLst/>
                          <a:latin typeface="+mn-lt"/>
                          <a:ea typeface="+mn-ea"/>
                          <a:cs typeface="+mn-ea"/>
                          <a:sym typeface="+mn-lt"/>
                        </a:rPr>
                        <a:t>Diễn</a:t>
                      </a:r>
                      <a:r>
                        <a:rPr lang="en-US" sz="2400" b="1" dirty="0">
                          <a:solidFill>
                            <a:sysClr val="windowText" lastClr="000000"/>
                          </a:solidFill>
                          <a:effectLst/>
                          <a:latin typeface="+mn-lt"/>
                          <a:ea typeface="+mn-ea"/>
                          <a:cs typeface="+mn-ea"/>
                          <a:sym typeface="+mn-lt"/>
                        </a:rPr>
                        <a:t> </a:t>
                      </a:r>
                      <a:r>
                        <a:rPr lang="en-US" sz="2400" b="1" dirty="0" err="1">
                          <a:solidFill>
                            <a:sysClr val="windowText" lastClr="000000"/>
                          </a:solidFill>
                          <a:effectLst/>
                          <a:latin typeface="+mn-lt"/>
                          <a:ea typeface="+mn-ea"/>
                          <a:cs typeface="+mn-ea"/>
                          <a:sym typeface="+mn-lt"/>
                        </a:rPr>
                        <a:t>giải</a:t>
                      </a:r>
                      <a:r>
                        <a:rPr lang="en-US" sz="2400" b="1" dirty="0">
                          <a:solidFill>
                            <a:sysClr val="windowText" lastClr="000000"/>
                          </a:solidFill>
                          <a:effectLst/>
                          <a:latin typeface="+mn-lt"/>
                          <a:ea typeface="+mn-ea"/>
                          <a:cs typeface="+mn-ea"/>
                          <a:sym typeface="+mn-lt"/>
                        </a:rPr>
                        <a:t> chi </a:t>
                      </a:r>
                      <a:r>
                        <a:rPr lang="en-US" sz="2400" b="1" dirty="0" err="1">
                          <a:solidFill>
                            <a:sysClr val="windowText" lastClr="000000"/>
                          </a:solidFill>
                          <a:effectLst/>
                          <a:latin typeface="+mn-lt"/>
                          <a:ea typeface="+mn-ea"/>
                          <a:cs typeface="+mn-ea"/>
                          <a:sym typeface="+mn-lt"/>
                        </a:rPr>
                        <a:t>tiết</a:t>
                      </a:r>
                      <a:endParaRPr lang="en-US" sz="2400" b="1" dirty="0">
                        <a:solidFill>
                          <a:sysClr val="windowText" lastClr="000000"/>
                        </a:solidFill>
                        <a:effectLst/>
                        <a:latin typeface="+mn-lt"/>
                        <a:ea typeface="+mn-ea"/>
                        <a:cs typeface="+mn-ea"/>
                        <a:sym typeface="+mn-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26818584"/>
                  </a:ext>
                </a:extLst>
              </a:tr>
              <a:tr h="3393781">
                <a:tc>
                  <a:txBody>
                    <a:bodyPr/>
                    <a:lstStyle/>
                    <a:p>
                      <a:pPr algn="ctr">
                        <a:lnSpc>
                          <a:spcPct val="130000"/>
                        </a:lnSpc>
                        <a:spcBef>
                          <a:spcPts val="0"/>
                        </a:spcBef>
                        <a:spcAft>
                          <a:spcPts val="0"/>
                        </a:spcAft>
                      </a:pPr>
                      <a:r>
                        <a:rPr lang="en-US" sz="2400" dirty="0">
                          <a:solidFill>
                            <a:sysClr val="windowText" lastClr="000000"/>
                          </a:solidFill>
                          <a:effectLst/>
                          <a:latin typeface="+mn-lt"/>
                          <a:ea typeface="+mn-ea"/>
                          <a:cs typeface="+mn-ea"/>
                          <a:sym typeface="+mn-lt"/>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111125" indent="0" algn="ctr">
                        <a:lnSpc>
                          <a:spcPct val="130000"/>
                        </a:lnSpc>
                        <a:spcBef>
                          <a:spcPts val="0"/>
                        </a:spcBef>
                        <a:spcAft>
                          <a:spcPts val="0"/>
                        </a:spcAft>
                      </a:pPr>
                      <a:r>
                        <a:rPr lang="vi-VN" sz="2400" dirty="0">
                          <a:solidFill>
                            <a:sysClr val="windowText" lastClr="000000"/>
                          </a:solidFill>
                          <a:effectLst/>
                          <a:latin typeface="+mn-lt"/>
                          <a:ea typeface="+mn-ea"/>
                          <a:cs typeface="+mn-ea"/>
                          <a:sym typeface="+mn-lt"/>
                        </a:rPr>
                        <a:t>Xây dựng và triển khai ứng dụng trên môi trường thiết bị di động</a:t>
                      </a:r>
                      <a:r>
                        <a:rPr lang="en-US" sz="2400" dirty="0">
                          <a:solidFill>
                            <a:sysClr val="windowText" lastClr="000000"/>
                          </a:solidFill>
                          <a:effectLst/>
                          <a:latin typeface="+mn-lt"/>
                          <a:ea typeface="+mn-ea"/>
                          <a:cs typeface="+mn-ea"/>
                          <a:sym typeface="+mn-lt"/>
                        </a:rPr>
                        <a:t>.</a:t>
                      </a:r>
                      <a:endParaRPr lang="vi-VN" sz="2400" dirty="0">
                        <a:solidFill>
                          <a:sysClr val="windowText" lastClr="000000"/>
                        </a:solidFill>
                        <a:effectLst/>
                        <a:latin typeface="+mn-lt"/>
                        <a:ea typeface="+mn-ea"/>
                        <a:cs typeface="+mn-ea"/>
                        <a:sym typeface="+mn-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454025" indent="-342900">
                        <a:lnSpc>
                          <a:spcPct val="130000"/>
                        </a:lnSpc>
                        <a:spcBef>
                          <a:spcPts val="0"/>
                        </a:spcBef>
                        <a:spcAft>
                          <a:spcPts val="0"/>
                        </a:spcAft>
                        <a:buFont typeface="Arial" panose="020B0604020202020204" pitchFamily="34" charset="0"/>
                        <a:buChar char="•"/>
                      </a:pPr>
                      <a:r>
                        <a:rPr lang="vi-VN" sz="2400" dirty="0">
                          <a:solidFill>
                            <a:sysClr val="windowText" lastClr="000000"/>
                          </a:solidFill>
                          <a:effectLst/>
                          <a:latin typeface="+mn-lt"/>
                          <a:ea typeface="+mn-ea"/>
                          <a:cs typeface="+mn-ea"/>
                          <a:sym typeface="+mn-lt"/>
                        </a:rPr>
                        <a:t>Xây dựng ứng dụng, Games trên các hệ điều hành: Windows Phone, Android, iOS</a:t>
                      </a:r>
                      <a:r>
                        <a:rPr lang="en-US" sz="2400" dirty="0">
                          <a:solidFill>
                            <a:sysClr val="windowText" lastClr="000000"/>
                          </a:solidFill>
                          <a:effectLst/>
                          <a:latin typeface="+mn-lt"/>
                          <a:ea typeface="+mn-ea"/>
                          <a:cs typeface="+mn-ea"/>
                          <a:sym typeface="+mn-lt"/>
                        </a:rPr>
                        <a:t>.</a:t>
                      </a:r>
                      <a:endParaRPr lang="vi-VN" sz="2400" dirty="0">
                        <a:solidFill>
                          <a:sysClr val="windowText" lastClr="000000"/>
                        </a:solidFill>
                        <a:effectLst/>
                        <a:latin typeface="+mn-lt"/>
                        <a:ea typeface="+mn-ea"/>
                        <a:cs typeface="+mn-ea"/>
                        <a:sym typeface="+mn-lt"/>
                      </a:endParaRPr>
                    </a:p>
                    <a:p>
                      <a:pPr marL="454025" indent="-342900">
                        <a:lnSpc>
                          <a:spcPct val="130000"/>
                        </a:lnSpc>
                        <a:spcBef>
                          <a:spcPts val="0"/>
                        </a:spcBef>
                        <a:spcAft>
                          <a:spcPts val="0"/>
                        </a:spcAft>
                        <a:buFont typeface="Arial" panose="020B0604020202020204" pitchFamily="34" charset="0"/>
                        <a:buChar char="•"/>
                      </a:pPr>
                      <a:r>
                        <a:rPr lang="en-US" sz="2400" dirty="0">
                          <a:solidFill>
                            <a:sysClr val="windowText" lastClr="000000"/>
                          </a:solidFill>
                          <a:effectLst/>
                          <a:latin typeface="+mn-lt"/>
                          <a:ea typeface="+mn-ea"/>
                          <a:cs typeface="+mn-ea"/>
                          <a:sym typeface="+mn-lt"/>
                        </a:rPr>
                        <a:t>T</a:t>
                      </a:r>
                      <a:r>
                        <a:rPr lang="vi-VN" sz="2400" dirty="0">
                          <a:solidFill>
                            <a:sysClr val="windowText" lastClr="000000"/>
                          </a:solidFill>
                          <a:effectLst/>
                          <a:latin typeface="+mn-lt"/>
                          <a:ea typeface="+mn-ea"/>
                          <a:cs typeface="+mn-ea"/>
                          <a:sym typeface="+mn-lt"/>
                        </a:rPr>
                        <a:t>riển khai các ứng dụng lên App Store, Google Play, Microsoft App Hub.</a:t>
                      </a:r>
                    </a:p>
                    <a:p>
                      <a:pPr marL="454025" indent="-342900">
                        <a:lnSpc>
                          <a:spcPct val="130000"/>
                        </a:lnSpc>
                        <a:spcBef>
                          <a:spcPts val="0"/>
                        </a:spcBef>
                        <a:spcAft>
                          <a:spcPts val="0"/>
                        </a:spcAft>
                        <a:buFont typeface="Arial" panose="020B0604020202020204" pitchFamily="34" charset="0"/>
                        <a:buChar char="•"/>
                      </a:pPr>
                      <a:r>
                        <a:rPr lang="vi-VN" sz="2400" dirty="0">
                          <a:solidFill>
                            <a:sysClr val="windowText" lastClr="000000"/>
                          </a:solidFill>
                          <a:effectLst/>
                          <a:latin typeface="+mn-lt"/>
                          <a:ea typeface="+mn-ea"/>
                          <a:cs typeface="+mn-ea"/>
                          <a:sym typeface="+mn-lt"/>
                        </a:rPr>
                        <a:t>Các quy chuẩn về quy trình xây dựng và triển khai một phần mềm</a:t>
                      </a:r>
                      <a:r>
                        <a:rPr lang="en-US" sz="2400" dirty="0">
                          <a:solidFill>
                            <a:sysClr val="windowText" lastClr="000000"/>
                          </a:solidFill>
                          <a:effectLst/>
                          <a:latin typeface="+mn-lt"/>
                          <a:ea typeface="+mn-ea"/>
                          <a:cs typeface="+mn-ea"/>
                          <a:sym typeface="+mn-lt"/>
                        </a:rPr>
                        <a:t>.</a:t>
                      </a:r>
                      <a:endParaRPr lang="vi-VN" sz="2400" dirty="0">
                        <a:solidFill>
                          <a:sysClr val="windowText" lastClr="000000"/>
                        </a:solidFill>
                        <a:effectLst/>
                        <a:latin typeface="+mn-lt"/>
                        <a:ea typeface="+mn-ea"/>
                        <a:cs typeface="+mn-ea"/>
                        <a:sym typeface="+mn-lt"/>
                      </a:endParaRPr>
                    </a:p>
                    <a:p>
                      <a:pPr marL="454025" indent="-342900">
                        <a:lnSpc>
                          <a:spcPct val="130000"/>
                        </a:lnSpc>
                        <a:spcBef>
                          <a:spcPts val="0"/>
                        </a:spcBef>
                        <a:spcAft>
                          <a:spcPts val="0"/>
                        </a:spcAft>
                        <a:buFont typeface="Arial" panose="020B0604020202020204" pitchFamily="34" charset="0"/>
                        <a:buChar char="•"/>
                      </a:pPr>
                      <a:r>
                        <a:rPr lang="vi-VN" sz="2400" dirty="0">
                          <a:solidFill>
                            <a:sysClr val="windowText" lastClr="000000"/>
                          </a:solidFill>
                          <a:effectLst/>
                          <a:latin typeface="+mn-lt"/>
                          <a:ea typeface="+mn-ea"/>
                          <a:cs typeface="+mn-ea"/>
                          <a:sym typeface="+mn-lt"/>
                        </a:rPr>
                        <a:t>Giải pháp bảo mật trên một phần mềm ứng dụng</a:t>
                      </a:r>
                      <a:r>
                        <a:rPr lang="en-US" sz="2400" dirty="0">
                          <a:solidFill>
                            <a:sysClr val="windowText" lastClr="000000"/>
                          </a:solidFill>
                          <a:effectLst/>
                          <a:latin typeface="+mn-lt"/>
                          <a:ea typeface="+mn-ea"/>
                          <a:cs typeface="+mn-ea"/>
                          <a:sym typeface="+mn-lt"/>
                        </a:rPr>
                        <a:t>.</a:t>
                      </a:r>
                      <a:endParaRPr lang="vi-VN" sz="2400" dirty="0">
                        <a:solidFill>
                          <a:sysClr val="windowText" lastClr="000000"/>
                        </a:solidFill>
                        <a:effectLst/>
                        <a:latin typeface="+mn-lt"/>
                        <a:ea typeface="+mn-ea"/>
                        <a:cs typeface="+mn-ea"/>
                        <a:sym typeface="+mn-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048713079"/>
                  </a:ext>
                </a:extLst>
              </a:tr>
            </a:tbl>
          </a:graphicData>
        </a:graphic>
      </p:graphicFrame>
    </p:spTree>
    <p:extLst>
      <p:ext uri="{BB962C8B-B14F-4D97-AF65-F5344CB8AC3E}">
        <p14:creationId xmlns:p14="http://schemas.microsoft.com/office/powerpoint/2010/main" val="1355142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8A257534-20A6-1E4E-4CCD-E8C812CAC2C7}"/>
              </a:ext>
            </a:extLst>
          </p:cNvPr>
          <p:cNvGraphicFramePr>
            <a:graphicFrameLocks noGrp="1"/>
          </p:cNvGraphicFramePr>
          <p:nvPr>
            <p:extLst>
              <p:ext uri="{D42A27DB-BD31-4B8C-83A1-F6EECF244321}">
                <p14:modId xmlns:p14="http://schemas.microsoft.com/office/powerpoint/2010/main" val="410342461"/>
              </p:ext>
            </p:extLst>
          </p:nvPr>
        </p:nvGraphicFramePr>
        <p:xfrm>
          <a:off x="458354" y="1760393"/>
          <a:ext cx="11174846" cy="3216021"/>
        </p:xfrm>
        <a:graphic>
          <a:graphicData uri="http://schemas.openxmlformats.org/drawingml/2006/table">
            <a:tbl>
              <a:tblPr>
                <a:tableStyleId>{D113A9D2-9D6B-4929-AA2D-F23B5EE8CBE7}</a:tableStyleId>
              </a:tblPr>
              <a:tblGrid>
                <a:gridCol w="523380">
                  <a:extLst>
                    <a:ext uri="{9D8B030D-6E8A-4147-A177-3AD203B41FA5}">
                      <a16:colId xmlns:a16="http://schemas.microsoft.com/office/drawing/2014/main" val="1416188986"/>
                    </a:ext>
                  </a:extLst>
                </a:gridCol>
                <a:gridCol w="2150097">
                  <a:extLst>
                    <a:ext uri="{9D8B030D-6E8A-4147-A177-3AD203B41FA5}">
                      <a16:colId xmlns:a16="http://schemas.microsoft.com/office/drawing/2014/main" val="4055417199"/>
                    </a:ext>
                  </a:extLst>
                </a:gridCol>
                <a:gridCol w="8501369">
                  <a:extLst>
                    <a:ext uri="{9D8B030D-6E8A-4147-A177-3AD203B41FA5}">
                      <a16:colId xmlns:a16="http://schemas.microsoft.com/office/drawing/2014/main" val="749277558"/>
                    </a:ext>
                  </a:extLst>
                </a:gridCol>
              </a:tblGrid>
              <a:tr h="517372">
                <a:tc>
                  <a:txBody>
                    <a:bodyPr/>
                    <a:lstStyle/>
                    <a:p>
                      <a:pPr algn="ctr">
                        <a:lnSpc>
                          <a:spcPct val="130000"/>
                        </a:lnSpc>
                        <a:spcBef>
                          <a:spcPts val="0"/>
                        </a:spcBef>
                        <a:spcAft>
                          <a:spcPts val="0"/>
                        </a:spcAft>
                      </a:pPr>
                      <a:r>
                        <a:rPr lang="en-US" sz="2400" b="1" dirty="0">
                          <a:solidFill>
                            <a:sysClr val="windowText" lastClr="000000"/>
                          </a:solidFill>
                          <a:effectLst/>
                          <a:latin typeface="+mn-lt"/>
                          <a:ea typeface="+mn-ea"/>
                          <a:cs typeface="+mn-ea"/>
                          <a:sym typeface="+mn-lt"/>
                        </a:rPr>
                        <a:t>TT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lnSpc>
                          <a:spcPct val="130000"/>
                        </a:lnSpc>
                        <a:spcBef>
                          <a:spcPts val="0"/>
                        </a:spcBef>
                        <a:spcAft>
                          <a:spcPts val="0"/>
                        </a:spcAft>
                      </a:pPr>
                      <a:r>
                        <a:rPr lang="en-US" sz="2400" b="1">
                          <a:solidFill>
                            <a:sysClr val="windowText" lastClr="000000"/>
                          </a:solidFill>
                          <a:effectLst/>
                          <a:latin typeface="+mn-lt"/>
                          <a:ea typeface="+mn-ea"/>
                          <a:cs typeface="+mn-ea"/>
                          <a:sym typeface="+mn-lt"/>
                        </a:rPr>
                        <a:t>Năng lực</a:t>
                      </a:r>
                      <a:br>
                        <a:rPr lang="en-US" sz="2400" b="1">
                          <a:solidFill>
                            <a:sysClr val="windowText" lastClr="000000"/>
                          </a:solidFill>
                          <a:effectLst/>
                          <a:latin typeface="+mn-lt"/>
                          <a:ea typeface="+mn-ea"/>
                          <a:cs typeface="+mn-ea"/>
                          <a:sym typeface="+mn-lt"/>
                        </a:rPr>
                      </a:br>
                      <a:r>
                        <a:rPr lang="en-US" sz="2400" b="1">
                          <a:solidFill>
                            <a:sysClr val="windowText" lastClr="000000"/>
                          </a:solidFill>
                          <a:effectLst/>
                          <a:latin typeface="+mn-lt"/>
                          <a:ea typeface="+mn-ea"/>
                          <a:cs typeface="+mn-ea"/>
                          <a:sym typeface="+mn-lt"/>
                        </a:rPr>
                        <a:t>cốt lõi</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lnSpc>
                          <a:spcPct val="130000"/>
                        </a:lnSpc>
                        <a:spcBef>
                          <a:spcPts val="0"/>
                        </a:spcBef>
                        <a:spcAft>
                          <a:spcPts val="0"/>
                        </a:spcAft>
                      </a:pPr>
                      <a:r>
                        <a:rPr lang="en-US" sz="2400" b="1" dirty="0" err="1">
                          <a:solidFill>
                            <a:sysClr val="windowText" lastClr="000000"/>
                          </a:solidFill>
                          <a:effectLst/>
                          <a:latin typeface="+mn-lt"/>
                          <a:ea typeface="+mn-ea"/>
                          <a:cs typeface="+mn-ea"/>
                          <a:sym typeface="+mn-lt"/>
                        </a:rPr>
                        <a:t>Diễn</a:t>
                      </a:r>
                      <a:r>
                        <a:rPr lang="en-US" sz="2400" b="1" dirty="0">
                          <a:solidFill>
                            <a:sysClr val="windowText" lastClr="000000"/>
                          </a:solidFill>
                          <a:effectLst/>
                          <a:latin typeface="+mn-lt"/>
                          <a:ea typeface="+mn-ea"/>
                          <a:cs typeface="+mn-ea"/>
                          <a:sym typeface="+mn-lt"/>
                        </a:rPr>
                        <a:t> </a:t>
                      </a:r>
                      <a:r>
                        <a:rPr lang="en-US" sz="2400" b="1" dirty="0" err="1">
                          <a:solidFill>
                            <a:sysClr val="windowText" lastClr="000000"/>
                          </a:solidFill>
                          <a:effectLst/>
                          <a:latin typeface="+mn-lt"/>
                          <a:ea typeface="+mn-ea"/>
                          <a:cs typeface="+mn-ea"/>
                          <a:sym typeface="+mn-lt"/>
                        </a:rPr>
                        <a:t>giải</a:t>
                      </a:r>
                      <a:r>
                        <a:rPr lang="en-US" sz="2400" b="1" dirty="0">
                          <a:solidFill>
                            <a:sysClr val="windowText" lastClr="000000"/>
                          </a:solidFill>
                          <a:effectLst/>
                          <a:latin typeface="+mn-lt"/>
                          <a:ea typeface="+mn-ea"/>
                          <a:cs typeface="+mn-ea"/>
                          <a:sym typeface="+mn-lt"/>
                        </a:rPr>
                        <a:t> chi </a:t>
                      </a:r>
                      <a:r>
                        <a:rPr lang="en-US" sz="2400" b="1" dirty="0" err="1">
                          <a:solidFill>
                            <a:sysClr val="windowText" lastClr="000000"/>
                          </a:solidFill>
                          <a:effectLst/>
                          <a:latin typeface="+mn-lt"/>
                          <a:ea typeface="+mn-ea"/>
                          <a:cs typeface="+mn-ea"/>
                          <a:sym typeface="+mn-lt"/>
                        </a:rPr>
                        <a:t>tiết</a:t>
                      </a:r>
                      <a:endParaRPr lang="en-US" sz="2400" b="1" dirty="0">
                        <a:solidFill>
                          <a:sysClr val="windowText" lastClr="000000"/>
                        </a:solidFill>
                        <a:effectLst/>
                        <a:latin typeface="+mn-lt"/>
                        <a:ea typeface="+mn-ea"/>
                        <a:cs typeface="+mn-ea"/>
                        <a:sym typeface="+mn-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26818584"/>
                  </a:ext>
                </a:extLst>
              </a:tr>
              <a:tr h="1302334">
                <a:tc>
                  <a:txBody>
                    <a:bodyPr/>
                    <a:lstStyle/>
                    <a:p>
                      <a:pPr algn="ctr">
                        <a:lnSpc>
                          <a:spcPct val="130000"/>
                        </a:lnSpc>
                        <a:spcBef>
                          <a:spcPts val="0"/>
                        </a:spcBef>
                        <a:spcAft>
                          <a:spcPts val="0"/>
                        </a:spcAft>
                      </a:pPr>
                      <a:r>
                        <a:rPr lang="en-US" sz="2400" dirty="0">
                          <a:solidFill>
                            <a:sysClr val="windowText" lastClr="000000"/>
                          </a:solidFill>
                          <a:effectLst/>
                          <a:latin typeface="+mn-lt"/>
                          <a:ea typeface="+mn-ea"/>
                          <a:cs typeface="+mn-ea"/>
                          <a:sym typeface="+mn-lt"/>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111125" indent="0" algn="ctr">
                        <a:lnSpc>
                          <a:spcPct val="130000"/>
                        </a:lnSpc>
                        <a:spcBef>
                          <a:spcPts val="0"/>
                        </a:spcBef>
                        <a:spcAft>
                          <a:spcPts val="0"/>
                        </a:spcAft>
                      </a:pPr>
                      <a:r>
                        <a:rPr lang="en-US" sz="2400" dirty="0" err="1">
                          <a:solidFill>
                            <a:sysClr val="windowText" lastClr="000000"/>
                          </a:solidFill>
                          <a:effectLst/>
                          <a:latin typeface="+mn-lt"/>
                          <a:ea typeface="+mn-ea"/>
                          <a:cs typeface="+mn-ea"/>
                          <a:sym typeface="+mn-lt"/>
                        </a:rPr>
                        <a:t>Bộ</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sản</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phẩm</a:t>
                      </a:r>
                      <a:endParaRPr lang="en-US" sz="2400" dirty="0">
                        <a:solidFill>
                          <a:sysClr val="windowText" lastClr="000000"/>
                        </a:solidFill>
                        <a:effectLst/>
                        <a:latin typeface="+mn-lt"/>
                        <a:ea typeface="+mn-ea"/>
                        <a:cs typeface="+mn-ea"/>
                        <a:sym typeface="+mn-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454025" indent="-342900">
                        <a:lnSpc>
                          <a:spcPct val="130000"/>
                        </a:lnSpc>
                        <a:spcBef>
                          <a:spcPts val="0"/>
                        </a:spcBef>
                        <a:spcAft>
                          <a:spcPts val="0"/>
                        </a:spcAft>
                        <a:buFont typeface="Arial" panose="020B0604020202020204" pitchFamily="34" charset="0"/>
                        <a:buChar char="•"/>
                      </a:pPr>
                      <a:r>
                        <a:rPr lang="en-US" sz="2400" dirty="0" err="1">
                          <a:solidFill>
                            <a:sysClr val="windowText" lastClr="000000"/>
                          </a:solidFill>
                          <a:effectLst/>
                          <a:latin typeface="+mn-lt"/>
                          <a:ea typeface="+mn-ea"/>
                          <a:cs typeface="+mn-ea"/>
                          <a:sym typeface="+mn-lt"/>
                        </a:rPr>
                        <a:t>Bộ</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sản</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phẩm</a:t>
                      </a:r>
                      <a:r>
                        <a:rPr lang="en-US" sz="2400" dirty="0">
                          <a:solidFill>
                            <a:sysClr val="windowText" lastClr="000000"/>
                          </a:solidFill>
                          <a:effectLst/>
                          <a:latin typeface="+mn-lt"/>
                          <a:ea typeface="+mn-ea"/>
                          <a:cs typeface="+mn-ea"/>
                          <a:sym typeface="+mn-lt"/>
                        </a:rPr>
                        <a:t> Website </a:t>
                      </a:r>
                      <a:r>
                        <a:rPr lang="en-US" sz="2400" dirty="0" err="1">
                          <a:solidFill>
                            <a:sysClr val="windowText" lastClr="000000"/>
                          </a:solidFill>
                          <a:effectLst/>
                          <a:latin typeface="+mn-lt"/>
                          <a:ea typeface="+mn-ea"/>
                          <a:cs typeface="+mn-ea"/>
                          <a:sym typeface="+mn-lt"/>
                        </a:rPr>
                        <a:t>dành</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cho</a:t>
                      </a:r>
                      <a:r>
                        <a:rPr lang="en-US" sz="2400" dirty="0">
                          <a:solidFill>
                            <a:sysClr val="windowText" lastClr="000000"/>
                          </a:solidFill>
                          <a:effectLst/>
                          <a:latin typeface="+mn-lt"/>
                          <a:ea typeface="+mn-ea"/>
                          <a:cs typeface="+mn-ea"/>
                          <a:sym typeface="+mn-lt"/>
                        </a:rPr>
                        <a:t> Mobile.</a:t>
                      </a:r>
                    </a:p>
                    <a:p>
                      <a:pPr marL="454025" indent="-342900">
                        <a:lnSpc>
                          <a:spcPct val="130000"/>
                        </a:lnSpc>
                        <a:spcBef>
                          <a:spcPts val="0"/>
                        </a:spcBef>
                        <a:spcAft>
                          <a:spcPts val="0"/>
                        </a:spcAft>
                        <a:buFont typeface="Arial" panose="020B0604020202020204" pitchFamily="34" charset="0"/>
                        <a:buChar char="•"/>
                      </a:pPr>
                      <a:r>
                        <a:rPr lang="en-US" sz="2400" dirty="0" err="1">
                          <a:solidFill>
                            <a:sysClr val="windowText" lastClr="000000"/>
                          </a:solidFill>
                          <a:effectLst/>
                          <a:latin typeface="+mn-lt"/>
                          <a:ea typeface="+mn-ea"/>
                          <a:cs typeface="+mn-ea"/>
                          <a:sym typeface="+mn-lt"/>
                        </a:rPr>
                        <a:t>Bộ</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sản</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phẩm</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MiniGame</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cho</a:t>
                      </a:r>
                      <a:r>
                        <a:rPr lang="en-US" sz="2400" dirty="0">
                          <a:solidFill>
                            <a:sysClr val="windowText" lastClr="000000"/>
                          </a:solidFill>
                          <a:effectLst/>
                          <a:latin typeface="+mn-lt"/>
                          <a:ea typeface="+mn-ea"/>
                          <a:cs typeface="+mn-ea"/>
                          <a:sym typeface="+mn-lt"/>
                        </a:rPr>
                        <a:t> Mobile.</a:t>
                      </a:r>
                    </a:p>
                    <a:p>
                      <a:pPr marL="454025" indent="-342900">
                        <a:lnSpc>
                          <a:spcPct val="130000"/>
                        </a:lnSpc>
                        <a:spcBef>
                          <a:spcPts val="0"/>
                        </a:spcBef>
                        <a:spcAft>
                          <a:spcPts val="0"/>
                        </a:spcAft>
                        <a:buFont typeface="Arial" panose="020B0604020202020204" pitchFamily="34" charset="0"/>
                        <a:buChar char="•"/>
                      </a:pPr>
                      <a:r>
                        <a:rPr lang="en-US" sz="2400" dirty="0" err="1">
                          <a:solidFill>
                            <a:sysClr val="windowText" lastClr="000000"/>
                          </a:solidFill>
                          <a:effectLst/>
                          <a:latin typeface="+mn-lt"/>
                          <a:ea typeface="+mn-ea"/>
                          <a:cs typeface="+mn-ea"/>
                          <a:sym typeface="+mn-lt"/>
                        </a:rPr>
                        <a:t>Bộ</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sản</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phẩm</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Ứng</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dụng</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cho</a:t>
                      </a:r>
                      <a:r>
                        <a:rPr lang="en-US" sz="2400" dirty="0">
                          <a:solidFill>
                            <a:sysClr val="windowText" lastClr="000000"/>
                          </a:solidFill>
                          <a:effectLst/>
                          <a:latin typeface="+mn-lt"/>
                          <a:ea typeface="+mn-ea"/>
                          <a:cs typeface="+mn-ea"/>
                          <a:sym typeface="+mn-lt"/>
                        </a:rPr>
                        <a:t> Mobile.</a:t>
                      </a:r>
                    </a:p>
                    <a:p>
                      <a:pPr marL="454025" indent="-342900">
                        <a:lnSpc>
                          <a:spcPct val="130000"/>
                        </a:lnSpc>
                        <a:spcBef>
                          <a:spcPts val="0"/>
                        </a:spcBef>
                        <a:spcAft>
                          <a:spcPts val="0"/>
                        </a:spcAft>
                        <a:buFont typeface="Arial" panose="020B0604020202020204" pitchFamily="34" charset="0"/>
                        <a:buChar char="•"/>
                      </a:pPr>
                      <a:r>
                        <a:rPr lang="en-US" sz="2400" dirty="0" err="1">
                          <a:solidFill>
                            <a:sysClr val="windowText" lastClr="000000"/>
                          </a:solidFill>
                          <a:effectLst/>
                          <a:latin typeface="+mn-lt"/>
                          <a:ea typeface="+mn-ea"/>
                          <a:cs typeface="+mn-ea"/>
                          <a:sym typeface="+mn-lt"/>
                        </a:rPr>
                        <a:t>Bộ</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sản</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phẩm</a:t>
                      </a:r>
                      <a:r>
                        <a:rPr lang="en-US" sz="2400" dirty="0">
                          <a:solidFill>
                            <a:sysClr val="windowText" lastClr="000000"/>
                          </a:solidFill>
                          <a:effectLst/>
                          <a:latin typeface="+mn-lt"/>
                          <a:ea typeface="+mn-ea"/>
                          <a:cs typeface="+mn-ea"/>
                          <a:sym typeface="+mn-lt"/>
                        </a:rPr>
                        <a:t> Games </a:t>
                      </a:r>
                      <a:r>
                        <a:rPr lang="en-US" sz="2400" dirty="0" err="1">
                          <a:solidFill>
                            <a:sysClr val="windowText" lastClr="000000"/>
                          </a:solidFill>
                          <a:effectLst/>
                          <a:latin typeface="+mn-lt"/>
                          <a:ea typeface="+mn-ea"/>
                          <a:cs typeface="+mn-ea"/>
                          <a:sym typeface="+mn-lt"/>
                        </a:rPr>
                        <a:t>cho</a:t>
                      </a:r>
                      <a:r>
                        <a:rPr lang="en-US" sz="2400" dirty="0">
                          <a:solidFill>
                            <a:sysClr val="windowText" lastClr="000000"/>
                          </a:solidFill>
                          <a:effectLst/>
                          <a:latin typeface="+mn-lt"/>
                          <a:ea typeface="+mn-ea"/>
                          <a:cs typeface="+mn-ea"/>
                          <a:sym typeface="+mn-lt"/>
                        </a:rPr>
                        <a:t> Mobile.</a:t>
                      </a:r>
                    </a:p>
                    <a:p>
                      <a:pPr marL="454025" indent="-342900">
                        <a:lnSpc>
                          <a:spcPct val="130000"/>
                        </a:lnSpc>
                        <a:spcBef>
                          <a:spcPts val="0"/>
                        </a:spcBef>
                        <a:spcAft>
                          <a:spcPts val="0"/>
                        </a:spcAft>
                        <a:buFont typeface="Arial" panose="020B0604020202020204" pitchFamily="34" charset="0"/>
                        <a:buChar char="•"/>
                      </a:pPr>
                      <a:r>
                        <a:rPr lang="en-US" sz="2400" dirty="0" err="1">
                          <a:solidFill>
                            <a:sysClr val="windowText" lastClr="000000"/>
                          </a:solidFill>
                          <a:effectLst/>
                          <a:latin typeface="+mn-lt"/>
                          <a:ea typeface="+mn-ea"/>
                          <a:cs typeface="+mn-ea"/>
                          <a:sym typeface="+mn-lt"/>
                        </a:rPr>
                        <a:t>Chứng</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nhận</a:t>
                      </a:r>
                      <a:r>
                        <a:rPr lang="en-US" sz="2400" dirty="0">
                          <a:solidFill>
                            <a:sysClr val="windowText" lastClr="000000"/>
                          </a:solidFill>
                          <a:effectLst/>
                          <a:latin typeface="+mn-lt"/>
                          <a:ea typeface="+mn-ea"/>
                          <a:cs typeface="+mn-ea"/>
                          <a:sym typeface="+mn-lt"/>
                        </a:rPr>
                        <a:t> BSMT (</a:t>
                      </a:r>
                      <a:r>
                        <a:rPr lang="en-US" sz="2400" dirty="0" err="1">
                          <a:solidFill>
                            <a:sysClr val="windowText" lastClr="000000"/>
                          </a:solidFill>
                          <a:effectLst/>
                          <a:latin typeface="+mn-lt"/>
                          <a:ea typeface="+mn-ea"/>
                          <a:cs typeface="+mn-ea"/>
                          <a:sym typeface="+mn-lt"/>
                        </a:rPr>
                        <a:t>không</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bắt</a:t>
                      </a:r>
                      <a:r>
                        <a:rPr lang="en-US" sz="2400" dirty="0">
                          <a:solidFill>
                            <a:sysClr val="windowText" lastClr="000000"/>
                          </a:solidFill>
                          <a:effectLst/>
                          <a:latin typeface="+mn-lt"/>
                          <a:ea typeface="+mn-ea"/>
                          <a:cs typeface="+mn-ea"/>
                          <a:sym typeface="+mn-lt"/>
                        </a:rPr>
                        <a:t> </a:t>
                      </a:r>
                      <a:r>
                        <a:rPr lang="en-US" sz="2400" dirty="0" err="1">
                          <a:solidFill>
                            <a:sysClr val="windowText" lastClr="000000"/>
                          </a:solidFill>
                          <a:effectLst/>
                          <a:latin typeface="+mn-lt"/>
                          <a:ea typeface="+mn-ea"/>
                          <a:cs typeface="+mn-ea"/>
                          <a:sym typeface="+mn-lt"/>
                        </a:rPr>
                        <a:t>buộc</a:t>
                      </a:r>
                      <a:r>
                        <a:rPr lang="en-US" sz="2400" dirty="0">
                          <a:solidFill>
                            <a:sysClr val="windowText" lastClr="000000"/>
                          </a:solidFill>
                          <a:effectLst/>
                          <a:latin typeface="+mn-lt"/>
                          <a:ea typeface="+mn-ea"/>
                          <a:cs typeface="+mn-ea"/>
                          <a:sym typeface="+mn-lt"/>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048713079"/>
                  </a:ext>
                </a:extLst>
              </a:tr>
            </a:tbl>
          </a:graphicData>
        </a:graphic>
      </p:graphicFrame>
    </p:spTree>
    <p:extLst>
      <p:ext uri="{BB962C8B-B14F-4D97-AF65-F5344CB8AC3E}">
        <p14:creationId xmlns:p14="http://schemas.microsoft.com/office/powerpoint/2010/main" val="3429706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118" name="Google Shape;118;p11"/>
          <p:cNvSpPr/>
          <p:nvPr/>
        </p:nvSpPr>
        <p:spPr>
          <a:xfrm>
            <a:off x="3617277" y="821826"/>
            <a:ext cx="4957445" cy="660400"/>
          </a:xfrm>
          <a:prstGeom prst="roundRect">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nhà</a:t>
            </a:r>
            <a:endParaRPr kumimoji="0" sz="3600" b="1"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sp>
        <p:nvSpPr>
          <p:cNvPr id="14" name="Google Shape;810;p55">
            <a:extLst>
              <a:ext uri="{FF2B5EF4-FFF2-40B4-BE49-F238E27FC236}">
                <a16:creationId xmlns:a16="http://schemas.microsoft.com/office/drawing/2014/main" id="{91483C84-C164-2959-E7D0-15CEFAE8FE68}"/>
              </a:ext>
            </a:extLst>
          </p:cNvPr>
          <p:cNvSpPr/>
          <p:nvPr/>
        </p:nvSpPr>
        <p:spPr>
          <a:xfrm>
            <a:off x="2094633" y="4545100"/>
            <a:ext cx="428000" cy="4280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5" name="Google Shape;811;p55">
            <a:extLst>
              <a:ext uri="{FF2B5EF4-FFF2-40B4-BE49-F238E27FC236}">
                <a16:creationId xmlns:a16="http://schemas.microsoft.com/office/drawing/2014/main" id="{EBF134C4-5D4A-2EF1-456F-57EC18D209A3}"/>
              </a:ext>
            </a:extLst>
          </p:cNvPr>
          <p:cNvSpPr/>
          <p:nvPr/>
        </p:nvSpPr>
        <p:spPr>
          <a:xfrm>
            <a:off x="5902633" y="3408300"/>
            <a:ext cx="428000" cy="4280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16" name="Google Shape;813;p55">
            <a:extLst>
              <a:ext uri="{FF2B5EF4-FFF2-40B4-BE49-F238E27FC236}">
                <a16:creationId xmlns:a16="http://schemas.microsoft.com/office/drawing/2014/main" id="{35DA9EDB-AB38-7694-0BF5-54215B16CBB2}"/>
              </a:ext>
            </a:extLst>
          </p:cNvPr>
          <p:cNvSpPr txBox="1"/>
          <p:nvPr/>
        </p:nvSpPr>
        <p:spPr>
          <a:xfrm>
            <a:off x="1099833" y="2639699"/>
            <a:ext cx="2417600" cy="412000"/>
          </a:xfrm>
          <a:prstGeom prst="rect">
            <a:avLst/>
          </a:prstGeom>
          <a:noFill/>
          <a:ln>
            <a:noFill/>
          </a:ln>
        </p:spPr>
        <p:txBody>
          <a:bodyPr spcFirstLastPara="1" wrap="square" lIns="121900" tIns="121900" rIns="121900" bIns="121900" anchor="ctr" anchorCtr="0">
            <a:noAutofit/>
          </a:bodyPr>
          <a:lstStyle/>
          <a:p>
            <a:pPr algn="ctr"/>
            <a:r>
              <a:rPr lang="en-GB" sz="3200" b="1" dirty="0">
                <a:solidFill>
                  <a:srgbClr val="000000"/>
                </a:solidFill>
                <a:latin typeface="UTM Avo"/>
                <a:cs typeface="+mn-ea"/>
                <a:sym typeface="+mn-lt"/>
              </a:rPr>
              <a:t>01</a:t>
            </a:r>
            <a:endParaRPr sz="3200" b="1" dirty="0">
              <a:solidFill>
                <a:srgbClr val="000000"/>
              </a:solidFill>
              <a:latin typeface="UTM Avo"/>
              <a:cs typeface="+mn-ea"/>
              <a:sym typeface="+mn-lt"/>
            </a:endParaRPr>
          </a:p>
        </p:txBody>
      </p:sp>
      <p:sp>
        <p:nvSpPr>
          <p:cNvPr id="17" name="Google Shape;815;p55">
            <a:extLst>
              <a:ext uri="{FF2B5EF4-FFF2-40B4-BE49-F238E27FC236}">
                <a16:creationId xmlns:a16="http://schemas.microsoft.com/office/drawing/2014/main" id="{CCFD77A8-622A-305D-3D09-522DB16D2827}"/>
              </a:ext>
            </a:extLst>
          </p:cNvPr>
          <p:cNvSpPr txBox="1"/>
          <p:nvPr/>
        </p:nvSpPr>
        <p:spPr>
          <a:xfrm>
            <a:off x="4910833" y="4133100"/>
            <a:ext cx="2417600" cy="412000"/>
          </a:xfrm>
          <a:prstGeom prst="rect">
            <a:avLst/>
          </a:prstGeom>
          <a:noFill/>
          <a:ln>
            <a:noFill/>
          </a:ln>
        </p:spPr>
        <p:txBody>
          <a:bodyPr spcFirstLastPara="1" wrap="square" lIns="121900" tIns="121900" rIns="121900" bIns="121900" anchor="ctr" anchorCtr="0">
            <a:noAutofit/>
          </a:bodyPr>
          <a:lstStyle/>
          <a:p>
            <a:pPr algn="ctr"/>
            <a:r>
              <a:rPr lang="en-GB" sz="3200" b="1" dirty="0">
                <a:solidFill>
                  <a:srgbClr val="000000"/>
                </a:solidFill>
                <a:latin typeface="UTM Avo"/>
                <a:cs typeface="+mn-ea"/>
                <a:sym typeface="+mn-lt"/>
              </a:rPr>
              <a:t>02</a:t>
            </a:r>
            <a:endParaRPr sz="3200" b="1" dirty="0">
              <a:solidFill>
                <a:srgbClr val="000000"/>
              </a:solidFill>
              <a:latin typeface="UTM Avo"/>
              <a:cs typeface="+mn-ea"/>
              <a:sym typeface="+mn-lt"/>
            </a:endParaRPr>
          </a:p>
        </p:txBody>
      </p:sp>
      <p:sp>
        <p:nvSpPr>
          <p:cNvPr id="18" name="Google Shape;816;p55">
            <a:extLst>
              <a:ext uri="{FF2B5EF4-FFF2-40B4-BE49-F238E27FC236}">
                <a16:creationId xmlns:a16="http://schemas.microsoft.com/office/drawing/2014/main" id="{5C83F9B3-886E-B231-C42B-1F52F3ED86B7}"/>
              </a:ext>
            </a:extLst>
          </p:cNvPr>
          <p:cNvSpPr/>
          <p:nvPr/>
        </p:nvSpPr>
        <p:spPr>
          <a:xfrm>
            <a:off x="7412257" y="5716701"/>
            <a:ext cx="65953" cy="25828"/>
          </a:xfrm>
          <a:custGeom>
            <a:avLst/>
            <a:gdLst/>
            <a:ahLst/>
            <a:cxnLst/>
            <a:rect l="l" t="t" r="r" b="b"/>
            <a:pathLst>
              <a:path w="549" h="215" extrusionOk="0">
                <a:moveTo>
                  <a:pt x="548" y="214"/>
                </a:moveTo>
                <a:lnTo>
                  <a:pt x="405" y="214"/>
                </a:lnTo>
                <a:lnTo>
                  <a:pt x="120" y="214"/>
                </a:lnTo>
                <a:lnTo>
                  <a:pt x="1" y="95"/>
                </a:lnTo>
                <a:lnTo>
                  <a:pt x="96" y="24"/>
                </a:lnTo>
                <a:lnTo>
                  <a:pt x="239" y="0"/>
                </a:lnTo>
                <a:lnTo>
                  <a:pt x="405" y="167"/>
                </a:lnTo>
                <a:lnTo>
                  <a:pt x="548" y="214"/>
                </a:lnTo>
                <a:close/>
              </a:path>
            </a:pathLst>
          </a:custGeom>
          <a:solidFill>
            <a:srgbClr val="F3771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cxnSp>
        <p:nvCxnSpPr>
          <p:cNvPr id="19" name="Google Shape;828;p55">
            <a:extLst>
              <a:ext uri="{FF2B5EF4-FFF2-40B4-BE49-F238E27FC236}">
                <a16:creationId xmlns:a16="http://schemas.microsoft.com/office/drawing/2014/main" id="{98A7602E-4975-3C94-ED24-CC4F527E45CD}"/>
              </a:ext>
            </a:extLst>
          </p:cNvPr>
          <p:cNvCxnSpPr>
            <a:stCxn id="15" idx="6"/>
            <a:endCxn id="20" idx="2"/>
          </p:cNvCxnSpPr>
          <p:nvPr/>
        </p:nvCxnSpPr>
        <p:spPr>
          <a:xfrm rot="10800000" flipH="1">
            <a:off x="6330633" y="2481100"/>
            <a:ext cx="3380000" cy="1141200"/>
          </a:xfrm>
          <a:prstGeom prst="curvedConnector3">
            <a:avLst>
              <a:gd name="adj1" fmla="val 50000"/>
            </a:avLst>
          </a:prstGeom>
          <a:noFill/>
          <a:ln w="28575" cap="flat" cmpd="sng">
            <a:solidFill>
              <a:srgbClr val="000000"/>
            </a:solidFill>
            <a:prstDash val="solid"/>
            <a:round/>
            <a:headEnd type="none" w="med" len="med"/>
            <a:tailEnd type="none" w="med" len="med"/>
          </a:ln>
        </p:spPr>
      </p:cxnSp>
      <p:sp>
        <p:nvSpPr>
          <p:cNvPr id="20" name="Google Shape;829;p55">
            <a:extLst>
              <a:ext uri="{FF2B5EF4-FFF2-40B4-BE49-F238E27FC236}">
                <a16:creationId xmlns:a16="http://schemas.microsoft.com/office/drawing/2014/main" id="{51AA3C8F-49FF-4080-3A78-92E12BCF449F}"/>
              </a:ext>
            </a:extLst>
          </p:cNvPr>
          <p:cNvSpPr/>
          <p:nvPr/>
        </p:nvSpPr>
        <p:spPr>
          <a:xfrm>
            <a:off x="9710600" y="2267133"/>
            <a:ext cx="428000" cy="428000"/>
          </a:xfrm>
          <a:prstGeom prst="ellipse">
            <a:avLst/>
          </a:prstGeom>
          <a:solidFill>
            <a:srgbClr val="000000"/>
          </a:solidFill>
          <a:ln w="9525" cap="flat" cmpd="sng">
            <a:solidFill>
              <a:srgbClr val="000000"/>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a:ln>
                <a:noFill/>
              </a:ln>
              <a:solidFill>
                <a:srgbClr val="000000"/>
              </a:solidFill>
              <a:effectLst/>
              <a:uLnTx/>
              <a:uFillTx/>
              <a:latin typeface="UTM Avo"/>
              <a:cs typeface="+mn-ea"/>
              <a:sym typeface="+mn-lt"/>
            </a:endParaRPr>
          </a:p>
        </p:txBody>
      </p:sp>
      <p:sp>
        <p:nvSpPr>
          <p:cNvPr id="21" name="Google Shape;831;p55">
            <a:extLst>
              <a:ext uri="{FF2B5EF4-FFF2-40B4-BE49-F238E27FC236}">
                <a16:creationId xmlns:a16="http://schemas.microsoft.com/office/drawing/2014/main" id="{6B27E394-CA8D-9997-10F0-96686849D2EF}"/>
              </a:ext>
            </a:extLst>
          </p:cNvPr>
          <p:cNvSpPr txBox="1"/>
          <p:nvPr/>
        </p:nvSpPr>
        <p:spPr>
          <a:xfrm>
            <a:off x="8715767" y="3024317"/>
            <a:ext cx="2417600" cy="412000"/>
          </a:xfrm>
          <a:prstGeom prst="rect">
            <a:avLst/>
          </a:prstGeom>
          <a:noFill/>
          <a:ln>
            <a:noFill/>
          </a:ln>
        </p:spPr>
        <p:txBody>
          <a:bodyPr spcFirstLastPara="1" wrap="square" lIns="121900" tIns="121900" rIns="121900" bIns="121900" anchor="ctr" anchorCtr="0">
            <a:noAutofit/>
          </a:bodyPr>
          <a:lstStyle/>
          <a:p>
            <a:pPr algn="ctr"/>
            <a:r>
              <a:rPr lang="en-GB" sz="3200" b="1" dirty="0">
                <a:solidFill>
                  <a:srgbClr val="000000"/>
                </a:solidFill>
                <a:latin typeface="UTM Avo"/>
                <a:cs typeface="+mn-ea"/>
                <a:sym typeface="+mn-lt"/>
              </a:rPr>
              <a:t>03</a:t>
            </a:r>
            <a:endParaRPr sz="3200" b="1" dirty="0">
              <a:solidFill>
                <a:srgbClr val="000000"/>
              </a:solidFill>
              <a:latin typeface="UTM Avo"/>
              <a:cs typeface="+mn-ea"/>
              <a:sym typeface="+mn-lt"/>
            </a:endParaRPr>
          </a:p>
        </p:txBody>
      </p:sp>
      <p:cxnSp>
        <p:nvCxnSpPr>
          <p:cNvPr id="22" name="Google Shape;832;p55">
            <a:extLst>
              <a:ext uri="{FF2B5EF4-FFF2-40B4-BE49-F238E27FC236}">
                <a16:creationId xmlns:a16="http://schemas.microsoft.com/office/drawing/2014/main" id="{9029BCA8-4006-2B6A-F348-08D489810D61}"/>
              </a:ext>
            </a:extLst>
          </p:cNvPr>
          <p:cNvCxnSpPr>
            <a:stCxn id="14" idx="6"/>
            <a:endCxn id="15" idx="2"/>
          </p:cNvCxnSpPr>
          <p:nvPr/>
        </p:nvCxnSpPr>
        <p:spPr>
          <a:xfrm rot="10800000" flipH="1">
            <a:off x="2522633" y="3622300"/>
            <a:ext cx="3380000" cy="1136800"/>
          </a:xfrm>
          <a:prstGeom prst="curvedConnector3">
            <a:avLst>
              <a:gd name="adj1" fmla="val 50000"/>
            </a:avLst>
          </a:prstGeom>
          <a:noFill/>
          <a:ln w="28575" cap="flat" cmpd="sng">
            <a:solidFill>
              <a:srgbClr val="000000"/>
            </a:solidFill>
            <a:prstDash val="solid"/>
            <a:round/>
            <a:headEnd type="none" w="med" len="med"/>
            <a:tailEnd type="none" w="med" len="med"/>
          </a:ln>
        </p:spPr>
      </p:cxnSp>
      <p:sp>
        <p:nvSpPr>
          <p:cNvPr id="23" name="TextBox 22">
            <a:extLst>
              <a:ext uri="{FF2B5EF4-FFF2-40B4-BE49-F238E27FC236}">
                <a16:creationId xmlns:a16="http://schemas.microsoft.com/office/drawing/2014/main" id="{CCE95673-1AC7-5128-25AF-A31F4659C59B}"/>
              </a:ext>
            </a:extLst>
          </p:cNvPr>
          <p:cNvSpPr txBox="1"/>
          <p:nvPr/>
        </p:nvSpPr>
        <p:spPr>
          <a:xfrm>
            <a:off x="844045" y="3156612"/>
            <a:ext cx="2929180" cy="1236557"/>
          </a:xfrm>
          <a:prstGeom prst="rect">
            <a:avLst/>
          </a:prstGeom>
          <a:noFill/>
        </p:spPr>
        <p:txBody>
          <a:bodyPr wrap="square" rtlCol="0">
            <a:spAutoFit/>
          </a:bodyPr>
          <a:lstStyle/>
          <a:p>
            <a:pPr algn="ctr">
              <a:lnSpc>
                <a:spcPct val="150000"/>
              </a:lnSpc>
            </a:pPr>
            <a:r>
              <a:rPr lang="en-US" sz="2667" dirty="0" err="1">
                <a:solidFill>
                  <a:srgbClr val="000000"/>
                </a:solidFill>
                <a:latin typeface="UTM Avo"/>
                <a:cs typeface="+mn-ea"/>
                <a:sym typeface="+mn-lt"/>
              </a:rPr>
              <a:t>Ôn</a:t>
            </a:r>
            <a:r>
              <a:rPr lang="en-US" sz="2667" dirty="0">
                <a:solidFill>
                  <a:srgbClr val="000000"/>
                </a:solidFill>
                <a:latin typeface="UTM Avo"/>
                <a:cs typeface="+mn-ea"/>
                <a:sym typeface="+mn-lt"/>
              </a:rPr>
              <a:t> </a:t>
            </a:r>
            <a:r>
              <a:rPr lang="en-US" sz="2667" dirty="0" err="1">
                <a:solidFill>
                  <a:srgbClr val="000000"/>
                </a:solidFill>
                <a:latin typeface="UTM Avo"/>
                <a:cs typeface="+mn-ea"/>
                <a:sym typeface="+mn-lt"/>
              </a:rPr>
              <a:t>lại</a:t>
            </a:r>
            <a:r>
              <a:rPr lang="en-US" sz="2667" dirty="0">
                <a:solidFill>
                  <a:srgbClr val="000000"/>
                </a:solidFill>
                <a:latin typeface="UTM Avo"/>
                <a:cs typeface="+mn-ea"/>
                <a:sym typeface="+mn-lt"/>
              </a:rPr>
              <a:t> </a:t>
            </a:r>
            <a:r>
              <a:rPr lang="en-US" sz="2667" dirty="0" err="1">
                <a:solidFill>
                  <a:srgbClr val="000000"/>
                </a:solidFill>
                <a:latin typeface="UTM Avo"/>
                <a:cs typeface="+mn-ea"/>
                <a:sym typeface="+mn-lt"/>
              </a:rPr>
              <a:t>kiến</a:t>
            </a:r>
            <a:r>
              <a:rPr lang="en-US" sz="2667" dirty="0">
                <a:solidFill>
                  <a:srgbClr val="000000"/>
                </a:solidFill>
                <a:latin typeface="UTM Avo"/>
                <a:cs typeface="+mn-ea"/>
                <a:sym typeface="+mn-lt"/>
              </a:rPr>
              <a:t> </a:t>
            </a:r>
            <a:r>
              <a:rPr lang="en-US" sz="2667" dirty="0" err="1">
                <a:solidFill>
                  <a:srgbClr val="000000"/>
                </a:solidFill>
                <a:latin typeface="UTM Avo"/>
                <a:cs typeface="+mn-ea"/>
                <a:sym typeface="+mn-lt"/>
              </a:rPr>
              <a:t>thức</a:t>
            </a:r>
            <a:r>
              <a:rPr lang="en-US" sz="2667" dirty="0">
                <a:solidFill>
                  <a:srgbClr val="000000"/>
                </a:solidFill>
                <a:latin typeface="UTM Avo"/>
                <a:cs typeface="+mn-ea"/>
                <a:sym typeface="+mn-lt"/>
              </a:rPr>
              <a:t> </a:t>
            </a:r>
            <a:r>
              <a:rPr lang="en-US" sz="2667" dirty="0" err="1">
                <a:solidFill>
                  <a:srgbClr val="000000"/>
                </a:solidFill>
                <a:latin typeface="UTM Avo"/>
                <a:cs typeface="+mn-ea"/>
                <a:sym typeface="+mn-lt"/>
              </a:rPr>
              <a:t>đã</a:t>
            </a:r>
            <a:r>
              <a:rPr lang="en-US" sz="2667" dirty="0">
                <a:solidFill>
                  <a:srgbClr val="000000"/>
                </a:solidFill>
                <a:latin typeface="UTM Avo"/>
                <a:cs typeface="+mn-ea"/>
                <a:sym typeface="+mn-lt"/>
              </a:rPr>
              <a:t> </a:t>
            </a:r>
            <a:r>
              <a:rPr lang="en-US" sz="2667" dirty="0" err="1">
                <a:solidFill>
                  <a:srgbClr val="000000"/>
                </a:solidFill>
                <a:latin typeface="UTM Avo"/>
                <a:cs typeface="+mn-ea"/>
                <a:sym typeface="+mn-lt"/>
              </a:rPr>
              <a:t>học</a:t>
            </a:r>
            <a:endParaRPr lang="en-US" sz="2667" dirty="0">
              <a:solidFill>
                <a:srgbClr val="000000"/>
              </a:solidFill>
              <a:latin typeface="UTM Avo"/>
              <a:cs typeface="+mn-ea"/>
              <a:sym typeface="+mn-lt"/>
            </a:endParaRPr>
          </a:p>
        </p:txBody>
      </p:sp>
      <p:sp>
        <p:nvSpPr>
          <p:cNvPr id="24" name="TextBox 23">
            <a:extLst>
              <a:ext uri="{FF2B5EF4-FFF2-40B4-BE49-F238E27FC236}">
                <a16:creationId xmlns:a16="http://schemas.microsoft.com/office/drawing/2014/main" id="{C46B849F-5BAB-5F56-9B41-104226EF80E1}"/>
              </a:ext>
            </a:extLst>
          </p:cNvPr>
          <p:cNvSpPr txBox="1"/>
          <p:nvPr/>
        </p:nvSpPr>
        <p:spPr>
          <a:xfrm>
            <a:off x="4524910" y="4547680"/>
            <a:ext cx="3235908" cy="1236557"/>
          </a:xfrm>
          <a:prstGeom prst="rect">
            <a:avLst/>
          </a:prstGeom>
          <a:noFill/>
        </p:spPr>
        <p:txBody>
          <a:bodyPr wrap="square" rtlCol="0">
            <a:spAutoFit/>
          </a:bodyPr>
          <a:lstStyle/>
          <a:p>
            <a:pPr algn="ctr">
              <a:lnSpc>
                <a:spcPct val="150000"/>
              </a:lnSpc>
            </a:pPr>
            <a:r>
              <a:rPr lang="en-US" sz="2667" dirty="0">
                <a:solidFill>
                  <a:srgbClr val="000000"/>
                </a:solidFill>
                <a:latin typeface="UTM Avo"/>
                <a:cs typeface="+mn-ea"/>
                <a:sym typeface="+mn-lt"/>
              </a:rPr>
              <a:t>Hoàn </a:t>
            </a:r>
            <a:r>
              <a:rPr lang="en-US" sz="2667" dirty="0" err="1">
                <a:solidFill>
                  <a:srgbClr val="000000"/>
                </a:solidFill>
                <a:latin typeface="UTM Avo"/>
                <a:cs typeface="+mn-ea"/>
                <a:sym typeface="+mn-lt"/>
              </a:rPr>
              <a:t>thành</a:t>
            </a:r>
            <a:br>
              <a:rPr lang="en-US" sz="2667" dirty="0">
                <a:solidFill>
                  <a:srgbClr val="000000"/>
                </a:solidFill>
                <a:latin typeface="UTM Avo"/>
                <a:cs typeface="+mn-ea"/>
                <a:sym typeface="+mn-lt"/>
              </a:rPr>
            </a:br>
            <a:r>
              <a:rPr lang="en-US" sz="2667" dirty="0" err="1">
                <a:solidFill>
                  <a:srgbClr val="000000"/>
                </a:solidFill>
                <a:latin typeface="UTM Avo"/>
                <a:cs typeface="+mn-ea"/>
                <a:sym typeface="+mn-lt"/>
              </a:rPr>
              <a:t>Dự</a:t>
            </a:r>
            <a:r>
              <a:rPr lang="en-US" sz="2667" dirty="0">
                <a:solidFill>
                  <a:srgbClr val="000000"/>
                </a:solidFill>
                <a:latin typeface="UTM Avo"/>
                <a:cs typeface="+mn-ea"/>
                <a:sym typeface="+mn-lt"/>
              </a:rPr>
              <a:t> </a:t>
            </a:r>
            <a:r>
              <a:rPr lang="en-US" sz="2667" dirty="0" err="1">
                <a:solidFill>
                  <a:srgbClr val="000000"/>
                </a:solidFill>
                <a:latin typeface="UTM Avo"/>
                <a:cs typeface="+mn-ea"/>
                <a:sym typeface="+mn-lt"/>
              </a:rPr>
              <a:t>án</a:t>
            </a:r>
            <a:r>
              <a:rPr lang="en-US" sz="2667" dirty="0">
                <a:solidFill>
                  <a:srgbClr val="000000"/>
                </a:solidFill>
                <a:latin typeface="UTM Avo"/>
                <a:cs typeface="+mn-ea"/>
                <a:sym typeface="+mn-lt"/>
              </a:rPr>
              <a:t> </a:t>
            </a:r>
            <a:r>
              <a:rPr lang="en-US" sz="2667" dirty="0" err="1">
                <a:solidFill>
                  <a:srgbClr val="000000"/>
                </a:solidFill>
                <a:latin typeface="UTM Avo"/>
                <a:cs typeface="+mn-ea"/>
                <a:sym typeface="+mn-lt"/>
              </a:rPr>
              <a:t>nhỏ</a:t>
            </a:r>
            <a:endParaRPr lang="en-US" sz="2667" dirty="0">
              <a:solidFill>
                <a:srgbClr val="000000"/>
              </a:solidFill>
              <a:latin typeface="UTM Avo"/>
              <a:cs typeface="+mn-ea"/>
              <a:sym typeface="+mn-lt"/>
            </a:endParaRPr>
          </a:p>
        </p:txBody>
      </p:sp>
      <p:sp>
        <p:nvSpPr>
          <p:cNvPr id="25" name="TextBox 24">
            <a:extLst>
              <a:ext uri="{FF2B5EF4-FFF2-40B4-BE49-F238E27FC236}">
                <a16:creationId xmlns:a16="http://schemas.microsoft.com/office/drawing/2014/main" id="{A94890CE-651E-CF90-D2DF-47E45E26820E}"/>
              </a:ext>
            </a:extLst>
          </p:cNvPr>
          <p:cNvSpPr txBox="1"/>
          <p:nvPr/>
        </p:nvSpPr>
        <p:spPr>
          <a:xfrm>
            <a:off x="8584891" y="3394527"/>
            <a:ext cx="2673660" cy="1852238"/>
          </a:xfrm>
          <a:prstGeom prst="rect">
            <a:avLst/>
          </a:prstGeom>
          <a:noFill/>
        </p:spPr>
        <p:txBody>
          <a:bodyPr wrap="square" rtlCol="0">
            <a:spAutoFit/>
          </a:bodyPr>
          <a:lstStyle/>
          <a:p>
            <a:pPr algn="ctr">
              <a:lnSpc>
                <a:spcPct val="150000"/>
              </a:lnSpc>
            </a:pPr>
            <a:r>
              <a:rPr lang="en-US" sz="2667" dirty="0" err="1">
                <a:solidFill>
                  <a:srgbClr val="000000"/>
                </a:solidFill>
                <a:latin typeface="UTM Avo"/>
                <a:cs typeface="+mn-ea"/>
                <a:sym typeface="+mn-lt"/>
              </a:rPr>
              <a:t>Ôn</a:t>
            </a:r>
            <a:r>
              <a:rPr lang="en-US" sz="2667" dirty="0">
                <a:solidFill>
                  <a:srgbClr val="000000"/>
                </a:solidFill>
                <a:latin typeface="UTM Avo"/>
                <a:cs typeface="+mn-ea"/>
                <a:sym typeface="+mn-lt"/>
              </a:rPr>
              <a:t> </a:t>
            </a:r>
            <a:r>
              <a:rPr lang="en-US" sz="2667" dirty="0" err="1">
                <a:solidFill>
                  <a:srgbClr val="000000"/>
                </a:solidFill>
                <a:latin typeface="UTM Avo"/>
                <a:cs typeface="+mn-ea"/>
                <a:sym typeface="+mn-lt"/>
              </a:rPr>
              <a:t>tập</a:t>
            </a:r>
            <a:r>
              <a:rPr lang="en-US" sz="2667" dirty="0">
                <a:solidFill>
                  <a:srgbClr val="000000"/>
                </a:solidFill>
                <a:latin typeface="UTM Avo"/>
                <a:cs typeface="+mn-ea"/>
                <a:sym typeface="+mn-lt"/>
              </a:rPr>
              <a:t> </a:t>
            </a:r>
            <a:r>
              <a:rPr lang="en-US" sz="2667" dirty="0" err="1">
                <a:solidFill>
                  <a:srgbClr val="000000"/>
                </a:solidFill>
                <a:latin typeface="UTM Avo"/>
                <a:cs typeface="+mn-ea"/>
                <a:sym typeface="+mn-lt"/>
              </a:rPr>
              <a:t>chuẩn</a:t>
            </a:r>
            <a:r>
              <a:rPr lang="en-US" sz="2667" dirty="0">
                <a:solidFill>
                  <a:srgbClr val="000000"/>
                </a:solidFill>
                <a:latin typeface="UTM Avo"/>
                <a:cs typeface="+mn-ea"/>
                <a:sym typeface="+mn-lt"/>
              </a:rPr>
              <a:t> </a:t>
            </a:r>
            <a:r>
              <a:rPr lang="en-US" sz="2667" dirty="0" err="1">
                <a:solidFill>
                  <a:srgbClr val="000000"/>
                </a:solidFill>
                <a:latin typeface="UTM Avo"/>
                <a:cs typeface="+mn-ea"/>
                <a:sym typeface="+mn-lt"/>
              </a:rPr>
              <a:t>bị</a:t>
            </a:r>
            <a:r>
              <a:rPr lang="en-US" sz="2667" dirty="0">
                <a:solidFill>
                  <a:srgbClr val="000000"/>
                </a:solidFill>
                <a:latin typeface="UTM Avo"/>
                <a:cs typeface="+mn-ea"/>
                <a:sym typeface="+mn-lt"/>
              </a:rPr>
              <a:t> </a:t>
            </a:r>
            <a:r>
              <a:rPr lang="en-US" sz="2667" dirty="0" err="1">
                <a:solidFill>
                  <a:srgbClr val="000000"/>
                </a:solidFill>
                <a:latin typeface="UTM Avo"/>
                <a:cs typeface="+mn-ea"/>
                <a:sym typeface="+mn-lt"/>
              </a:rPr>
              <a:t>bài</a:t>
            </a:r>
            <a:r>
              <a:rPr lang="en-US" sz="2667" dirty="0">
                <a:solidFill>
                  <a:srgbClr val="000000"/>
                </a:solidFill>
                <a:latin typeface="UTM Avo"/>
                <a:cs typeface="+mn-ea"/>
                <a:sym typeface="+mn-lt"/>
              </a:rPr>
              <a:t> </a:t>
            </a:r>
            <a:r>
              <a:rPr lang="en-US" sz="2667" dirty="0" err="1">
                <a:solidFill>
                  <a:srgbClr val="000000"/>
                </a:solidFill>
                <a:latin typeface="UTM Avo"/>
                <a:cs typeface="+mn-ea"/>
                <a:sym typeface="+mn-lt"/>
              </a:rPr>
              <a:t>kiểm</a:t>
            </a:r>
            <a:r>
              <a:rPr lang="en-US" sz="2667" dirty="0">
                <a:solidFill>
                  <a:srgbClr val="000000"/>
                </a:solidFill>
                <a:latin typeface="UTM Avo"/>
                <a:cs typeface="+mn-ea"/>
                <a:sym typeface="+mn-lt"/>
              </a:rPr>
              <a:t> </a:t>
            </a:r>
            <a:r>
              <a:rPr lang="en-US" sz="2667" dirty="0" err="1">
                <a:solidFill>
                  <a:srgbClr val="000000"/>
                </a:solidFill>
                <a:latin typeface="UTM Avo"/>
                <a:cs typeface="+mn-ea"/>
                <a:sym typeface="+mn-lt"/>
              </a:rPr>
              <a:t>tra</a:t>
            </a:r>
            <a:r>
              <a:rPr lang="en-US" sz="2667" dirty="0">
                <a:solidFill>
                  <a:srgbClr val="000000"/>
                </a:solidFill>
                <a:latin typeface="UTM Avo"/>
                <a:cs typeface="+mn-ea"/>
                <a:sym typeface="+mn-lt"/>
              </a:rPr>
              <a:t> </a:t>
            </a:r>
            <a:r>
              <a:rPr lang="en-US" sz="2667" dirty="0" err="1">
                <a:solidFill>
                  <a:srgbClr val="000000"/>
                </a:solidFill>
                <a:latin typeface="UTM Avo"/>
                <a:cs typeface="+mn-ea"/>
                <a:sym typeface="+mn-lt"/>
              </a:rPr>
              <a:t>học</a:t>
            </a:r>
            <a:r>
              <a:rPr lang="en-US" sz="2667" dirty="0">
                <a:solidFill>
                  <a:srgbClr val="000000"/>
                </a:solidFill>
                <a:latin typeface="UTM Avo"/>
                <a:cs typeface="+mn-ea"/>
                <a:sym typeface="+mn-lt"/>
              </a:rPr>
              <a:t> </a:t>
            </a:r>
            <a:r>
              <a:rPr lang="en-US" sz="2667" dirty="0" err="1">
                <a:solidFill>
                  <a:srgbClr val="000000"/>
                </a:solidFill>
                <a:latin typeface="UTM Avo"/>
                <a:cs typeface="+mn-ea"/>
                <a:sym typeface="+mn-lt"/>
              </a:rPr>
              <a:t>kì</a:t>
            </a:r>
            <a:r>
              <a:rPr lang="en-US" sz="2667" dirty="0">
                <a:solidFill>
                  <a:srgbClr val="000000"/>
                </a:solidFill>
                <a:latin typeface="UTM Avo"/>
                <a:cs typeface="+mn-ea"/>
                <a:sym typeface="+mn-lt"/>
              </a:rPr>
              <a:t> II</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8"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left)">
                                      <p:cBhvr>
                                        <p:cTn id="10" dur="500"/>
                                        <p:tgtEl>
                                          <p:spTgt spid="22"/>
                                        </p:tgtEl>
                                      </p:cBhvr>
                                    </p:animEffect>
                                  </p:childTnLst>
                                </p:cTn>
                              </p:par>
                              <p:par>
                                <p:cTn id="11" presetID="22" presetClass="entr" presetSubtype="8"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500"/>
                                        <p:tgtEl>
                                          <p:spTgt spid="16"/>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down)">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1"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p:tgtEl>
                                          <p:spTgt spid="17"/>
                                        </p:tgtEl>
                                        <p:attrNameLst>
                                          <p:attrName>ppt_y</p:attrName>
                                        </p:attrNameLst>
                                      </p:cBhvr>
                                      <p:tavLst>
                                        <p:tav tm="0">
                                          <p:val>
                                            <p:strVal val="#ppt_y-#ppt_h*1.125000"/>
                                          </p:val>
                                        </p:tav>
                                        <p:tav tm="100000">
                                          <p:val>
                                            <p:strVal val="#ppt_y"/>
                                          </p:val>
                                        </p:tav>
                                      </p:tavLst>
                                    </p:anim>
                                    <p:animEffect transition="in" filter="wipe(down)">
                                      <p:cBhvr>
                                        <p:cTn id="33" dur="500"/>
                                        <p:tgtEl>
                                          <p:spTgt spid="17"/>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p:tgtEl>
                                          <p:spTgt spid="24"/>
                                        </p:tgtEl>
                                        <p:attrNameLst>
                                          <p:attrName>ppt_y</p:attrName>
                                        </p:attrNameLst>
                                      </p:cBhvr>
                                      <p:tavLst>
                                        <p:tav tm="0">
                                          <p:val>
                                            <p:strVal val="#ppt_y-#ppt_h*1.125000"/>
                                          </p:val>
                                        </p:tav>
                                        <p:tav tm="100000">
                                          <p:val>
                                            <p:strVal val="#ppt_y"/>
                                          </p:val>
                                        </p:tav>
                                      </p:tavLst>
                                    </p:anim>
                                    <p:animEffect transition="in" filter="wipe(down)">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1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strVal val="#ppt_h"/>
                                          </p:val>
                                        </p:tav>
                                        <p:tav tm="100000">
                                          <p:val>
                                            <p:strVal val="#ppt_h"/>
                                          </p:val>
                                        </p:tav>
                                      </p:tavLst>
                                    </p:anim>
                                  </p:childTnLst>
                                </p:cTn>
                              </p:par>
                              <p:par>
                                <p:cTn id="44" presetID="17" presetClass="entr" presetSubtype="10"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p:cTn id="46" dur="500" fill="hold"/>
                                        <p:tgtEl>
                                          <p:spTgt spid="25"/>
                                        </p:tgtEl>
                                        <p:attrNameLst>
                                          <p:attrName>ppt_w</p:attrName>
                                        </p:attrNameLst>
                                      </p:cBhvr>
                                      <p:tavLst>
                                        <p:tav tm="0">
                                          <p:val>
                                            <p:fltVal val="0"/>
                                          </p:val>
                                        </p:tav>
                                        <p:tav tm="100000">
                                          <p:val>
                                            <p:strVal val="#ppt_w"/>
                                          </p:val>
                                        </p:tav>
                                      </p:tavLst>
                                    </p:anim>
                                    <p:anim calcmode="lin" valueType="num">
                                      <p:cBhvr>
                                        <p:cTn id="47" dur="500" fill="hold"/>
                                        <p:tgtEl>
                                          <p:spTgt spid="2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7" grpId="0"/>
      <p:bldP spid="20" grpId="0" animBg="1"/>
      <p:bldP spid="21" grpId="0"/>
      <p:bldP spid="23" grpId="0"/>
      <p:bldP spid="24" grpId="0"/>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3"/>
        <p:cNvGrpSpPr/>
        <p:nvPr/>
      </p:nvGrpSpPr>
      <p:grpSpPr>
        <a:xfrm>
          <a:off x="0" y="0"/>
          <a:ext cx="0" cy="0"/>
          <a:chOff x="0" y="0"/>
          <a:chExt cx="0" cy="0"/>
        </a:xfrm>
      </p:grpSpPr>
      <p:sp>
        <p:nvSpPr>
          <p:cNvPr id="134" name="Google Shape;134;p14"/>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FFFFFF"/>
              </a:solidFill>
              <a:effectLst/>
              <a:uLnTx/>
              <a:uFillTx/>
              <a:latin typeface="UTM Avo" panose="02040603050506020204" pitchFamily="18" charset="0"/>
              <a:cs typeface="Arial"/>
              <a:sym typeface="Arial"/>
            </a:endParaRPr>
          </a:p>
        </p:txBody>
      </p:sp>
      <p:sp>
        <p:nvSpPr>
          <p:cNvPr id="135" name="Google Shape;135;p14"/>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Pts val="2000"/>
              <a:buFont typeface="Arial"/>
              <a:buNone/>
              <a:tabLst/>
              <a:defRPr/>
            </a:pPr>
            <a:r>
              <a:rPr kumimoji="0" lang="en-US" sz="2000" b="1" i="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Like </a:t>
            </a:r>
            <a:r>
              <a:rPr kumimoji="0" lang="en-US" sz="2000" b="1" i="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fanpage</a:t>
            </a:r>
            <a:r>
              <a:rPr kumimoji="0" lang="en-US" sz="2000" b="1" i="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Hoc10 - </a:t>
            </a:r>
            <a:r>
              <a:rPr kumimoji="0" lang="en-US" sz="2000" b="1" i="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Học</a:t>
            </a:r>
            <a:r>
              <a:rPr kumimoji="0" lang="en-US" sz="2000" b="1" i="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1 </a:t>
            </a:r>
            <a:r>
              <a:rPr kumimoji="0" lang="en-US" sz="2000" b="1" i="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biết</a:t>
            </a:r>
            <a:r>
              <a:rPr kumimoji="0" lang="en-US" sz="2000" b="1" i="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10 </a:t>
            </a:r>
            <a:r>
              <a:rPr kumimoji="0" lang="en-US" sz="2000" b="1" i="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để</a:t>
            </a:r>
            <a:r>
              <a:rPr kumimoji="0" lang="en-US" sz="2000" b="1" i="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nhận</a:t>
            </a:r>
            <a:r>
              <a:rPr kumimoji="0" lang="en-US" sz="2000" b="1" i="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thêm</a:t>
            </a:r>
            <a:r>
              <a:rPr kumimoji="0" lang="en-US" sz="2000" b="1" i="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nhiều</a:t>
            </a:r>
            <a:r>
              <a:rPr kumimoji="0" lang="en-US" sz="2000" b="1" i="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tài</a:t>
            </a:r>
            <a:r>
              <a:rPr kumimoji="0" lang="en-US" sz="2000" b="1" i="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liệu</a:t>
            </a:r>
            <a:r>
              <a:rPr kumimoji="0" lang="en-US" sz="2000" b="1" i="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giảng</a:t>
            </a:r>
            <a:r>
              <a:rPr kumimoji="0" lang="en-US" sz="2000" b="1" i="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dạy</a:t>
            </a: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Pts val="2000"/>
              <a:buFont typeface="Arial"/>
              <a:buNone/>
              <a:tabLst/>
              <a:defRPr/>
            </a:pPr>
            <a:r>
              <a:rPr kumimoji="0" lang="en-US" sz="2000" b="0" i="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theo</a:t>
            </a:r>
            <a:r>
              <a:rPr kumimoji="0" lang="en-US" sz="2000" b="0" i="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đường</a:t>
            </a:r>
            <a:r>
              <a:rPr kumimoji="0" lang="en-US" sz="2000" b="0" i="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link:  </a:t>
            </a: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6" name="Google Shape;136;p14"/>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Pts val="2000"/>
              <a:buFont typeface="Arial"/>
              <a:buNone/>
              <a:tabLst/>
              <a:defRPr/>
            </a:pPr>
            <a:r>
              <a:rPr kumimoji="0" lang="en-US" sz="2000" b="0" i="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Hoặc </a:t>
            </a:r>
            <a:r>
              <a:rPr kumimoji="0" lang="en-US" sz="2000" b="0" i="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truy</a:t>
            </a:r>
            <a:r>
              <a:rPr kumimoji="0" lang="en-US" sz="2000" b="0" i="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charset="0"/>
                <a:cs typeface="Arial"/>
                <a:sym typeface="Arial"/>
              </a:rPr>
              <a:t>cập</a:t>
            </a:r>
            <a:r>
              <a:rPr kumimoji="0" lang="en-US" sz="2000" b="0" i="0" u="none" strike="noStrike" kern="0" cap="none" spc="0" normalizeH="0" baseline="0" noProof="0" dirty="0">
                <a:ln>
                  <a:noFill/>
                </a:ln>
                <a:solidFill>
                  <a:srgbClr val="833C0B"/>
                </a:solidFill>
                <a:effectLst/>
                <a:uLnTx/>
                <a:uFillTx/>
                <a:latin typeface="UTM Avo" panose="02040603050506020204" pitchFamily="18" charset="0"/>
                <a:cs typeface="Arial"/>
                <a:sym typeface="Arial"/>
              </a:rPr>
              <a:t> qua QR code</a:t>
            </a: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pic>
        <p:nvPicPr>
          <p:cNvPr id="137" name="Google Shape;137;p14" descr="Ngón Trỏ, ngón tay, Máy tính Biểu tượng Tay - tay png tải về - Miễn phí  trong suốt Tay png Tải về."/>
          <p:cNvPicPr preferRelativeResize="0"/>
          <p:nvPr/>
        </p:nvPicPr>
        <p:blipFill rotWithShape="1">
          <a:blip r:embed="rId4">
            <a:alphaModFix/>
          </a:blip>
          <a:srcRect/>
          <a:stretch/>
        </p:blipFill>
        <p:spPr>
          <a:xfrm rot="-5400000">
            <a:off x="5679086" y="2851979"/>
            <a:ext cx="1053311" cy="749021"/>
          </a:xfrm>
          <a:prstGeom prst="rect">
            <a:avLst/>
          </a:prstGeom>
          <a:noFill/>
          <a:ln>
            <a:noFill/>
          </a:ln>
        </p:spPr>
      </p:pic>
      <p:pic>
        <p:nvPicPr>
          <p:cNvPr id="138" name="Google Shape;138;p14"/>
          <p:cNvPicPr preferRelativeResize="0"/>
          <p:nvPr/>
        </p:nvPicPr>
        <p:blipFill rotWithShape="1">
          <a:blip r:embed="rId5">
            <a:alphaModFix/>
          </a:blip>
          <a:srcRect/>
          <a:stretch/>
        </p:blipFill>
        <p:spPr>
          <a:xfrm>
            <a:off x="4905420" y="3722149"/>
            <a:ext cx="2684532" cy="2684532"/>
          </a:xfrm>
          <a:prstGeom prst="roundRect">
            <a:avLst>
              <a:gd name="adj" fmla="val 12957"/>
            </a:avLst>
          </a:prstGeom>
          <a:noFill/>
          <a:ln>
            <a:noFill/>
          </a:ln>
        </p:spPr>
      </p:pic>
      <p:pic>
        <p:nvPicPr>
          <p:cNvPr id="139" name="Google Shape;139;p14">
            <a:hlinkClick r:id="rId6"/>
          </p:cNvPr>
          <p:cNvPicPr preferRelativeResize="0"/>
          <p:nvPr/>
        </p:nvPicPr>
        <p:blipFill rotWithShape="1">
          <a:blip r:embed="rId7">
            <a:alphaModFix/>
          </a:blip>
          <a:srcRect/>
          <a:stretch/>
        </p:blipFill>
        <p:spPr>
          <a:xfrm>
            <a:off x="2462449" y="1855382"/>
            <a:ext cx="7419475" cy="65232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kaowlh1b">
      <a:majorFont>
        <a:latin typeface="UTM Avo"/>
        <a:ea typeface="UTM Avo"/>
        <a:cs typeface=""/>
      </a:majorFont>
      <a:minorFont>
        <a:latin typeface="UTM Avo"/>
        <a:ea typeface="UTM Avo"/>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Rainbow presentation</Template>
  <TotalTime>391</TotalTime>
  <Words>1592</Words>
  <Application>Microsoft Office PowerPoint</Application>
  <PresentationFormat>Widescreen</PresentationFormat>
  <Paragraphs>104</Paragraphs>
  <Slides>23</Slides>
  <Notes>5</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23</vt:i4>
      </vt:variant>
    </vt:vector>
  </HeadingPairs>
  <TitlesOfParts>
    <vt:vector size="32" baseType="lpstr">
      <vt:lpstr>Arial</vt:lpstr>
      <vt:lpstr>Calibri</vt:lpstr>
      <vt:lpstr>Segoe Print</vt:lpstr>
      <vt:lpstr>UTM Avo</vt:lpstr>
      <vt:lpstr>Nature Illustration 16x9</vt:lpstr>
      <vt:lpstr>Office Theme</vt:lpstr>
      <vt:lpstr>3_Office Theme</vt:lpstr>
      <vt:lpstr>2_Office Theme</vt:lpstr>
      <vt:lpstr>1_Office Theme</vt:lpstr>
      <vt:lpstr>PowerPoint Presentation</vt:lpstr>
      <vt:lpstr>PowerPoint Presentation</vt:lpstr>
      <vt:lpstr>1. Mục đích của dự án</vt:lpstr>
      <vt:lpstr>2. Yêu cầu chung</vt:lpstr>
      <vt:lpstr>3. Một số hướng dẫn và gợi ý thực hiện dự án</vt:lpstr>
      <vt:lpstr>3. Một số hướng dẫn và gợi ý thực hiện dự án</vt:lpstr>
      <vt:lpstr>3. Một số hướng dẫn và gợi ý thực hiện dự án</vt:lpstr>
      <vt:lpstr>3. Một số hướng dẫn và gợi ý thực hiện dự án</vt:lpstr>
      <vt:lpstr>3. Một số hướng dẫn và gợi ý thực hiện dự án</vt:lpstr>
      <vt:lpstr>3. Một số hướng dẫn và gợi ý thực hiện dự án</vt:lpstr>
      <vt:lpstr>3. Một số hướng dẫn và gợi ý thực hiện dự án</vt:lpstr>
      <vt:lpstr>Sự khác nhau giữa thiết kế web và lập trình web</vt:lpstr>
      <vt:lpstr>Sự khác nhau giữa thiết kế web và lập trình web</vt:lpstr>
      <vt:lpstr>PowerPoint Presentation</vt:lpstr>
      <vt:lpstr>2. Game designer là gì?</vt:lpstr>
      <vt:lpstr>2. Game designer là gì?</vt:lpstr>
      <vt:lpstr>Nghề Lập trình ứng dụng di động</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14 KIỂU DỮ LIỆU DANH SÁCH – XỬ LÍ DANH SÁCH</dc:title>
  <cp:lastModifiedBy>Thuynt</cp:lastModifiedBy>
  <cp:revision>12</cp:revision>
  <dcterms:created xsi:type="dcterms:W3CDTF">2022-01-18T11:55:35Z</dcterms:created>
  <dcterms:modified xsi:type="dcterms:W3CDTF">2024-04-11T02:00:37Z</dcterms:modified>
</cp:coreProperties>
</file>