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4"/>
  </p:notesMasterIdLst>
  <p:sldIdLst>
    <p:sldId id="256" r:id="rId2"/>
    <p:sldId id="344" r:id="rId3"/>
    <p:sldId id="281" r:id="rId4"/>
    <p:sldId id="348" r:id="rId5"/>
    <p:sldId id="284" r:id="rId6"/>
    <p:sldId id="354" r:id="rId7"/>
    <p:sldId id="355" r:id="rId8"/>
    <p:sldId id="356" r:id="rId9"/>
    <p:sldId id="357" r:id="rId10"/>
    <p:sldId id="358" r:id="rId11"/>
    <p:sldId id="346" r:id="rId12"/>
    <p:sldId id="311" r:id="rId13"/>
    <p:sldId id="361" r:id="rId14"/>
    <p:sldId id="363" r:id="rId15"/>
    <p:sldId id="364" r:id="rId16"/>
    <p:sldId id="366" r:id="rId17"/>
    <p:sldId id="367" r:id="rId18"/>
    <p:sldId id="362" r:id="rId19"/>
    <p:sldId id="287" r:id="rId20"/>
    <p:sldId id="351" r:id="rId21"/>
    <p:sldId id="275" r:id="rId22"/>
    <p:sldId id="276" r:id="rId23"/>
  </p:sldIdLst>
  <p:sldSz cx="12192000" cy="6858000"/>
  <p:notesSz cx="6858000" cy="9144000"/>
  <p:embeddedFontLst>
    <p:embeddedFont>
      <p:font typeface="Cambria Math" panose="02040503050406030204" pitchFamily="18" charset="0"/>
      <p:regular r:id="rId25"/>
    </p:embeddedFont>
    <p:embeddedFont>
      <p:font typeface="UTM Avo" panose="02040603050506020204"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61"/>
    <p:restoredTop sz="94567"/>
  </p:normalViewPr>
  <p:slideViewPr>
    <p:cSldViewPr snapToGrid="0">
      <p:cViewPr varScale="1">
        <p:scale>
          <a:sx n="104" d="100"/>
          <a:sy n="104" d="100"/>
        </p:scale>
        <p:origin x="6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3045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Click </a:t>
            </a:r>
            <a:r>
              <a:rPr lang="en-VN" b="1" dirty="0"/>
              <a:t>Bắt đầu </a:t>
            </a:r>
            <a:r>
              <a:rPr lang="en-VN" dirty="0"/>
              <a:t>để chơi gane</a:t>
            </a:r>
          </a:p>
        </p:txBody>
      </p:sp>
    </p:spTree>
    <p:extLst>
      <p:ext uri="{BB962C8B-B14F-4D97-AF65-F5344CB8AC3E}">
        <p14:creationId xmlns:p14="http://schemas.microsoft.com/office/powerpoint/2010/main" val="1631580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Click vào </a:t>
            </a:r>
            <a:r>
              <a:rPr lang="vi-VN" b="1" dirty="0"/>
              <a:t>quả chanh </a:t>
            </a:r>
            <a:r>
              <a:rPr lang="vi-VN" dirty="0"/>
              <a:t>để tới câu hỏi</a:t>
            </a:r>
          </a:p>
          <a:p>
            <a:r>
              <a:rPr lang="vi-VN" b="1" dirty="0"/>
              <a:t>Next</a:t>
            </a:r>
            <a:r>
              <a:rPr lang="vi-VN" dirty="0"/>
              <a:t> để sang nội dung tiếp theo</a:t>
            </a:r>
          </a:p>
        </p:txBody>
      </p:sp>
    </p:spTree>
    <p:extLst>
      <p:ext uri="{BB962C8B-B14F-4D97-AF65-F5344CB8AC3E}">
        <p14:creationId xmlns:p14="http://schemas.microsoft.com/office/powerpoint/2010/main" val="2265839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đáp án để kiểm tra đúng/sai</a:t>
            </a:r>
          </a:p>
          <a:p>
            <a:r>
              <a:rPr lang="en-VN" dirty="0"/>
              <a:t>Click </a:t>
            </a:r>
            <a:r>
              <a:rPr lang="en-VN" b="1" dirty="0"/>
              <a:t>QUAY VỀ </a:t>
            </a:r>
            <a:r>
              <a:rPr lang="en-VN" dirty="0"/>
              <a:t>để trở lại slide chọn câu hỏi</a:t>
            </a:r>
          </a:p>
        </p:txBody>
      </p:sp>
    </p:spTree>
    <p:extLst>
      <p:ext uri="{BB962C8B-B14F-4D97-AF65-F5344CB8AC3E}">
        <p14:creationId xmlns:p14="http://schemas.microsoft.com/office/powerpoint/2010/main" val="206727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vat-li-10/1/157/10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vat-li-10/1/157/105/"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vat-li-10/1/157/105/"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jpe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svg"/><Relationship Id="rId15" Type="http://schemas.openxmlformats.org/officeDocument/2006/relationships/image" Target="../media/image30.jp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2.png"/><Relationship Id="rId18" Type="http://schemas.openxmlformats.org/officeDocument/2006/relationships/image" Target="../media/image37.png"/><Relationship Id="rId3" Type="http://schemas.openxmlformats.org/officeDocument/2006/relationships/image" Target="../media/image18.jpeg"/><Relationship Id="rId21" Type="http://schemas.openxmlformats.org/officeDocument/2006/relationships/slide" Target="slide15.xml"/><Relationship Id="rId7" Type="http://schemas.openxmlformats.org/officeDocument/2006/relationships/image" Target="../media/image23.png"/><Relationship Id="rId12" Type="http://schemas.openxmlformats.org/officeDocument/2006/relationships/image" Target="../media/image32.png"/><Relationship Id="rId17" Type="http://schemas.openxmlformats.org/officeDocument/2006/relationships/image" Target="../media/image36.png"/><Relationship Id="rId25" Type="http://schemas.openxmlformats.org/officeDocument/2006/relationships/image" Target="../media/image30.jpg"/><Relationship Id="rId2" Type="http://schemas.openxmlformats.org/officeDocument/2006/relationships/notesSlide" Target="../notesSlides/notesSlide4.xml"/><Relationship Id="rId16" Type="http://schemas.openxmlformats.org/officeDocument/2006/relationships/image" Target="../media/image35.png"/><Relationship Id="rId20"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slide" Target="slide19.xml"/><Relationship Id="rId24" Type="http://schemas.openxmlformats.org/officeDocument/2006/relationships/slide" Target="slide18.xml"/><Relationship Id="rId5" Type="http://schemas.openxmlformats.org/officeDocument/2006/relationships/image" Target="../media/image31.svg"/><Relationship Id="rId15" Type="http://schemas.openxmlformats.org/officeDocument/2006/relationships/image" Target="../media/image34.png"/><Relationship Id="rId23" Type="http://schemas.openxmlformats.org/officeDocument/2006/relationships/slide" Target="slide17.xml"/><Relationship Id="rId10" Type="http://schemas.openxmlformats.org/officeDocument/2006/relationships/image" Target="../media/image26.png"/><Relationship Id="rId19" Type="http://schemas.openxmlformats.org/officeDocument/2006/relationships/image" Target="../media/image38.png"/><Relationship Id="rId4" Type="http://schemas.openxmlformats.org/officeDocument/2006/relationships/image" Target="../media/image19.png"/><Relationship Id="rId9" Type="http://schemas.openxmlformats.org/officeDocument/2006/relationships/image" Target="../media/image25.png"/><Relationship Id="rId14" Type="http://schemas.openxmlformats.org/officeDocument/2006/relationships/image" Target="../media/image33.png"/><Relationship Id="rId22" Type="http://schemas.openxmlformats.org/officeDocument/2006/relationships/slide" Target="slide16.xml"/></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microsoft.com/office/2007/relationships/media" Target="../media/media2.mp3"/><Relationship Id="rId7" Type="http://schemas.openxmlformats.org/officeDocument/2006/relationships/image" Target="../media/image18.jpeg"/><Relationship Id="rId12"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5.xml"/><Relationship Id="rId11" Type="http://schemas.openxmlformats.org/officeDocument/2006/relationships/slide" Target="slide13.xml"/><Relationship Id="rId5" Type="http://schemas.openxmlformats.org/officeDocument/2006/relationships/slideLayout" Target="../slideLayouts/slideLayout2.xml"/><Relationship Id="rId10" Type="http://schemas.openxmlformats.org/officeDocument/2006/relationships/image" Target="../media/image41.png"/><Relationship Id="rId4" Type="http://schemas.openxmlformats.org/officeDocument/2006/relationships/audio" Target="../media/media2.mp3"/><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image" Target="../media/image39.png"/><Relationship Id="rId12"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jpeg"/><Relationship Id="rId11" Type="http://schemas.openxmlformats.org/officeDocument/2006/relationships/slide" Target="slide13.xml"/><Relationship Id="rId5" Type="http://schemas.openxmlformats.org/officeDocument/2006/relationships/slideLayout" Target="../slideLayouts/slideLayout2.xml"/><Relationship Id="rId10" Type="http://schemas.openxmlformats.org/officeDocument/2006/relationships/image" Target="../media/image30.jpg"/><Relationship Id="rId4" Type="http://schemas.openxmlformats.org/officeDocument/2006/relationships/audio" Target="../media/media2.mp3"/><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image" Target="../media/image39.png"/><Relationship Id="rId12"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jpeg"/><Relationship Id="rId11" Type="http://schemas.openxmlformats.org/officeDocument/2006/relationships/slide" Target="slide13.xml"/><Relationship Id="rId5" Type="http://schemas.openxmlformats.org/officeDocument/2006/relationships/slideLayout" Target="../slideLayouts/slideLayout2.xml"/><Relationship Id="rId10" Type="http://schemas.openxmlformats.org/officeDocument/2006/relationships/image" Target="../media/image30.jpg"/><Relationship Id="rId4" Type="http://schemas.openxmlformats.org/officeDocument/2006/relationships/audio" Target="../media/media2.mp3"/><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3"/><Relationship Id="rId7" Type="http://schemas.openxmlformats.org/officeDocument/2006/relationships/image" Target="../media/image3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jpeg"/><Relationship Id="rId11" Type="http://schemas.openxmlformats.org/officeDocument/2006/relationships/image" Target="../media/image42.png"/><Relationship Id="rId5" Type="http://schemas.openxmlformats.org/officeDocument/2006/relationships/slideLayout" Target="../slideLayouts/slideLayout2.xml"/><Relationship Id="rId10" Type="http://schemas.openxmlformats.org/officeDocument/2006/relationships/slide" Target="slide13.xml"/><Relationship Id="rId4" Type="http://schemas.openxmlformats.org/officeDocument/2006/relationships/audio" Target="../media/media2.mp3"/><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2.png"/><Relationship Id="rId3" Type="http://schemas.microsoft.com/office/2007/relationships/media" Target="../media/media2.mp3"/><Relationship Id="rId7" Type="http://schemas.openxmlformats.org/officeDocument/2006/relationships/image" Target="../media/image39.png"/><Relationship Id="rId12" Type="http://schemas.openxmlformats.org/officeDocument/2006/relationships/slide" Target="slide1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jpeg"/><Relationship Id="rId11" Type="http://schemas.openxmlformats.org/officeDocument/2006/relationships/image" Target="../media/image30.jpg"/><Relationship Id="rId5" Type="http://schemas.openxmlformats.org/officeDocument/2006/relationships/slideLayout" Target="../slideLayouts/slideLayout2.xml"/><Relationship Id="rId10" Type="http://schemas.openxmlformats.org/officeDocument/2006/relationships/image" Target="../media/image41.png"/><Relationship Id="rId4" Type="http://schemas.openxmlformats.org/officeDocument/2006/relationships/audio" Target="../media/media2.mp3"/><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vat-li-10/1/157/105/"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svg"/></Relationships>
</file>

<file path=ppt/slides/_rels/slide2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4" name="Title 1">
            <a:extLst>
              <a:ext uri="{FF2B5EF4-FFF2-40B4-BE49-F238E27FC236}">
                <a16:creationId xmlns:a16="http://schemas.microsoft.com/office/drawing/2014/main" id="{CE430469-AFAA-2F89-A819-A3078923D907}"/>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Vật</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10</a:t>
            </a:r>
          </a:p>
        </p:txBody>
      </p:sp>
      <p:sp>
        <p:nvSpPr>
          <p:cNvPr id="7" name="Title 1">
            <a:extLst>
              <a:ext uri="{FF2B5EF4-FFF2-40B4-BE49-F238E27FC236}">
                <a16:creationId xmlns:a16="http://schemas.microsoft.com/office/drawing/2014/main" id="{57FC5589-B6A5-C241-6207-F550A32D3207}"/>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4</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Động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endParaRPr lang="en-US" sz="5400" b="1" dirty="0">
              <a:solidFill>
                <a:srgbClr val="002060"/>
              </a:solidFill>
              <a:latin typeface="UTM Avo" panose="02040603050506020204" pitchFamily="18" charset="0"/>
            </a:endParaRPr>
          </a:p>
        </p:txBody>
      </p:sp>
      <p:sp>
        <p:nvSpPr>
          <p:cNvPr id="8" name="Subtitle 2">
            <a:extLst>
              <a:ext uri="{FF2B5EF4-FFF2-40B4-BE49-F238E27FC236}">
                <a16:creationId xmlns:a16="http://schemas.microsoft.com/office/drawing/2014/main" id="{AE599B84-C4B2-31B8-2A55-445751AC3A0C}"/>
              </a:ext>
            </a:extLst>
          </p:cNvPr>
          <p:cNvSpPr txBox="1">
            <a:spLocks/>
          </p:cNvSpPr>
          <p:nvPr/>
        </p:nvSpPr>
        <p:spPr>
          <a:xfrm>
            <a:off x="432052" y="3429000"/>
            <a:ext cx="1132789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err="1">
                <a:solidFill>
                  <a:srgbClr val="FF0000"/>
                </a:solidFill>
                <a:latin typeface="UTM Avo" panose="02040603050506020204" pitchFamily="18" charset="0"/>
              </a:rPr>
              <a:t>tập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chủ</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đề</a:t>
            </a:r>
            <a:r>
              <a:rPr lang="en-US" sz="6000" b="1" dirty="0">
                <a:solidFill>
                  <a:srgbClr val="FF0000"/>
                </a:solidFill>
                <a:latin typeface="UTM Avo" panose="02040603050506020204" pitchFamily="18" charset="0"/>
              </a:rPr>
              <a:t> 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E272810-4A6E-6DA2-5045-79786EE04E52}"/>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2AD87AA8-76CB-5EF9-91C3-A3D0858113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4568" y="3033998"/>
            <a:ext cx="3544212" cy="2097968"/>
          </a:xfrm>
          <a:prstGeom prst="rect">
            <a:avLst/>
          </a:prstGeom>
        </p:spPr>
      </p:pic>
      <p:sp>
        <p:nvSpPr>
          <p:cNvPr id="7" name="Line Callout 1 (Border and Accent Bar) 3">
            <a:extLst>
              <a:ext uri="{FF2B5EF4-FFF2-40B4-BE49-F238E27FC236}">
                <a16:creationId xmlns:a16="http://schemas.microsoft.com/office/drawing/2014/main" id="{284BFED1-6583-83FD-CBF3-C4318B9FF3BE}"/>
              </a:ext>
            </a:extLst>
          </p:cNvPr>
          <p:cNvSpPr/>
          <p:nvPr/>
        </p:nvSpPr>
        <p:spPr>
          <a:xfrm>
            <a:off x="539594" y="1942446"/>
            <a:ext cx="3136449" cy="656867"/>
          </a:xfrm>
          <a:prstGeom prst="accentBorderCallout1">
            <a:avLst>
              <a:gd name="adj1" fmla="val 18750"/>
              <a:gd name="adj2" fmla="val -3127"/>
              <a:gd name="adj3" fmla="val 17954"/>
              <a:gd name="adj4" fmla="val -17509"/>
            </a:avLst>
          </a:prstGeom>
          <a:solidFill>
            <a:schemeClr val="accent2">
              <a:lumMod val="60000"/>
              <a:lumOff val="40000"/>
            </a:schemeClr>
          </a:solidFill>
          <a:ln>
            <a:solidFill>
              <a:schemeClr val="accent2">
                <a:lumMod val="60000"/>
                <a:lumOff val="4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20" b="1" dirty="0" err="1">
                <a:solidFill>
                  <a:schemeClr val="tx1"/>
                </a:solidFill>
                <a:latin typeface="UTM Avo" panose="02040603050506020204" pitchFamily="18"/>
                <a:cs typeface="Arial" panose="020B0604020202020204" pitchFamily="34" charset="0"/>
              </a:rPr>
              <a:t>Thảo</a:t>
            </a:r>
            <a:r>
              <a:rPr lang="en-US" sz="2520" b="1" dirty="0">
                <a:solidFill>
                  <a:schemeClr val="tx1"/>
                </a:solidFill>
                <a:latin typeface="UTM Avo" panose="02040603050506020204" pitchFamily="18"/>
                <a:cs typeface="Arial" panose="020B0604020202020204" pitchFamily="34" charset="0"/>
              </a:rPr>
              <a:t> </a:t>
            </a:r>
            <a:r>
              <a:rPr lang="en-US" sz="2520" b="1" dirty="0" err="1">
                <a:solidFill>
                  <a:schemeClr val="tx1"/>
                </a:solidFill>
                <a:latin typeface="UTM Avo" panose="02040603050506020204" pitchFamily="18"/>
                <a:cs typeface="Arial" panose="020B0604020202020204" pitchFamily="34" charset="0"/>
              </a:rPr>
              <a:t>luận</a:t>
            </a:r>
            <a:r>
              <a:rPr lang="en-US" sz="2520" b="1" dirty="0">
                <a:solidFill>
                  <a:schemeClr val="tx1"/>
                </a:solidFill>
                <a:latin typeface="UTM Avo" panose="02040603050506020204" pitchFamily="18"/>
                <a:cs typeface="Arial" panose="020B0604020202020204" pitchFamily="34" charset="0"/>
              </a:rPr>
              <a:t> </a:t>
            </a:r>
            <a:r>
              <a:rPr lang="en-US" sz="2520" b="1" dirty="0" err="1">
                <a:solidFill>
                  <a:schemeClr val="tx1"/>
                </a:solidFill>
                <a:latin typeface="UTM Avo" panose="02040603050506020204" pitchFamily="18"/>
                <a:cs typeface="Arial" panose="020B0604020202020204" pitchFamily="34" charset="0"/>
              </a:rPr>
              <a:t>nhóm</a:t>
            </a:r>
            <a:endParaRPr lang="en-US" sz="2520" b="1" dirty="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4367F257-6E91-14A1-E1B8-84C9F7180914}"/>
              </a:ext>
            </a:extLst>
          </p:cNvPr>
          <p:cNvSpPr txBox="1"/>
          <p:nvPr/>
        </p:nvSpPr>
        <p:spPr>
          <a:xfrm>
            <a:off x="648659" y="3245060"/>
            <a:ext cx="2756030" cy="1675843"/>
          </a:xfrm>
          <a:prstGeom prst="rect">
            <a:avLst/>
          </a:prstGeom>
          <a:noFill/>
        </p:spPr>
        <p:txBody>
          <a:bodyPr wrap="square">
            <a:spAutoFit/>
          </a:bodyPr>
          <a:lstStyle/>
          <a:p>
            <a:pPr algn="just">
              <a:lnSpc>
                <a:spcPct val="150000"/>
              </a:lnSpc>
              <a:spcAft>
                <a:spcPts val="504"/>
              </a:spcAft>
            </a:pPr>
            <a:r>
              <a:rPr lang="en-US" sz="2400" dirty="0" err="1">
                <a:latin typeface="UTM Avo" panose="02040603050506020204" pitchFamily="18"/>
                <a:ea typeface="Calibri" panose="020F0502020204030204" pitchFamily="34" charset="0"/>
                <a:cs typeface="Arial" panose="020B0604020202020204" pitchFamily="34" charset="0"/>
              </a:rPr>
              <a:t>Trình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bày</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nội</a:t>
            </a:r>
            <a:r>
              <a:rPr lang="en-US" sz="2400" dirty="0">
                <a:latin typeface="UTM Avo" panose="02040603050506020204" pitchFamily="18"/>
                <a:ea typeface="Calibri" panose="020F0502020204030204" pitchFamily="34" charset="0"/>
                <a:cs typeface="Arial" panose="020B0604020202020204" pitchFamily="34" charset="0"/>
              </a:rPr>
              <a:t> dung </a:t>
            </a:r>
            <a:r>
              <a:rPr lang="en-US" sz="2400" dirty="0" err="1">
                <a:latin typeface="UTM Avo" panose="02040603050506020204" pitchFamily="18"/>
                <a:ea typeface="Calibri" panose="020F0502020204030204" pitchFamily="34" charset="0"/>
                <a:cs typeface="Arial" panose="020B0604020202020204" pitchFamily="34" charset="0"/>
              </a:rPr>
              <a:t>sau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theo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sơ</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đồ</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tư</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duy</a:t>
            </a:r>
            <a:r>
              <a:rPr lang="en-US" sz="2400" dirty="0">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9" name="Rectangle: Rounded Corners 15">
            <a:extLst>
              <a:ext uri="{FF2B5EF4-FFF2-40B4-BE49-F238E27FC236}">
                <a16:creationId xmlns:a16="http://schemas.microsoft.com/office/drawing/2014/main" id="{56F07C94-42F5-C4A3-C80E-2F3AE23D7F0C}"/>
              </a:ext>
            </a:extLst>
          </p:cNvPr>
          <p:cNvSpPr/>
          <p:nvPr/>
        </p:nvSpPr>
        <p:spPr>
          <a:xfrm>
            <a:off x="4174726" y="1906845"/>
            <a:ext cx="7602066" cy="945416"/>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en-US" sz="2205" dirty="0" err="1">
                <a:solidFill>
                  <a:schemeClr val="tx1"/>
                </a:solidFill>
                <a:latin typeface="UTM Avo" panose="02040603050506020204" pitchFamily="18"/>
                <a:ea typeface="Calibri" panose="020F0502020204030204" pitchFamily="34" charset="0"/>
                <a:cs typeface="Arial" panose="020B0604020202020204" pitchFamily="34" charset="0"/>
              </a:rPr>
              <a:t>Động</a:t>
            </a:r>
            <a:r>
              <a:rPr lang="vi-VN" sz="2205" dirty="0">
                <a:solidFill>
                  <a:schemeClr val="tx1"/>
                </a:solidFill>
                <a:latin typeface="UTM Avo" panose="02040603050506020204" pitchFamily="18"/>
                <a:ea typeface="Calibri" panose="020F0502020204030204" pitchFamily="34" charset="0"/>
                <a:cs typeface="Arial" panose="020B0604020202020204" pitchFamily="34" charset="0"/>
              </a:rPr>
              <a:t> lượng, định luật bảo toàn động lượng.</a:t>
            </a:r>
            <a:endParaRPr lang="en-US" sz="2205"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
        <p:nvSpPr>
          <p:cNvPr id="10" name="Rectangle: Rounded Corners 16">
            <a:extLst>
              <a:ext uri="{FF2B5EF4-FFF2-40B4-BE49-F238E27FC236}">
                <a16:creationId xmlns:a16="http://schemas.microsoft.com/office/drawing/2014/main" id="{601A1F30-F729-1658-4D81-63A487AC4EBF}"/>
              </a:ext>
            </a:extLst>
          </p:cNvPr>
          <p:cNvSpPr/>
          <p:nvPr/>
        </p:nvSpPr>
        <p:spPr>
          <a:xfrm>
            <a:off x="4174726" y="3015805"/>
            <a:ext cx="7602066" cy="945416"/>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68" dirty="0">
                <a:solidFill>
                  <a:schemeClr val="tx1"/>
                </a:solidFill>
                <a:latin typeface="UTM Avo" panose="02040603050506020204" pitchFamily="18"/>
                <a:ea typeface="Calibri" panose="020F0502020204030204" pitchFamily="34" charset="0"/>
              </a:rPr>
              <a:t>Hệ kín và sự thay đổi động lượng trong hệ kín. </a:t>
            </a:r>
            <a:endParaRPr lang="en-US" sz="2268" dirty="0">
              <a:solidFill>
                <a:schemeClr val="tx1"/>
              </a:solidFill>
              <a:latin typeface="UTM Avo" panose="02040603050506020204" pitchFamily="18"/>
            </a:endParaRPr>
          </a:p>
        </p:txBody>
      </p:sp>
      <p:sp>
        <p:nvSpPr>
          <p:cNvPr id="11" name="Rectangle: Rounded Corners 17">
            <a:extLst>
              <a:ext uri="{FF2B5EF4-FFF2-40B4-BE49-F238E27FC236}">
                <a16:creationId xmlns:a16="http://schemas.microsoft.com/office/drawing/2014/main" id="{173E7078-F3CE-0F62-419A-340FFF316017}"/>
              </a:ext>
            </a:extLst>
          </p:cNvPr>
          <p:cNvSpPr/>
          <p:nvPr/>
        </p:nvSpPr>
        <p:spPr>
          <a:xfrm>
            <a:off x="4174726" y="4124765"/>
            <a:ext cx="7602066" cy="945416"/>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en-US" sz="2205">
                <a:solidFill>
                  <a:schemeClr val="tx1"/>
                </a:solidFill>
                <a:latin typeface="UTM Avo" panose="02040603050506020204" pitchFamily="18"/>
                <a:ea typeface="Calibri" panose="020F0502020204030204" pitchFamily="34" charset="0"/>
                <a:cs typeface="Arial" panose="020B0604020202020204" pitchFamily="34" charset="0"/>
              </a:rPr>
              <a:t>Phân</a:t>
            </a:r>
            <a:r>
              <a:rPr lang="vi-VN" sz="2205">
                <a:solidFill>
                  <a:schemeClr val="tx1"/>
                </a:solidFill>
                <a:latin typeface="UTM Avo" panose="02040603050506020204" pitchFamily="18"/>
                <a:ea typeface="Calibri" panose="020F0502020204030204" pitchFamily="34" charset="0"/>
                <a:cs typeface="Arial" panose="020B0604020202020204" pitchFamily="34" charset="0"/>
              </a:rPr>
              <a:t> biệt 2 loại va chạm và lấy được ví dụ minh họa. </a:t>
            </a:r>
            <a:endParaRPr lang="en-US" sz="2205">
              <a:solidFill>
                <a:schemeClr val="tx1"/>
              </a:solidFill>
              <a:latin typeface="UTM Avo" panose="02040603050506020204" pitchFamily="18"/>
              <a:ea typeface="Calibri" panose="020F0502020204030204" pitchFamily="34" charset="0"/>
              <a:cs typeface="Arial" panose="020B0604020202020204" pitchFamily="34" charset="0"/>
            </a:endParaRPr>
          </a:p>
        </p:txBody>
      </p:sp>
      <p:sp>
        <p:nvSpPr>
          <p:cNvPr id="12" name="Rectangle: Rounded Corners 18">
            <a:extLst>
              <a:ext uri="{FF2B5EF4-FFF2-40B4-BE49-F238E27FC236}">
                <a16:creationId xmlns:a16="http://schemas.microsoft.com/office/drawing/2014/main" id="{0B61CF99-B326-1190-3425-EB4F0435D8DD}"/>
              </a:ext>
            </a:extLst>
          </p:cNvPr>
          <p:cNvSpPr/>
          <p:nvPr/>
        </p:nvSpPr>
        <p:spPr>
          <a:xfrm>
            <a:off x="4174726" y="5233725"/>
            <a:ext cx="7602066" cy="866756"/>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vi-VN" sz="2205">
                <a:solidFill>
                  <a:schemeClr val="tx1"/>
                </a:solidFill>
                <a:latin typeface="UTM Avo" panose="02040603050506020204" pitchFamily="18"/>
                <a:ea typeface="Calibri" panose="020F0502020204030204" pitchFamily="34" charset="0"/>
                <a:cs typeface="Times New Roman" panose="02020603050405020304" pitchFamily="18" charset="0"/>
              </a:rPr>
              <a:t>Sự thay đổi động lượng, năng lượng sau va chạm.</a:t>
            </a:r>
            <a:r>
              <a:rPr lang="vi-VN" sz="2205">
                <a:solidFill>
                  <a:schemeClr val="tx1"/>
                </a:solidFill>
                <a:latin typeface="UTM Avo" panose="02040603050506020204" pitchFamily="18"/>
                <a:ea typeface="Times New Roman" panose="02020603050405020304" pitchFamily="18" charset="0"/>
                <a:cs typeface="Times New Roman" panose="02020603050405020304" pitchFamily="18" charset="0"/>
              </a:rPr>
              <a:t> </a:t>
            </a:r>
            <a:endParaRPr lang="en-US" sz="2205">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ppt_w/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1BC63729-9B6D-7D22-BA47-547CD214C310}"/>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EBF6A1-C675-7FDC-E778-DF076660DA17}"/>
              </a:ext>
            </a:extLst>
          </p:cNvPr>
          <p:cNvSpPr/>
          <p:nvPr/>
        </p:nvSpPr>
        <p:spPr>
          <a:xfrm>
            <a:off x="4261473" y="4504351"/>
            <a:ext cx="7195615" cy="1843364"/>
          </a:xfrm>
          <a:prstGeom prst="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Trong trường hợp này động lượng quả quả bóng không được bảo toàn. Động lượng của quả bóng tăng do tác động của trọng lực.</a:t>
            </a:r>
            <a:endParaRPr lang="en-US"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4E5DBA8-DDB6-2D4C-FB5C-C4AFB4C460CE}"/>
              </a:ext>
            </a:extLst>
          </p:cNvPr>
          <p:cNvSpPr txBox="1"/>
          <p:nvPr/>
        </p:nvSpPr>
        <p:spPr>
          <a:xfrm>
            <a:off x="639391" y="1846490"/>
            <a:ext cx="8086054" cy="2229841"/>
          </a:xfrm>
          <a:prstGeom prst="rect">
            <a:avLst/>
          </a:prstGeom>
          <a:noFill/>
        </p:spPr>
        <p:txBody>
          <a:bodyPr wrap="square">
            <a:spAutoFit/>
          </a:bodyPr>
          <a:lstStyle/>
          <a:p>
            <a:pPr algn="just">
              <a:lnSpc>
                <a:spcPct val="150000"/>
              </a:lnSpc>
              <a:spcAft>
                <a:spcPts val="504"/>
              </a:spcAft>
            </a:pPr>
            <a:r>
              <a:rPr lang="vi-VN" sz="2400" b="1" dirty="0">
                <a:latin typeface="UTM Avo" panose="02040603050506020204" pitchFamily="18"/>
                <a:ea typeface="Calibri" panose="020F0502020204030204" pitchFamily="34" charset="0"/>
                <a:cs typeface="Arial" panose="020B0604020202020204" pitchFamily="34" charset="0"/>
              </a:rPr>
              <a:t>Câu 1:</a:t>
            </a:r>
            <a:r>
              <a:rPr lang="vi-VN" sz="2400" dirty="0">
                <a:latin typeface="UTM Avo" panose="02040603050506020204" pitchFamily="18"/>
                <a:ea typeface="Calibri" panose="020F0502020204030204" pitchFamily="34" charset="0"/>
                <a:cs typeface="Arial" panose="020B0604020202020204" pitchFamily="34" charset="0"/>
              </a:rPr>
              <a:t> Một quả bóng được tăng tốc dưới tác dụng của trọng lực khi lăn xuống một mặt phẳng nghiêng cố định. Động lượng của quả bóng có được bảo toàn trong quá trình này không ? Giải thích.</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5" name="Freeform 2">
            <a:extLst>
              <a:ext uri="{FF2B5EF4-FFF2-40B4-BE49-F238E27FC236}">
                <a16:creationId xmlns:a16="http://schemas.microsoft.com/office/drawing/2014/main" id="{7DE428E3-1AD9-B0C2-301F-E20B75E5CE06}"/>
              </a:ext>
            </a:extLst>
          </p:cNvPr>
          <p:cNvSpPr/>
          <p:nvPr/>
        </p:nvSpPr>
        <p:spPr>
          <a:xfrm rot="15300000">
            <a:off x="2523371" y="4216698"/>
            <a:ext cx="1602084" cy="1185542"/>
          </a:xfrm>
          <a:custGeom>
            <a:avLst/>
            <a:gdLst/>
            <a:ahLst/>
            <a:cxnLst/>
            <a:rect l="l" t="t" r="r" b="b"/>
            <a:pathLst>
              <a:path w="5560541" h="4114800">
                <a:moveTo>
                  <a:pt x="0" y="0"/>
                </a:moveTo>
                <a:lnTo>
                  <a:pt x="5560540" y="0"/>
                </a:lnTo>
                <a:lnTo>
                  <a:pt x="556054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62170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96F946-FC49-8CFA-86C0-9FB5332D3AB2}"/>
              </a:ext>
            </a:extLst>
          </p:cNvPr>
          <p:cNvSpPr txBox="1"/>
          <p:nvPr/>
        </p:nvSpPr>
        <p:spPr>
          <a:xfrm>
            <a:off x="671566" y="1899432"/>
            <a:ext cx="10848867" cy="4276555"/>
          </a:xfrm>
          <a:prstGeom prst="rect">
            <a:avLst/>
          </a:prstGeom>
          <a:noFill/>
        </p:spPr>
        <p:txBody>
          <a:bodyPr wrap="square">
            <a:spAutoFit/>
          </a:bodyPr>
          <a:lstStyle/>
          <a:p>
            <a:pPr>
              <a:lnSpc>
                <a:spcPct val="150000"/>
              </a:lnSpc>
              <a:spcAft>
                <a:spcPts val="600"/>
              </a:spcAft>
            </a:pPr>
            <a:r>
              <a:rPr lang="vi-VN" sz="2400" b="1" dirty="0">
                <a:latin typeface="UTM Avo" panose="02040603050506020204" pitchFamily="18"/>
                <a:ea typeface="Calibri" panose="020F0502020204030204" pitchFamily="34" charset="0"/>
                <a:cs typeface="Arial" panose="020B0604020202020204" pitchFamily="34" charset="0"/>
              </a:rPr>
              <a:t>Câu 2:</a:t>
            </a:r>
            <a:r>
              <a:rPr lang="vi-VN" sz="2400" dirty="0">
                <a:latin typeface="UTM Avo" panose="02040603050506020204" pitchFamily="18"/>
                <a:ea typeface="Calibri" panose="020F0502020204030204" pitchFamily="34" charset="0"/>
                <a:cs typeface="Arial" panose="020B0604020202020204" pitchFamily="34" charset="0"/>
              </a:rPr>
              <a:t> Xác định động lượng trong các trường hợp sau: </a:t>
            </a:r>
            <a:endParaRPr lang="en-US" sz="2400" dirty="0">
              <a:latin typeface="UTM Avo" panose="02040603050506020204" pitchFamily="18"/>
              <a:ea typeface="Calibri" panose="020F0502020204030204" pitchFamily="34" charset="0"/>
              <a:cs typeface="Times New Roman" panose="02020603050405020304" pitchFamily="18" charset="0"/>
            </a:endParaRPr>
          </a:p>
          <a:p>
            <a:pPr>
              <a:lnSpc>
                <a:spcPct val="150000"/>
              </a:lnSpc>
              <a:spcBef>
                <a:spcPts val="1800"/>
              </a:spcBef>
              <a:spcAft>
                <a:spcPts val="600"/>
              </a:spcAft>
            </a:pPr>
            <a:r>
              <a:rPr lang="vi-VN" sz="2400" dirty="0">
                <a:latin typeface="UTM Avo" panose="02040603050506020204" pitchFamily="18"/>
                <a:ea typeface="Calibri" panose="020F0502020204030204" pitchFamily="34" charset="0"/>
                <a:cs typeface="Arial" panose="020B0604020202020204" pitchFamily="34" charset="0"/>
              </a:rPr>
              <a:t>a, Con dê có khối lượng 60 kg đang chuyển động về hướng đ</a:t>
            </a:r>
            <a:r>
              <a:rPr lang="en-US" sz="2400" dirty="0" err="1">
                <a:latin typeface="UTM Avo" panose="02040603050506020204" pitchFamily="18"/>
                <a:ea typeface="Calibri" panose="020F0502020204030204" pitchFamily="34" charset="0"/>
                <a:cs typeface="Arial" panose="020B0604020202020204" pitchFamily="34" charset="0"/>
              </a:rPr>
              <a:t>ông</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với vận tốc 9m/s.</a:t>
            </a:r>
            <a:br>
              <a:rPr lang="vi-VN"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b, Ô tô có khối lượng 1000 kg chuyển động theo hướng bắc với vận tốc 20 m/s.</a:t>
            </a:r>
            <a:br>
              <a:rPr lang="vi-VN"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c, Một người có khối lượng 40 kg đang chuyển động về hướng nam với vận tốc 2 m/s.</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92BB83F9-9B62-27D9-605E-D63CC964D16C}"/>
              </a:ext>
            </a:extLst>
          </p:cNvPr>
          <p:cNvSpPr/>
          <p:nvPr/>
        </p:nvSpPr>
        <p:spPr>
          <a:xfrm>
            <a:off x="3706366" y="3402536"/>
            <a:ext cx="4656126" cy="57461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vi-VN" sz="2400" dirty="0">
                <a:solidFill>
                  <a:srgbClr val="000000"/>
                </a:solidFill>
                <a:latin typeface="UTM Avo" panose="02040603050506020204" pitchFamily="18"/>
                <a:ea typeface="Calibri" panose="020F0502020204030204" pitchFamily="34" charset="0"/>
              </a:rPr>
              <a:t>p =</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m.v = 60.9</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 540 (kg.m/s)</a:t>
            </a:r>
            <a:endParaRPr lang="en-US" sz="2400" dirty="0">
              <a:latin typeface="UTM Avo" panose="02040603050506020204" pitchFamily="18"/>
              <a:ea typeface="Times New Roman" panose="02020603050405020304" pitchFamily="18" charset="0"/>
            </a:endParaRPr>
          </a:p>
        </p:txBody>
      </p:sp>
      <p:sp>
        <p:nvSpPr>
          <p:cNvPr id="4" name="Rectangle 3">
            <a:extLst>
              <a:ext uri="{FF2B5EF4-FFF2-40B4-BE49-F238E27FC236}">
                <a16:creationId xmlns:a16="http://schemas.microsoft.com/office/drawing/2014/main" id="{1ED4A07D-4361-29AF-8B4B-A8C42C0FA47A}"/>
              </a:ext>
            </a:extLst>
          </p:cNvPr>
          <p:cNvSpPr/>
          <p:nvPr/>
        </p:nvSpPr>
        <p:spPr>
          <a:xfrm>
            <a:off x="3706366" y="4509591"/>
            <a:ext cx="5493617" cy="57461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sz="2400" dirty="0">
                <a:solidFill>
                  <a:srgbClr val="000000"/>
                </a:solidFill>
                <a:latin typeface="UTM Avo" panose="02040603050506020204" pitchFamily="18"/>
                <a:ea typeface="Calibri" panose="020F0502020204030204" pitchFamily="34" charset="0"/>
              </a:rPr>
              <a:t>p </a:t>
            </a:r>
            <a:r>
              <a:rPr lang="vi-VN" sz="2400" dirty="0">
                <a:solidFill>
                  <a:srgbClr val="000000"/>
                </a:solidFill>
                <a:latin typeface="UTM Avo" panose="02040603050506020204" pitchFamily="18"/>
                <a:ea typeface="Calibri" panose="020F0502020204030204" pitchFamily="34" charset="0"/>
              </a:rPr>
              <a:t>=</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m.v</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 1000.20</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 20000 (kg.m/s) </a:t>
            </a:r>
            <a:endParaRPr lang="en-US" sz="2400" dirty="0">
              <a:latin typeface="UTM Avo" panose="02040603050506020204" pitchFamily="18"/>
              <a:ea typeface="Times New Roman" panose="02020603050405020304" pitchFamily="18" charset="0"/>
            </a:endParaRPr>
          </a:p>
        </p:txBody>
      </p:sp>
      <p:sp>
        <p:nvSpPr>
          <p:cNvPr id="5" name="Rectangle 4">
            <a:extLst>
              <a:ext uri="{FF2B5EF4-FFF2-40B4-BE49-F238E27FC236}">
                <a16:creationId xmlns:a16="http://schemas.microsoft.com/office/drawing/2014/main" id="{6802B67C-934E-349C-3C96-B915C5EA1A38}"/>
              </a:ext>
            </a:extLst>
          </p:cNvPr>
          <p:cNvSpPr/>
          <p:nvPr/>
        </p:nvSpPr>
        <p:spPr>
          <a:xfrm>
            <a:off x="3706366" y="5633508"/>
            <a:ext cx="5013604" cy="57461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sz="2400" dirty="0">
                <a:solidFill>
                  <a:srgbClr val="000000"/>
                </a:solidFill>
                <a:latin typeface="UTM Avo" panose="02040603050506020204" pitchFamily="18"/>
                <a:ea typeface="Calibri" panose="020F0502020204030204" pitchFamily="34" charset="0"/>
              </a:rPr>
              <a:t>p </a:t>
            </a:r>
            <a:r>
              <a:rPr lang="vi-VN" sz="2400" dirty="0">
                <a:solidFill>
                  <a:srgbClr val="000000"/>
                </a:solidFill>
                <a:latin typeface="UTM Avo" panose="02040603050506020204" pitchFamily="18"/>
                <a:ea typeface="Calibri" panose="020F0502020204030204" pitchFamily="34" charset="0"/>
              </a:rPr>
              <a:t>=</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m.v</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 40.2</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80 (kg.m/s)</a:t>
            </a:r>
            <a:endParaRPr lang="en-US" sz="2400" dirty="0">
              <a:latin typeface="UTM Avo" panose="02040603050506020204" pitchFamily="18"/>
              <a:ea typeface="Times New Roman" panose="02020603050405020304" pitchFamily="18" charset="0"/>
            </a:endParaRPr>
          </a:p>
        </p:txBody>
      </p:sp>
      <p:sp>
        <p:nvSpPr>
          <p:cNvPr id="6" name="Arrow: Right 4">
            <a:extLst>
              <a:ext uri="{FF2B5EF4-FFF2-40B4-BE49-F238E27FC236}">
                <a16:creationId xmlns:a16="http://schemas.microsoft.com/office/drawing/2014/main" id="{879896C3-967C-E2AD-DF24-2FFC955B3A91}"/>
              </a:ext>
            </a:extLst>
          </p:cNvPr>
          <p:cNvSpPr/>
          <p:nvPr/>
        </p:nvSpPr>
        <p:spPr>
          <a:xfrm>
            <a:off x="3089713" y="3489509"/>
            <a:ext cx="432012" cy="3840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2400">
              <a:latin typeface="UTM Avo" panose="02040603050506020204" pitchFamily="18"/>
            </a:endParaRPr>
          </a:p>
        </p:txBody>
      </p:sp>
      <p:sp>
        <p:nvSpPr>
          <p:cNvPr id="7" name="Arrow: Right 5">
            <a:extLst>
              <a:ext uri="{FF2B5EF4-FFF2-40B4-BE49-F238E27FC236}">
                <a16:creationId xmlns:a16="http://schemas.microsoft.com/office/drawing/2014/main" id="{966BE117-0717-5140-D500-63C06C817F7B}"/>
              </a:ext>
            </a:extLst>
          </p:cNvPr>
          <p:cNvSpPr/>
          <p:nvPr/>
        </p:nvSpPr>
        <p:spPr>
          <a:xfrm>
            <a:off x="3089713" y="4644214"/>
            <a:ext cx="432012" cy="3840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2400">
              <a:latin typeface="UTM Avo" panose="02040603050506020204" pitchFamily="18"/>
            </a:endParaRPr>
          </a:p>
        </p:txBody>
      </p:sp>
      <p:sp>
        <p:nvSpPr>
          <p:cNvPr id="8" name="Arrow: Right 8">
            <a:extLst>
              <a:ext uri="{FF2B5EF4-FFF2-40B4-BE49-F238E27FC236}">
                <a16:creationId xmlns:a16="http://schemas.microsoft.com/office/drawing/2014/main" id="{34497B9D-D944-5172-F6A9-324B269F7F98}"/>
              </a:ext>
            </a:extLst>
          </p:cNvPr>
          <p:cNvSpPr/>
          <p:nvPr/>
        </p:nvSpPr>
        <p:spPr>
          <a:xfrm>
            <a:off x="3089713" y="5758335"/>
            <a:ext cx="432012" cy="3840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2400">
              <a:latin typeface="UTM Avo" panose="02040603050506020204" pitchFamily="18"/>
            </a:endParaRPr>
          </a:p>
        </p:txBody>
      </p:sp>
    </p:spTree>
    <p:extLst>
      <p:ext uri="{BB962C8B-B14F-4D97-AF65-F5344CB8AC3E}">
        <p14:creationId xmlns:p14="http://schemas.microsoft.com/office/powerpoint/2010/main" val="413576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5">
            <a:extLst>
              <a:ext uri="{FF2B5EF4-FFF2-40B4-BE49-F238E27FC236}">
                <a16:creationId xmlns:a16="http://schemas.microsoft.com/office/drawing/2014/main" id="{6735AFDE-EB46-2FB8-644E-9D10A9C4E801}"/>
              </a:ext>
            </a:extLst>
          </p:cNvPr>
          <p:cNvSpPr/>
          <p:nvPr/>
        </p:nvSpPr>
        <p:spPr>
          <a:xfrm>
            <a:off x="358533" y="1929512"/>
            <a:ext cx="4794236" cy="2877266"/>
          </a:xfrm>
          <a:prstGeom prst="wedgeRoundRectCallout">
            <a:avLst>
              <a:gd name="adj1" fmla="val -37820"/>
              <a:gd name="adj2" fmla="val 60770"/>
              <a:gd name="adj3" fmla="val 16667"/>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vi-VN" sz="2000" b="1" dirty="0">
                <a:solidFill>
                  <a:schemeClr val="tx1"/>
                </a:solidFill>
                <a:latin typeface="UTM Avo" panose="02040603050506020204" pitchFamily="18"/>
                <a:ea typeface="Times New Roman" panose="02020603050405020304" pitchFamily="18" charset="0"/>
                <a:cs typeface="Arial" panose="020B0604020202020204" pitchFamily="34" charset="0"/>
              </a:rPr>
              <a:t>Câu 3:</a:t>
            </a:r>
            <a:r>
              <a:rPr lang="vi-VN" sz="2000" dirty="0">
                <a:solidFill>
                  <a:schemeClr val="tx1"/>
                </a:solidFill>
                <a:latin typeface="UTM Avo" panose="02040603050506020204" pitchFamily="18"/>
                <a:ea typeface="Times New Roman" panose="02020603050405020304" pitchFamily="18" charset="0"/>
                <a:cs typeface="Arial" panose="020B0604020202020204" pitchFamily="34" charset="0"/>
              </a:rPr>
              <a:t> Một quả cầu khối lượng 2kg, chuyển động với tốc độ 3,0 m/s, đập vuông góc vào tường và bị bật ngược trở lại với cùng tốc độ. So sánh động lượng và động năng trước và sau va chạm. </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3F891CD2-271E-8BE9-D30E-981BB3653E45}"/>
                  </a:ext>
                </a:extLst>
              </p:cNvPr>
              <p:cNvGraphicFramePr>
                <a:graphicFrameLocks noGrp="1"/>
              </p:cNvGraphicFramePr>
              <p:nvPr>
                <p:extLst>
                  <p:ext uri="{D42A27DB-BD31-4B8C-83A1-F6EECF244321}">
                    <p14:modId xmlns:p14="http://schemas.microsoft.com/office/powerpoint/2010/main" val="1838678219"/>
                  </p:ext>
                </p:extLst>
              </p:nvPr>
            </p:nvGraphicFramePr>
            <p:xfrm>
              <a:off x="5449330" y="1780229"/>
              <a:ext cx="6384138" cy="3121944"/>
            </p:xfrm>
            <a:graphic>
              <a:graphicData uri="http://schemas.openxmlformats.org/drawingml/2006/table">
                <a:tbl>
                  <a:tblPr firstRow="1" firstCol="1" bandRow="1">
                    <a:tableStyleId>{ED083AE6-46FA-4A59-8FB0-9F97EB10719F}</a:tableStyleId>
                  </a:tblPr>
                  <a:tblGrid>
                    <a:gridCol w="2024583">
                      <a:extLst>
                        <a:ext uri="{9D8B030D-6E8A-4147-A177-3AD203B41FA5}">
                          <a16:colId xmlns:a16="http://schemas.microsoft.com/office/drawing/2014/main" val="2151366964"/>
                        </a:ext>
                      </a:extLst>
                    </a:gridCol>
                    <a:gridCol w="2231281">
                      <a:extLst>
                        <a:ext uri="{9D8B030D-6E8A-4147-A177-3AD203B41FA5}">
                          <a16:colId xmlns:a16="http://schemas.microsoft.com/office/drawing/2014/main" val="1450257070"/>
                        </a:ext>
                      </a:extLst>
                    </a:gridCol>
                    <a:gridCol w="2128274">
                      <a:extLst>
                        <a:ext uri="{9D8B030D-6E8A-4147-A177-3AD203B41FA5}">
                          <a16:colId xmlns:a16="http://schemas.microsoft.com/office/drawing/2014/main" val="2167026436"/>
                        </a:ext>
                      </a:extLst>
                    </a:gridCol>
                  </a:tblGrid>
                  <a:tr h="378611">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 </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Trước</a:t>
                          </a:r>
                          <a:r>
                            <a:rPr lang="vi-VN" sz="2000">
                              <a:solidFill>
                                <a:schemeClr val="tx1"/>
                              </a:solidFill>
                              <a:effectLst/>
                              <a:latin typeface="UTM Avo" panose="02040603050506020204" pitchFamily="18"/>
                              <a:cs typeface="Arial" panose="020B0604020202020204" pitchFamily="34" charset="0"/>
                            </a:rPr>
                            <a:t> va chạm</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Sau</a:t>
                          </a:r>
                          <a:r>
                            <a:rPr lang="vi-VN" sz="2000">
                              <a:solidFill>
                                <a:schemeClr val="tx1"/>
                              </a:solidFill>
                              <a:effectLst/>
                              <a:latin typeface="UTM Avo" panose="02040603050506020204" pitchFamily="18"/>
                              <a:cs typeface="Arial" panose="020B0604020202020204" pitchFamily="34" charset="0"/>
                            </a:rPr>
                            <a:t> va chạm</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extLst>
                      <a:ext uri="{0D108BD9-81ED-4DB2-BD59-A6C34878D82A}">
                        <a16:rowId xmlns:a16="http://schemas.microsoft.com/office/drawing/2014/main" val="959238980"/>
                      </a:ext>
                    </a:extLst>
                  </a:tr>
                  <a:tr h="1383504">
                    <a:tc>
                      <a:txBody>
                        <a:bodyPr/>
                        <a:lstStyle/>
                        <a:p>
                          <a:pPr marL="0" marR="0" algn="ctr">
                            <a:lnSpc>
                              <a:spcPct val="150000"/>
                            </a:lnSpc>
                            <a:spcBef>
                              <a:spcPts val="0"/>
                            </a:spcBef>
                            <a:spcAft>
                              <a:spcPts val="0"/>
                            </a:spcAft>
                          </a:pPr>
                          <a:r>
                            <a:rPr lang="en-US" sz="2000" dirty="0" err="1">
                              <a:solidFill>
                                <a:schemeClr val="tx1"/>
                              </a:solidFill>
                              <a:effectLst/>
                              <a:latin typeface="UTM Avo" panose="02040603050506020204" pitchFamily="18"/>
                              <a:cs typeface="Arial" panose="020B0604020202020204" pitchFamily="34" charset="0"/>
                            </a:rPr>
                            <a:t>Động</a:t>
                          </a:r>
                          <a:r>
                            <a:rPr lang="vi-VN" sz="2000" dirty="0">
                              <a:solidFill>
                                <a:schemeClr val="tx1"/>
                              </a:solidFill>
                              <a:effectLst/>
                              <a:latin typeface="UTM Avo" panose="02040603050506020204" pitchFamily="18"/>
                              <a:cs typeface="Arial" panose="020B0604020202020204" pitchFamily="34" charset="0"/>
                            </a:rPr>
                            <a:t> lượng (kg.m/s)</a:t>
                          </a:r>
                          <a:endParaRPr lang="en-US" sz="2000" dirty="0">
                            <a:solidFill>
                              <a:schemeClr val="tx1"/>
                            </a:solidFill>
                            <a:effectLst/>
                            <a:latin typeface="UTM Avo" panose="02040603050506020204" pitchFamily="18"/>
                            <a:cs typeface="Arial" panose="020B0604020202020204" pitchFamily="34" charset="0"/>
                          </a:endParaRPr>
                        </a:p>
                        <a:p>
                          <a:pPr marL="0" marR="0" algn="ctr">
                            <a:lnSpc>
                              <a:spcPct val="150000"/>
                            </a:lnSpc>
                            <a:spcBef>
                              <a:spcPts val="0"/>
                            </a:spcBef>
                            <a:spcAft>
                              <a:spcPts val="0"/>
                            </a:spcAft>
                          </a:pPr>
                          <a:r>
                            <a:rPr lang="en-US" sz="2000" dirty="0">
                              <a:solidFill>
                                <a:schemeClr val="tx1"/>
                              </a:solidFill>
                              <a:effectLst/>
                              <a:latin typeface="UTM Avo" panose="02040603050506020204" pitchFamily="18"/>
                              <a:cs typeface="Arial" panose="020B0604020202020204" pitchFamily="34" charset="0"/>
                            </a:rPr>
                            <a:t>p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m.v</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dirty="0">
                              <a:solidFill>
                                <a:schemeClr val="tx1"/>
                              </a:solidFill>
                              <a:effectLst/>
                              <a:latin typeface="UTM Avo" panose="02040603050506020204" pitchFamily="18"/>
                              <a:cs typeface="Arial" panose="020B0604020202020204" pitchFamily="34" charset="0"/>
                            </a:rPr>
                            <a:t>2</a:t>
                          </a:r>
                          <a:r>
                            <a:rPr lang="vi-VN" sz="2000" dirty="0">
                              <a:solidFill>
                                <a:schemeClr val="tx1"/>
                              </a:solidFill>
                              <a:effectLst/>
                              <a:latin typeface="UTM Avo" panose="02040603050506020204" pitchFamily="18"/>
                              <a:cs typeface="Arial" panose="020B0604020202020204" pitchFamily="34" charset="0"/>
                            </a:rPr>
                            <a:t>.3</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6</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2</a:t>
                          </a:r>
                          <a:r>
                            <a:rPr lang="vi-VN" sz="2000">
                              <a:solidFill>
                                <a:schemeClr val="tx1"/>
                              </a:solidFill>
                              <a:effectLst/>
                              <a:latin typeface="UTM Avo" panose="02040603050506020204" pitchFamily="18"/>
                              <a:cs typeface="Arial" panose="020B0604020202020204" pitchFamily="34" charset="0"/>
                            </a:rPr>
                            <a:t>.(-3)</a:t>
                          </a:r>
                          <a:r>
                            <a:rPr lang="en-US" sz="2000">
                              <a:solidFill>
                                <a:schemeClr val="tx1"/>
                              </a:solidFill>
                              <a:effectLst/>
                              <a:latin typeface="UTM Avo" panose="02040603050506020204" pitchFamily="18"/>
                              <a:cs typeface="Arial" panose="020B0604020202020204" pitchFamily="34" charset="0"/>
                            </a:rPr>
                            <a:t> </a:t>
                          </a:r>
                          <a:r>
                            <a:rPr lang="vi-VN" sz="2000">
                              <a:solidFill>
                                <a:schemeClr val="tx1"/>
                              </a:solidFill>
                              <a:effectLst/>
                              <a:latin typeface="UTM Avo" panose="02040603050506020204" pitchFamily="18"/>
                              <a:cs typeface="Arial" panose="020B0604020202020204" pitchFamily="34" charset="0"/>
                            </a:rPr>
                            <a:t>=</a:t>
                          </a:r>
                          <a:r>
                            <a:rPr lang="en-US" sz="2000">
                              <a:solidFill>
                                <a:schemeClr val="tx1"/>
                              </a:solidFill>
                              <a:effectLst/>
                              <a:latin typeface="UTM Avo" panose="02040603050506020204" pitchFamily="18"/>
                              <a:cs typeface="Arial" panose="020B0604020202020204" pitchFamily="34" charset="0"/>
                            </a:rPr>
                            <a:t> </a:t>
                          </a:r>
                          <a:r>
                            <a:rPr lang="vi-VN" sz="2000">
                              <a:solidFill>
                                <a:schemeClr val="tx1"/>
                              </a:solidFill>
                              <a:effectLst/>
                              <a:latin typeface="UTM Avo" panose="02040603050506020204" pitchFamily="18"/>
                              <a:cs typeface="Arial" panose="020B0604020202020204" pitchFamily="34" charset="0"/>
                            </a:rPr>
                            <a:t>-6</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extLst>
                      <a:ext uri="{0D108BD9-81ED-4DB2-BD59-A6C34878D82A}">
                        <a16:rowId xmlns:a16="http://schemas.microsoft.com/office/drawing/2014/main" val="1376283895"/>
                      </a:ext>
                    </a:extLst>
                  </a:tr>
                  <a:tr h="1240834">
                    <a:tc>
                      <a:txBody>
                        <a:bodyPr/>
                        <a:lstStyle/>
                        <a:p>
                          <a:pPr marL="0" marR="0" algn="ctr">
                            <a:lnSpc>
                              <a:spcPct val="150000"/>
                            </a:lnSpc>
                            <a:spcBef>
                              <a:spcPts val="0"/>
                            </a:spcBef>
                            <a:spcAft>
                              <a:spcPts val="0"/>
                            </a:spcAft>
                          </a:pPr>
                          <a:r>
                            <a:rPr lang="en-US" sz="2000" dirty="0">
                              <a:solidFill>
                                <a:schemeClr val="tx1"/>
                              </a:solidFill>
                              <a:effectLst/>
                              <a:latin typeface="UTM Avo" panose="02040603050506020204" pitchFamily="18"/>
                              <a:cs typeface="Arial" panose="020B0604020202020204" pitchFamily="34" charset="0"/>
                            </a:rPr>
                            <a:t>Động</a:t>
                          </a:r>
                          <a:r>
                            <a:rPr lang="vi-VN" sz="2000" dirty="0">
                              <a:solidFill>
                                <a:schemeClr val="tx1"/>
                              </a:solidFill>
                              <a:effectLst/>
                              <a:latin typeface="UTM Avo" panose="02040603050506020204" pitchFamily="18"/>
                              <a:cs typeface="Arial" panose="020B0604020202020204" pitchFamily="34" charset="0"/>
                            </a:rPr>
                            <a:t> năng (J)</a:t>
                          </a:r>
                          <a:endParaRPr lang="en-US" sz="2000" dirty="0">
                            <a:solidFill>
                              <a:schemeClr val="tx1"/>
                            </a:solidFill>
                            <a:effectLst/>
                            <a:latin typeface="UTM Avo" panose="02040603050506020204" pitchFamily="18"/>
                            <a:cs typeface="Arial" panose="020B0604020202020204" pitchFamily="34" charset="0"/>
                          </a:endParaRPr>
                        </a:p>
                        <a:p>
                          <a:pPr marL="0" marR="0" algn="ctr">
                            <a:lnSpc>
                              <a:spcPct val="150000"/>
                            </a:lnSpc>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sz="2000" i="1">
                                        <a:solidFill>
                                          <a:schemeClr val="tx1"/>
                                        </a:solidFill>
                                        <a:effectLst/>
                                        <a:latin typeface="Cambria Math" panose="02040503050406030204" pitchFamily="18" charset="0"/>
                                      </a:rPr>
                                    </m:ctrlPr>
                                  </m:sSubPr>
                                  <m:e>
                                    <m:r>
                                      <m:rPr>
                                        <m:nor/>
                                      </m:rPr>
                                      <a:rPr lang="vi-VN" sz="2000" i="0">
                                        <a:solidFill>
                                          <a:schemeClr val="tx1"/>
                                        </a:solidFill>
                                        <a:effectLst/>
                                        <a:latin typeface="UTM Avo" panose="02040603050506020204" pitchFamily="18"/>
                                      </a:rPr>
                                      <m:t>W</m:t>
                                    </m:r>
                                  </m:e>
                                  <m:sub>
                                    <m:r>
                                      <m:rPr>
                                        <m:nor/>
                                      </m:rPr>
                                      <a:rPr lang="vi-VN" sz="2000" i="0">
                                        <a:solidFill>
                                          <a:schemeClr val="tx1"/>
                                        </a:solidFill>
                                        <a:effectLst/>
                                        <a:latin typeface="UTM Avo" panose="02040603050506020204" pitchFamily="18"/>
                                      </a:rPr>
                                      <m:t>đ</m:t>
                                    </m:r>
                                    <m:r>
                                      <a:rPr lang="vi-VN" sz="2000" b="1" i="1" smtClean="0">
                                        <a:solidFill>
                                          <a:schemeClr val="tx1"/>
                                        </a:solidFill>
                                        <a:effectLst/>
                                        <a:latin typeface="Cambria Math" panose="02040503050406030204" pitchFamily="18" charset="0"/>
                                      </a:rPr>
                                      <m:t> </m:t>
                                    </m:r>
                                  </m:sub>
                                </m:sSub>
                                <m:r>
                                  <m:rPr>
                                    <m:nor/>
                                  </m:rPr>
                                  <a:rPr lang="vi-VN" sz="2000" i="0">
                                    <a:solidFill>
                                      <a:schemeClr val="tx1"/>
                                    </a:solidFill>
                                    <a:effectLst/>
                                    <a:latin typeface="UTM Avo" panose="02040603050506020204" pitchFamily="18"/>
                                  </a:rPr>
                                  <m:t>=</m:t>
                                </m:r>
                                <m:r>
                                  <m:rPr>
                                    <m:nor/>
                                  </m:rPr>
                                  <a:rPr lang="vi-VN" sz="2000" b="1" i="0" smtClean="0">
                                    <a:solidFill>
                                      <a:schemeClr val="tx1"/>
                                    </a:solidFill>
                                    <a:effectLst/>
                                    <a:latin typeface="UTM Avo" panose="02040603050506020204" pitchFamily="18"/>
                                  </a:rPr>
                                  <m:t> </m:t>
                                </m:r>
                                <m:f>
                                  <m:fPr>
                                    <m:ctrlPr>
                                      <a:rPr lang="en-US" sz="2000" i="1">
                                        <a:solidFill>
                                          <a:schemeClr val="tx1"/>
                                        </a:solidFill>
                                        <a:effectLst/>
                                        <a:latin typeface="Cambria Math" panose="02040503050406030204" pitchFamily="18" charset="0"/>
                                      </a:rPr>
                                    </m:ctrlPr>
                                  </m:fPr>
                                  <m:num>
                                    <m:r>
                                      <m:rPr>
                                        <m:nor/>
                                      </m:rPr>
                                      <a:rPr lang="vi-VN" sz="2000" i="0">
                                        <a:solidFill>
                                          <a:schemeClr val="tx1"/>
                                        </a:solidFill>
                                        <a:effectLst/>
                                        <a:latin typeface="UTM Avo" panose="02040603050506020204" pitchFamily="18"/>
                                      </a:rPr>
                                      <m:t>1</m:t>
                                    </m:r>
                                  </m:num>
                                  <m:den>
                                    <m:r>
                                      <m:rPr>
                                        <m:nor/>
                                      </m:rPr>
                                      <a:rPr lang="vi-VN" sz="2000" i="0">
                                        <a:solidFill>
                                          <a:schemeClr val="tx1"/>
                                        </a:solidFill>
                                        <a:effectLst/>
                                        <a:latin typeface="UTM Avo" panose="02040603050506020204" pitchFamily="18"/>
                                      </a:rPr>
                                      <m:t>2</m:t>
                                    </m:r>
                                  </m:den>
                                </m:f>
                                <m:r>
                                  <m:rPr>
                                    <m:nor/>
                                  </m:rPr>
                                  <a:rPr lang="vi-VN" sz="2000" i="0">
                                    <a:solidFill>
                                      <a:schemeClr val="tx1"/>
                                    </a:solidFill>
                                    <a:effectLst/>
                                    <a:latin typeface="UTM Avo" panose="02040603050506020204" pitchFamily="18"/>
                                  </a:rPr>
                                  <m:t>.</m:t>
                                </m:r>
                                <m:r>
                                  <m:rPr>
                                    <m:nor/>
                                  </m:rPr>
                                  <a:rPr lang="vi-VN" sz="2000" i="0">
                                    <a:solidFill>
                                      <a:schemeClr val="tx1"/>
                                    </a:solidFill>
                                    <a:effectLst/>
                                    <a:latin typeface="UTM Avo" panose="02040603050506020204" pitchFamily="18"/>
                                  </a:rPr>
                                  <m:t>m</m:t>
                                </m:r>
                                <m:r>
                                  <m:rPr>
                                    <m:nor/>
                                  </m:rPr>
                                  <a:rPr lang="vi-VN" sz="2000" i="0">
                                    <a:solidFill>
                                      <a:schemeClr val="tx1"/>
                                    </a:solidFill>
                                    <a:effectLst/>
                                    <a:latin typeface="UTM Avo" panose="02040603050506020204" pitchFamily="18"/>
                                  </a:rPr>
                                  <m:t>.</m:t>
                                </m:r>
                                <m:sSup>
                                  <m:sSupPr>
                                    <m:ctrlPr>
                                      <a:rPr lang="en-US" sz="2000" i="1">
                                        <a:solidFill>
                                          <a:schemeClr val="tx1"/>
                                        </a:solidFill>
                                        <a:effectLst/>
                                        <a:latin typeface="Cambria Math" panose="02040503050406030204" pitchFamily="18" charset="0"/>
                                      </a:rPr>
                                    </m:ctrlPr>
                                  </m:sSupPr>
                                  <m:e>
                                    <m:r>
                                      <m:rPr>
                                        <m:nor/>
                                      </m:rPr>
                                      <a:rPr lang="vi-VN" sz="2000" i="0">
                                        <a:solidFill>
                                          <a:schemeClr val="tx1"/>
                                        </a:solidFill>
                                        <a:effectLst/>
                                        <a:latin typeface="UTM Avo" panose="02040603050506020204" pitchFamily="18"/>
                                      </a:rPr>
                                      <m:t>v</m:t>
                                    </m:r>
                                  </m:e>
                                  <m:sup>
                                    <m:r>
                                      <m:rPr>
                                        <m:nor/>
                                      </m:rPr>
                                      <a:rPr lang="vi-VN" sz="2000" i="0" baseline="30000">
                                        <a:solidFill>
                                          <a:schemeClr val="tx1"/>
                                        </a:solidFill>
                                        <a:effectLst/>
                                        <a:latin typeface="UTM Avo" panose="02040603050506020204" pitchFamily="18"/>
                                      </a:rPr>
                                      <m:t>2</m:t>
                                    </m:r>
                                  </m:sup>
                                </m:sSup>
                              </m:oMath>
                            </m:oMathPara>
                          </a14:m>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14:m>
                            <m:oMath xmlns:m="http://schemas.openxmlformats.org/officeDocument/2006/math">
                              <m:f>
                                <m:fPr>
                                  <m:ctrlPr>
                                    <a:rPr lang="en-US" sz="2000" i="1" smtClean="0">
                                      <a:solidFill>
                                        <a:schemeClr val="tx1"/>
                                      </a:solidFill>
                                      <a:effectLst/>
                                      <a:latin typeface="Cambria Math" panose="02040503050406030204" pitchFamily="18" charset="0"/>
                                    </a:rPr>
                                  </m:ctrlPr>
                                </m:fPr>
                                <m:num>
                                  <m:r>
                                    <m:rPr>
                                      <m:nor/>
                                    </m:rPr>
                                    <a:rPr lang="vi-VN" sz="2000" i="0">
                                      <a:solidFill>
                                        <a:schemeClr val="tx1"/>
                                      </a:solidFill>
                                      <a:effectLst/>
                                      <a:latin typeface="UTM Avo" panose="02040603050506020204" pitchFamily="18"/>
                                    </a:rPr>
                                    <m:t>1</m:t>
                                  </m:r>
                                </m:num>
                                <m:den>
                                  <m:r>
                                    <m:rPr>
                                      <m:nor/>
                                    </m:rPr>
                                    <a:rPr lang="vi-VN" sz="2000" i="0">
                                      <a:solidFill>
                                        <a:schemeClr val="tx1"/>
                                      </a:solidFill>
                                      <a:effectLst/>
                                      <a:latin typeface="UTM Avo" panose="02040603050506020204" pitchFamily="18"/>
                                    </a:rPr>
                                    <m:t>2</m:t>
                                  </m:r>
                                </m:den>
                              </m:f>
                              <m:r>
                                <m:rPr>
                                  <m:nor/>
                                </m:rPr>
                                <a:rPr lang="vi-VN" sz="2000" i="0">
                                  <a:solidFill>
                                    <a:schemeClr val="tx1"/>
                                  </a:solidFill>
                                  <a:effectLst/>
                                  <a:latin typeface="UTM Avo" panose="02040603050506020204" pitchFamily="18"/>
                                </a:rPr>
                                <m:t>.2.</m:t>
                              </m:r>
                              <m:sSup>
                                <m:sSupPr>
                                  <m:ctrlPr>
                                    <a:rPr lang="en-US" sz="2000" i="1">
                                      <a:solidFill>
                                        <a:schemeClr val="tx1"/>
                                      </a:solidFill>
                                      <a:effectLst/>
                                      <a:latin typeface="Cambria Math" panose="02040503050406030204" pitchFamily="18" charset="0"/>
                                    </a:rPr>
                                  </m:ctrlPr>
                                </m:sSupPr>
                                <m:e>
                                  <m:r>
                                    <m:rPr>
                                      <m:nor/>
                                    </m:rPr>
                                    <a:rPr lang="vi-VN" sz="2000" i="0">
                                      <a:solidFill>
                                        <a:schemeClr val="tx1"/>
                                      </a:solidFill>
                                      <a:effectLst/>
                                      <a:latin typeface="UTM Avo" panose="02040603050506020204" pitchFamily="18"/>
                                    </a:rPr>
                                    <m:t>3</m:t>
                                  </m:r>
                                </m:e>
                                <m:sup>
                                  <m:r>
                                    <m:rPr>
                                      <m:nor/>
                                    </m:rPr>
                                    <a:rPr lang="vi-VN" sz="2000" i="0" baseline="30000">
                                      <a:solidFill>
                                        <a:schemeClr val="tx1"/>
                                      </a:solidFill>
                                      <a:effectLst/>
                                      <a:latin typeface="UTM Avo" panose="02040603050506020204" pitchFamily="18"/>
                                    </a:rPr>
                                    <m:t>2</m:t>
                                  </m:r>
                                </m:sup>
                              </m:sSup>
                            </m:oMath>
                          </a14:m>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18</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14:m>
                            <m:oMath xmlns:m="http://schemas.openxmlformats.org/officeDocument/2006/math">
                              <m:f>
                                <m:fPr>
                                  <m:ctrlPr>
                                    <a:rPr lang="en-US" sz="2000" i="1" smtClean="0">
                                      <a:solidFill>
                                        <a:schemeClr val="tx1"/>
                                      </a:solidFill>
                                      <a:effectLst/>
                                      <a:latin typeface="Cambria Math" panose="02040503050406030204" pitchFamily="18" charset="0"/>
                                    </a:rPr>
                                  </m:ctrlPr>
                                </m:fPr>
                                <m:num>
                                  <m:r>
                                    <m:rPr>
                                      <m:nor/>
                                    </m:rPr>
                                    <a:rPr lang="vi-VN" sz="2000" i="0">
                                      <a:solidFill>
                                        <a:schemeClr val="tx1"/>
                                      </a:solidFill>
                                      <a:effectLst/>
                                      <a:latin typeface="UTM Avo" panose="02040603050506020204" pitchFamily="18"/>
                                    </a:rPr>
                                    <m:t>1</m:t>
                                  </m:r>
                                </m:num>
                                <m:den>
                                  <m:r>
                                    <m:rPr>
                                      <m:nor/>
                                    </m:rPr>
                                    <a:rPr lang="vi-VN" sz="2000" i="0">
                                      <a:solidFill>
                                        <a:schemeClr val="tx1"/>
                                      </a:solidFill>
                                      <a:effectLst/>
                                      <a:latin typeface="UTM Avo" panose="02040603050506020204" pitchFamily="18"/>
                                    </a:rPr>
                                    <m:t>2</m:t>
                                  </m:r>
                                </m:den>
                              </m:f>
                              <m:r>
                                <m:rPr>
                                  <m:nor/>
                                </m:rPr>
                                <a:rPr lang="vi-VN" sz="2000" i="0">
                                  <a:solidFill>
                                    <a:schemeClr val="tx1"/>
                                  </a:solidFill>
                                  <a:effectLst/>
                                  <a:latin typeface="UTM Avo" panose="02040603050506020204" pitchFamily="18"/>
                                </a:rPr>
                                <m:t>.2.</m:t>
                              </m:r>
                              <m:sSup>
                                <m:sSupPr>
                                  <m:ctrlPr>
                                    <a:rPr lang="en-US" sz="2000" i="1">
                                      <a:solidFill>
                                        <a:schemeClr val="tx1"/>
                                      </a:solidFill>
                                      <a:effectLst/>
                                      <a:latin typeface="Cambria Math" panose="02040503050406030204" pitchFamily="18" charset="0"/>
                                    </a:rPr>
                                  </m:ctrlPr>
                                </m:sSupPr>
                                <m:e>
                                  <m:r>
                                    <m:rPr>
                                      <m:nor/>
                                    </m:rPr>
                                    <a:rPr lang="vi-VN" sz="2000" i="0">
                                      <a:solidFill>
                                        <a:schemeClr val="tx1"/>
                                      </a:solidFill>
                                      <a:effectLst/>
                                      <a:latin typeface="UTM Avo" panose="02040603050506020204" pitchFamily="18"/>
                                    </a:rPr>
                                    <m:t>(−3)</m:t>
                                  </m:r>
                                </m:e>
                                <m:sup>
                                  <m:r>
                                    <m:rPr>
                                      <m:nor/>
                                    </m:rPr>
                                    <a:rPr lang="vi-VN" sz="2000" i="0" baseline="30000">
                                      <a:solidFill>
                                        <a:schemeClr val="tx1"/>
                                      </a:solidFill>
                                      <a:effectLst/>
                                      <a:latin typeface="UTM Avo" panose="02040603050506020204" pitchFamily="18"/>
                                    </a:rPr>
                                    <m:t>2</m:t>
                                  </m:r>
                                </m:sup>
                              </m:sSup>
                            </m:oMath>
                          </a14:m>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18</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extLst>
                      <a:ext uri="{0D108BD9-81ED-4DB2-BD59-A6C34878D82A}">
                        <a16:rowId xmlns:a16="http://schemas.microsoft.com/office/drawing/2014/main" val="653410601"/>
                      </a:ext>
                    </a:extLst>
                  </a:tr>
                </a:tbl>
              </a:graphicData>
            </a:graphic>
          </p:graphicFrame>
        </mc:Choice>
        <mc:Fallback xmlns="">
          <p:graphicFrame>
            <p:nvGraphicFramePr>
              <p:cNvPr id="3" name="Table 2">
                <a:extLst>
                  <a:ext uri="{FF2B5EF4-FFF2-40B4-BE49-F238E27FC236}">
                    <a16:creationId xmlns:a16="http://schemas.microsoft.com/office/drawing/2014/main" id="{3F891CD2-271E-8BE9-D30E-981BB3653E45}"/>
                  </a:ext>
                </a:extLst>
              </p:cNvPr>
              <p:cNvGraphicFramePr>
                <a:graphicFrameLocks noGrp="1"/>
              </p:cNvGraphicFramePr>
              <p:nvPr>
                <p:extLst>
                  <p:ext uri="{D42A27DB-BD31-4B8C-83A1-F6EECF244321}">
                    <p14:modId xmlns:p14="http://schemas.microsoft.com/office/powerpoint/2010/main" val="1838678219"/>
                  </p:ext>
                </p:extLst>
              </p:nvPr>
            </p:nvGraphicFramePr>
            <p:xfrm>
              <a:off x="5449330" y="1780229"/>
              <a:ext cx="6384138" cy="3121944"/>
            </p:xfrm>
            <a:graphic>
              <a:graphicData uri="http://schemas.openxmlformats.org/drawingml/2006/table">
                <a:tbl>
                  <a:tblPr firstRow="1" firstCol="1" bandRow="1">
                    <a:tableStyleId>{ED083AE6-46FA-4A59-8FB0-9F97EB10719F}</a:tableStyleId>
                  </a:tblPr>
                  <a:tblGrid>
                    <a:gridCol w="2024583">
                      <a:extLst>
                        <a:ext uri="{9D8B030D-6E8A-4147-A177-3AD203B41FA5}">
                          <a16:colId xmlns:a16="http://schemas.microsoft.com/office/drawing/2014/main" val="2151366964"/>
                        </a:ext>
                      </a:extLst>
                    </a:gridCol>
                    <a:gridCol w="2231281">
                      <a:extLst>
                        <a:ext uri="{9D8B030D-6E8A-4147-A177-3AD203B41FA5}">
                          <a16:colId xmlns:a16="http://schemas.microsoft.com/office/drawing/2014/main" val="1450257070"/>
                        </a:ext>
                      </a:extLst>
                    </a:gridCol>
                    <a:gridCol w="2128274">
                      <a:extLst>
                        <a:ext uri="{9D8B030D-6E8A-4147-A177-3AD203B41FA5}">
                          <a16:colId xmlns:a16="http://schemas.microsoft.com/office/drawing/2014/main" val="2167026436"/>
                        </a:ext>
                      </a:extLst>
                    </a:gridCol>
                  </a:tblGrid>
                  <a:tr h="400177">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 </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Trước</a:t>
                          </a:r>
                          <a:r>
                            <a:rPr lang="vi-VN" sz="2000">
                              <a:solidFill>
                                <a:schemeClr val="tx1"/>
                              </a:solidFill>
                              <a:effectLst/>
                              <a:latin typeface="UTM Avo" panose="02040603050506020204" pitchFamily="18"/>
                              <a:cs typeface="Arial" panose="020B0604020202020204" pitchFamily="34" charset="0"/>
                            </a:rPr>
                            <a:t> va chạm</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Sau</a:t>
                          </a:r>
                          <a:r>
                            <a:rPr lang="vi-VN" sz="2000">
                              <a:solidFill>
                                <a:schemeClr val="tx1"/>
                              </a:solidFill>
                              <a:effectLst/>
                              <a:latin typeface="UTM Avo" panose="02040603050506020204" pitchFamily="18"/>
                              <a:cs typeface="Arial" panose="020B0604020202020204" pitchFamily="34" charset="0"/>
                            </a:rPr>
                            <a:t> va chạm</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extLst>
                      <a:ext uri="{0D108BD9-81ED-4DB2-BD59-A6C34878D82A}">
                        <a16:rowId xmlns:a16="http://schemas.microsoft.com/office/drawing/2014/main" val="959238980"/>
                      </a:ext>
                    </a:extLst>
                  </a:tr>
                  <a:tr h="1383504">
                    <a:tc>
                      <a:txBody>
                        <a:bodyPr/>
                        <a:lstStyle/>
                        <a:p>
                          <a:pPr marL="0" marR="0" algn="ctr">
                            <a:lnSpc>
                              <a:spcPct val="150000"/>
                            </a:lnSpc>
                            <a:spcBef>
                              <a:spcPts val="0"/>
                            </a:spcBef>
                            <a:spcAft>
                              <a:spcPts val="0"/>
                            </a:spcAft>
                          </a:pPr>
                          <a:r>
                            <a:rPr lang="en-US" sz="2000" dirty="0" err="1">
                              <a:solidFill>
                                <a:schemeClr val="tx1"/>
                              </a:solidFill>
                              <a:effectLst/>
                              <a:latin typeface="UTM Avo" panose="02040603050506020204" pitchFamily="18"/>
                              <a:cs typeface="Arial" panose="020B0604020202020204" pitchFamily="34" charset="0"/>
                            </a:rPr>
                            <a:t>Động</a:t>
                          </a:r>
                          <a:r>
                            <a:rPr lang="vi-VN" sz="2000" dirty="0">
                              <a:solidFill>
                                <a:schemeClr val="tx1"/>
                              </a:solidFill>
                              <a:effectLst/>
                              <a:latin typeface="UTM Avo" panose="02040603050506020204" pitchFamily="18"/>
                              <a:cs typeface="Arial" panose="020B0604020202020204" pitchFamily="34" charset="0"/>
                            </a:rPr>
                            <a:t> lượng (kg.m/s)</a:t>
                          </a:r>
                          <a:endParaRPr lang="en-US" sz="2000" dirty="0">
                            <a:solidFill>
                              <a:schemeClr val="tx1"/>
                            </a:solidFill>
                            <a:effectLst/>
                            <a:latin typeface="UTM Avo" panose="02040603050506020204" pitchFamily="18"/>
                            <a:cs typeface="Arial" panose="020B0604020202020204" pitchFamily="34" charset="0"/>
                          </a:endParaRPr>
                        </a:p>
                        <a:p>
                          <a:pPr marL="0" marR="0" algn="ctr">
                            <a:lnSpc>
                              <a:spcPct val="150000"/>
                            </a:lnSpc>
                            <a:spcBef>
                              <a:spcPts val="0"/>
                            </a:spcBef>
                            <a:spcAft>
                              <a:spcPts val="0"/>
                            </a:spcAft>
                          </a:pPr>
                          <a:r>
                            <a:rPr lang="en-US" sz="2000" dirty="0">
                              <a:solidFill>
                                <a:schemeClr val="tx1"/>
                              </a:solidFill>
                              <a:effectLst/>
                              <a:latin typeface="UTM Avo" panose="02040603050506020204" pitchFamily="18"/>
                              <a:cs typeface="Arial" panose="020B0604020202020204" pitchFamily="34" charset="0"/>
                            </a:rPr>
                            <a:t>p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m.v</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dirty="0">
                              <a:solidFill>
                                <a:schemeClr val="tx1"/>
                              </a:solidFill>
                              <a:effectLst/>
                              <a:latin typeface="UTM Avo" panose="02040603050506020204" pitchFamily="18"/>
                              <a:cs typeface="Arial" panose="020B0604020202020204" pitchFamily="34" charset="0"/>
                            </a:rPr>
                            <a:t>2</a:t>
                          </a:r>
                          <a:r>
                            <a:rPr lang="vi-VN" sz="2000" dirty="0">
                              <a:solidFill>
                                <a:schemeClr val="tx1"/>
                              </a:solidFill>
                              <a:effectLst/>
                              <a:latin typeface="UTM Avo" panose="02040603050506020204" pitchFamily="18"/>
                              <a:cs typeface="Arial" panose="020B0604020202020204" pitchFamily="34" charset="0"/>
                            </a:rPr>
                            <a:t>.3</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a:t>
                          </a:r>
                          <a:r>
                            <a:rPr lang="en-US" sz="2000" dirty="0">
                              <a:solidFill>
                                <a:schemeClr val="tx1"/>
                              </a:solidFill>
                              <a:effectLst/>
                              <a:latin typeface="UTM Avo" panose="02040603050506020204" pitchFamily="18"/>
                              <a:cs typeface="Arial" panose="020B0604020202020204" pitchFamily="34" charset="0"/>
                            </a:rPr>
                            <a:t> </a:t>
                          </a:r>
                          <a:r>
                            <a:rPr lang="vi-VN" sz="2000" dirty="0">
                              <a:solidFill>
                                <a:schemeClr val="tx1"/>
                              </a:solidFill>
                              <a:effectLst/>
                              <a:latin typeface="UTM Avo" panose="02040603050506020204" pitchFamily="18"/>
                              <a:cs typeface="Arial" panose="020B0604020202020204" pitchFamily="34" charset="0"/>
                            </a:rPr>
                            <a:t>6</a:t>
                          </a:r>
                          <a:endParaRPr lang="en-US" sz="20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tc>
                      <a:txBody>
                        <a:bodyPr/>
                        <a:lstStyle/>
                        <a:p>
                          <a:pPr marL="0" marR="0" algn="ctr">
                            <a:lnSpc>
                              <a:spcPct val="150000"/>
                            </a:lnSpc>
                            <a:spcBef>
                              <a:spcPts val="0"/>
                            </a:spcBef>
                            <a:spcAft>
                              <a:spcPts val="0"/>
                            </a:spcAft>
                          </a:pPr>
                          <a:r>
                            <a:rPr lang="en-US" sz="2000">
                              <a:solidFill>
                                <a:schemeClr val="tx1"/>
                              </a:solidFill>
                              <a:effectLst/>
                              <a:latin typeface="UTM Avo" panose="02040603050506020204" pitchFamily="18"/>
                              <a:cs typeface="Arial" panose="020B0604020202020204" pitchFamily="34" charset="0"/>
                            </a:rPr>
                            <a:t>2</a:t>
                          </a:r>
                          <a:r>
                            <a:rPr lang="vi-VN" sz="2000">
                              <a:solidFill>
                                <a:schemeClr val="tx1"/>
                              </a:solidFill>
                              <a:effectLst/>
                              <a:latin typeface="UTM Avo" panose="02040603050506020204" pitchFamily="18"/>
                              <a:cs typeface="Arial" panose="020B0604020202020204" pitchFamily="34" charset="0"/>
                            </a:rPr>
                            <a:t>.(-3)</a:t>
                          </a:r>
                          <a:r>
                            <a:rPr lang="en-US" sz="2000">
                              <a:solidFill>
                                <a:schemeClr val="tx1"/>
                              </a:solidFill>
                              <a:effectLst/>
                              <a:latin typeface="UTM Avo" panose="02040603050506020204" pitchFamily="18"/>
                              <a:cs typeface="Arial" panose="020B0604020202020204" pitchFamily="34" charset="0"/>
                            </a:rPr>
                            <a:t> </a:t>
                          </a:r>
                          <a:r>
                            <a:rPr lang="vi-VN" sz="2000">
                              <a:solidFill>
                                <a:schemeClr val="tx1"/>
                              </a:solidFill>
                              <a:effectLst/>
                              <a:latin typeface="UTM Avo" panose="02040603050506020204" pitchFamily="18"/>
                              <a:cs typeface="Arial" panose="020B0604020202020204" pitchFamily="34" charset="0"/>
                            </a:rPr>
                            <a:t>=</a:t>
                          </a:r>
                          <a:r>
                            <a:rPr lang="en-US" sz="2000">
                              <a:solidFill>
                                <a:schemeClr val="tx1"/>
                              </a:solidFill>
                              <a:effectLst/>
                              <a:latin typeface="UTM Avo" panose="02040603050506020204" pitchFamily="18"/>
                              <a:cs typeface="Arial" panose="020B0604020202020204" pitchFamily="34" charset="0"/>
                            </a:rPr>
                            <a:t> </a:t>
                          </a:r>
                          <a:r>
                            <a:rPr lang="vi-VN" sz="2000">
                              <a:solidFill>
                                <a:schemeClr val="tx1"/>
                              </a:solidFill>
                              <a:effectLst/>
                              <a:latin typeface="UTM Avo" panose="02040603050506020204" pitchFamily="18"/>
                              <a:cs typeface="Arial" panose="020B0604020202020204" pitchFamily="34" charset="0"/>
                            </a:rPr>
                            <a:t>-6</a:t>
                          </a:r>
                          <a:endParaRPr lang="en-US" sz="200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43201" marR="43201" marT="0" marB="0" anchor="ctr"/>
                    </a:tc>
                    <a:extLst>
                      <a:ext uri="{0D108BD9-81ED-4DB2-BD59-A6C34878D82A}">
                        <a16:rowId xmlns:a16="http://schemas.microsoft.com/office/drawing/2014/main" val="1376283895"/>
                      </a:ext>
                    </a:extLst>
                  </a:tr>
                  <a:tr h="1338263">
                    <a:tc>
                      <a:txBody>
                        <a:bodyPr/>
                        <a:lstStyle/>
                        <a:p>
                          <a:endParaRPr lang="en-VN"/>
                        </a:p>
                      </a:txBody>
                      <a:tcPr marL="43201" marR="43201" marT="0" marB="0" anchor="ctr">
                        <a:blipFill>
                          <a:blip r:embed="rId3"/>
                          <a:stretch>
                            <a:fillRect l="-625" t="-135238" r="-215625" b="-1905"/>
                          </a:stretch>
                        </a:blipFill>
                      </a:tcPr>
                    </a:tc>
                    <a:tc>
                      <a:txBody>
                        <a:bodyPr/>
                        <a:lstStyle/>
                        <a:p>
                          <a:endParaRPr lang="en-VN"/>
                        </a:p>
                      </a:txBody>
                      <a:tcPr marL="43201" marR="43201" marT="0" marB="0" anchor="ctr">
                        <a:blipFill>
                          <a:blip r:embed="rId3"/>
                          <a:stretch>
                            <a:fillRect l="-92000" t="-135238" r="-97143" b="-1905"/>
                          </a:stretch>
                        </a:blipFill>
                      </a:tcPr>
                    </a:tc>
                    <a:tc>
                      <a:txBody>
                        <a:bodyPr/>
                        <a:lstStyle/>
                        <a:p>
                          <a:endParaRPr lang="en-VN"/>
                        </a:p>
                      </a:txBody>
                      <a:tcPr marL="43201" marR="43201" marT="0" marB="0" anchor="ctr">
                        <a:blipFill>
                          <a:blip r:embed="rId3"/>
                          <a:stretch>
                            <a:fillRect l="-200000" t="-135238" r="-1190" b="-1905"/>
                          </a:stretch>
                        </a:blipFill>
                      </a:tcPr>
                    </a:tc>
                    <a:extLst>
                      <a:ext uri="{0D108BD9-81ED-4DB2-BD59-A6C34878D82A}">
                        <a16:rowId xmlns:a16="http://schemas.microsoft.com/office/drawing/2014/main" val="653410601"/>
                      </a:ext>
                    </a:extLst>
                  </a:tr>
                </a:tbl>
              </a:graphicData>
            </a:graphic>
          </p:graphicFrame>
        </mc:Fallback>
      </mc:AlternateContent>
      <p:sp>
        <p:nvSpPr>
          <p:cNvPr id="4" name="TextBox 3">
            <a:extLst>
              <a:ext uri="{FF2B5EF4-FFF2-40B4-BE49-F238E27FC236}">
                <a16:creationId xmlns:a16="http://schemas.microsoft.com/office/drawing/2014/main" id="{39F740C3-2C30-F178-1D5A-85A0CD6BBD1C}"/>
              </a:ext>
            </a:extLst>
          </p:cNvPr>
          <p:cNvSpPr txBox="1"/>
          <p:nvPr/>
        </p:nvSpPr>
        <p:spPr>
          <a:xfrm>
            <a:off x="975200" y="5116691"/>
            <a:ext cx="10241600" cy="1543884"/>
          </a:xfrm>
          <a:prstGeom prst="rect">
            <a:avLst/>
          </a:prstGeom>
          <a:noFill/>
        </p:spPr>
        <p:txBody>
          <a:bodyPr wrap="square">
            <a:spAutoFit/>
          </a:bodyPr>
          <a:lstStyle/>
          <a:p>
            <a:pPr algn="just">
              <a:lnSpc>
                <a:spcPct val="150000"/>
              </a:lnSpc>
              <a:spcAft>
                <a:spcPts val="504"/>
              </a:spcAft>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=&gt; Như vậy động lượng trước và sau va cham bằng nhau về độ lớn nhưng ngược hướng. Động năng của trước và sau va chạm bằng nhau, cơ năng được bảo toàn. </a:t>
            </a:r>
            <a:endParaRPr lang="en-US" sz="22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94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A0D5631-ED9F-A0F6-8DD5-6CA7266F3829}"/>
                  </a:ext>
                </a:extLst>
              </p:cNvPr>
              <p:cNvSpPr txBox="1"/>
              <p:nvPr/>
            </p:nvSpPr>
            <p:spPr>
              <a:xfrm>
                <a:off x="1223867" y="1686751"/>
                <a:ext cx="9866637" cy="1692771"/>
              </a:xfrm>
              <a:prstGeom prst="rect">
                <a:avLst/>
              </a:prstGeom>
              <a:noFill/>
            </p:spPr>
            <p:txBody>
              <a:bodyPr wrap="square">
                <a:spAutoFit/>
              </a:bodyPr>
              <a:lstStyle/>
              <a:p>
                <a:pPr algn="just">
                  <a:lnSpc>
                    <a:spcPct val="150000"/>
                  </a:lnSpc>
                  <a:spcAft>
                    <a:spcPts val="504"/>
                  </a:spcAft>
                </a:pPr>
                <a:r>
                  <a:rPr lang="vi-VN" sz="2400" b="1" dirty="0">
                    <a:solidFill>
                      <a:schemeClr val="tx1"/>
                    </a:solidFill>
                    <a:latin typeface="+mn-lt"/>
                    <a:ea typeface="Times New Roman" panose="02020603050405020304" pitchFamily="18" charset="0"/>
                    <a:cs typeface="Arial" panose="020B0604020202020204" pitchFamily="34" charset="0"/>
                  </a:rPr>
                  <a:t>Câu 4:</a:t>
                </a:r>
                <a:r>
                  <a:rPr lang="vi-VN" sz="2400" dirty="0">
                    <a:solidFill>
                      <a:schemeClr val="tx1"/>
                    </a:solidFill>
                    <a:latin typeface="+mn-lt"/>
                    <a:ea typeface="Times New Roman" panose="02020603050405020304" pitchFamily="18" charset="0"/>
                    <a:cs typeface="Arial" panose="020B0604020202020204" pitchFamily="34" charset="0"/>
                  </a:rPr>
                  <a:t> Một ô tô khối lượng 900 kg khởi hành từ trạng thái nghỉ có gia tốc không đổi là 3,5 m/</a:t>
                </a:r>
                <a14:m>
                  <m:oMath xmlns:m="http://schemas.openxmlformats.org/officeDocument/2006/math">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i="0">
                            <a:solidFill>
                              <a:schemeClr val="tx1"/>
                            </a:solidFill>
                            <a:latin typeface="+mn-lt"/>
                            <a:ea typeface="Times New Roman" panose="02020603050405020304" pitchFamily="18" charset="0"/>
                            <a:cs typeface="Arial" panose="020B0604020202020204" pitchFamily="34" charset="0"/>
                          </a:rPr>
                          <m:t>s</m:t>
                        </m:r>
                      </m:e>
                      <m:sup>
                        <m:r>
                          <m:rPr>
                            <m:nor/>
                          </m:rPr>
                          <a:rPr lang="vi-VN" sz="2400" i="0" baseline="30000">
                            <a:solidFill>
                              <a:schemeClr val="tx1"/>
                            </a:solidFill>
                            <a:latin typeface="+mn-lt"/>
                            <a:ea typeface="Times New Roman" panose="02020603050405020304" pitchFamily="18" charset="0"/>
                            <a:cs typeface="Arial" panose="020B0604020202020204" pitchFamily="34" charset="0"/>
                          </a:rPr>
                          <m:t>2</m:t>
                        </m:r>
                      </m:sup>
                    </m:sSup>
                  </m:oMath>
                </a14:m>
                <a:r>
                  <a:rPr lang="vi-VN" sz="2400" dirty="0">
                    <a:solidFill>
                      <a:schemeClr val="tx1"/>
                    </a:solidFill>
                    <a:latin typeface="+mn-lt"/>
                    <a:ea typeface="Times New Roman" panose="02020603050405020304" pitchFamily="18" charset="0"/>
                    <a:cs typeface="Arial" panose="020B0604020202020204" pitchFamily="34" charset="0"/>
                  </a:rPr>
                  <a:t> .Tính động lượng của ô tô sau khi nó đi được quãng đường 40 m.</a:t>
                </a:r>
                <a:endParaRPr lang="en-US" sz="2400" dirty="0">
                  <a:solidFill>
                    <a:schemeClr val="tx1"/>
                  </a:solidFill>
                  <a:latin typeface="+mn-lt"/>
                  <a:ea typeface="Calibri" panose="020F0502020204030204" pitchFamily="34"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1A0D5631-ED9F-A0F6-8DD5-6CA7266F3829}"/>
                  </a:ext>
                </a:extLst>
              </p:cNvPr>
              <p:cNvSpPr txBox="1">
                <a:spLocks noRot="1" noChangeAspect="1" noMove="1" noResize="1" noEditPoints="1" noAdjustHandles="1" noChangeArrowheads="1" noChangeShapeType="1" noTextEdit="1"/>
              </p:cNvSpPr>
              <p:nvPr/>
            </p:nvSpPr>
            <p:spPr>
              <a:xfrm>
                <a:off x="1223867" y="1686751"/>
                <a:ext cx="9866637" cy="1692771"/>
              </a:xfrm>
              <a:prstGeom prst="rect">
                <a:avLst/>
              </a:prstGeom>
              <a:blipFill>
                <a:blip r:embed="rId3"/>
                <a:stretch>
                  <a:fillRect l="-1028" r="-900" b="-7463"/>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3" name="Rectangle: Rounded Corners 17">
                <a:extLst>
                  <a:ext uri="{FF2B5EF4-FFF2-40B4-BE49-F238E27FC236}">
                    <a16:creationId xmlns:a16="http://schemas.microsoft.com/office/drawing/2014/main" id="{EF9BF0CF-105E-E813-63F0-BFFFF3D83E3F}"/>
                  </a:ext>
                </a:extLst>
              </p:cNvPr>
              <p:cNvSpPr/>
              <p:nvPr/>
            </p:nvSpPr>
            <p:spPr>
              <a:xfrm>
                <a:off x="1223867" y="3531523"/>
                <a:ext cx="9744265" cy="3132384"/>
              </a:xfrm>
              <a:prstGeom prst="round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504"/>
                  </a:spcAft>
                </a:pPr>
                <a:r>
                  <a:rPr lang="vi-VN" sz="2400" dirty="0">
                    <a:solidFill>
                      <a:schemeClr val="tx1"/>
                    </a:solidFill>
                    <a:ea typeface="Calibri" panose="020F0502020204030204" pitchFamily="34" charset="0"/>
                    <a:cs typeface="Times New Roman" panose="02020603050405020304" pitchFamily="18" charset="0"/>
                  </a:rPr>
                  <a:t>Ô tô chuyển động nhanh dần đều từ trạng thái nghỉ với vận tốc ban đầu bằng 0</a:t>
                </a:r>
                <a:r>
                  <a:rPr lang="en-US" sz="2400" dirty="0">
                    <a:solidFill>
                      <a:schemeClr val="tx1"/>
                    </a:solidFill>
                    <a:ea typeface="Calibri" panose="020F0502020204030204" pitchFamily="34" charset="0"/>
                    <a:cs typeface="Times New Roman" panose="02020603050405020304" pitchFamily="18" charset="0"/>
                  </a:rPr>
                  <a:t> </a:t>
                </a:r>
                <a:r>
                  <a:rPr lang="vi-VN" sz="2400" dirty="0">
                    <a:solidFill>
                      <a:schemeClr val="tx1"/>
                    </a:solidFill>
                    <a:ea typeface="Calibri" panose="020F0502020204030204" pitchFamily="34" charset="0"/>
                    <a:cs typeface="Times New Roman" panose="02020603050405020304" pitchFamily="18" charset="0"/>
                  </a:rPr>
                  <a:t>→</a:t>
                </a:r>
                <a:r>
                  <a:rPr lang="en-US" sz="2400" dirty="0">
                    <a:solidFill>
                      <a:schemeClr val="tx1"/>
                    </a:solidFill>
                    <a:ea typeface="Calibri" panose="020F0502020204030204" pitchFamily="34" charset="0"/>
                    <a:cs typeface="Times New Roman" panose="02020603050405020304" pitchFamily="18" charset="0"/>
                  </a:rPr>
                  <a:t> </a:t>
                </a:r>
                <a:r>
                  <a:rPr lang="vi-VN" sz="2400" dirty="0">
                    <a:solidFill>
                      <a:schemeClr val="tx1"/>
                    </a:solidFill>
                    <a:ea typeface="Calibri" panose="020F0502020204030204" pitchFamily="34" charset="0"/>
                    <a:cs typeface="Times New Roman" panose="02020603050405020304" pitchFamily="18" charset="0"/>
                  </a:rPr>
                  <a:t>Vận tốc của ô tô khi đi được 40m là: </a:t>
                </a:r>
                <a:endParaRPr lang="en-US" sz="2400" dirty="0">
                  <a:solidFill>
                    <a:schemeClr val="tx1"/>
                  </a:solidFill>
                  <a:ea typeface="Calibri" panose="020F0502020204030204" pitchFamily="34" charset="0"/>
                  <a:cs typeface="Times New Roman" panose="02020603050405020304" pitchFamily="18" charset="0"/>
                </a:endParaRPr>
              </a:p>
              <a:p>
                <a:pPr algn="ctr">
                  <a:lnSpc>
                    <a:spcPct val="150000"/>
                  </a:lnSpc>
                  <a:spcAft>
                    <a:spcPts val="504"/>
                  </a:spcAft>
                </a:pPr>
                <a14:m>
                  <m:oMath xmlns:m="http://schemas.openxmlformats.org/officeDocument/2006/math">
                    <m:sSup>
                      <m:sSupPr>
                        <m:ctrlPr>
                          <a:rPr lang="en-US" sz="2400" i="1">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vi-VN" sz="2400" i="0">
                            <a:solidFill>
                              <a:schemeClr val="tx1"/>
                            </a:solidFill>
                            <a:ea typeface="Calibri" panose="020F0502020204030204" pitchFamily="34" charset="0"/>
                            <a:cs typeface="Times New Roman" panose="02020603050405020304" pitchFamily="18" charset="0"/>
                          </a:rPr>
                          <m:t>v</m:t>
                        </m:r>
                      </m:e>
                      <m:sup>
                        <m:r>
                          <m:rPr>
                            <m:nor/>
                          </m:rPr>
                          <a:rPr lang="vi-VN" sz="2400" i="0" baseline="30000">
                            <a:solidFill>
                              <a:schemeClr val="tx1"/>
                            </a:solidFill>
                            <a:ea typeface="Calibri" panose="020F0502020204030204" pitchFamily="34" charset="0"/>
                            <a:cs typeface="Times New Roman" panose="02020603050405020304" pitchFamily="18" charset="0"/>
                          </a:rPr>
                          <m:t>2</m:t>
                        </m:r>
                      </m:sup>
                    </m:sSup>
                    <m:r>
                      <m:rPr>
                        <m:nor/>
                      </m:rPr>
                      <a:rPr lang="vi-VN" sz="2400" b="0" i="0" smtClean="0">
                        <a:solidFill>
                          <a:schemeClr val="tx1"/>
                        </a:solidFill>
                        <a:ea typeface="Calibri" panose="020F0502020204030204" pitchFamily="34" charset="0"/>
                        <a:cs typeface="Times New Roman" panose="02020603050405020304" pitchFamily="18" charset="0"/>
                      </a:rPr>
                      <m:t> </m:t>
                    </m:r>
                    <m:r>
                      <m:rPr>
                        <m:nor/>
                      </m:rPr>
                      <a:rPr lang="vi-VN" sz="2400" i="0">
                        <a:solidFill>
                          <a:schemeClr val="tx1"/>
                        </a:solidFill>
                        <a:ea typeface="Calibri" panose="020F0502020204030204" pitchFamily="34" charset="0"/>
                        <a:cs typeface="Times New Roman" panose="02020603050405020304" pitchFamily="18" charset="0"/>
                      </a:rPr>
                      <m:t>=</m:t>
                    </m:r>
                    <m:r>
                      <m:rPr>
                        <m:nor/>
                      </m:rPr>
                      <a:rPr lang="vi-VN" sz="2400" b="0" i="0" smtClean="0">
                        <a:solidFill>
                          <a:schemeClr val="tx1"/>
                        </a:solidFill>
                        <a:ea typeface="Calibri" panose="020F0502020204030204" pitchFamily="34" charset="0"/>
                        <a:cs typeface="Times New Roman" panose="02020603050405020304" pitchFamily="18" charset="0"/>
                      </a:rPr>
                      <m:t> </m:t>
                    </m:r>
                    <m:r>
                      <m:rPr>
                        <m:nor/>
                      </m:rPr>
                      <a:rPr lang="vi-VN" sz="2400" i="0">
                        <a:solidFill>
                          <a:schemeClr val="tx1"/>
                        </a:solidFill>
                        <a:ea typeface="Calibri" panose="020F0502020204030204" pitchFamily="34" charset="0"/>
                        <a:cs typeface="Times New Roman" panose="02020603050405020304" pitchFamily="18" charset="0"/>
                      </a:rPr>
                      <m:t>2.</m:t>
                    </m:r>
                    <m:r>
                      <m:rPr>
                        <m:nor/>
                      </m:rPr>
                      <a:rPr lang="vi-VN" sz="2400" i="0">
                        <a:solidFill>
                          <a:schemeClr val="tx1"/>
                        </a:solidFill>
                        <a:ea typeface="Calibri" panose="020F0502020204030204" pitchFamily="34" charset="0"/>
                        <a:cs typeface="Times New Roman" panose="02020603050405020304" pitchFamily="18" charset="0"/>
                      </a:rPr>
                      <m:t>a</m:t>
                    </m:r>
                    <m:r>
                      <m:rPr>
                        <m:nor/>
                      </m:rPr>
                      <a:rPr lang="vi-VN" sz="2400" i="0">
                        <a:solidFill>
                          <a:schemeClr val="tx1"/>
                        </a:solidFill>
                        <a:ea typeface="Calibri" panose="020F0502020204030204" pitchFamily="34" charset="0"/>
                        <a:cs typeface="Times New Roman" panose="02020603050405020304" pitchFamily="18" charset="0"/>
                      </a:rPr>
                      <m:t>.</m:t>
                    </m:r>
                    <m:r>
                      <m:rPr>
                        <m:nor/>
                      </m:rPr>
                      <a:rPr lang="vi-VN" sz="2400" i="0">
                        <a:solidFill>
                          <a:schemeClr val="tx1"/>
                        </a:solidFill>
                        <a:ea typeface="Calibri" panose="020F0502020204030204" pitchFamily="34" charset="0"/>
                        <a:cs typeface="Times New Roman" panose="02020603050405020304" pitchFamily="18" charset="0"/>
                      </a:rPr>
                      <m:t>s</m:t>
                    </m:r>
                    <m:r>
                      <m:rPr>
                        <m:nor/>
                      </m:rPr>
                      <a:rPr lang="en-US" sz="2400" i="0">
                        <a:solidFill>
                          <a:schemeClr val="tx1"/>
                        </a:solidFill>
                        <a:ea typeface="Calibri" panose="020F0502020204030204" pitchFamily="34" charset="0"/>
                        <a:cs typeface="Times New Roman" panose="02020603050405020304" pitchFamily="18" charset="0"/>
                      </a:rPr>
                      <m:t> → </m:t>
                    </m:r>
                  </m:oMath>
                </a14:m>
                <a:r>
                  <a:rPr lang="vi-VN" sz="2400" dirty="0">
                    <a:solidFill>
                      <a:schemeClr val="tx1"/>
                    </a:solidFill>
                    <a:ea typeface="Times New Roman" panose="02020603050405020304" pitchFamily="18" charset="0"/>
                    <a:cs typeface="Times New Roman" panose="02020603050405020304" pitchFamily="18" charset="0"/>
                  </a:rPr>
                  <a:t>v</a:t>
                </a:r>
                <a:r>
                  <a:rPr lang="en-US" sz="2400" dirty="0">
                    <a:solidFill>
                      <a:schemeClr val="tx1"/>
                    </a:solidFill>
                    <a:ea typeface="Times New Roman" panose="02020603050405020304" pitchFamily="18" charset="0"/>
                    <a:cs typeface="Times New Roman" panose="02020603050405020304" pitchFamily="18" charset="0"/>
                  </a:rPr>
                  <a:t> </a:t>
                </a:r>
                <a:r>
                  <a:rPr lang="vi-VN" sz="2400" dirty="0">
                    <a:solidFill>
                      <a:schemeClr val="tx1"/>
                    </a:solidFill>
                    <a:ea typeface="Times New Roman" panose="02020603050405020304" pitchFamily="18" charset="0"/>
                    <a:cs typeface="Times New Roman" panose="02020603050405020304" pitchFamily="18" charset="0"/>
                  </a:rPr>
                  <a:t>=</a:t>
                </a:r>
                <a14:m>
                  <m:oMath xmlns:m="http://schemas.openxmlformats.org/officeDocument/2006/math">
                    <m:r>
                      <m:rPr>
                        <m:nor/>
                      </m:rPr>
                      <a:rPr lang="en-US" sz="2400" i="0">
                        <a:solidFill>
                          <a:schemeClr val="tx1"/>
                        </a:solidFill>
                        <a:ea typeface="Times New Roman" panose="02020603050405020304" pitchFamily="18" charset="0"/>
                        <a:cs typeface="Times New Roman" panose="02020603050405020304" pitchFamily="18" charset="0"/>
                      </a:rPr>
                      <m:t> </m:t>
                    </m:r>
                    <m:rad>
                      <m:radPr>
                        <m:degHide m:val="on"/>
                        <m:ctrlPr>
                          <a:rPr lang="en-US" sz="24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radPr>
                      <m:deg/>
                      <m:e>
                        <m:r>
                          <m:rPr>
                            <m:nor/>
                          </m:rPr>
                          <a:rPr lang="vi-VN" sz="2400" i="0">
                            <a:solidFill>
                              <a:schemeClr val="tx1"/>
                            </a:solidFill>
                            <a:ea typeface="Times New Roman" panose="02020603050405020304" pitchFamily="18" charset="0"/>
                            <a:cs typeface="Times New Roman" panose="02020603050405020304" pitchFamily="18" charset="0"/>
                          </a:rPr>
                          <m:t>2.</m:t>
                        </m:r>
                        <m:r>
                          <m:rPr>
                            <m:nor/>
                          </m:rPr>
                          <a:rPr lang="vi-VN" sz="2400" i="0">
                            <a:solidFill>
                              <a:schemeClr val="tx1"/>
                            </a:solidFill>
                            <a:ea typeface="Times New Roman" panose="02020603050405020304" pitchFamily="18" charset="0"/>
                            <a:cs typeface="Times New Roman" panose="02020603050405020304" pitchFamily="18" charset="0"/>
                          </a:rPr>
                          <m:t>a</m:t>
                        </m:r>
                        <m:r>
                          <m:rPr>
                            <m:nor/>
                          </m:rPr>
                          <a:rPr lang="vi-VN" sz="2400" i="0">
                            <a:solidFill>
                              <a:schemeClr val="tx1"/>
                            </a:solidFill>
                            <a:ea typeface="Times New Roman" panose="02020603050405020304" pitchFamily="18" charset="0"/>
                            <a:cs typeface="Times New Roman" panose="02020603050405020304" pitchFamily="18" charset="0"/>
                          </a:rPr>
                          <m:t>.</m:t>
                        </m:r>
                        <m:r>
                          <m:rPr>
                            <m:nor/>
                          </m:rPr>
                          <a:rPr lang="vi-VN" sz="2400" i="0">
                            <a:solidFill>
                              <a:schemeClr val="tx1"/>
                            </a:solidFill>
                            <a:ea typeface="Times New Roman" panose="02020603050405020304" pitchFamily="18" charset="0"/>
                            <a:cs typeface="Times New Roman" panose="02020603050405020304" pitchFamily="18" charset="0"/>
                          </a:rPr>
                          <m:t>s</m:t>
                        </m:r>
                      </m:e>
                    </m:rad>
                  </m:oMath>
                </a14:m>
                <a:r>
                  <a:rPr lang="en-US" sz="2400" dirty="0">
                    <a:solidFill>
                      <a:schemeClr val="tx1"/>
                    </a:solidFill>
                    <a:ea typeface="Times New Roman" panose="02020603050405020304" pitchFamily="18" charset="0"/>
                    <a:cs typeface="Times New Roman" panose="02020603050405020304" pitchFamily="18" charset="0"/>
                  </a:rPr>
                  <a:t> </a:t>
                </a:r>
                <a:r>
                  <a:rPr lang="vi-VN" sz="2400" dirty="0">
                    <a:solidFill>
                      <a:schemeClr val="tx1"/>
                    </a:solidFill>
                    <a:ea typeface="Times New Roman" panose="02020603050405020304" pitchFamily="18" charset="0"/>
                    <a:cs typeface="Times New Roman" panose="02020603050405020304" pitchFamily="18" charset="0"/>
                  </a:rPr>
                  <a:t>=</a:t>
                </a:r>
                <a14:m>
                  <m:oMath xmlns:m="http://schemas.openxmlformats.org/officeDocument/2006/math">
                    <m:r>
                      <m:rPr>
                        <m:nor/>
                      </m:rPr>
                      <a:rPr lang="en-US" sz="2400" i="0">
                        <a:solidFill>
                          <a:schemeClr val="tx1"/>
                        </a:solidFill>
                        <a:ea typeface="Times New Roman" panose="02020603050405020304" pitchFamily="18" charset="0"/>
                        <a:cs typeface="Times New Roman" panose="02020603050405020304" pitchFamily="18" charset="0"/>
                      </a:rPr>
                      <m:t> </m:t>
                    </m:r>
                    <m:rad>
                      <m:radPr>
                        <m:degHide m:val="on"/>
                        <m:ctrlPr>
                          <a:rPr lang="en-US" sz="24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radPr>
                      <m:deg/>
                      <m:e>
                        <m:r>
                          <m:rPr>
                            <m:nor/>
                          </m:rPr>
                          <a:rPr lang="vi-VN" sz="2400" i="0">
                            <a:solidFill>
                              <a:schemeClr val="tx1"/>
                            </a:solidFill>
                            <a:ea typeface="Times New Roman" panose="02020603050405020304" pitchFamily="18" charset="0"/>
                            <a:cs typeface="Times New Roman" panose="02020603050405020304" pitchFamily="18" charset="0"/>
                          </a:rPr>
                          <m:t>2.3,5.40</m:t>
                        </m:r>
                      </m:e>
                    </m:rad>
                    <m:r>
                      <m:rPr>
                        <m:nor/>
                      </m:rPr>
                      <a:rPr lang="vi-VN" sz="2400" b="0" i="0" smtClean="0">
                        <a:solidFill>
                          <a:schemeClr val="tx1"/>
                        </a:solidFill>
                        <a:ea typeface="Times New Roman" panose="02020603050405020304" pitchFamily="18" charset="0"/>
                        <a:cs typeface="Times New Roman" panose="02020603050405020304" pitchFamily="18" charset="0"/>
                      </a:rPr>
                      <m:t> </m:t>
                    </m:r>
                    <m:r>
                      <m:rPr>
                        <m:nor/>
                      </m:rPr>
                      <a:rPr lang="vi-VN" sz="2400" i="0">
                        <a:solidFill>
                          <a:schemeClr val="tx1"/>
                        </a:solidFill>
                        <a:ea typeface="Times New Roman" panose="02020603050405020304" pitchFamily="18" charset="0"/>
                        <a:cs typeface="Times New Roman" panose="02020603050405020304" pitchFamily="18" charset="0"/>
                      </a:rPr>
                      <m:t>≈</m:t>
                    </m:r>
                  </m:oMath>
                </a14:m>
                <a:r>
                  <a:rPr lang="en-US" sz="2400" dirty="0">
                    <a:solidFill>
                      <a:schemeClr val="tx1"/>
                    </a:solidFill>
                    <a:ea typeface="Times New Roman" panose="02020603050405020304" pitchFamily="18" charset="0"/>
                    <a:cs typeface="Times New Roman" panose="02020603050405020304" pitchFamily="18" charset="0"/>
                  </a:rPr>
                  <a:t> </a:t>
                </a:r>
                <a:r>
                  <a:rPr lang="vi-VN" sz="2400" dirty="0">
                    <a:solidFill>
                      <a:schemeClr val="tx1"/>
                    </a:solidFill>
                    <a:ea typeface="Times New Roman" panose="02020603050405020304" pitchFamily="18" charset="0"/>
                    <a:cs typeface="Times New Roman" panose="02020603050405020304" pitchFamily="18" charset="0"/>
                  </a:rPr>
                  <a:t>0,17.</a:t>
                </a:r>
                <a:r>
                  <a:rPr lang="vi-VN" sz="2400" dirty="0">
                    <a:solidFill>
                      <a:schemeClr val="tx1"/>
                    </a:solidFill>
                    <a:ea typeface="Calibri" panose="020F0502020204030204" pitchFamily="34" charset="0"/>
                    <a:cs typeface="Times New Roman" panose="02020603050405020304" pitchFamily="18" charset="0"/>
                  </a:rPr>
                  <a:t> </a:t>
                </a:r>
                <a14:m>
                  <m:oMath xmlns:m="http://schemas.openxmlformats.org/officeDocument/2006/math">
                    <m:sSup>
                      <m:sSupPr>
                        <m:ctrlPr>
                          <a:rPr lang="en-US" sz="2400" i="1">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vi-VN" sz="2400" i="0">
                            <a:solidFill>
                              <a:schemeClr val="tx1"/>
                            </a:solidFill>
                            <a:ea typeface="Calibri" panose="020F0502020204030204" pitchFamily="34" charset="0"/>
                            <a:cs typeface="Times New Roman" panose="02020603050405020304" pitchFamily="18" charset="0"/>
                          </a:rPr>
                          <m:t>10</m:t>
                        </m:r>
                      </m:e>
                      <m:sup>
                        <m:r>
                          <m:rPr>
                            <m:nor/>
                          </m:rPr>
                          <a:rPr lang="vi-VN" sz="2400" i="0" baseline="30000">
                            <a:solidFill>
                              <a:schemeClr val="tx1"/>
                            </a:solidFill>
                            <a:ea typeface="Calibri" panose="020F0502020204030204" pitchFamily="34" charset="0"/>
                            <a:cs typeface="Times New Roman" panose="02020603050405020304" pitchFamily="18" charset="0"/>
                          </a:rPr>
                          <m:t>2</m:t>
                        </m:r>
                      </m:sup>
                    </m:sSup>
                  </m:oMath>
                </a14:m>
                <a:r>
                  <a:rPr lang="vi-VN" sz="2400" dirty="0">
                    <a:solidFill>
                      <a:schemeClr val="tx1"/>
                    </a:solidFill>
                    <a:ea typeface="Times New Roman" panose="02020603050405020304" pitchFamily="18" charset="0"/>
                    <a:cs typeface="Times New Roman" panose="02020603050405020304" pitchFamily="18" charset="0"/>
                  </a:rPr>
                  <a:t> m/s.</a:t>
                </a:r>
                <a:endParaRPr lang="en-US" sz="2400" dirty="0">
                  <a:solidFill>
                    <a:schemeClr val="tx1"/>
                  </a:solidFill>
                  <a:ea typeface="Calibri" panose="020F0502020204030204" pitchFamily="34" charset="0"/>
                  <a:cs typeface="Times New Roman" panose="02020603050405020304" pitchFamily="18" charset="0"/>
                </a:endParaRPr>
              </a:p>
              <a:p>
                <a:pPr>
                  <a:lnSpc>
                    <a:spcPct val="150000"/>
                  </a:lnSpc>
                </a:pPr>
                <a:r>
                  <a:rPr lang="vi-VN" sz="2400" dirty="0">
                    <a:solidFill>
                      <a:schemeClr val="tx1"/>
                    </a:solidFill>
                    <a:ea typeface="Calibri" panose="020F0502020204030204" pitchFamily="34" charset="0"/>
                  </a:rPr>
                  <a:t>→</a:t>
                </a:r>
                <a:r>
                  <a:rPr lang="en-US" sz="2400" dirty="0">
                    <a:solidFill>
                      <a:schemeClr val="tx1"/>
                    </a:solidFill>
                    <a:ea typeface="Calibri" panose="020F0502020204030204" pitchFamily="34" charset="0"/>
                  </a:rPr>
                  <a:t> </a:t>
                </a:r>
                <a:r>
                  <a:rPr lang="vi-VN" sz="2400" dirty="0">
                    <a:solidFill>
                      <a:schemeClr val="tx1"/>
                    </a:solidFill>
                    <a:ea typeface="Calibri" panose="020F0502020204030204" pitchFamily="34" charset="0"/>
                  </a:rPr>
                  <a:t>Động lương của ô tô sau khi đi được 40 m là :</a:t>
                </a:r>
                <a:endParaRPr lang="en-US" sz="2400" dirty="0">
                  <a:solidFill>
                    <a:schemeClr val="tx1"/>
                  </a:solidFill>
                  <a:ea typeface="Times New Roman" panose="02020603050405020304" pitchFamily="18" charset="0"/>
                </a:endParaRPr>
              </a:p>
              <a:p>
                <a:pPr algn="ctr">
                  <a:lnSpc>
                    <a:spcPct val="150000"/>
                  </a:lnSpc>
                </a:pPr>
                <a:r>
                  <a:rPr lang="en-US" sz="2400" dirty="0">
                    <a:solidFill>
                      <a:schemeClr val="tx1"/>
                    </a:solidFill>
                    <a:ea typeface="Calibri" panose="020F0502020204030204" pitchFamily="34" charset="0"/>
                  </a:rPr>
                  <a:t>p </a:t>
                </a:r>
                <a:r>
                  <a:rPr lang="vi-VN" sz="2400" dirty="0">
                    <a:solidFill>
                      <a:schemeClr val="tx1"/>
                    </a:solidFill>
                    <a:ea typeface="Calibri" panose="020F0502020204030204" pitchFamily="34" charset="0"/>
                  </a:rPr>
                  <a:t>=</a:t>
                </a:r>
                <a:r>
                  <a:rPr lang="en-US" sz="2400" dirty="0">
                    <a:solidFill>
                      <a:schemeClr val="tx1"/>
                    </a:solidFill>
                    <a:ea typeface="Calibri" panose="020F0502020204030204" pitchFamily="34" charset="0"/>
                  </a:rPr>
                  <a:t> </a:t>
                </a:r>
                <a:r>
                  <a:rPr lang="vi-VN" sz="2400" dirty="0">
                    <a:solidFill>
                      <a:schemeClr val="tx1"/>
                    </a:solidFill>
                    <a:ea typeface="Calibri" panose="020F0502020204030204" pitchFamily="34" charset="0"/>
                  </a:rPr>
                  <a:t>m.v</a:t>
                </a:r>
                <a:r>
                  <a:rPr lang="en-US" sz="2400" dirty="0">
                    <a:solidFill>
                      <a:schemeClr val="tx1"/>
                    </a:solidFill>
                    <a:ea typeface="Calibri" panose="020F0502020204030204" pitchFamily="34" charset="0"/>
                  </a:rPr>
                  <a:t> </a:t>
                </a:r>
                <a:r>
                  <a:rPr lang="vi-VN" sz="2400" dirty="0">
                    <a:solidFill>
                      <a:schemeClr val="tx1"/>
                    </a:solidFill>
                    <a:ea typeface="Calibri" panose="020F0502020204030204" pitchFamily="34" charset="0"/>
                  </a:rPr>
                  <a:t>= 900. 0,17. </a:t>
                </a:r>
                <a14:m>
                  <m:oMath xmlns:m="http://schemas.openxmlformats.org/officeDocument/2006/math">
                    <m:sSup>
                      <m:sSupPr>
                        <m:ctrlPr>
                          <a:rPr lang="en-US" sz="2400" i="1">
                            <a:solidFill>
                              <a:schemeClr val="tx1"/>
                            </a:solidFill>
                            <a:latin typeface="Cambria Math" panose="02040503050406030204" pitchFamily="18" charset="0"/>
                            <a:ea typeface="Calibri" panose="020F0502020204030204" pitchFamily="34" charset="0"/>
                          </a:rPr>
                        </m:ctrlPr>
                      </m:sSupPr>
                      <m:e>
                        <m:r>
                          <m:rPr>
                            <m:nor/>
                          </m:rPr>
                          <a:rPr lang="vi-VN" sz="2400" i="0">
                            <a:solidFill>
                              <a:schemeClr val="tx1"/>
                            </a:solidFill>
                            <a:ea typeface="Calibri" panose="020F0502020204030204" pitchFamily="34" charset="0"/>
                          </a:rPr>
                          <m:t>10</m:t>
                        </m:r>
                      </m:e>
                      <m:sup>
                        <m:r>
                          <m:rPr>
                            <m:nor/>
                          </m:rPr>
                          <a:rPr lang="vi-VN" sz="2400" i="0" baseline="30000">
                            <a:solidFill>
                              <a:schemeClr val="tx1"/>
                            </a:solidFill>
                            <a:ea typeface="Calibri" panose="020F0502020204030204" pitchFamily="34" charset="0"/>
                          </a:rPr>
                          <m:t>2</m:t>
                        </m:r>
                      </m:sup>
                    </m:sSup>
                  </m:oMath>
                </a14:m>
                <a:r>
                  <a:rPr lang="en-US" sz="2400" dirty="0">
                    <a:solidFill>
                      <a:schemeClr val="tx1"/>
                    </a:solidFill>
                    <a:ea typeface="Calibri" panose="020F0502020204030204" pitchFamily="34" charset="0"/>
                  </a:rPr>
                  <a:t> </a:t>
                </a:r>
                <a:r>
                  <a:rPr lang="vi-VN" sz="2400" dirty="0">
                    <a:solidFill>
                      <a:schemeClr val="tx1"/>
                    </a:solidFill>
                    <a:ea typeface="Calibri" panose="020F0502020204030204" pitchFamily="34" charset="0"/>
                  </a:rPr>
                  <a:t>=  1,5. </a:t>
                </a:r>
                <a14:m>
                  <m:oMath xmlns:m="http://schemas.openxmlformats.org/officeDocument/2006/math">
                    <m:sSup>
                      <m:sSupPr>
                        <m:ctrlPr>
                          <a:rPr lang="en-US" sz="2400" i="1">
                            <a:solidFill>
                              <a:schemeClr val="tx1"/>
                            </a:solidFill>
                            <a:latin typeface="Cambria Math" panose="02040503050406030204" pitchFamily="18" charset="0"/>
                            <a:ea typeface="Calibri" panose="020F0502020204030204" pitchFamily="34" charset="0"/>
                          </a:rPr>
                        </m:ctrlPr>
                      </m:sSupPr>
                      <m:e>
                        <m:r>
                          <m:rPr>
                            <m:nor/>
                          </m:rPr>
                          <a:rPr lang="vi-VN" sz="2400" i="0">
                            <a:solidFill>
                              <a:schemeClr val="tx1"/>
                            </a:solidFill>
                            <a:ea typeface="Calibri" panose="020F0502020204030204" pitchFamily="34" charset="0"/>
                          </a:rPr>
                          <m:t>10</m:t>
                        </m:r>
                      </m:e>
                      <m:sup>
                        <m:r>
                          <m:rPr>
                            <m:nor/>
                          </m:rPr>
                          <a:rPr lang="vi-VN" sz="2400" i="0" baseline="30000">
                            <a:solidFill>
                              <a:schemeClr val="tx1"/>
                            </a:solidFill>
                            <a:ea typeface="Calibri" panose="020F0502020204030204" pitchFamily="34" charset="0"/>
                          </a:rPr>
                          <m:t>4</m:t>
                        </m:r>
                      </m:sup>
                    </m:sSup>
                  </m:oMath>
                </a14:m>
                <a:r>
                  <a:rPr lang="vi-VN" sz="2400" dirty="0">
                    <a:solidFill>
                      <a:schemeClr val="tx1"/>
                    </a:solidFill>
                    <a:ea typeface="Calibri" panose="020F0502020204030204" pitchFamily="34" charset="0"/>
                  </a:rPr>
                  <a:t> (kg.m/s)</a:t>
                </a:r>
                <a:endParaRPr lang="en-US" sz="2400" dirty="0">
                  <a:solidFill>
                    <a:schemeClr val="tx1"/>
                  </a:solidFill>
                  <a:ea typeface="Times New Roman" panose="02020603050405020304" pitchFamily="18" charset="0"/>
                </a:endParaRPr>
              </a:p>
            </p:txBody>
          </p:sp>
        </mc:Choice>
        <mc:Fallback xmlns="">
          <p:sp>
            <p:nvSpPr>
              <p:cNvPr id="3" name="Rectangle: Rounded Corners 17">
                <a:extLst>
                  <a:ext uri="{FF2B5EF4-FFF2-40B4-BE49-F238E27FC236}">
                    <a16:creationId xmlns:a16="http://schemas.microsoft.com/office/drawing/2014/main" id="{EF9BF0CF-105E-E813-63F0-BFFFF3D83E3F}"/>
                  </a:ext>
                </a:extLst>
              </p:cNvPr>
              <p:cNvSpPr>
                <a:spLocks noRot="1" noChangeAspect="1" noMove="1" noResize="1" noEditPoints="1" noAdjustHandles="1" noChangeArrowheads="1" noChangeShapeType="1" noTextEdit="1"/>
              </p:cNvSpPr>
              <p:nvPr/>
            </p:nvSpPr>
            <p:spPr>
              <a:xfrm>
                <a:off x="1223867" y="3531523"/>
                <a:ext cx="9744265" cy="3132384"/>
              </a:xfrm>
              <a:prstGeom prst="roundRect">
                <a:avLst/>
              </a:prstGeom>
              <a:blipFill>
                <a:blip r:embed="rId4"/>
                <a:stretch>
                  <a:fillRect b="-2124"/>
                </a:stretch>
              </a:blipFill>
              <a:ln>
                <a:solidFill>
                  <a:schemeClr val="accent1">
                    <a:lumMod val="60000"/>
                    <a:lumOff val="40000"/>
                  </a:schemeClr>
                </a:solidFill>
              </a:ln>
            </p:spPr>
            <p:txBody>
              <a:bodyPr/>
              <a:lstStyle/>
              <a:p>
                <a:r>
                  <a:rPr lang="en-US">
                    <a:noFill/>
                  </a:rPr>
                  <a:t> </a:t>
                </a:r>
              </a:p>
            </p:txBody>
          </p:sp>
        </mc:Fallback>
      </mc:AlternateContent>
      <p:sp>
        <p:nvSpPr>
          <p:cNvPr id="4" name="Arrow: Curved Right 3">
            <a:extLst>
              <a:ext uri="{FF2B5EF4-FFF2-40B4-BE49-F238E27FC236}">
                <a16:creationId xmlns:a16="http://schemas.microsoft.com/office/drawing/2014/main" id="{CDA6CF8C-B3DF-D71A-B519-08DC13FAF39D}"/>
              </a:ext>
            </a:extLst>
          </p:cNvPr>
          <p:cNvSpPr/>
          <p:nvPr/>
        </p:nvSpPr>
        <p:spPr>
          <a:xfrm rot="20911449">
            <a:off x="466651" y="3299692"/>
            <a:ext cx="404450" cy="773545"/>
          </a:xfrm>
          <a:prstGeom prst="curvedRightArrow">
            <a:avLst>
              <a:gd name="adj1" fmla="val 15718"/>
              <a:gd name="adj2" fmla="val 5000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1753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barn(inVertical)">
                                      <p:cBhvr>
                                        <p:cTn id="17" dur="500"/>
                                        <p:tgtEl>
                                          <p:spTgt spid="3">
                                            <p:bg/>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arn(inVertic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barn(inVertical)">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35460EB-1F4D-8663-96A9-4C0637A425EE}"/>
                  </a:ext>
                </a:extLst>
              </p:cNvPr>
              <p:cNvSpPr txBox="1"/>
              <p:nvPr/>
            </p:nvSpPr>
            <p:spPr>
              <a:xfrm>
                <a:off x="1148651" y="3429000"/>
                <a:ext cx="9894696" cy="3266728"/>
              </a:xfrm>
              <a:prstGeom prst="rect">
                <a:avLst/>
              </a:prstGeom>
              <a:noFill/>
            </p:spPr>
            <p:txBody>
              <a:bodyPr wrap="square">
                <a:spAutoFit/>
              </a:bodyPr>
              <a:lstStyle/>
              <a:p>
                <a:pPr algn="just">
                  <a:lnSpc>
                    <a:spcPct val="150000"/>
                  </a:lnSpc>
                </a:pPr>
                <a:r>
                  <a:rPr lang="vi-VN" sz="2000" dirty="0">
                    <a:solidFill>
                      <a:srgbClr val="000000"/>
                    </a:solidFill>
                    <a:latin typeface="UTM Avo" panose="02040603050506020204" pitchFamily="18"/>
                    <a:ea typeface="Calibri" panose="020F0502020204030204" pitchFamily="34" charset="0"/>
                  </a:rPr>
                  <a:t>Chọn chiều dương là chiều là chiều di chuyển của bóng trước khi va chạm</a:t>
                </a:r>
                <a:endParaRPr lang="en-US" sz="2000" dirty="0">
                  <a:latin typeface="UTM Avo" panose="02040603050506020204" pitchFamily="18"/>
                  <a:ea typeface="Times New Roman" panose="02020603050405020304" pitchFamily="18" charset="0"/>
                </a:endParaRPr>
              </a:p>
              <a:p>
                <a:pPr marL="287990" indent="-287990" algn="just">
                  <a:lnSpc>
                    <a:spcPct val="150000"/>
                  </a:lnSpc>
                  <a:buFont typeface="Arial" panose="020B0604020202020204" pitchFamily="34" charset="0"/>
                  <a:buChar char="•"/>
                </a:pPr>
                <a:r>
                  <a:rPr lang="vi-VN" sz="2000" dirty="0">
                    <a:solidFill>
                      <a:srgbClr val="000000"/>
                    </a:solidFill>
                    <a:latin typeface="UTM Avo" panose="02040603050506020204" pitchFamily="18"/>
                    <a:ea typeface="Calibri" panose="020F0502020204030204" pitchFamily="34" charset="0"/>
                  </a:rPr>
                  <a:t>Động lượng lúc trước khi bóng va chạm là:</a:t>
                </a:r>
                <a:endParaRPr lang="en-US" sz="2000" dirty="0">
                  <a:solidFill>
                    <a:srgbClr val="000000"/>
                  </a:solidFill>
                  <a:latin typeface="UTM Avo" panose="02040603050506020204" pitchFamily="18"/>
                  <a:ea typeface="Calibri" panose="020F0502020204030204" pitchFamily="34" charset="0"/>
                </a:endParaRPr>
              </a:p>
              <a:p>
                <a:pPr algn="just">
                  <a:lnSpc>
                    <a:spcPct val="150000"/>
                  </a:lnSpc>
                </a:pPr>
                <a:r>
                  <a:rPr lang="vi-VN" sz="2000" dirty="0">
                    <a:solidFill>
                      <a:srgbClr val="000000"/>
                    </a:solidFill>
                    <a:latin typeface="UTM Avo" panose="02040603050506020204" pitchFamily="18"/>
                    <a:ea typeface="Calibri" panose="020F0502020204030204" pitchFamily="34" charset="0"/>
                  </a:rPr>
                  <a:t> </a:t>
                </a:r>
                <a14:m>
                  <m:oMath xmlns:m="http://schemas.openxmlformats.org/officeDocument/2006/math">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p</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1</m:t>
                        </m:r>
                      </m:sub>
                    </m:sSub>
                  </m:oMath>
                </a14:m>
                <a:r>
                  <a:rPr lang="en-US" sz="2000" dirty="0">
                    <a:solidFill>
                      <a:srgbClr val="000000"/>
                    </a:solidFill>
                    <a:latin typeface="UTM Avo" panose="02040603050506020204" pitchFamily="18"/>
                    <a:ea typeface="Times New Roman" panose="02020603050405020304" pitchFamily="18" charset="0"/>
                  </a:rPr>
                  <a:t> </a:t>
                </a:r>
                <a:r>
                  <a:rPr lang="vi-VN" sz="2000" dirty="0">
                    <a:solidFill>
                      <a:srgbClr val="000000"/>
                    </a:solidFill>
                    <a:latin typeface="UTM Avo" panose="02040603050506020204" pitchFamily="18"/>
                    <a:ea typeface="Times New Roman" panose="02020603050405020304" pitchFamily="18" charset="0"/>
                  </a:rPr>
                  <a:t>=</a:t>
                </a:r>
                <a:r>
                  <a:rPr lang="en-US" sz="2000" dirty="0">
                    <a:solidFill>
                      <a:srgbClr val="000000"/>
                    </a:solidFill>
                    <a:latin typeface="UTM Avo" panose="02040603050506020204" pitchFamily="18"/>
                    <a:ea typeface="Times New Roman" panose="02020603050405020304" pitchFamily="18" charset="0"/>
                  </a:rPr>
                  <a:t> </a:t>
                </a:r>
                <a:r>
                  <a:rPr lang="vi-VN" sz="2000" dirty="0">
                    <a:solidFill>
                      <a:srgbClr val="000000"/>
                    </a:solidFill>
                    <a:latin typeface="UTM Avo" panose="02040603050506020204" pitchFamily="18"/>
                    <a:ea typeface="Times New Roman" panose="02020603050405020304" pitchFamily="18" charset="0"/>
                  </a:rPr>
                  <a:t>m.</a:t>
                </a:r>
                <a:r>
                  <a:rPr lang="vi-VN" sz="2000" dirty="0">
                    <a:solidFill>
                      <a:srgbClr val="000000"/>
                    </a:solidFill>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v</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1</m:t>
                        </m:r>
                      </m:sub>
                    </m:sSub>
                  </m:oMath>
                </a14:m>
                <a:r>
                  <a:rPr lang="en-US" sz="2000" dirty="0">
                    <a:solidFill>
                      <a:srgbClr val="000000"/>
                    </a:solidFill>
                    <a:latin typeface="UTM Avo" panose="02040603050506020204" pitchFamily="18"/>
                    <a:ea typeface="Calibri" panose="020F0502020204030204" pitchFamily="34" charset="0"/>
                  </a:rPr>
                  <a:t> </a:t>
                </a:r>
                <a:r>
                  <a:rPr lang="vi-VN" sz="2000" dirty="0">
                    <a:solidFill>
                      <a:srgbClr val="000000"/>
                    </a:solidFill>
                    <a:latin typeface="UTM Avo" panose="02040603050506020204" pitchFamily="18"/>
                    <a:ea typeface="Calibri" panose="020F0502020204030204" pitchFamily="34" charset="0"/>
                  </a:rPr>
                  <a:t>= 0,35 . 2,8</a:t>
                </a:r>
                <a:r>
                  <a:rPr lang="en-US" sz="2000" dirty="0">
                    <a:solidFill>
                      <a:srgbClr val="000000"/>
                    </a:solidFill>
                    <a:latin typeface="UTM Avo" panose="02040603050506020204" pitchFamily="18"/>
                    <a:ea typeface="Calibri" panose="020F0502020204030204" pitchFamily="34" charset="0"/>
                  </a:rPr>
                  <a:t> </a:t>
                </a:r>
                <a:r>
                  <a:rPr lang="vi-VN" sz="2000" dirty="0">
                    <a:solidFill>
                      <a:srgbClr val="000000"/>
                    </a:solidFill>
                    <a:latin typeface="UTM Avo" panose="02040603050506020204" pitchFamily="18"/>
                    <a:ea typeface="Calibri" panose="020F0502020204030204" pitchFamily="34" charset="0"/>
                  </a:rPr>
                  <a:t>= 0,98 ( kg.m/s)</a:t>
                </a:r>
                <a:endParaRPr lang="en-US" sz="2000" dirty="0">
                  <a:latin typeface="UTM Avo" panose="02040603050506020204" pitchFamily="18"/>
                  <a:ea typeface="Calibri" panose="020F0502020204030204" pitchFamily="34" charset="0"/>
                </a:endParaRPr>
              </a:p>
              <a:p>
                <a:pPr marL="287990" indent="-287990" algn="just">
                  <a:lnSpc>
                    <a:spcPct val="150000"/>
                  </a:lnSpc>
                  <a:buFont typeface="Arial" panose="020B0604020202020204" pitchFamily="34" charset="0"/>
                  <a:buChar char="•"/>
                </a:pPr>
                <a:r>
                  <a:rPr lang="vi-VN" sz="2000" dirty="0">
                    <a:solidFill>
                      <a:srgbClr val="000000"/>
                    </a:solidFill>
                    <a:latin typeface="UTM Avo" panose="02040603050506020204" pitchFamily="18"/>
                    <a:ea typeface="Calibri" panose="020F0502020204030204" pitchFamily="34" charset="0"/>
                  </a:rPr>
                  <a:t>Động lượng lúc sau khi bóng bị bật ra có hướng ngược lại và có độ lớn là:</a:t>
                </a:r>
                <a:endParaRPr lang="en-US" sz="2000" dirty="0">
                  <a:solidFill>
                    <a:srgbClr val="000000"/>
                  </a:solidFill>
                  <a:latin typeface="UTM Avo" panose="02040603050506020204" pitchFamily="18"/>
                  <a:ea typeface="Calibri" panose="020F0502020204030204" pitchFamily="34" charset="0"/>
                </a:endParaRPr>
              </a:p>
              <a:p>
                <a:pPr algn="just">
                  <a:lnSpc>
                    <a:spcPct val="150000"/>
                  </a:lnSpc>
                </a:pPr>
                <a:r>
                  <a:rPr lang="vi-VN" sz="2000" dirty="0">
                    <a:solidFill>
                      <a:srgbClr val="000000"/>
                    </a:solidFill>
                    <a:latin typeface="UTM Avo" panose="02040603050506020204" pitchFamily="18"/>
                    <a:ea typeface="Calibri" panose="020F0502020204030204" pitchFamily="34" charset="0"/>
                  </a:rPr>
                  <a:t> </a:t>
                </a:r>
                <a14:m>
                  <m:oMath xmlns:m="http://schemas.openxmlformats.org/officeDocument/2006/math">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p</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2</m:t>
                        </m:r>
                      </m:sub>
                    </m:sSub>
                  </m:oMath>
                </a14:m>
                <a:r>
                  <a:rPr lang="en-US" sz="2000" dirty="0">
                    <a:solidFill>
                      <a:srgbClr val="000000"/>
                    </a:solidFill>
                    <a:latin typeface="UTM Avo" panose="02040603050506020204" pitchFamily="18"/>
                    <a:ea typeface="Times New Roman" panose="02020603050405020304" pitchFamily="18" charset="0"/>
                  </a:rPr>
                  <a:t> </a:t>
                </a:r>
                <a:r>
                  <a:rPr lang="vi-VN" sz="2000" dirty="0">
                    <a:solidFill>
                      <a:srgbClr val="000000"/>
                    </a:solidFill>
                    <a:latin typeface="UTM Avo" panose="02040603050506020204" pitchFamily="18"/>
                    <a:ea typeface="Times New Roman" panose="02020603050405020304" pitchFamily="18" charset="0"/>
                  </a:rPr>
                  <a:t>=</a:t>
                </a:r>
                <a:r>
                  <a:rPr lang="en-US" sz="2000" dirty="0">
                    <a:solidFill>
                      <a:srgbClr val="000000"/>
                    </a:solidFill>
                    <a:latin typeface="UTM Avo" panose="02040603050506020204" pitchFamily="18"/>
                    <a:ea typeface="Times New Roman" panose="02020603050405020304" pitchFamily="18" charset="0"/>
                  </a:rPr>
                  <a:t> </a:t>
                </a:r>
                <a:r>
                  <a:rPr lang="vi-VN" sz="2000" dirty="0">
                    <a:solidFill>
                      <a:srgbClr val="000000"/>
                    </a:solidFill>
                    <a:latin typeface="UTM Avo" panose="02040603050506020204" pitchFamily="18"/>
                    <a:ea typeface="Times New Roman" panose="02020603050405020304" pitchFamily="18" charset="0"/>
                  </a:rPr>
                  <a:t>m.</a:t>
                </a:r>
                <a:r>
                  <a:rPr lang="vi-VN" sz="2000" dirty="0">
                    <a:solidFill>
                      <a:srgbClr val="000000"/>
                    </a:solidFill>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v</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2</m:t>
                        </m:r>
                      </m:sub>
                    </m:sSub>
                  </m:oMath>
                </a14:m>
                <a:r>
                  <a:rPr lang="en-US" sz="2000" dirty="0">
                    <a:solidFill>
                      <a:srgbClr val="000000"/>
                    </a:solidFill>
                    <a:latin typeface="UTM Avo" panose="02040603050506020204" pitchFamily="18"/>
                    <a:ea typeface="Calibri" panose="020F0502020204030204" pitchFamily="34" charset="0"/>
                  </a:rPr>
                  <a:t> </a:t>
                </a:r>
                <a:r>
                  <a:rPr lang="vi-VN" sz="2000" dirty="0">
                    <a:solidFill>
                      <a:srgbClr val="000000"/>
                    </a:solidFill>
                    <a:latin typeface="UTM Avo" panose="02040603050506020204" pitchFamily="18"/>
                    <a:ea typeface="Calibri" panose="020F0502020204030204" pitchFamily="34" charset="0"/>
                  </a:rPr>
                  <a:t>= 0,35.2,5 = 0.875 ( kg.m/s)</a:t>
                </a:r>
                <a:endParaRPr lang="en-US" sz="2000" dirty="0">
                  <a:latin typeface="UTM Avo" panose="02040603050506020204" pitchFamily="18"/>
                  <a:ea typeface="Calibri" panose="020F0502020204030204" pitchFamily="34" charset="0"/>
                </a:endParaRPr>
              </a:p>
              <a:p>
                <a:pPr marL="287990" indent="-287990" algn="just">
                  <a:lnSpc>
                    <a:spcPct val="150000"/>
                  </a:lnSpc>
                  <a:buFont typeface="Arial" panose="020B0604020202020204" pitchFamily="34" charset="0"/>
                  <a:buChar char="•"/>
                </a:pPr>
                <a:r>
                  <a:rPr lang="vi-VN" sz="2000" dirty="0">
                    <a:solidFill>
                      <a:srgbClr val="000000"/>
                    </a:solidFill>
                    <a:latin typeface="UTM Avo" panose="02040603050506020204" pitchFamily="18"/>
                    <a:ea typeface="Calibri" panose="020F0502020204030204" pitchFamily="34" charset="0"/>
                  </a:rPr>
                  <a:t>Độ thay đổi động lượng của quả bóng bida là: </a:t>
                </a:r>
                <a:endParaRPr lang="en-US" sz="2000" dirty="0">
                  <a:solidFill>
                    <a:srgbClr val="000000"/>
                  </a:solidFill>
                  <a:latin typeface="UTM Avo" panose="02040603050506020204" pitchFamily="18"/>
                  <a:ea typeface="Calibri" panose="020F0502020204030204" pitchFamily="34" charset="0"/>
                </a:endParaRPr>
              </a:p>
              <a:p>
                <a:pPr algn="just">
                  <a:lnSpc>
                    <a:spcPct val="150000"/>
                  </a:lnSpc>
                </a:pPr>
                <a:r>
                  <a:rPr lang="en-US" sz="2000" dirty="0">
                    <a:solidFill>
                      <a:srgbClr val="000000"/>
                    </a:solidFill>
                    <a:latin typeface="UTM Avo" panose="02040603050506020204" pitchFamily="18"/>
                    <a:ea typeface="Calibri" panose="020F0502020204030204" pitchFamily="34" charset="0"/>
                  </a:rPr>
                  <a:t>p </a:t>
                </a:r>
                <a:r>
                  <a:rPr lang="vi-VN" sz="2000" dirty="0">
                    <a:solidFill>
                      <a:srgbClr val="000000"/>
                    </a:solidFill>
                    <a:latin typeface="UTM Avo" panose="02040603050506020204" pitchFamily="18"/>
                    <a:ea typeface="Calibri" panose="020F0502020204030204" pitchFamily="34" charset="0"/>
                  </a:rPr>
                  <a:t>=</a:t>
                </a:r>
                <a14:m>
                  <m:oMath xmlns:m="http://schemas.openxmlformats.org/officeDocument/2006/math">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 </m:t>
                        </m:r>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p</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1</m:t>
                        </m:r>
                      </m:sub>
                    </m:sSub>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m:t>
                    </m:r>
                    <m:sSub>
                      <m:sSubPr>
                        <m:ctrlPr>
                          <a:rPr lang="en-US" sz="2000" i="1">
                            <a:latin typeface="Cambria Math" panose="02040503050406030204" pitchFamily="18" charset="0"/>
                            <a:ea typeface="Calibri" panose="020F0502020204030204" pitchFamily="34" charset="0"/>
                            <a:cs typeface="Times New Roman" panose="02020603050405020304" pitchFamily="18" charset="0"/>
                          </a:rPr>
                        </m:ctrlPr>
                      </m:sSubPr>
                      <m:e>
                        <m:r>
                          <m:rPr>
                            <m:nor/>
                          </m:rPr>
                          <a:rPr lang="vi-VN" sz="2000" b="0" i="0" smtClean="0">
                            <a:latin typeface="UTM Avo" panose="02040603050506020204" pitchFamily="18"/>
                            <a:ea typeface="Calibri" panose="020F0502020204030204" pitchFamily="34" charset="0"/>
                            <a:cs typeface="Times New Roman" panose="02020603050405020304" pitchFamily="18" charset="0"/>
                          </a:rPr>
                          <m:t> </m:t>
                        </m:r>
                        <m:r>
                          <m:rPr>
                            <m:nor/>
                          </m:rPr>
                          <a:rPr lang="vi-VN" sz="2000" i="0">
                            <a:solidFill>
                              <a:srgbClr val="000000"/>
                            </a:solidFill>
                            <a:latin typeface="UTM Avo" panose="02040603050506020204" pitchFamily="18"/>
                            <a:ea typeface="Calibri" panose="020F0502020204030204" pitchFamily="34" charset="0"/>
                            <a:cs typeface="Times New Roman" panose="02020603050405020304" pitchFamily="18" charset="0"/>
                          </a:rPr>
                          <m:t>p</m:t>
                        </m:r>
                      </m:e>
                      <m:sub>
                        <m:r>
                          <m:rPr>
                            <m:nor/>
                          </m:rPr>
                          <a:rPr lang="vi-VN" sz="2000" i="0" baseline="-25000">
                            <a:solidFill>
                              <a:srgbClr val="000000"/>
                            </a:solidFill>
                            <a:latin typeface="UTM Avo" panose="02040603050506020204" pitchFamily="18"/>
                            <a:ea typeface="Calibri" panose="020F0502020204030204" pitchFamily="34" charset="0"/>
                            <a:cs typeface="Times New Roman" panose="02020603050405020304" pitchFamily="18" charset="0"/>
                          </a:rPr>
                          <m:t>2</m:t>
                        </m:r>
                      </m:sub>
                    </m:sSub>
                  </m:oMath>
                </a14:m>
                <a:r>
                  <a:rPr lang="en-US" sz="2000" dirty="0">
                    <a:solidFill>
                      <a:srgbClr val="000000"/>
                    </a:solidFill>
                    <a:latin typeface="UTM Avo" panose="02040603050506020204" pitchFamily="18"/>
                    <a:ea typeface="Calibri" panose="020F0502020204030204" pitchFamily="34" charset="0"/>
                  </a:rPr>
                  <a:t> </a:t>
                </a:r>
                <a:r>
                  <a:rPr lang="vi-VN" sz="2000" dirty="0">
                    <a:solidFill>
                      <a:srgbClr val="000000"/>
                    </a:solidFill>
                    <a:latin typeface="UTM Avo" panose="02040603050506020204" pitchFamily="18"/>
                    <a:ea typeface="Calibri" panose="020F0502020204030204" pitchFamily="34" charset="0"/>
                  </a:rPr>
                  <a:t>= 0.98 – (-</a:t>
                </a:r>
                <a:r>
                  <a:rPr lang="en-US" sz="2000" dirty="0">
                    <a:solidFill>
                      <a:srgbClr val="000000"/>
                    </a:solidFill>
                    <a:latin typeface="UTM Avo" panose="02040603050506020204" pitchFamily="18"/>
                    <a:ea typeface="Calibri" panose="020F0502020204030204" pitchFamily="34" charset="0"/>
                  </a:rPr>
                  <a:t> </a:t>
                </a:r>
                <a:r>
                  <a:rPr lang="vi-VN" sz="2000" dirty="0">
                    <a:solidFill>
                      <a:srgbClr val="000000"/>
                    </a:solidFill>
                    <a:latin typeface="UTM Avo" panose="02040603050506020204" pitchFamily="18"/>
                    <a:ea typeface="Calibri" panose="020F0502020204030204" pitchFamily="34" charset="0"/>
                  </a:rPr>
                  <a:t>0.875) = 1,855 ( kg.m/s)</a:t>
                </a:r>
                <a:endParaRPr lang="en-US" sz="2000" dirty="0">
                  <a:latin typeface="UTM Avo" panose="02040603050506020204" pitchFamily="18"/>
                  <a:ea typeface="Calibri" panose="020F0502020204030204" pitchFamily="34" charset="0"/>
                </a:endParaRPr>
              </a:p>
            </p:txBody>
          </p:sp>
        </mc:Choice>
        <mc:Fallback xmlns="">
          <p:sp>
            <p:nvSpPr>
              <p:cNvPr id="3" name="TextBox 2">
                <a:extLst>
                  <a:ext uri="{FF2B5EF4-FFF2-40B4-BE49-F238E27FC236}">
                    <a16:creationId xmlns:a16="http://schemas.microsoft.com/office/drawing/2014/main" id="{035460EB-1F4D-8663-96A9-4C0637A425EE}"/>
                  </a:ext>
                </a:extLst>
              </p:cNvPr>
              <p:cNvSpPr txBox="1">
                <a:spLocks noRot="1" noChangeAspect="1" noMove="1" noResize="1" noEditPoints="1" noAdjustHandles="1" noChangeArrowheads="1" noChangeShapeType="1" noTextEdit="1"/>
              </p:cNvSpPr>
              <p:nvPr/>
            </p:nvSpPr>
            <p:spPr>
              <a:xfrm>
                <a:off x="1148651" y="3429000"/>
                <a:ext cx="9894696" cy="3266728"/>
              </a:xfrm>
              <a:prstGeom prst="rect">
                <a:avLst/>
              </a:prstGeom>
              <a:blipFill>
                <a:blip r:embed="rId4"/>
                <a:stretch>
                  <a:fillRect l="-641" b="-2326"/>
                </a:stretch>
              </a:blipFill>
            </p:spPr>
            <p:txBody>
              <a:bodyPr/>
              <a:lstStyle/>
              <a:p>
                <a:r>
                  <a:rPr lang="en-VN">
                    <a:noFill/>
                  </a:rPr>
                  <a:t> </a:t>
                </a:r>
              </a:p>
            </p:txBody>
          </p:sp>
        </mc:Fallback>
      </mc:AlternateContent>
      <p:sp>
        <p:nvSpPr>
          <p:cNvPr id="4" name="Rounded Rectangle 14">
            <a:extLst>
              <a:ext uri="{FF2B5EF4-FFF2-40B4-BE49-F238E27FC236}">
                <a16:creationId xmlns:a16="http://schemas.microsoft.com/office/drawing/2014/main" id="{32B9FD2E-AEBE-BFEC-188B-517366075922}"/>
              </a:ext>
            </a:extLst>
          </p:cNvPr>
          <p:cNvSpPr/>
          <p:nvPr/>
        </p:nvSpPr>
        <p:spPr>
          <a:xfrm>
            <a:off x="776330" y="1833694"/>
            <a:ext cx="10639339" cy="1595306"/>
          </a:xfrm>
          <a:prstGeom prst="roundRect">
            <a:avLst/>
          </a:prstGeom>
          <a:solidFill>
            <a:schemeClr val="accent6">
              <a:lumMod val="20000"/>
              <a:lumOff val="80000"/>
            </a:schemeClr>
          </a:solidFill>
          <a:ln w="19050">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Câu 5:</a:t>
            </a:r>
            <a:r>
              <a:rPr lang="vi-VN" sz="2000" dirty="0">
                <a:solidFill>
                  <a:schemeClr val="tx1"/>
                </a:solidFill>
                <a:latin typeface="UTM Avo" panose="02040603050506020204" pitchFamily="18"/>
              </a:rPr>
              <a:t> Một quả bóng bida khối lượng 0,35 kg va chạm vuông góc vào mặt bàn bida và bật ra cũng vuông góc. Tốc độ của nó trước khi va chạm là 2,8 m/s và tốc độ sau khi va chạm là 2,5 m/s. Tính độ thay đổi động lượng quả các quả bida.</a:t>
            </a:r>
            <a:endParaRPr lang="en-US" sz="2000" dirty="0">
              <a:solidFill>
                <a:schemeClr val="tx1"/>
              </a:solidFill>
              <a:latin typeface="UTM Avo" panose="02040603050506020204" pitchFamily="18"/>
            </a:endParaRPr>
          </a:p>
        </p:txBody>
      </p:sp>
      <p:pic>
        <p:nvPicPr>
          <p:cNvPr id="6" name="Picture 5">
            <a:extLst>
              <a:ext uri="{FF2B5EF4-FFF2-40B4-BE49-F238E27FC236}">
                <a16:creationId xmlns:a16="http://schemas.microsoft.com/office/drawing/2014/main" id="{05C1F43D-14B6-E331-D404-51BC8DAAB1A2}"/>
              </a:ext>
            </a:extLst>
          </p:cNvPr>
          <p:cNvPicPr>
            <a:picLocks noChangeAspect="1"/>
          </p:cNvPicPr>
          <p:nvPr/>
        </p:nvPicPr>
        <p:blipFill rotWithShape="1">
          <a:blip r:embed="rId5">
            <a:extLst>
              <a:ext uri="{28A0092B-C50C-407E-A947-70E740481C1C}">
                <a14:useLocalDpi xmlns:a14="http://schemas.microsoft.com/office/drawing/2010/main" val="0"/>
              </a:ext>
            </a:extLst>
          </a:blip>
          <a:srcRect l="62085" t="50000" r="3744" b="4244"/>
          <a:stretch/>
        </p:blipFill>
        <p:spPr>
          <a:xfrm>
            <a:off x="9669756" y="5094748"/>
            <a:ext cx="2341012" cy="1763252"/>
          </a:xfrm>
          <a:prstGeom prst="rect">
            <a:avLst/>
          </a:prstGeom>
        </p:spPr>
      </p:pic>
      <p:sp>
        <p:nvSpPr>
          <p:cNvPr id="2" name="Arrow: Curved Right 1">
            <a:extLst>
              <a:ext uri="{FF2B5EF4-FFF2-40B4-BE49-F238E27FC236}">
                <a16:creationId xmlns:a16="http://schemas.microsoft.com/office/drawing/2014/main" id="{31BE8DD4-3052-6B12-12FF-155E7E29C16A}"/>
              </a:ext>
            </a:extLst>
          </p:cNvPr>
          <p:cNvSpPr/>
          <p:nvPr/>
        </p:nvSpPr>
        <p:spPr>
          <a:xfrm rot="20911449">
            <a:off x="355816" y="3429000"/>
            <a:ext cx="404450" cy="773545"/>
          </a:xfrm>
          <a:prstGeom prst="curvedRightArrow">
            <a:avLst>
              <a:gd name="adj1" fmla="val 15718"/>
              <a:gd name="adj2" fmla="val 50000"/>
              <a:gd name="adj3" fmla="val 25000"/>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01286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E5FDF0E-F7A2-DD29-9296-831390AC21E2}"/>
              </a:ext>
            </a:extLst>
          </p:cNvPr>
          <p:cNvSpPr txBox="1"/>
          <p:nvPr/>
        </p:nvSpPr>
        <p:spPr>
          <a:xfrm>
            <a:off x="818801" y="1745184"/>
            <a:ext cx="10554397" cy="2237920"/>
          </a:xfrm>
          <a:prstGeom prst="rect">
            <a:avLst/>
          </a:prstGeom>
          <a:noFill/>
        </p:spPr>
        <p:txBody>
          <a:bodyPr wrap="square">
            <a:spAutoFit/>
          </a:bodyPr>
          <a:lstStyle/>
          <a:p>
            <a:pPr algn="just">
              <a:lnSpc>
                <a:spcPct val="150000"/>
              </a:lnSpc>
              <a:spcAft>
                <a:spcPts val="504"/>
              </a:spcAft>
            </a:pPr>
            <a:r>
              <a:rPr lang="vi-VN" sz="2400" b="1" dirty="0">
                <a:latin typeface="UTM Avo" panose="02040603050506020204" pitchFamily="18"/>
                <a:ea typeface="Times New Roman" panose="02020603050405020304" pitchFamily="18" charset="0"/>
                <a:cs typeface="Arial" panose="020B0604020202020204" pitchFamily="34" charset="0"/>
              </a:rPr>
              <a:t>Câu 6:</a:t>
            </a:r>
            <a:r>
              <a:rPr lang="vi-VN" sz="2400" dirty="0">
                <a:latin typeface="UTM Avo" panose="02040603050506020204" pitchFamily="18"/>
                <a:ea typeface="Times New Roman" panose="02020603050405020304" pitchFamily="18" charset="0"/>
                <a:cs typeface="Arial" panose="020B0604020202020204" pitchFamily="34" charset="0"/>
              </a:rPr>
              <a:t> M</a:t>
            </a:r>
            <a:r>
              <a:rPr lang="en-US" sz="2400" dirty="0" err="1">
                <a:latin typeface="UTM Avo" panose="02040603050506020204" pitchFamily="18"/>
                <a:ea typeface="Times New Roman" panose="02020603050405020304" pitchFamily="18" charset="0"/>
                <a:cs typeface="Arial" panose="020B0604020202020204" pitchFamily="34" charset="0"/>
              </a:rPr>
              <a:t>ộ</a:t>
            </a:r>
            <a:r>
              <a:rPr lang="vi-VN" sz="2400" dirty="0">
                <a:latin typeface="UTM Avo" panose="02040603050506020204" pitchFamily="18"/>
                <a:ea typeface="Times New Roman" panose="02020603050405020304" pitchFamily="18" charset="0"/>
                <a:cs typeface="Arial" panose="020B0604020202020204" pitchFamily="34" charset="0"/>
              </a:rPr>
              <a:t>t quả bóng golf có khối lượng 0,046 kg. Tốc đ</a:t>
            </a:r>
            <a:r>
              <a:rPr lang="en-US" sz="2400" dirty="0" err="1">
                <a:latin typeface="UTM Avo" panose="02040603050506020204" pitchFamily="18"/>
                <a:ea typeface="Times New Roman" panose="02020603050405020304" pitchFamily="18" charset="0"/>
                <a:cs typeface="Arial" panose="020B0604020202020204" pitchFamily="34" charset="0"/>
              </a:rPr>
              <a:t>ộ</a:t>
            </a:r>
            <a:r>
              <a:rPr lang="vi-VN" sz="2400" dirty="0">
                <a:latin typeface="UTM Avo" panose="02040603050506020204" pitchFamily="18"/>
                <a:ea typeface="Times New Roman" panose="02020603050405020304" pitchFamily="18" charset="0"/>
                <a:cs typeface="Arial" panose="020B0604020202020204" pitchFamily="34" charset="0"/>
              </a:rPr>
              <a:t> của quả bóng ngay sau khi mới rời khỏi gây golf là 50m/s. Gậy đánh golf tiếp xúc với bóng trong thời gian 1,3 mili giây. Tính l</a:t>
            </a:r>
            <a:r>
              <a:rPr lang="en-US" sz="2400" dirty="0" err="1">
                <a:latin typeface="UTM Avo" panose="02040603050506020204" pitchFamily="18"/>
                <a:ea typeface="Times New Roman" panose="02020603050405020304" pitchFamily="18" charset="0"/>
                <a:cs typeface="Arial" panose="020B0604020202020204" pitchFamily="34" charset="0"/>
              </a:rPr>
              <a:t>ự</a:t>
            </a:r>
            <a:r>
              <a:rPr lang="vi-VN" sz="2400" dirty="0">
                <a:latin typeface="UTM Avo" panose="02040603050506020204" pitchFamily="18"/>
                <a:ea typeface="Times New Roman" panose="02020603050405020304" pitchFamily="18" charset="0"/>
                <a:cs typeface="Arial" panose="020B0604020202020204" pitchFamily="34" charset="0"/>
              </a:rPr>
              <a:t>c trung bình do gậy đánh golf tác d</a:t>
            </a:r>
            <a:r>
              <a:rPr lang="en-US" sz="2400" dirty="0" err="1">
                <a:latin typeface="UTM Avo" panose="02040603050506020204" pitchFamily="18"/>
                <a:ea typeface="Times New Roman" panose="02020603050405020304" pitchFamily="18" charset="0"/>
                <a:cs typeface="Arial" panose="020B0604020202020204" pitchFamily="34" charset="0"/>
              </a:rPr>
              <a:t>ụ</a:t>
            </a:r>
            <a:r>
              <a:rPr lang="vi-VN" sz="2400" dirty="0">
                <a:latin typeface="UTM Avo" panose="02040603050506020204" pitchFamily="18"/>
                <a:ea typeface="Times New Roman" panose="02020603050405020304" pitchFamily="18" charset="0"/>
                <a:cs typeface="Arial" panose="020B0604020202020204" pitchFamily="34" charset="0"/>
              </a:rPr>
              <a:t>ng lên quả bóng.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401E0D5-32E4-8BB0-417D-FC2D1C767501}"/>
                  </a:ext>
                </a:extLst>
              </p:cNvPr>
              <p:cNvSpPr/>
              <p:nvPr/>
            </p:nvSpPr>
            <p:spPr>
              <a:xfrm>
                <a:off x="4077001" y="4125258"/>
                <a:ext cx="7296197" cy="2475397"/>
              </a:xfrm>
              <a:prstGeom prst="rect">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ea typeface="Calibri" panose="020F0502020204030204" pitchFamily="34" charset="0"/>
                  </a:rPr>
                  <a:t>Sử dụng công thức tính lực trung bình: </a:t>
                </a:r>
                <a:endParaRPr lang="en-US" sz="2400" dirty="0">
                  <a:solidFill>
                    <a:schemeClr val="tx1"/>
                  </a:solidFill>
                  <a:latin typeface="UTM Avo" panose="02040603050506020204" pitchFamily="18"/>
                  <a:ea typeface="Times New Roman" panose="02020603050405020304" pitchFamily="18" charset="0"/>
                </a:endParaRPr>
              </a:p>
              <a:p>
                <a:pPr algn="ctr">
                  <a:lnSpc>
                    <a:spcPct val="150000"/>
                  </a:lnSpc>
                </a:pPr>
                <a:r>
                  <a:rPr lang="vi-VN" sz="2400" dirty="0">
                    <a:solidFill>
                      <a:schemeClr val="tx1"/>
                    </a:solidFill>
                    <a:latin typeface="UTM Avo" panose="02040603050506020204" pitchFamily="18"/>
                    <a:ea typeface="Calibri" panose="020F0502020204030204" pitchFamily="34" charset="0"/>
                  </a:rPr>
                  <a:t>F</a:t>
                </a:r>
                <a:r>
                  <a:rPr lang="en-US" sz="2400" dirty="0">
                    <a:solidFill>
                      <a:schemeClr val="tx1"/>
                    </a:solidFill>
                    <a:latin typeface="UTM Avo" panose="02040603050506020204" pitchFamily="18"/>
                    <a:ea typeface="Calibri" panose="020F0502020204030204" pitchFamily="34" charset="0"/>
                  </a:rPr>
                  <a:t> </a:t>
                </a:r>
                <a:r>
                  <a:rPr lang="vi-VN" sz="2400" dirty="0">
                    <a:solidFill>
                      <a:schemeClr val="tx1"/>
                    </a:solidFill>
                    <a:latin typeface="UTM Avo" panose="02040603050506020204" pitchFamily="18"/>
                    <a:ea typeface="Calibri" panose="020F0502020204030204" pitchFamily="34" charset="0"/>
                  </a:rPr>
                  <a:t>=</a:t>
                </a:r>
                <a:r>
                  <a:rPr lang="en-US" sz="2400" dirty="0">
                    <a:solidFill>
                      <a:schemeClr val="tx1"/>
                    </a:solidFill>
                    <a:latin typeface="UTM Avo" panose="02040603050506020204" pitchFamily="18"/>
                    <a:ea typeface="Calibri" panose="020F0502020204030204" pitchFamily="34" charset="0"/>
                  </a:rPr>
                  <a:t> </a:t>
                </a:r>
                <a14:m>
                  <m:oMath xmlns:m="http://schemas.openxmlformats.org/officeDocument/2006/math">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 </m:t>
                    </m:r>
                    <m:f>
                      <m:f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p</m:t>
                        </m:r>
                      </m:num>
                      <m:den>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t</m:t>
                        </m:r>
                      </m:den>
                    </m:f>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f>
                      <m:f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v</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0</m:t>
                        </m:r>
                      </m:num>
                      <m:den>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t</m:t>
                        </m:r>
                      </m:den>
                    </m:f>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f>
                      <m:f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0,046.50</m:t>
                        </m:r>
                      </m:num>
                      <m:den>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1,3.</m:t>
                        </m:r>
                        <m:sSup>
                          <m:sSupPr>
                            <m:ctrlPr>
                              <a:rPr lang="en-US" sz="2400" i="1">
                                <a:solidFill>
                                  <a:schemeClr val="tx1"/>
                                </a:solidFill>
                                <a:latin typeface="Cambria Math" panose="02040503050406030204" pitchFamily="18" charset="0"/>
                                <a:ea typeface="Calibri" panose="020F0502020204030204" pitchFamily="34" charset="0"/>
                                <a:cs typeface="Arial" panose="020B0604020202020204" pitchFamily="34" charset="0"/>
                              </a:rPr>
                            </m:ctrlPr>
                          </m:sSupPr>
                          <m:e>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10</m:t>
                            </m:r>
                          </m:e>
                          <m:sup>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−3</m:t>
                            </m:r>
                          </m:sup>
                        </m:sSup>
                      </m:den>
                    </m:f>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r>
                      <m:rPr>
                        <m:nor/>
                      </m:rPr>
                      <a:rPr lang="vi-VN" sz="2400" i="0" smtClean="0">
                        <a:solidFill>
                          <a:schemeClr val="tx1"/>
                        </a:solidFill>
                        <a:latin typeface="UTM Avo" panose="02040603050506020204" pitchFamily="18"/>
                        <a:ea typeface="Calibri" panose="020F0502020204030204" pitchFamily="34" charset="0"/>
                        <a:cs typeface="Arial" panose="020B0604020202020204" pitchFamily="34" charset="0"/>
                      </a:rPr>
                      <m:t>≈</m:t>
                    </m:r>
                    <m:r>
                      <m:rPr>
                        <m:nor/>
                      </m:rPr>
                      <a:rPr lang="vi-VN" sz="2400" b="0" i="0" smtClean="0">
                        <a:solidFill>
                          <a:schemeClr val="tx1"/>
                        </a:solidFill>
                        <a:latin typeface="UTM Avo" panose="02040603050506020204" pitchFamily="18"/>
                        <a:ea typeface="Calibri" panose="020F0502020204030204" pitchFamily="34" charset="0"/>
                        <a:cs typeface="Arial" panose="020B0604020202020204" pitchFamily="34" charset="0"/>
                      </a:rPr>
                      <m:t> </m:t>
                    </m:r>
                  </m:oMath>
                </a14:m>
                <a:r>
                  <a:rPr lang="vi-VN" sz="2400" dirty="0">
                    <a:solidFill>
                      <a:schemeClr val="tx1"/>
                    </a:solidFill>
                    <a:latin typeface="UTM Avo" panose="02040603050506020204" pitchFamily="18"/>
                    <a:ea typeface="Times New Roman" panose="02020603050405020304" pitchFamily="18" charset="0"/>
                  </a:rPr>
                  <a:t>1,8.</a:t>
                </a:r>
                <a14:m>
                  <m:oMath xmlns:m="http://schemas.openxmlformats.org/officeDocument/2006/math">
                    <m:sSup>
                      <m:sSupPr>
                        <m:ctrlPr>
                          <a:rPr lang="en-US" sz="2400"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pPr>
                      <m:e>
                        <m:r>
                          <m:rPr>
                            <m:nor/>
                          </m:rPr>
                          <a:rPr lang="vi-VN" sz="2400" i="0" smtClean="0">
                            <a:solidFill>
                              <a:schemeClr val="tx1"/>
                            </a:solidFill>
                            <a:latin typeface="UTM Avo" panose="02040603050506020204" pitchFamily="18"/>
                            <a:ea typeface="Times New Roman" panose="02020603050405020304" pitchFamily="18" charset="0"/>
                            <a:cs typeface="Arial" panose="020B0604020202020204" pitchFamily="34" charset="0"/>
                          </a:rPr>
                          <m:t>10</m:t>
                        </m:r>
                      </m:e>
                      <m:sup>
                        <m:r>
                          <m:rPr>
                            <m:nor/>
                          </m:rPr>
                          <a:rPr lang="vi-VN" sz="2400" i="0" baseline="30000" smtClean="0">
                            <a:solidFill>
                              <a:schemeClr val="tx1"/>
                            </a:solidFill>
                            <a:latin typeface="UTM Avo" panose="02040603050506020204" pitchFamily="18"/>
                            <a:ea typeface="Times New Roman" panose="02020603050405020304" pitchFamily="18" charset="0"/>
                            <a:cs typeface="Arial" panose="020B0604020202020204" pitchFamily="34" charset="0"/>
                          </a:rPr>
                          <m:t>3</m:t>
                        </m:r>
                      </m:sup>
                    </m:sSup>
                  </m:oMath>
                </a14:m>
                <a:r>
                  <a:rPr lang="vi-VN" sz="2400" dirty="0">
                    <a:solidFill>
                      <a:schemeClr val="tx1"/>
                    </a:solidFill>
                    <a:latin typeface="UTM Avo" panose="02040603050506020204" pitchFamily="18"/>
                    <a:ea typeface="Times New Roman" panose="02020603050405020304" pitchFamily="18" charset="0"/>
                  </a:rPr>
                  <a:t>N.</a:t>
                </a:r>
                <a:endParaRPr lang="en-US" sz="2400" dirty="0">
                  <a:solidFill>
                    <a:schemeClr val="tx1"/>
                  </a:solidFill>
                  <a:latin typeface="UTM Avo" panose="02040603050506020204" pitchFamily="18"/>
                  <a:ea typeface="Times New Roman" panose="02020603050405020304" pitchFamily="18" charset="0"/>
                </a:endParaRPr>
              </a:p>
            </p:txBody>
          </p:sp>
        </mc:Choice>
        <mc:Fallback xmlns="">
          <p:sp>
            <p:nvSpPr>
              <p:cNvPr id="8" name="Rectangle 7">
                <a:extLst>
                  <a:ext uri="{FF2B5EF4-FFF2-40B4-BE49-F238E27FC236}">
                    <a16:creationId xmlns:a16="http://schemas.microsoft.com/office/drawing/2014/main" id="{6401E0D5-32E4-8BB0-417D-FC2D1C767501}"/>
                  </a:ext>
                </a:extLst>
              </p:cNvPr>
              <p:cNvSpPr>
                <a:spLocks noRot="1" noChangeAspect="1" noMove="1" noResize="1" noEditPoints="1" noAdjustHandles="1" noChangeArrowheads="1" noChangeShapeType="1" noTextEdit="1"/>
              </p:cNvSpPr>
              <p:nvPr/>
            </p:nvSpPr>
            <p:spPr>
              <a:xfrm>
                <a:off x="4077001" y="4125258"/>
                <a:ext cx="7296197" cy="2475397"/>
              </a:xfrm>
              <a:prstGeom prst="rect">
                <a:avLst/>
              </a:prstGeom>
              <a:blipFill>
                <a:blip r:embed="rId3"/>
                <a:stretch>
                  <a:fillRect l="-1213"/>
                </a:stretch>
              </a:blipFill>
              <a:ln>
                <a:solidFill>
                  <a:schemeClr val="accent4">
                    <a:lumMod val="60000"/>
                    <a:lumOff val="40000"/>
                  </a:schemeClr>
                </a:solidFill>
              </a:ln>
            </p:spPr>
            <p:txBody>
              <a:bodyPr/>
              <a:lstStyle/>
              <a:p>
                <a:r>
                  <a:rPr lang="en-VN">
                    <a:noFill/>
                  </a:rPr>
                  <a:t> </a:t>
                </a:r>
              </a:p>
            </p:txBody>
          </p:sp>
        </mc:Fallback>
      </mc:AlternateContent>
      <p:pic>
        <p:nvPicPr>
          <p:cNvPr id="9" name="Picture 8">
            <a:extLst>
              <a:ext uri="{FF2B5EF4-FFF2-40B4-BE49-F238E27FC236}">
                <a16:creationId xmlns:a16="http://schemas.microsoft.com/office/drawing/2014/main" id="{72C75528-FB70-98DD-1058-90286403C79D}"/>
              </a:ext>
            </a:extLst>
          </p:cNvPr>
          <p:cNvPicPr>
            <a:picLocks noChangeAspect="1"/>
          </p:cNvPicPr>
          <p:nvPr/>
        </p:nvPicPr>
        <p:blipFill rotWithShape="1">
          <a:blip r:embed="rId4">
            <a:extLst>
              <a:ext uri="{28A0092B-C50C-407E-A947-70E740481C1C}">
                <a14:useLocalDpi xmlns:a14="http://schemas.microsoft.com/office/drawing/2010/main" val="0"/>
              </a:ext>
            </a:extLst>
          </a:blip>
          <a:srcRect l="41462" t="2116" r="26730" b="53305"/>
          <a:stretch/>
        </p:blipFill>
        <p:spPr>
          <a:xfrm>
            <a:off x="337689" y="3983104"/>
            <a:ext cx="3645645" cy="2874037"/>
          </a:xfrm>
          <a:prstGeom prst="rect">
            <a:avLst/>
          </a:prstGeom>
        </p:spPr>
      </p:pic>
    </p:spTree>
    <p:extLst>
      <p:ext uri="{BB962C8B-B14F-4D97-AF65-F5344CB8AC3E}">
        <p14:creationId xmlns:p14="http://schemas.microsoft.com/office/powerpoint/2010/main" val="39303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28607F2-AAE1-8769-0E97-FA36C240BD33}"/>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0785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0785AEF1-F203-5205-9E8D-00636BCDB3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65147" y="947739"/>
            <a:ext cx="1001387" cy="1069572"/>
          </a:xfrm>
          <a:prstGeom prst="rect">
            <a:avLst/>
          </a:prstGeom>
        </p:spPr>
      </p:pic>
      <p:grpSp>
        <p:nvGrpSpPr>
          <p:cNvPr id="3" name="Group 2">
            <a:extLst>
              <a:ext uri="{FF2B5EF4-FFF2-40B4-BE49-F238E27FC236}">
                <a16:creationId xmlns:a16="http://schemas.microsoft.com/office/drawing/2014/main" id="{09DCE416-CF62-8DC6-853E-7B7DB96A382D}"/>
              </a:ext>
            </a:extLst>
          </p:cNvPr>
          <p:cNvGrpSpPr/>
          <p:nvPr/>
        </p:nvGrpSpPr>
        <p:grpSpPr>
          <a:xfrm>
            <a:off x="12368265" y="1150422"/>
            <a:ext cx="4928354" cy="2115688"/>
            <a:chOff x="12408941" y="624596"/>
            <a:chExt cx="6065666" cy="2603924"/>
          </a:xfrm>
        </p:grpSpPr>
        <p:pic>
          <p:nvPicPr>
            <p:cNvPr id="4" name="Picture 15">
              <a:extLst>
                <a:ext uri="{FF2B5EF4-FFF2-40B4-BE49-F238E27FC236}">
                  <a16:creationId xmlns:a16="http://schemas.microsoft.com/office/drawing/2014/main" id="{9485FBAA-9B5B-46AB-779B-EF99E5978528}"/>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5" name="Picture 23">
              <a:extLst>
                <a:ext uri="{FF2B5EF4-FFF2-40B4-BE49-F238E27FC236}">
                  <a16:creationId xmlns:a16="http://schemas.microsoft.com/office/drawing/2014/main" id="{D910C26E-E1C2-0B89-4F91-11DED561F242}"/>
                </a:ext>
              </a:extLst>
            </p:cNvPr>
            <p:cNvPicPr>
              <a:picLocks noChangeAspect="1"/>
            </p:cNvPicPr>
            <p:nvPr/>
          </p:nvPicPr>
          <p:blipFill>
            <a:blip r:embed="rId7"/>
            <a:srcRect/>
            <a:stretch>
              <a:fillRect/>
            </a:stretch>
          </p:blipFill>
          <p:spPr>
            <a:xfrm>
              <a:off x="12746373" y="624596"/>
              <a:ext cx="1832014" cy="1354927"/>
            </a:xfrm>
            <a:prstGeom prst="rect">
              <a:avLst/>
            </a:prstGeom>
          </p:spPr>
        </p:pic>
        <p:pic>
          <p:nvPicPr>
            <p:cNvPr id="6" name="Picture 15">
              <a:extLst>
                <a:ext uri="{FF2B5EF4-FFF2-40B4-BE49-F238E27FC236}">
                  <a16:creationId xmlns:a16="http://schemas.microsoft.com/office/drawing/2014/main" id="{E851580B-CC62-40E5-E575-5ACA41DACA3D}"/>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7" name="Picture 15">
              <a:extLst>
                <a:ext uri="{FF2B5EF4-FFF2-40B4-BE49-F238E27FC236}">
                  <a16:creationId xmlns:a16="http://schemas.microsoft.com/office/drawing/2014/main" id="{E0293B1B-2221-6273-F1AE-B1FBE997E20E}"/>
                </a:ext>
              </a:extLst>
            </p:cNvPr>
            <p:cNvPicPr>
              <a:picLocks noChangeAspect="1"/>
            </p:cNvPicPr>
            <p:nvPr/>
          </p:nvPicPr>
          <p:blipFill>
            <a:blip r:embed="rId6"/>
            <a:srcRect/>
            <a:stretch>
              <a:fillRect/>
            </a:stretch>
          </p:blipFill>
          <p:spPr>
            <a:xfrm>
              <a:off x="17344084" y="1284722"/>
              <a:ext cx="1130523" cy="694801"/>
            </a:xfrm>
            <a:prstGeom prst="rect">
              <a:avLst/>
            </a:prstGeom>
          </p:spPr>
        </p:pic>
      </p:grpSp>
      <p:grpSp>
        <p:nvGrpSpPr>
          <p:cNvPr id="8" name="Group 7">
            <a:extLst>
              <a:ext uri="{FF2B5EF4-FFF2-40B4-BE49-F238E27FC236}">
                <a16:creationId xmlns:a16="http://schemas.microsoft.com/office/drawing/2014/main" id="{254123AA-339C-024D-4984-A671CFC802E2}"/>
              </a:ext>
            </a:extLst>
          </p:cNvPr>
          <p:cNvGrpSpPr/>
          <p:nvPr/>
        </p:nvGrpSpPr>
        <p:grpSpPr>
          <a:xfrm>
            <a:off x="-4137520" y="786137"/>
            <a:ext cx="4074130" cy="2110806"/>
            <a:chOff x="-5092332" y="176244"/>
            <a:chExt cx="5014314" cy="2597915"/>
          </a:xfrm>
        </p:grpSpPr>
        <p:pic>
          <p:nvPicPr>
            <p:cNvPr id="9" name="Picture 15">
              <a:extLst>
                <a:ext uri="{FF2B5EF4-FFF2-40B4-BE49-F238E27FC236}">
                  <a16:creationId xmlns:a16="http://schemas.microsoft.com/office/drawing/2014/main" id="{47300676-C52F-E3A9-48B4-C5F2BFD90046}"/>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10" name="Picture 15">
              <a:extLst>
                <a:ext uri="{FF2B5EF4-FFF2-40B4-BE49-F238E27FC236}">
                  <a16:creationId xmlns:a16="http://schemas.microsoft.com/office/drawing/2014/main" id="{990EA6D3-5AD4-87B2-8B0F-4E542F4ACF1C}"/>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11" name="Picture 15">
              <a:extLst>
                <a:ext uri="{FF2B5EF4-FFF2-40B4-BE49-F238E27FC236}">
                  <a16:creationId xmlns:a16="http://schemas.microsoft.com/office/drawing/2014/main" id="{80208C11-21AD-3B5B-EBEE-C69C27821233}"/>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12" name="Picture 15">
              <a:extLst>
                <a:ext uri="{FF2B5EF4-FFF2-40B4-BE49-F238E27FC236}">
                  <a16:creationId xmlns:a16="http://schemas.microsoft.com/office/drawing/2014/main" id="{C5FF4E84-A3B3-C6FD-5A64-1643866CEBF8}"/>
                </a:ext>
              </a:extLst>
            </p:cNvPr>
            <p:cNvPicPr>
              <a:picLocks noChangeAspect="1"/>
            </p:cNvPicPr>
            <p:nvPr/>
          </p:nvPicPr>
          <p:blipFill>
            <a:blip r:embed="rId6"/>
            <a:srcRect/>
            <a:stretch>
              <a:fillRect/>
            </a:stretch>
          </p:blipFill>
          <p:spPr>
            <a:xfrm>
              <a:off x="-5092332" y="871045"/>
              <a:ext cx="1130523" cy="694801"/>
            </a:xfrm>
            <a:prstGeom prst="rect">
              <a:avLst/>
            </a:prstGeom>
          </p:spPr>
        </p:pic>
      </p:grpSp>
      <p:sp>
        <p:nvSpPr>
          <p:cNvPr id="13" name="Title 1">
            <a:extLst>
              <a:ext uri="{FF2B5EF4-FFF2-40B4-BE49-F238E27FC236}">
                <a16:creationId xmlns:a16="http://schemas.microsoft.com/office/drawing/2014/main" id="{4677309C-C682-EB11-A447-26D4666D6E46}"/>
              </a:ext>
            </a:extLst>
          </p:cNvPr>
          <p:cNvSpPr txBox="1">
            <a:spLocks/>
          </p:cNvSpPr>
          <p:nvPr/>
        </p:nvSpPr>
        <p:spPr>
          <a:xfrm>
            <a:off x="695751" y="2479534"/>
            <a:ext cx="4761503"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850" b="1" dirty="0">
                <a:solidFill>
                  <a:schemeClr val="accent2"/>
                </a:solidFill>
                <a:latin typeface="UTM Avo" panose="02040603050506020204" pitchFamily="18"/>
                <a:cs typeface="Arial" panose="020B0604020202020204" pitchFamily="34" charset="0"/>
              </a:rPr>
              <a:t>TRÒ CHƠI HÁI CHANH</a:t>
            </a:r>
          </a:p>
        </p:txBody>
      </p:sp>
      <p:pic>
        <p:nvPicPr>
          <p:cNvPr id="14" name="Picture 27">
            <a:extLst>
              <a:ext uri="{FF2B5EF4-FFF2-40B4-BE49-F238E27FC236}">
                <a16:creationId xmlns:a16="http://schemas.microsoft.com/office/drawing/2014/main" id="{C892B1D8-F22E-3E22-9DCD-69D5F1921195}"/>
              </a:ext>
            </a:extLst>
          </p:cNvPr>
          <p:cNvPicPr>
            <a:picLocks noChangeAspect="1"/>
          </p:cNvPicPr>
          <p:nvPr/>
        </p:nvPicPr>
        <p:blipFill>
          <a:blip r:embed="rId8"/>
          <a:srcRect/>
          <a:stretch>
            <a:fillRect/>
          </a:stretch>
        </p:blipFill>
        <p:spPr>
          <a:xfrm flipH="1">
            <a:off x="2969071" y="4805312"/>
            <a:ext cx="930366" cy="814071"/>
          </a:xfrm>
          <a:prstGeom prst="rect">
            <a:avLst/>
          </a:prstGeom>
        </p:spPr>
      </p:pic>
      <p:pic>
        <p:nvPicPr>
          <p:cNvPr id="15" name="Picture 24">
            <a:extLst>
              <a:ext uri="{FF2B5EF4-FFF2-40B4-BE49-F238E27FC236}">
                <a16:creationId xmlns:a16="http://schemas.microsoft.com/office/drawing/2014/main" id="{D64860D4-F880-6A87-9D48-6D599B96324F}"/>
              </a:ext>
            </a:extLst>
          </p:cNvPr>
          <p:cNvPicPr>
            <a:picLocks noChangeAspect="1"/>
          </p:cNvPicPr>
          <p:nvPr/>
        </p:nvPicPr>
        <p:blipFill>
          <a:blip r:embed="rId9"/>
          <a:srcRect/>
          <a:stretch>
            <a:fillRect/>
          </a:stretch>
        </p:blipFill>
        <p:spPr>
          <a:xfrm>
            <a:off x="1152213" y="4378466"/>
            <a:ext cx="741110" cy="1121478"/>
          </a:xfrm>
          <a:prstGeom prst="rect">
            <a:avLst/>
          </a:prstGeom>
        </p:spPr>
      </p:pic>
      <p:pic>
        <p:nvPicPr>
          <p:cNvPr id="16" name="Picture 8">
            <a:extLst>
              <a:ext uri="{FF2B5EF4-FFF2-40B4-BE49-F238E27FC236}">
                <a16:creationId xmlns:a16="http://schemas.microsoft.com/office/drawing/2014/main" id="{ACB81591-9541-0C43-34B6-5F8BD615407B}"/>
              </a:ext>
            </a:extLst>
          </p:cNvPr>
          <p:cNvPicPr>
            <a:picLocks noChangeAspect="1"/>
          </p:cNvPicPr>
          <p:nvPr/>
        </p:nvPicPr>
        <p:blipFill>
          <a:blip r:embed="rId10"/>
          <a:srcRect/>
          <a:stretch>
            <a:fillRect/>
          </a:stretch>
        </p:blipFill>
        <p:spPr>
          <a:xfrm>
            <a:off x="1590447" y="4032812"/>
            <a:ext cx="1521823" cy="1544998"/>
          </a:xfrm>
          <a:prstGeom prst="rect">
            <a:avLst/>
          </a:prstGeom>
        </p:spPr>
      </p:pic>
      <p:grpSp>
        <p:nvGrpSpPr>
          <p:cNvPr id="17" name="Group 16">
            <a:extLst>
              <a:ext uri="{FF2B5EF4-FFF2-40B4-BE49-F238E27FC236}">
                <a16:creationId xmlns:a16="http://schemas.microsoft.com/office/drawing/2014/main" id="{5D10759B-D243-87FC-A2BD-29E7EE8A7D08}"/>
              </a:ext>
            </a:extLst>
          </p:cNvPr>
          <p:cNvGrpSpPr/>
          <p:nvPr/>
        </p:nvGrpSpPr>
        <p:grpSpPr>
          <a:xfrm>
            <a:off x="1162606" y="5200318"/>
            <a:ext cx="9872552" cy="682339"/>
            <a:chOff x="24130" y="5609082"/>
            <a:chExt cx="12150833" cy="839802"/>
          </a:xfrm>
        </p:grpSpPr>
        <p:grpSp>
          <p:nvGrpSpPr>
            <p:cNvPr id="18" name="Group 17">
              <a:extLst>
                <a:ext uri="{FF2B5EF4-FFF2-40B4-BE49-F238E27FC236}">
                  <a16:creationId xmlns:a16="http://schemas.microsoft.com/office/drawing/2014/main" id="{68A5D046-D1DD-06BF-FE4C-752B2D11B5C0}"/>
                </a:ext>
              </a:extLst>
            </p:cNvPr>
            <p:cNvGrpSpPr/>
            <p:nvPr/>
          </p:nvGrpSpPr>
          <p:grpSpPr>
            <a:xfrm>
              <a:off x="24130" y="5610673"/>
              <a:ext cx="6957577" cy="830446"/>
              <a:chOff x="-21480" y="5423383"/>
              <a:chExt cx="13731179" cy="1156324"/>
            </a:xfrm>
          </p:grpSpPr>
          <p:pic>
            <p:nvPicPr>
              <p:cNvPr id="25" name="Picture 9">
                <a:extLst>
                  <a:ext uri="{FF2B5EF4-FFF2-40B4-BE49-F238E27FC236}">
                    <a16:creationId xmlns:a16="http://schemas.microsoft.com/office/drawing/2014/main" id="{AC196536-3D1D-F1E0-48CB-742AC9A060AF}"/>
                  </a:ext>
                </a:extLst>
              </p:cNvPr>
              <p:cNvPicPr>
                <a:picLocks noChangeAspect="1"/>
              </p:cNvPicPr>
              <p:nvPr/>
            </p:nvPicPr>
            <p:blipFill>
              <a:blip r:embed="rId11"/>
              <a:srcRect/>
              <a:stretch>
                <a:fillRect/>
              </a:stretch>
            </p:blipFill>
            <p:spPr>
              <a:xfrm>
                <a:off x="-21480" y="5429317"/>
                <a:ext cx="1752974" cy="1150390"/>
              </a:xfrm>
              <a:prstGeom prst="rect">
                <a:avLst/>
              </a:prstGeom>
            </p:spPr>
          </p:pic>
          <p:pic>
            <p:nvPicPr>
              <p:cNvPr id="26" name="Picture 9">
                <a:extLst>
                  <a:ext uri="{FF2B5EF4-FFF2-40B4-BE49-F238E27FC236}">
                    <a16:creationId xmlns:a16="http://schemas.microsoft.com/office/drawing/2014/main" id="{55005459-2F54-E450-EFB7-35A32469E024}"/>
                  </a:ext>
                </a:extLst>
              </p:cNvPr>
              <p:cNvPicPr>
                <a:picLocks noChangeAspect="1"/>
              </p:cNvPicPr>
              <p:nvPr/>
            </p:nvPicPr>
            <p:blipFill>
              <a:blip r:embed="rId11"/>
              <a:srcRect/>
              <a:stretch>
                <a:fillRect/>
              </a:stretch>
            </p:blipFill>
            <p:spPr>
              <a:xfrm>
                <a:off x="1705349" y="5429317"/>
                <a:ext cx="1752974" cy="1150390"/>
              </a:xfrm>
              <a:prstGeom prst="rect">
                <a:avLst/>
              </a:prstGeom>
            </p:spPr>
          </p:pic>
          <p:pic>
            <p:nvPicPr>
              <p:cNvPr id="27" name="Picture 9">
                <a:extLst>
                  <a:ext uri="{FF2B5EF4-FFF2-40B4-BE49-F238E27FC236}">
                    <a16:creationId xmlns:a16="http://schemas.microsoft.com/office/drawing/2014/main" id="{AB5616CD-C4FE-34AA-FA1F-484E17E1F2E4}"/>
                  </a:ext>
                </a:extLst>
              </p:cNvPr>
              <p:cNvPicPr>
                <a:picLocks noChangeAspect="1"/>
              </p:cNvPicPr>
              <p:nvPr/>
            </p:nvPicPr>
            <p:blipFill>
              <a:blip r:embed="rId11"/>
              <a:srcRect/>
              <a:stretch>
                <a:fillRect/>
              </a:stretch>
            </p:blipFill>
            <p:spPr>
              <a:xfrm>
                <a:off x="3396953" y="5427341"/>
                <a:ext cx="1752974" cy="1150390"/>
              </a:xfrm>
              <a:prstGeom prst="rect">
                <a:avLst/>
              </a:prstGeom>
            </p:spPr>
          </p:pic>
          <p:pic>
            <p:nvPicPr>
              <p:cNvPr id="28" name="Picture 9">
                <a:extLst>
                  <a:ext uri="{FF2B5EF4-FFF2-40B4-BE49-F238E27FC236}">
                    <a16:creationId xmlns:a16="http://schemas.microsoft.com/office/drawing/2014/main" id="{88A35EDF-6427-9CB3-2DF1-D99A453E2CDB}"/>
                  </a:ext>
                </a:extLst>
              </p:cNvPr>
              <p:cNvPicPr>
                <a:picLocks noChangeAspect="1"/>
              </p:cNvPicPr>
              <p:nvPr/>
            </p:nvPicPr>
            <p:blipFill>
              <a:blip r:embed="rId11"/>
              <a:srcRect/>
              <a:stretch>
                <a:fillRect/>
              </a:stretch>
            </p:blipFill>
            <p:spPr>
              <a:xfrm>
                <a:off x="5123782" y="5427341"/>
                <a:ext cx="1752974" cy="1150390"/>
              </a:xfrm>
              <a:prstGeom prst="rect">
                <a:avLst/>
              </a:prstGeom>
            </p:spPr>
          </p:pic>
          <p:pic>
            <p:nvPicPr>
              <p:cNvPr id="29" name="Picture 9">
                <a:extLst>
                  <a:ext uri="{FF2B5EF4-FFF2-40B4-BE49-F238E27FC236}">
                    <a16:creationId xmlns:a16="http://schemas.microsoft.com/office/drawing/2014/main" id="{A384AFA2-2F35-3384-5F67-DF3161D4BB94}"/>
                  </a:ext>
                </a:extLst>
              </p:cNvPr>
              <p:cNvPicPr>
                <a:picLocks noChangeAspect="1"/>
              </p:cNvPicPr>
              <p:nvPr/>
            </p:nvPicPr>
            <p:blipFill>
              <a:blip r:embed="rId11"/>
              <a:srcRect/>
              <a:stretch>
                <a:fillRect/>
              </a:stretch>
            </p:blipFill>
            <p:spPr>
              <a:xfrm>
                <a:off x="6811463" y="5425359"/>
                <a:ext cx="1752974" cy="1150390"/>
              </a:xfrm>
              <a:prstGeom prst="rect">
                <a:avLst/>
              </a:prstGeom>
            </p:spPr>
          </p:pic>
          <p:pic>
            <p:nvPicPr>
              <p:cNvPr id="30" name="Picture 9">
                <a:extLst>
                  <a:ext uri="{FF2B5EF4-FFF2-40B4-BE49-F238E27FC236}">
                    <a16:creationId xmlns:a16="http://schemas.microsoft.com/office/drawing/2014/main" id="{6BBA1C5D-A23B-CB18-515B-C1684A6CDB86}"/>
                  </a:ext>
                </a:extLst>
              </p:cNvPr>
              <p:cNvPicPr>
                <a:picLocks noChangeAspect="1"/>
              </p:cNvPicPr>
              <p:nvPr/>
            </p:nvPicPr>
            <p:blipFill>
              <a:blip r:embed="rId11"/>
              <a:srcRect/>
              <a:stretch>
                <a:fillRect/>
              </a:stretch>
            </p:blipFill>
            <p:spPr>
              <a:xfrm>
                <a:off x="8538292" y="5425359"/>
                <a:ext cx="1752974" cy="1150390"/>
              </a:xfrm>
              <a:prstGeom prst="rect">
                <a:avLst/>
              </a:prstGeom>
            </p:spPr>
          </p:pic>
          <p:pic>
            <p:nvPicPr>
              <p:cNvPr id="31" name="Picture 9">
                <a:extLst>
                  <a:ext uri="{FF2B5EF4-FFF2-40B4-BE49-F238E27FC236}">
                    <a16:creationId xmlns:a16="http://schemas.microsoft.com/office/drawing/2014/main" id="{A6A6EF44-EE2A-308C-C1FC-80A4859439BA}"/>
                  </a:ext>
                </a:extLst>
              </p:cNvPr>
              <p:cNvPicPr>
                <a:picLocks noChangeAspect="1"/>
              </p:cNvPicPr>
              <p:nvPr/>
            </p:nvPicPr>
            <p:blipFill>
              <a:blip r:embed="rId11"/>
              <a:srcRect/>
              <a:stretch>
                <a:fillRect/>
              </a:stretch>
            </p:blipFill>
            <p:spPr>
              <a:xfrm>
                <a:off x="10229896" y="5423383"/>
                <a:ext cx="1752974" cy="1150390"/>
              </a:xfrm>
              <a:prstGeom prst="rect">
                <a:avLst/>
              </a:prstGeom>
            </p:spPr>
          </p:pic>
          <p:pic>
            <p:nvPicPr>
              <p:cNvPr id="32" name="Picture 9">
                <a:extLst>
                  <a:ext uri="{FF2B5EF4-FFF2-40B4-BE49-F238E27FC236}">
                    <a16:creationId xmlns:a16="http://schemas.microsoft.com/office/drawing/2014/main" id="{F3B70D75-B92A-B4B8-BDBF-A039CDFAF9C6}"/>
                  </a:ext>
                </a:extLst>
              </p:cNvPr>
              <p:cNvPicPr>
                <a:picLocks noChangeAspect="1"/>
              </p:cNvPicPr>
              <p:nvPr/>
            </p:nvPicPr>
            <p:blipFill>
              <a:blip r:embed="rId11"/>
              <a:srcRect/>
              <a:stretch>
                <a:fillRect/>
              </a:stretch>
            </p:blipFill>
            <p:spPr>
              <a:xfrm>
                <a:off x="11956725" y="5423383"/>
                <a:ext cx="1752974" cy="1150390"/>
              </a:xfrm>
              <a:prstGeom prst="rect">
                <a:avLst/>
              </a:prstGeom>
            </p:spPr>
          </p:pic>
        </p:grpSp>
        <p:pic>
          <p:nvPicPr>
            <p:cNvPr id="19" name="Picture 9">
              <a:extLst>
                <a:ext uri="{FF2B5EF4-FFF2-40B4-BE49-F238E27FC236}">
                  <a16:creationId xmlns:a16="http://schemas.microsoft.com/office/drawing/2014/main" id="{69214A46-BBB4-E61D-79A9-55BE33F56429}"/>
                </a:ext>
              </a:extLst>
            </p:cNvPr>
            <p:cNvPicPr>
              <a:picLocks noChangeAspect="1"/>
            </p:cNvPicPr>
            <p:nvPr/>
          </p:nvPicPr>
          <p:blipFill>
            <a:blip r:embed="rId11"/>
            <a:srcRect/>
            <a:stretch>
              <a:fillRect/>
            </a:stretch>
          </p:blipFill>
          <p:spPr>
            <a:xfrm>
              <a:off x="6954104" y="5611925"/>
              <a:ext cx="888230" cy="826184"/>
            </a:xfrm>
            <a:prstGeom prst="rect">
              <a:avLst/>
            </a:prstGeom>
          </p:spPr>
        </p:pic>
        <p:pic>
          <p:nvPicPr>
            <p:cNvPr id="20" name="Picture 9">
              <a:extLst>
                <a:ext uri="{FF2B5EF4-FFF2-40B4-BE49-F238E27FC236}">
                  <a16:creationId xmlns:a16="http://schemas.microsoft.com/office/drawing/2014/main" id="{C7FD817C-8DB7-421D-BFB6-BFD51AB781E9}"/>
                </a:ext>
              </a:extLst>
            </p:cNvPr>
            <p:cNvPicPr>
              <a:picLocks noChangeAspect="1"/>
            </p:cNvPicPr>
            <p:nvPr/>
          </p:nvPicPr>
          <p:blipFill>
            <a:blip r:embed="rId11"/>
            <a:srcRect/>
            <a:stretch>
              <a:fillRect/>
            </a:stretch>
          </p:blipFill>
          <p:spPr>
            <a:xfrm>
              <a:off x="7809251" y="5610501"/>
              <a:ext cx="888230" cy="826184"/>
            </a:xfrm>
            <a:prstGeom prst="rect">
              <a:avLst/>
            </a:prstGeom>
          </p:spPr>
        </p:pic>
        <p:pic>
          <p:nvPicPr>
            <p:cNvPr id="21" name="Picture 9">
              <a:extLst>
                <a:ext uri="{FF2B5EF4-FFF2-40B4-BE49-F238E27FC236}">
                  <a16:creationId xmlns:a16="http://schemas.microsoft.com/office/drawing/2014/main" id="{E4D91B2A-76B8-8EDE-FBEA-A368A5390699}"/>
                </a:ext>
              </a:extLst>
            </p:cNvPr>
            <p:cNvPicPr>
              <a:picLocks noChangeAspect="1"/>
            </p:cNvPicPr>
            <p:nvPr/>
          </p:nvPicPr>
          <p:blipFill>
            <a:blip r:embed="rId11"/>
            <a:srcRect/>
            <a:stretch>
              <a:fillRect/>
            </a:stretch>
          </p:blipFill>
          <p:spPr>
            <a:xfrm>
              <a:off x="8684233" y="5610501"/>
              <a:ext cx="888230" cy="826184"/>
            </a:xfrm>
            <a:prstGeom prst="rect">
              <a:avLst/>
            </a:prstGeom>
          </p:spPr>
        </p:pic>
        <p:pic>
          <p:nvPicPr>
            <p:cNvPr id="22" name="Picture 9">
              <a:extLst>
                <a:ext uri="{FF2B5EF4-FFF2-40B4-BE49-F238E27FC236}">
                  <a16:creationId xmlns:a16="http://schemas.microsoft.com/office/drawing/2014/main" id="{79EB253F-D12E-791E-EF66-A929C356CE60}"/>
                </a:ext>
              </a:extLst>
            </p:cNvPr>
            <p:cNvPicPr>
              <a:picLocks noChangeAspect="1"/>
            </p:cNvPicPr>
            <p:nvPr/>
          </p:nvPicPr>
          <p:blipFill>
            <a:blip r:embed="rId11"/>
            <a:srcRect/>
            <a:stretch>
              <a:fillRect/>
            </a:stretch>
          </p:blipFill>
          <p:spPr>
            <a:xfrm>
              <a:off x="9541368" y="5609082"/>
              <a:ext cx="888230" cy="826184"/>
            </a:xfrm>
            <a:prstGeom prst="rect">
              <a:avLst/>
            </a:prstGeom>
          </p:spPr>
        </p:pic>
        <p:pic>
          <p:nvPicPr>
            <p:cNvPr id="23" name="Picture 9">
              <a:extLst>
                <a:ext uri="{FF2B5EF4-FFF2-40B4-BE49-F238E27FC236}">
                  <a16:creationId xmlns:a16="http://schemas.microsoft.com/office/drawing/2014/main" id="{EFF5C558-4FEC-EB9D-B5FB-4052EC9EE85F}"/>
                </a:ext>
              </a:extLst>
            </p:cNvPr>
            <p:cNvPicPr>
              <a:picLocks noChangeAspect="1"/>
            </p:cNvPicPr>
            <p:nvPr/>
          </p:nvPicPr>
          <p:blipFill>
            <a:blip r:embed="rId11"/>
            <a:srcRect/>
            <a:stretch>
              <a:fillRect/>
            </a:stretch>
          </p:blipFill>
          <p:spPr>
            <a:xfrm>
              <a:off x="10416351" y="5609082"/>
              <a:ext cx="888230" cy="826184"/>
            </a:xfrm>
            <a:prstGeom prst="rect">
              <a:avLst/>
            </a:prstGeom>
          </p:spPr>
        </p:pic>
        <p:pic>
          <p:nvPicPr>
            <p:cNvPr id="24" name="Picture 9">
              <a:extLst>
                <a:ext uri="{FF2B5EF4-FFF2-40B4-BE49-F238E27FC236}">
                  <a16:creationId xmlns:a16="http://schemas.microsoft.com/office/drawing/2014/main" id="{297520AD-1506-F188-3968-FF021CFE3297}"/>
                </a:ext>
              </a:extLst>
            </p:cNvPr>
            <p:cNvPicPr>
              <a:picLocks noChangeAspect="1"/>
            </p:cNvPicPr>
            <p:nvPr/>
          </p:nvPicPr>
          <p:blipFill>
            <a:blip r:embed="rId11"/>
            <a:srcRect/>
            <a:stretch>
              <a:fillRect/>
            </a:stretch>
          </p:blipFill>
          <p:spPr>
            <a:xfrm>
              <a:off x="11286733" y="5622700"/>
              <a:ext cx="888230" cy="826184"/>
            </a:xfrm>
            <a:prstGeom prst="rect">
              <a:avLst/>
            </a:prstGeom>
          </p:spPr>
        </p:pic>
      </p:grpSp>
      <p:pic>
        <p:nvPicPr>
          <p:cNvPr id="33" name="Picture 7">
            <a:extLst>
              <a:ext uri="{FF2B5EF4-FFF2-40B4-BE49-F238E27FC236}">
                <a16:creationId xmlns:a16="http://schemas.microsoft.com/office/drawing/2014/main" id="{29156C22-4C4D-9D92-F5AC-1C79DE4DBC4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444442" y="708174"/>
            <a:ext cx="4563836" cy="5408991"/>
          </a:xfrm>
          <a:prstGeom prst="rect">
            <a:avLst/>
          </a:prstGeom>
        </p:spPr>
      </p:pic>
      <p:pic>
        <p:nvPicPr>
          <p:cNvPr id="34" name="Picture 33">
            <a:hlinkClick r:id="" action="ppaction://hlinkshowjump?jump=nextslide"/>
            <a:extLst>
              <a:ext uri="{FF2B5EF4-FFF2-40B4-BE49-F238E27FC236}">
                <a16:creationId xmlns:a16="http://schemas.microsoft.com/office/drawing/2014/main" id="{82E8F710-2E2C-D031-300C-C4F69B99F937}"/>
              </a:ext>
            </a:extLst>
          </p:cNvPr>
          <p:cNvPicPr>
            <a:picLocks noChangeAspect="1"/>
          </p:cNvPicPr>
          <p:nvPr/>
        </p:nvPicPr>
        <p:blipFill>
          <a:blip r:embed="rId14"/>
          <a:stretch>
            <a:fillRect/>
          </a:stretch>
        </p:blipFill>
        <p:spPr>
          <a:xfrm>
            <a:off x="-1074354" y="4872750"/>
            <a:ext cx="2428713" cy="1332255"/>
          </a:xfrm>
          <a:prstGeom prst="rect">
            <a:avLst/>
          </a:prstGeom>
        </p:spPr>
      </p:pic>
      <p:pic>
        <p:nvPicPr>
          <p:cNvPr id="35" name="Picture 34">
            <a:extLst>
              <a:ext uri="{FF2B5EF4-FFF2-40B4-BE49-F238E27FC236}">
                <a16:creationId xmlns:a16="http://schemas.microsoft.com/office/drawing/2014/main" id="{92335D16-8384-3F92-D1AB-5D765F1A2B4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spTree>
    <p:extLst>
      <p:ext uri="{BB962C8B-B14F-4D97-AF65-F5344CB8AC3E}">
        <p14:creationId xmlns:p14="http://schemas.microsoft.com/office/powerpoint/2010/main" val="157672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2"/>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0" fill="hold"/>
                                        <p:tgtEl>
                                          <p:spTgt spid="8"/>
                                        </p:tgtEl>
                                        <p:attrNameLst>
                                          <p:attrName>ppt_x</p:attrName>
                                        </p:attrNameLst>
                                      </p:cBhvr>
                                      <p:tavLst>
                                        <p:tav tm="0">
                                          <p:val>
                                            <p:strVal val="1+#ppt_w/2"/>
                                          </p:val>
                                        </p:tav>
                                        <p:tav tm="100000">
                                          <p:val>
                                            <p:strVal val="#ppt_x"/>
                                          </p:val>
                                        </p:tav>
                                      </p:tavLst>
                                    </p:anim>
                                    <p:anim calcmode="lin" valueType="num">
                                      <p:cBhvr additive="base">
                                        <p:cTn id="13" dur="10000" fill="hold"/>
                                        <p:tgtEl>
                                          <p:spTgt spid="8"/>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34"/>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8000" fill="hold"/>
                                        <p:tgtEl>
                                          <p:spTgt spid="3"/>
                                        </p:tgtEl>
                                        <p:attrNameLst>
                                          <p:attrName>ppt_x</p:attrName>
                                        </p:attrNameLst>
                                      </p:cBhvr>
                                      <p:tavLst>
                                        <p:tav tm="0">
                                          <p:val>
                                            <p:strVal val="0-#ppt_w/2"/>
                                          </p:val>
                                        </p:tav>
                                        <p:tav tm="100000">
                                          <p:val>
                                            <p:strVal val="#ppt_x"/>
                                          </p:val>
                                        </p:tav>
                                      </p:tavLst>
                                    </p:anim>
                                    <p:anim calcmode="lin" valueType="num">
                                      <p:cBhvr additive="base">
                                        <p:cTn id="19" dur="8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p:cNvGrpSpPr/>
        <p:nvPr/>
      </p:nvGrpSpPr>
      <p:grpSpPr>
        <a:xfrm>
          <a:off x="0" y="0"/>
          <a:ext cx="0" cy="0"/>
          <a:chOff x="0" y="0"/>
          <a:chExt cx="0" cy="0"/>
        </a:xfrm>
      </p:grpSpPr>
      <p:pic>
        <p:nvPicPr>
          <p:cNvPr id="35" name="Picture 12">
            <a:extLst>
              <a:ext uri="{FF2B5EF4-FFF2-40B4-BE49-F238E27FC236}">
                <a16:creationId xmlns:a16="http://schemas.microsoft.com/office/drawing/2014/main" id="{785B58C3-3360-0A43-7CF5-095D1B2DC4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6079" y="870275"/>
            <a:ext cx="1428063" cy="1525301"/>
          </a:xfrm>
          <a:prstGeom prst="rect">
            <a:avLst/>
          </a:prstGeom>
        </p:spPr>
      </p:pic>
      <p:grpSp>
        <p:nvGrpSpPr>
          <p:cNvPr id="36" name="Group 35">
            <a:extLst>
              <a:ext uri="{FF2B5EF4-FFF2-40B4-BE49-F238E27FC236}">
                <a16:creationId xmlns:a16="http://schemas.microsoft.com/office/drawing/2014/main" id="{A58A9680-4741-D00B-113B-70F1EA909431}"/>
              </a:ext>
            </a:extLst>
          </p:cNvPr>
          <p:cNvGrpSpPr/>
          <p:nvPr/>
        </p:nvGrpSpPr>
        <p:grpSpPr>
          <a:xfrm>
            <a:off x="-4137520" y="786137"/>
            <a:ext cx="4074130" cy="2110806"/>
            <a:chOff x="-5092332" y="176244"/>
            <a:chExt cx="5014314" cy="2597915"/>
          </a:xfrm>
        </p:grpSpPr>
        <p:pic>
          <p:nvPicPr>
            <p:cNvPr id="37" name="Picture 15">
              <a:extLst>
                <a:ext uri="{FF2B5EF4-FFF2-40B4-BE49-F238E27FC236}">
                  <a16:creationId xmlns:a16="http://schemas.microsoft.com/office/drawing/2014/main" id="{16F63253-7B0C-75D1-BDC4-2C9B7BA9D8F0}"/>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38" name="Picture 15">
              <a:extLst>
                <a:ext uri="{FF2B5EF4-FFF2-40B4-BE49-F238E27FC236}">
                  <a16:creationId xmlns:a16="http://schemas.microsoft.com/office/drawing/2014/main" id="{AAE3326A-3BA8-09F1-43DB-183DBE7E95A6}"/>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39" name="Picture 15">
              <a:extLst>
                <a:ext uri="{FF2B5EF4-FFF2-40B4-BE49-F238E27FC236}">
                  <a16:creationId xmlns:a16="http://schemas.microsoft.com/office/drawing/2014/main" id="{DEFBFC85-3F84-44D1-08FB-5A1A800BD9FB}"/>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40" name="Picture 15">
              <a:extLst>
                <a:ext uri="{FF2B5EF4-FFF2-40B4-BE49-F238E27FC236}">
                  <a16:creationId xmlns:a16="http://schemas.microsoft.com/office/drawing/2014/main" id="{6868E3FA-5D86-A901-E4FD-3190BF09D72B}"/>
                </a:ext>
              </a:extLst>
            </p:cNvPr>
            <p:cNvPicPr>
              <a:picLocks noChangeAspect="1"/>
            </p:cNvPicPr>
            <p:nvPr/>
          </p:nvPicPr>
          <p:blipFill>
            <a:blip r:embed="rId6"/>
            <a:srcRect/>
            <a:stretch>
              <a:fillRect/>
            </a:stretch>
          </p:blipFill>
          <p:spPr>
            <a:xfrm>
              <a:off x="-5092332" y="871045"/>
              <a:ext cx="1130523" cy="694801"/>
            </a:xfrm>
            <a:prstGeom prst="rect">
              <a:avLst/>
            </a:prstGeom>
          </p:spPr>
        </p:pic>
      </p:grpSp>
      <p:pic>
        <p:nvPicPr>
          <p:cNvPr id="41" name="Picture 27">
            <a:extLst>
              <a:ext uri="{FF2B5EF4-FFF2-40B4-BE49-F238E27FC236}">
                <a16:creationId xmlns:a16="http://schemas.microsoft.com/office/drawing/2014/main" id="{A8A5CC2B-6D90-DF14-A87C-370497A59D04}"/>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42" name="Picture 24">
            <a:extLst>
              <a:ext uri="{FF2B5EF4-FFF2-40B4-BE49-F238E27FC236}">
                <a16:creationId xmlns:a16="http://schemas.microsoft.com/office/drawing/2014/main" id="{4B3E74B5-3C3D-29B3-5B18-DDC6359B6477}"/>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43" name="Picture 8">
            <a:extLst>
              <a:ext uri="{FF2B5EF4-FFF2-40B4-BE49-F238E27FC236}">
                <a16:creationId xmlns:a16="http://schemas.microsoft.com/office/drawing/2014/main" id="{318A3EC8-3AC0-4B0B-1DB1-FC1D4C1A954F}"/>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44" name="Group 43">
            <a:extLst>
              <a:ext uri="{FF2B5EF4-FFF2-40B4-BE49-F238E27FC236}">
                <a16:creationId xmlns:a16="http://schemas.microsoft.com/office/drawing/2014/main" id="{6D13F780-0474-272E-D431-89233C76602E}"/>
              </a:ext>
            </a:extLst>
          </p:cNvPr>
          <p:cNvGrpSpPr/>
          <p:nvPr/>
        </p:nvGrpSpPr>
        <p:grpSpPr>
          <a:xfrm>
            <a:off x="1162606" y="5200318"/>
            <a:ext cx="9872552" cy="682339"/>
            <a:chOff x="24130" y="5609082"/>
            <a:chExt cx="12150833" cy="839802"/>
          </a:xfrm>
        </p:grpSpPr>
        <p:grpSp>
          <p:nvGrpSpPr>
            <p:cNvPr id="45" name="Group 44">
              <a:extLst>
                <a:ext uri="{FF2B5EF4-FFF2-40B4-BE49-F238E27FC236}">
                  <a16:creationId xmlns:a16="http://schemas.microsoft.com/office/drawing/2014/main" id="{CABA6083-6FE0-2B1E-3C9D-F4B1F5D68F0D}"/>
                </a:ext>
              </a:extLst>
            </p:cNvPr>
            <p:cNvGrpSpPr/>
            <p:nvPr/>
          </p:nvGrpSpPr>
          <p:grpSpPr>
            <a:xfrm>
              <a:off x="24130" y="5610673"/>
              <a:ext cx="6957577" cy="830446"/>
              <a:chOff x="-21480" y="5423383"/>
              <a:chExt cx="13731179" cy="1156324"/>
            </a:xfrm>
          </p:grpSpPr>
          <p:pic>
            <p:nvPicPr>
              <p:cNvPr id="52" name="Picture 9">
                <a:extLst>
                  <a:ext uri="{FF2B5EF4-FFF2-40B4-BE49-F238E27FC236}">
                    <a16:creationId xmlns:a16="http://schemas.microsoft.com/office/drawing/2014/main" id="{7492BCF8-6E0D-91DA-BDAA-6AE3074A6776}"/>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53" name="Picture 9">
                <a:extLst>
                  <a:ext uri="{FF2B5EF4-FFF2-40B4-BE49-F238E27FC236}">
                    <a16:creationId xmlns:a16="http://schemas.microsoft.com/office/drawing/2014/main" id="{5596D3EF-ED00-808B-4B49-6370F915D138}"/>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54" name="Picture 9">
                <a:extLst>
                  <a:ext uri="{FF2B5EF4-FFF2-40B4-BE49-F238E27FC236}">
                    <a16:creationId xmlns:a16="http://schemas.microsoft.com/office/drawing/2014/main" id="{18DF942B-4B7F-AA06-F952-9A610FA53112}"/>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55" name="Picture 9">
                <a:extLst>
                  <a:ext uri="{FF2B5EF4-FFF2-40B4-BE49-F238E27FC236}">
                    <a16:creationId xmlns:a16="http://schemas.microsoft.com/office/drawing/2014/main" id="{71FBA07C-2343-993A-0A53-8FE7B0AF10E9}"/>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56" name="Picture 9">
                <a:extLst>
                  <a:ext uri="{FF2B5EF4-FFF2-40B4-BE49-F238E27FC236}">
                    <a16:creationId xmlns:a16="http://schemas.microsoft.com/office/drawing/2014/main" id="{8BFEBB5A-ED89-6CFE-06F1-B98E31FEE695}"/>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57" name="Picture 9">
                <a:extLst>
                  <a:ext uri="{FF2B5EF4-FFF2-40B4-BE49-F238E27FC236}">
                    <a16:creationId xmlns:a16="http://schemas.microsoft.com/office/drawing/2014/main" id="{3A737446-F268-2D3B-27B5-7DD7BD46EF40}"/>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58" name="Picture 9">
                <a:extLst>
                  <a:ext uri="{FF2B5EF4-FFF2-40B4-BE49-F238E27FC236}">
                    <a16:creationId xmlns:a16="http://schemas.microsoft.com/office/drawing/2014/main" id="{E704BDCE-478B-9419-E723-E41C8230BEF3}"/>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59" name="Picture 9">
                <a:extLst>
                  <a:ext uri="{FF2B5EF4-FFF2-40B4-BE49-F238E27FC236}">
                    <a16:creationId xmlns:a16="http://schemas.microsoft.com/office/drawing/2014/main" id="{A47AC214-9798-4647-E455-953F45AECB0D}"/>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46" name="Picture 9">
              <a:extLst>
                <a:ext uri="{FF2B5EF4-FFF2-40B4-BE49-F238E27FC236}">
                  <a16:creationId xmlns:a16="http://schemas.microsoft.com/office/drawing/2014/main" id="{DE7F7AB4-CF48-A721-49CD-933EF732D032}"/>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47" name="Picture 9">
              <a:extLst>
                <a:ext uri="{FF2B5EF4-FFF2-40B4-BE49-F238E27FC236}">
                  <a16:creationId xmlns:a16="http://schemas.microsoft.com/office/drawing/2014/main" id="{EC141859-22CC-B86E-F4E3-3C6B2DB2BD01}"/>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48" name="Picture 9">
              <a:extLst>
                <a:ext uri="{FF2B5EF4-FFF2-40B4-BE49-F238E27FC236}">
                  <a16:creationId xmlns:a16="http://schemas.microsoft.com/office/drawing/2014/main" id="{B504EE6F-8FFC-3583-BCBE-21A528B070A2}"/>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49" name="Picture 9">
              <a:extLst>
                <a:ext uri="{FF2B5EF4-FFF2-40B4-BE49-F238E27FC236}">
                  <a16:creationId xmlns:a16="http://schemas.microsoft.com/office/drawing/2014/main" id="{91D463BE-C9C9-DB90-581F-89FC5C5D7942}"/>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50" name="Picture 9">
              <a:extLst>
                <a:ext uri="{FF2B5EF4-FFF2-40B4-BE49-F238E27FC236}">
                  <a16:creationId xmlns:a16="http://schemas.microsoft.com/office/drawing/2014/main" id="{E84C889E-0ABC-AAFB-1F6B-1BB7BC6D4B94}"/>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51" name="Picture 9">
              <a:extLst>
                <a:ext uri="{FF2B5EF4-FFF2-40B4-BE49-F238E27FC236}">
                  <a16:creationId xmlns:a16="http://schemas.microsoft.com/office/drawing/2014/main" id="{5EA42BC0-3875-89D8-C887-2D76B95510BF}"/>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60" name="Picture 59">
            <a:hlinkClick r:id="rId11" action="ppaction://hlinksldjump"/>
            <a:extLst>
              <a:ext uri="{FF2B5EF4-FFF2-40B4-BE49-F238E27FC236}">
                <a16:creationId xmlns:a16="http://schemas.microsoft.com/office/drawing/2014/main" id="{5A121B71-B060-F54A-3B3E-8080037FBC63}"/>
              </a:ext>
            </a:extLst>
          </p:cNvPr>
          <p:cNvPicPr>
            <a:picLocks noChangeAspect="1"/>
          </p:cNvPicPr>
          <p:nvPr/>
        </p:nvPicPr>
        <p:blipFill>
          <a:blip r:embed="rId12"/>
          <a:stretch>
            <a:fillRect/>
          </a:stretch>
        </p:blipFill>
        <p:spPr>
          <a:xfrm>
            <a:off x="9525012" y="4774676"/>
            <a:ext cx="1530610" cy="1431542"/>
          </a:xfrm>
          <a:prstGeom prst="rect">
            <a:avLst/>
          </a:prstGeom>
        </p:spPr>
      </p:pic>
      <p:grpSp>
        <p:nvGrpSpPr>
          <p:cNvPr id="61" name="Group 60">
            <a:extLst>
              <a:ext uri="{FF2B5EF4-FFF2-40B4-BE49-F238E27FC236}">
                <a16:creationId xmlns:a16="http://schemas.microsoft.com/office/drawing/2014/main" id="{D4084E37-77C0-3D3B-FB7F-AA0667D12B66}"/>
              </a:ext>
            </a:extLst>
          </p:cNvPr>
          <p:cNvGrpSpPr/>
          <p:nvPr/>
        </p:nvGrpSpPr>
        <p:grpSpPr>
          <a:xfrm>
            <a:off x="12368265" y="1150422"/>
            <a:ext cx="4928354" cy="2115688"/>
            <a:chOff x="12408941" y="624596"/>
            <a:chExt cx="6065666" cy="2603924"/>
          </a:xfrm>
        </p:grpSpPr>
        <p:pic>
          <p:nvPicPr>
            <p:cNvPr id="62" name="Picture 15">
              <a:extLst>
                <a:ext uri="{FF2B5EF4-FFF2-40B4-BE49-F238E27FC236}">
                  <a16:creationId xmlns:a16="http://schemas.microsoft.com/office/drawing/2014/main" id="{22B4F973-8A3E-310F-6841-50C260BBA414}"/>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63" name="Picture 23">
              <a:extLst>
                <a:ext uri="{FF2B5EF4-FFF2-40B4-BE49-F238E27FC236}">
                  <a16:creationId xmlns:a16="http://schemas.microsoft.com/office/drawing/2014/main" id="{01CA8676-3801-EC28-A29F-D4FE01605BB0}"/>
                </a:ext>
              </a:extLst>
            </p:cNvPr>
            <p:cNvPicPr>
              <a:picLocks noChangeAspect="1"/>
            </p:cNvPicPr>
            <p:nvPr/>
          </p:nvPicPr>
          <p:blipFill>
            <a:blip r:embed="rId13"/>
            <a:srcRect/>
            <a:stretch>
              <a:fillRect/>
            </a:stretch>
          </p:blipFill>
          <p:spPr>
            <a:xfrm>
              <a:off x="12746373" y="624596"/>
              <a:ext cx="1832014" cy="1354927"/>
            </a:xfrm>
            <a:prstGeom prst="rect">
              <a:avLst/>
            </a:prstGeom>
          </p:spPr>
        </p:pic>
        <p:pic>
          <p:nvPicPr>
            <p:cNvPr id="64" name="Picture 15">
              <a:extLst>
                <a:ext uri="{FF2B5EF4-FFF2-40B4-BE49-F238E27FC236}">
                  <a16:creationId xmlns:a16="http://schemas.microsoft.com/office/drawing/2014/main" id="{CC6E8CDA-65F8-8BE6-A3B3-450453FE0747}"/>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65" name="Picture 15">
              <a:extLst>
                <a:ext uri="{FF2B5EF4-FFF2-40B4-BE49-F238E27FC236}">
                  <a16:creationId xmlns:a16="http://schemas.microsoft.com/office/drawing/2014/main" id="{F708547D-A334-A86D-AE9A-F175ABF20465}"/>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66" name="Picture 14">
            <a:extLst>
              <a:ext uri="{FF2B5EF4-FFF2-40B4-BE49-F238E27FC236}">
                <a16:creationId xmlns:a16="http://schemas.microsoft.com/office/drawing/2014/main" id="{7899C901-AF14-DE84-C77F-D3D6FF78C0E4}"/>
              </a:ext>
            </a:extLst>
          </p:cNvPr>
          <p:cNvPicPr>
            <a:picLocks noChangeAspect="1"/>
          </p:cNvPicPr>
          <p:nvPr/>
        </p:nvPicPr>
        <p:blipFill>
          <a:blip r:embed="rId14"/>
          <a:srcRect/>
          <a:stretch>
            <a:fillRect/>
          </a:stretch>
        </p:blipFill>
        <p:spPr>
          <a:xfrm>
            <a:off x="3359470" y="982807"/>
            <a:ext cx="4531705" cy="5251614"/>
          </a:xfrm>
          <a:prstGeom prst="rect">
            <a:avLst/>
          </a:prstGeom>
        </p:spPr>
      </p:pic>
      <p:pic>
        <p:nvPicPr>
          <p:cNvPr id="67" name="1d">
            <a:extLst>
              <a:ext uri="{FF2B5EF4-FFF2-40B4-BE49-F238E27FC236}">
                <a16:creationId xmlns:a16="http://schemas.microsoft.com/office/drawing/2014/main" id="{0BF42F44-0C66-5E8C-5232-CE9092230E84}"/>
              </a:ext>
            </a:extLst>
          </p:cNvPr>
          <p:cNvPicPr>
            <a:picLocks noChangeAspect="1"/>
          </p:cNvPicPr>
          <p:nvPr/>
        </p:nvPicPr>
        <p:blipFill>
          <a:blip r:embed="rId15"/>
          <a:stretch>
            <a:fillRect/>
          </a:stretch>
        </p:blipFill>
        <p:spPr>
          <a:xfrm>
            <a:off x="4205227" y="1403784"/>
            <a:ext cx="738061" cy="1178916"/>
          </a:xfrm>
          <a:prstGeom prst="rect">
            <a:avLst/>
          </a:prstGeom>
        </p:spPr>
      </p:pic>
      <p:pic>
        <p:nvPicPr>
          <p:cNvPr id="68" name="2d">
            <a:extLst>
              <a:ext uri="{FF2B5EF4-FFF2-40B4-BE49-F238E27FC236}">
                <a16:creationId xmlns:a16="http://schemas.microsoft.com/office/drawing/2014/main" id="{E54901A0-79EE-E665-E009-B40B80416BD1}"/>
              </a:ext>
            </a:extLst>
          </p:cNvPr>
          <p:cNvPicPr>
            <a:picLocks noChangeAspect="1"/>
          </p:cNvPicPr>
          <p:nvPr/>
        </p:nvPicPr>
        <p:blipFill>
          <a:blip r:embed="rId16"/>
          <a:stretch>
            <a:fillRect/>
          </a:stretch>
        </p:blipFill>
        <p:spPr>
          <a:xfrm>
            <a:off x="4759038" y="2344903"/>
            <a:ext cx="743014" cy="1183869"/>
          </a:xfrm>
          <a:prstGeom prst="rect">
            <a:avLst/>
          </a:prstGeom>
        </p:spPr>
      </p:pic>
      <p:pic>
        <p:nvPicPr>
          <p:cNvPr id="69" name="3d">
            <a:extLst>
              <a:ext uri="{FF2B5EF4-FFF2-40B4-BE49-F238E27FC236}">
                <a16:creationId xmlns:a16="http://schemas.microsoft.com/office/drawing/2014/main" id="{A4121962-D7F8-CBC4-B606-D16406CF780F}"/>
              </a:ext>
            </a:extLst>
          </p:cNvPr>
          <p:cNvPicPr>
            <a:picLocks noChangeAspect="1"/>
          </p:cNvPicPr>
          <p:nvPr/>
        </p:nvPicPr>
        <p:blipFill>
          <a:blip r:embed="rId17"/>
          <a:stretch>
            <a:fillRect/>
          </a:stretch>
        </p:blipFill>
        <p:spPr>
          <a:xfrm>
            <a:off x="5330878" y="1403784"/>
            <a:ext cx="743014" cy="1178916"/>
          </a:xfrm>
          <a:prstGeom prst="rect">
            <a:avLst/>
          </a:prstGeom>
        </p:spPr>
      </p:pic>
      <p:pic>
        <p:nvPicPr>
          <p:cNvPr id="70" name="4d">
            <a:extLst>
              <a:ext uri="{FF2B5EF4-FFF2-40B4-BE49-F238E27FC236}">
                <a16:creationId xmlns:a16="http://schemas.microsoft.com/office/drawing/2014/main" id="{BB0DCF51-B0BA-7D0D-5C45-D6C4A43DC275}"/>
              </a:ext>
            </a:extLst>
          </p:cNvPr>
          <p:cNvPicPr>
            <a:picLocks noChangeAspect="1"/>
          </p:cNvPicPr>
          <p:nvPr/>
        </p:nvPicPr>
        <p:blipFill>
          <a:blip r:embed="rId18"/>
          <a:stretch>
            <a:fillRect/>
          </a:stretch>
        </p:blipFill>
        <p:spPr>
          <a:xfrm>
            <a:off x="5952387" y="2055962"/>
            <a:ext cx="743014" cy="1188823"/>
          </a:xfrm>
          <a:prstGeom prst="rect">
            <a:avLst/>
          </a:prstGeom>
        </p:spPr>
      </p:pic>
      <p:pic>
        <p:nvPicPr>
          <p:cNvPr id="71" name="5d">
            <a:extLst>
              <a:ext uri="{FF2B5EF4-FFF2-40B4-BE49-F238E27FC236}">
                <a16:creationId xmlns:a16="http://schemas.microsoft.com/office/drawing/2014/main" id="{7DD695B2-AB37-61FF-40DB-C0BB05E44348}"/>
              </a:ext>
            </a:extLst>
          </p:cNvPr>
          <p:cNvPicPr>
            <a:picLocks noChangeAspect="1"/>
          </p:cNvPicPr>
          <p:nvPr/>
        </p:nvPicPr>
        <p:blipFill>
          <a:blip r:embed="rId19"/>
          <a:stretch>
            <a:fillRect/>
          </a:stretch>
        </p:blipFill>
        <p:spPr>
          <a:xfrm>
            <a:off x="6728078" y="2639883"/>
            <a:ext cx="743014" cy="1203683"/>
          </a:xfrm>
          <a:prstGeom prst="rect">
            <a:avLst/>
          </a:prstGeom>
        </p:spPr>
      </p:pic>
      <p:pic>
        <p:nvPicPr>
          <p:cNvPr id="72" name="1t">
            <a:hlinkClick r:id="rId20" action="ppaction://hlinksldjump"/>
            <a:extLst>
              <a:ext uri="{FF2B5EF4-FFF2-40B4-BE49-F238E27FC236}">
                <a16:creationId xmlns:a16="http://schemas.microsoft.com/office/drawing/2014/main" id="{E5679B32-CD7C-7224-4FF4-401113E9E7AA}"/>
              </a:ext>
            </a:extLst>
          </p:cNvPr>
          <p:cNvPicPr>
            <a:picLocks noChangeAspect="1"/>
          </p:cNvPicPr>
          <p:nvPr/>
        </p:nvPicPr>
        <p:blipFill>
          <a:blip r:embed="rId15"/>
          <a:stretch>
            <a:fillRect/>
          </a:stretch>
        </p:blipFill>
        <p:spPr>
          <a:xfrm>
            <a:off x="4200074" y="1394104"/>
            <a:ext cx="738061" cy="1178916"/>
          </a:xfrm>
          <a:prstGeom prst="rect">
            <a:avLst/>
          </a:prstGeom>
        </p:spPr>
      </p:pic>
      <p:pic>
        <p:nvPicPr>
          <p:cNvPr id="73" name="2t">
            <a:hlinkClick r:id="rId21" action="ppaction://hlinksldjump"/>
            <a:extLst>
              <a:ext uri="{FF2B5EF4-FFF2-40B4-BE49-F238E27FC236}">
                <a16:creationId xmlns:a16="http://schemas.microsoft.com/office/drawing/2014/main" id="{45126BBA-1520-60E8-9793-631B72ABA9A2}"/>
              </a:ext>
            </a:extLst>
          </p:cNvPr>
          <p:cNvPicPr>
            <a:picLocks noChangeAspect="1"/>
          </p:cNvPicPr>
          <p:nvPr/>
        </p:nvPicPr>
        <p:blipFill>
          <a:blip r:embed="rId16"/>
          <a:stretch>
            <a:fillRect/>
          </a:stretch>
        </p:blipFill>
        <p:spPr>
          <a:xfrm>
            <a:off x="4759057" y="2344636"/>
            <a:ext cx="743014" cy="1183869"/>
          </a:xfrm>
          <a:prstGeom prst="rect">
            <a:avLst/>
          </a:prstGeom>
        </p:spPr>
      </p:pic>
      <p:pic>
        <p:nvPicPr>
          <p:cNvPr id="74" name="3t">
            <a:hlinkClick r:id="rId22" action="ppaction://hlinksldjump"/>
            <a:extLst>
              <a:ext uri="{FF2B5EF4-FFF2-40B4-BE49-F238E27FC236}">
                <a16:creationId xmlns:a16="http://schemas.microsoft.com/office/drawing/2014/main" id="{BC5F104D-3504-65A8-9AB1-EF3E1BDB8716}"/>
              </a:ext>
            </a:extLst>
          </p:cNvPr>
          <p:cNvPicPr>
            <a:picLocks noChangeAspect="1"/>
          </p:cNvPicPr>
          <p:nvPr/>
        </p:nvPicPr>
        <p:blipFill>
          <a:blip r:embed="rId17"/>
          <a:stretch>
            <a:fillRect/>
          </a:stretch>
        </p:blipFill>
        <p:spPr>
          <a:xfrm>
            <a:off x="5343955" y="1394104"/>
            <a:ext cx="743014" cy="1178916"/>
          </a:xfrm>
          <a:prstGeom prst="rect">
            <a:avLst/>
          </a:prstGeom>
        </p:spPr>
      </p:pic>
      <p:pic>
        <p:nvPicPr>
          <p:cNvPr id="75" name="4t">
            <a:hlinkClick r:id="rId23" action="ppaction://hlinksldjump"/>
            <a:extLst>
              <a:ext uri="{FF2B5EF4-FFF2-40B4-BE49-F238E27FC236}">
                <a16:creationId xmlns:a16="http://schemas.microsoft.com/office/drawing/2014/main" id="{AF1CCE51-2F84-4DA9-10D0-66E081530E2F}"/>
              </a:ext>
            </a:extLst>
          </p:cNvPr>
          <p:cNvPicPr>
            <a:picLocks noChangeAspect="1"/>
          </p:cNvPicPr>
          <p:nvPr/>
        </p:nvPicPr>
        <p:blipFill>
          <a:blip r:embed="rId18"/>
          <a:stretch>
            <a:fillRect/>
          </a:stretch>
        </p:blipFill>
        <p:spPr>
          <a:xfrm>
            <a:off x="5947464" y="2055962"/>
            <a:ext cx="743014" cy="1188823"/>
          </a:xfrm>
          <a:prstGeom prst="rect">
            <a:avLst/>
          </a:prstGeom>
        </p:spPr>
      </p:pic>
      <p:pic>
        <p:nvPicPr>
          <p:cNvPr id="76" name="5t">
            <a:hlinkClick r:id="rId24" action="ppaction://hlinksldjump"/>
            <a:extLst>
              <a:ext uri="{FF2B5EF4-FFF2-40B4-BE49-F238E27FC236}">
                <a16:creationId xmlns:a16="http://schemas.microsoft.com/office/drawing/2014/main" id="{5E088828-2DF6-7BF0-4C89-7B06CC21A825}"/>
              </a:ext>
            </a:extLst>
          </p:cNvPr>
          <p:cNvPicPr>
            <a:picLocks noChangeAspect="1"/>
          </p:cNvPicPr>
          <p:nvPr/>
        </p:nvPicPr>
        <p:blipFill>
          <a:blip r:embed="rId19"/>
          <a:stretch>
            <a:fillRect/>
          </a:stretch>
        </p:blipFill>
        <p:spPr>
          <a:xfrm>
            <a:off x="6728674" y="2632453"/>
            <a:ext cx="743014" cy="1203683"/>
          </a:xfrm>
          <a:prstGeom prst="rect">
            <a:avLst/>
          </a:prstGeom>
        </p:spPr>
      </p:pic>
      <p:pic>
        <p:nvPicPr>
          <p:cNvPr id="77" name="Picture 76">
            <a:extLst>
              <a:ext uri="{FF2B5EF4-FFF2-40B4-BE49-F238E27FC236}">
                <a16:creationId xmlns:a16="http://schemas.microsoft.com/office/drawing/2014/main" id="{4C815A19-296F-4897-7F81-ABC32327FB9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spTree>
    <p:extLst>
      <p:ext uri="{BB962C8B-B14F-4D97-AF65-F5344CB8AC3E}">
        <p14:creationId xmlns:p14="http://schemas.microsoft.com/office/powerpoint/2010/main" val="253439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35"/>
                                        </p:tgtEl>
                                        <p:attrNameLst>
                                          <p:attrName>r</p:attrName>
                                        </p:attrNameLst>
                                      </p:cBhvr>
                                    </p:animRot>
                                  </p:childTnLst>
                                </p:cTn>
                              </p:par>
                              <p:par>
                                <p:cTn id="7" presetID="2" presetClass="entr" presetSubtype="2" repeatCount="indefinite" fill="hold" nodeType="withEffect">
                                  <p:stCondLst>
                                    <p:cond delay="0"/>
                                  </p:stCondLst>
                                  <p:childTnLst>
                                    <p:set>
                                      <p:cBhvr>
                                        <p:cTn id="8" dur="1" fill="hold">
                                          <p:stCondLst>
                                            <p:cond delay="0"/>
                                          </p:stCondLst>
                                        </p:cTn>
                                        <p:tgtEl>
                                          <p:spTgt spid="36"/>
                                        </p:tgtEl>
                                        <p:attrNameLst>
                                          <p:attrName>style.visibility</p:attrName>
                                        </p:attrNameLst>
                                      </p:cBhvr>
                                      <p:to>
                                        <p:strVal val="visible"/>
                                      </p:to>
                                    </p:set>
                                    <p:anim calcmode="lin" valueType="num">
                                      <p:cBhvr additive="base">
                                        <p:cTn id="9" dur="10000" fill="hold"/>
                                        <p:tgtEl>
                                          <p:spTgt spid="36"/>
                                        </p:tgtEl>
                                        <p:attrNameLst>
                                          <p:attrName>ppt_x</p:attrName>
                                        </p:attrNameLst>
                                      </p:cBhvr>
                                      <p:tavLst>
                                        <p:tav tm="0">
                                          <p:val>
                                            <p:strVal val="1+#ppt_w/2"/>
                                          </p:val>
                                        </p:tav>
                                        <p:tav tm="100000">
                                          <p:val>
                                            <p:strVal val="#ppt_x"/>
                                          </p:val>
                                        </p:tav>
                                      </p:tavLst>
                                    </p:anim>
                                    <p:anim calcmode="lin" valueType="num">
                                      <p:cBhvr additive="base">
                                        <p:cTn id="10" dur="10000" fill="hold"/>
                                        <p:tgtEl>
                                          <p:spTgt spid="36"/>
                                        </p:tgtEl>
                                        <p:attrNameLst>
                                          <p:attrName>ppt_y</p:attrName>
                                        </p:attrNameLst>
                                      </p:cBhvr>
                                      <p:tavLst>
                                        <p:tav tm="0">
                                          <p:val>
                                            <p:strVal val="#ppt_y"/>
                                          </p:val>
                                        </p:tav>
                                        <p:tav tm="100000">
                                          <p:val>
                                            <p:strVal val="#ppt_y"/>
                                          </p:val>
                                        </p:tav>
                                      </p:tavLst>
                                    </p:anim>
                                  </p:childTnLst>
                                </p:cTn>
                              </p:par>
                              <p:par>
                                <p:cTn id="11" presetID="2" presetClass="entr" presetSubtype="8" repeatCount="indefinite"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8000" fill="hold"/>
                                        <p:tgtEl>
                                          <p:spTgt spid="61"/>
                                        </p:tgtEl>
                                        <p:attrNameLst>
                                          <p:attrName>ppt_x</p:attrName>
                                        </p:attrNameLst>
                                      </p:cBhvr>
                                      <p:tavLst>
                                        <p:tav tm="0">
                                          <p:val>
                                            <p:strVal val="0-#ppt_w/2"/>
                                          </p:val>
                                        </p:tav>
                                        <p:tav tm="100000">
                                          <p:val>
                                            <p:strVal val="#ppt_x"/>
                                          </p:val>
                                        </p:tav>
                                      </p:tavLst>
                                    </p:anim>
                                    <p:anim calcmode="lin" valueType="num">
                                      <p:cBhvr additive="base">
                                        <p:cTn id="14" dur="80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72"/>
                    </p:tgtEl>
                  </p:cond>
                </p:stCondLst>
                <p:endSync evt="end" delay="0">
                  <p:rtn val="all"/>
                </p:endSync>
                <p:childTnLst>
                  <p:par>
                    <p:cTn id="16" fill="hold">
                      <p:stCondLst>
                        <p:cond delay="0"/>
                      </p:stCondLst>
                      <p:childTnLst>
                        <p:par>
                          <p:cTn id="17" fill="hold">
                            <p:stCondLst>
                              <p:cond delay="0"/>
                            </p:stCondLst>
                            <p:childTnLst>
                              <p:par>
                                <p:cTn id="18" presetID="42" presetClass="exit" presetSubtype="0" fill="hold" nodeType="clickEffect">
                                  <p:stCondLst>
                                    <p:cond delay="0"/>
                                  </p:stCondLst>
                                  <p:childTnLst>
                                    <p:animEffect transition="out" filter="fade">
                                      <p:cBhvr>
                                        <p:cTn id="19" dur="750"/>
                                        <p:tgtEl>
                                          <p:spTgt spid="67"/>
                                        </p:tgtEl>
                                      </p:cBhvr>
                                    </p:animEffect>
                                    <p:anim calcmode="lin" valueType="num">
                                      <p:cBhvr>
                                        <p:cTn id="20" dur="750"/>
                                        <p:tgtEl>
                                          <p:spTgt spid="67"/>
                                        </p:tgtEl>
                                        <p:attrNameLst>
                                          <p:attrName>ppt_x</p:attrName>
                                        </p:attrNameLst>
                                      </p:cBhvr>
                                      <p:tavLst>
                                        <p:tav tm="0">
                                          <p:val>
                                            <p:strVal val="ppt_x"/>
                                          </p:val>
                                        </p:tav>
                                        <p:tav tm="100000">
                                          <p:val>
                                            <p:strVal val="ppt_x"/>
                                          </p:val>
                                        </p:tav>
                                      </p:tavLst>
                                    </p:anim>
                                    <p:anim calcmode="lin" valueType="num">
                                      <p:cBhvr>
                                        <p:cTn id="21" dur="750"/>
                                        <p:tgtEl>
                                          <p:spTgt spid="67"/>
                                        </p:tgtEl>
                                        <p:attrNameLst>
                                          <p:attrName>ppt_y</p:attrName>
                                        </p:attrNameLst>
                                      </p:cBhvr>
                                      <p:tavLst>
                                        <p:tav tm="0">
                                          <p:val>
                                            <p:strVal val="ppt_y"/>
                                          </p:val>
                                        </p:tav>
                                        <p:tav tm="100000">
                                          <p:val>
                                            <p:strVal val="ppt_y+.1"/>
                                          </p:val>
                                        </p:tav>
                                      </p:tavLst>
                                    </p:anim>
                                    <p:set>
                                      <p:cBhvr>
                                        <p:cTn id="22" dur="1" fill="hold">
                                          <p:stCondLst>
                                            <p:cond delay="749"/>
                                          </p:stCondLst>
                                        </p:cTn>
                                        <p:tgtEl>
                                          <p:spTgt spid="67"/>
                                        </p:tgtEl>
                                        <p:attrNameLst>
                                          <p:attrName>style.visibility</p:attrName>
                                        </p:attrNameLst>
                                      </p:cBhvr>
                                      <p:to>
                                        <p:strVal val="hidden"/>
                                      </p:to>
                                    </p:set>
                                  </p:childTnLst>
                                </p:cTn>
                              </p:par>
                              <p:par>
                                <p:cTn id="23" presetID="42" presetClass="exit" presetSubtype="0" fill="hold" nodeType="withEffect">
                                  <p:stCondLst>
                                    <p:cond delay="0"/>
                                  </p:stCondLst>
                                  <p:childTnLst>
                                    <p:animEffect transition="out" filter="fade">
                                      <p:cBhvr>
                                        <p:cTn id="24" dur="750"/>
                                        <p:tgtEl>
                                          <p:spTgt spid="72"/>
                                        </p:tgtEl>
                                      </p:cBhvr>
                                    </p:animEffect>
                                    <p:anim calcmode="lin" valueType="num">
                                      <p:cBhvr>
                                        <p:cTn id="25" dur="750"/>
                                        <p:tgtEl>
                                          <p:spTgt spid="72"/>
                                        </p:tgtEl>
                                        <p:attrNameLst>
                                          <p:attrName>ppt_x</p:attrName>
                                        </p:attrNameLst>
                                      </p:cBhvr>
                                      <p:tavLst>
                                        <p:tav tm="0">
                                          <p:val>
                                            <p:strVal val="ppt_x"/>
                                          </p:val>
                                        </p:tav>
                                        <p:tav tm="100000">
                                          <p:val>
                                            <p:strVal val="ppt_x"/>
                                          </p:val>
                                        </p:tav>
                                      </p:tavLst>
                                    </p:anim>
                                    <p:anim calcmode="lin" valueType="num">
                                      <p:cBhvr>
                                        <p:cTn id="26" dur="750"/>
                                        <p:tgtEl>
                                          <p:spTgt spid="72"/>
                                        </p:tgtEl>
                                        <p:attrNameLst>
                                          <p:attrName>ppt_y</p:attrName>
                                        </p:attrNameLst>
                                      </p:cBhvr>
                                      <p:tavLst>
                                        <p:tav tm="0">
                                          <p:val>
                                            <p:strVal val="ppt_y"/>
                                          </p:val>
                                        </p:tav>
                                        <p:tav tm="100000">
                                          <p:val>
                                            <p:strVal val="ppt_y+.1"/>
                                          </p:val>
                                        </p:tav>
                                      </p:tavLst>
                                    </p:anim>
                                    <p:set>
                                      <p:cBhvr>
                                        <p:cTn id="27" dur="1" fill="hold">
                                          <p:stCondLst>
                                            <p:cond delay="74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28" restart="whenNotActive" fill="hold" evtFilter="cancelBubble" nodeType="interactiveSeq">
                <p:stCondLst>
                  <p:cond evt="onClick" delay="0">
                    <p:tgtEl>
                      <p:spTgt spid="73"/>
                    </p:tgtEl>
                  </p:cond>
                </p:stCondLst>
                <p:endSync evt="end" delay="0">
                  <p:rtn val="all"/>
                </p:endSync>
                <p:childTnLst>
                  <p:par>
                    <p:cTn id="29" fill="hold">
                      <p:stCondLst>
                        <p:cond delay="0"/>
                      </p:stCondLst>
                      <p:childTnLst>
                        <p:par>
                          <p:cTn id="30" fill="hold">
                            <p:stCondLst>
                              <p:cond delay="0"/>
                            </p:stCondLst>
                            <p:childTnLst>
                              <p:par>
                                <p:cTn id="31" presetID="42" presetClass="exit" presetSubtype="0" fill="hold" nodeType="withEffect">
                                  <p:stCondLst>
                                    <p:cond delay="0"/>
                                  </p:stCondLst>
                                  <p:childTnLst>
                                    <p:animEffect transition="out" filter="fade">
                                      <p:cBhvr>
                                        <p:cTn id="32" dur="750"/>
                                        <p:tgtEl>
                                          <p:spTgt spid="68"/>
                                        </p:tgtEl>
                                      </p:cBhvr>
                                    </p:animEffect>
                                    <p:anim calcmode="lin" valueType="num">
                                      <p:cBhvr>
                                        <p:cTn id="33" dur="750"/>
                                        <p:tgtEl>
                                          <p:spTgt spid="68"/>
                                        </p:tgtEl>
                                        <p:attrNameLst>
                                          <p:attrName>ppt_x</p:attrName>
                                        </p:attrNameLst>
                                      </p:cBhvr>
                                      <p:tavLst>
                                        <p:tav tm="0">
                                          <p:val>
                                            <p:strVal val="ppt_x"/>
                                          </p:val>
                                        </p:tav>
                                        <p:tav tm="100000">
                                          <p:val>
                                            <p:strVal val="ppt_x"/>
                                          </p:val>
                                        </p:tav>
                                      </p:tavLst>
                                    </p:anim>
                                    <p:anim calcmode="lin" valueType="num">
                                      <p:cBhvr>
                                        <p:cTn id="34" dur="750"/>
                                        <p:tgtEl>
                                          <p:spTgt spid="68"/>
                                        </p:tgtEl>
                                        <p:attrNameLst>
                                          <p:attrName>ppt_y</p:attrName>
                                        </p:attrNameLst>
                                      </p:cBhvr>
                                      <p:tavLst>
                                        <p:tav tm="0">
                                          <p:val>
                                            <p:strVal val="ppt_y"/>
                                          </p:val>
                                        </p:tav>
                                        <p:tav tm="100000">
                                          <p:val>
                                            <p:strVal val="ppt_y+.1"/>
                                          </p:val>
                                        </p:tav>
                                      </p:tavLst>
                                    </p:anim>
                                    <p:set>
                                      <p:cBhvr>
                                        <p:cTn id="35" dur="1" fill="hold">
                                          <p:stCondLst>
                                            <p:cond delay="749"/>
                                          </p:stCondLst>
                                        </p:cTn>
                                        <p:tgtEl>
                                          <p:spTgt spid="68"/>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750"/>
                                        <p:tgtEl>
                                          <p:spTgt spid="73"/>
                                        </p:tgtEl>
                                      </p:cBhvr>
                                    </p:animEffect>
                                    <p:anim calcmode="lin" valueType="num">
                                      <p:cBhvr>
                                        <p:cTn id="38" dur="750"/>
                                        <p:tgtEl>
                                          <p:spTgt spid="73"/>
                                        </p:tgtEl>
                                        <p:attrNameLst>
                                          <p:attrName>ppt_x</p:attrName>
                                        </p:attrNameLst>
                                      </p:cBhvr>
                                      <p:tavLst>
                                        <p:tav tm="0">
                                          <p:val>
                                            <p:strVal val="ppt_x"/>
                                          </p:val>
                                        </p:tav>
                                        <p:tav tm="100000">
                                          <p:val>
                                            <p:strVal val="ppt_x"/>
                                          </p:val>
                                        </p:tav>
                                      </p:tavLst>
                                    </p:anim>
                                    <p:anim calcmode="lin" valueType="num">
                                      <p:cBhvr>
                                        <p:cTn id="39" dur="750"/>
                                        <p:tgtEl>
                                          <p:spTgt spid="73"/>
                                        </p:tgtEl>
                                        <p:attrNameLst>
                                          <p:attrName>ppt_y</p:attrName>
                                        </p:attrNameLst>
                                      </p:cBhvr>
                                      <p:tavLst>
                                        <p:tav tm="0">
                                          <p:val>
                                            <p:strVal val="ppt_y"/>
                                          </p:val>
                                        </p:tav>
                                        <p:tav tm="100000">
                                          <p:val>
                                            <p:strVal val="ppt_y+.1"/>
                                          </p:val>
                                        </p:tav>
                                      </p:tavLst>
                                    </p:anim>
                                    <p:set>
                                      <p:cBhvr>
                                        <p:cTn id="40" dur="1" fill="hold">
                                          <p:stCondLst>
                                            <p:cond delay="74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41" restart="whenNotActive" fill="hold" evtFilter="cancelBubble" nodeType="interactiveSeq">
                <p:stCondLst>
                  <p:cond evt="onClick" delay="0">
                    <p:tgtEl>
                      <p:spTgt spid="74"/>
                    </p:tgtEl>
                  </p:cond>
                </p:stCondLst>
                <p:endSync evt="end" delay="0">
                  <p:rtn val="all"/>
                </p:endSync>
                <p:childTnLst>
                  <p:par>
                    <p:cTn id="42" fill="hold">
                      <p:stCondLst>
                        <p:cond delay="0"/>
                      </p:stCondLst>
                      <p:childTnLst>
                        <p:par>
                          <p:cTn id="43" fill="hold">
                            <p:stCondLst>
                              <p:cond delay="0"/>
                            </p:stCondLst>
                            <p:childTnLst>
                              <p:par>
                                <p:cTn id="44" presetID="42" presetClass="exit" presetSubtype="0" fill="hold" nodeType="withEffect">
                                  <p:stCondLst>
                                    <p:cond delay="0"/>
                                  </p:stCondLst>
                                  <p:childTnLst>
                                    <p:animEffect transition="out" filter="fade">
                                      <p:cBhvr>
                                        <p:cTn id="45" dur="750"/>
                                        <p:tgtEl>
                                          <p:spTgt spid="69"/>
                                        </p:tgtEl>
                                      </p:cBhvr>
                                    </p:animEffect>
                                    <p:anim calcmode="lin" valueType="num">
                                      <p:cBhvr>
                                        <p:cTn id="46" dur="750"/>
                                        <p:tgtEl>
                                          <p:spTgt spid="69"/>
                                        </p:tgtEl>
                                        <p:attrNameLst>
                                          <p:attrName>ppt_x</p:attrName>
                                        </p:attrNameLst>
                                      </p:cBhvr>
                                      <p:tavLst>
                                        <p:tav tm="0">
                                          <p:val>
                                            <p:strVal val="ppt_x"/>
                                          </p:val>
                                        </p:tav>
                                        <p:tav tm="100000">
                                          <p:val>
                                            <p:strVal val="ppt_x"/>
                                          </p:val>
                                        </p:tav>
                                      </p:tavLst>
                                    </p:anim>
                                    <p:anim calcmode="lin" valueType="num">
                                      <p:cBhvr>
                                        <p:cTn id="47" dur="750"/>
                                        <p:tgtEl>
                                          <p:spTgt spid="69"/>
                                        </p:tgtEl>
                                        <p:attrNameLst>
                                          <p:attrName>ppt_y</p:attrName>
                                        </p:attrNameLst>
                                      </p:cBhvr>
                                      <p:tavLst>
                                        <p:tav tm="0">
                                          <p:val>
                                            <p:strVal val="ppt_y"/>
                                          </p:val>
                                        </p:tav>
                                        <p:tav tm="100000">
                                          <p:val>
                                            <p:strVal val="ppt_y+.1"/>
                                          </p:val>
                                        </p:tav>
                                      </p:tavLst>
                                    </p:anim>
                                    <p:set>
                                      <p:cBhvr>
                                        <p:cTn id="48" dur="1" fill="hold">
                                          <p:stCondLst>
                                            <p:cond delay="749"/>
                                          </p:stCondLst>
                                        </p:cTn>
                                        <p:tgtEl>
                                          <p:spTgt spid="69"/>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750"/>
                                        <p:tgtEl>
                                          <p:spTgt spid="74"/>
                                        </p:tgtEl>
                                      </p:cBhvr>
                                    </p:animEffect>
                                    <p:anim calcmode="lin" valueType="num">
                                      <p:cBhvr>
                                        <p:cTn id="51" dur="750"/>
                                        <p:tgtEl>
                                          <p:spTgt spid="74"/>
                                        </p:tgtEl>
                                        <p:attrNameLst>
                                          <p:attrName>ppt_x</p:attrName>
                                        </p:attrNameLst>
                                      </p:cBhvr>
                                      <p:tavLst>
                                        <p:tav tm="0">
                                          <p:val>
                                            <p:strVal val="ppt_x"/>
                                          </p:val>
                                        </p:tav>
                                        <p:tav tm="100000">
                                          <p:val>
                                            <p:strVal val="ppt_x"/>
                                          </p:val>
                                        </p:tav>
                                      </p:tavLst>
                                    </p:anim>
                                    <p:anim calcmode="lin" valueType="num">
                                      <p:cBhvr>
                                        <p:cTn id="52" dur="750"/>
                                        <p:tgtEl>
                                          <p:spTgt spid="74"/>
                                        </p:tgtEl>
                                        <p:attrNameLst>
                                          <p:attrName>ppt_y</p:attrName>
                                        </p:attrNameLst>
                                      </p:cBhvr>
                                      <p:tavLst>
                                        <p:tav tm="0">
                                          <p:val>
                                            <p:strVal val="ppt_y"/>
                                          </p:val>
                                        </p:tav>
                                        <p:tav tm="100000">
                                          <p:val>
                                            <p:strVal val="ppt_y+.1"/>
                                          </p:val>
                                        </p:tav>
                                      </p:tavLst>
                                    </p:anim>
                                    <p:set>
                                      <p:cBhvr>
                                        <p:cTn id="53" dur="1" fill="hold">
                                          <p:stCondLst>
                                            <p:cond delay="74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54" restart="whenNotActive" fill="hold" evtFilter="cancelBubble" nodeType="interactiveSeq">
                <p:stCondLst>
                  <p:cond evt="onClick" delay="0">
                    <p:tgtEl>
                      <p:spTgt spid="75"/>
                    </p:tgtEl>
                  </p:cond>
                </p:stCondLst>
                <p:endSync evt="end" delay="0">
                  <p:rtn val="all"/>
                </p:endSync>
                <p:childTnLst>
                  <p:par>
                    <p:cTn id="55" fill="hold">
                      <p:stCondLst>
                        <p:cond delay="0"/>
                      </p:stCondLst>
                      <p:childTnLst>
                        <p:par>
                          <p:cTn id="56" fill="hold">
                            <p:stCondLst>
                              <p:cond delay="0"/>
                            </p:stCondLst>
                            <p:childTnLst>
                              <p:par>
                                <p:cTn id="57" presetID="42" presetClass="exit" presetSubtype="0" fill="hold" nodeType="withEffect">
                                  <p:stCondLst>
                                    <p:cond delay="0"/>
                                  </p:stCondLst>
                                  <p:childTnLst>
                                    <p:animEffect transition="out" filter="fade">
                                      <p:cBhvr>
                                        <p:cTn id="58" dur="750"/>
                                        <p:tgtEl>
                                          <p:spTgt spid="70"/>
                                        </p:tgtEl>
                                      </p:cBhvr>
                                    </p:animEffect>
                                    <p:anim calcmode="lin" valueType="num">
                                      <p:cBhvr>
                                        <p:cTn id="59" dur="750"/>
                                        <p:tgtEl>
                                          <p:spTgt spid="70"/>
                                        </p:tgtEl>
                                        <p:attrNameLst>
                                          <p:attrName>ppt_x</p:attrName>
                                        </p:attrNameLst>
                                      </p:cBhvr>
                                      <p:tavLst>
                                        <p:tav tm="0">
                                          <p:val>
                                            <p:strVal val="ppt_x"/>
                                          </p:val>
                                        </p:tav>
                                        <p:tav tm="100000">
                                          <p:val>
                                            <p:strVal val="ppt_x"/>
                                          </p:val>
                                        </p:tav>
                                      </p:tavLst>
                                    </p:anim>
                                    <p:anim calcmode="lin" valueType="num">
                                      <p:cBhvr>
                                        <p:cTn id="60" dur="750"/>
                                        <p:tgtEl>
                                          <p:spTgt spid="70"/>
                                        </p:tgtEl>
                                        <p:attrNameLst>
                                          <p:attrName>ppt_y</p:attrName>
                                        </p:attrNameLst>
                                      </p:cBhvr>
                                      <p:tavLst>
                                        <p:tav tm="0">
                                          <p:val>
                                            <p:strVal val="ppt_y"/>
                                          </p:val>
                                        </p:tav>
                                        <p:tav tm="100000">
                                          <p:val>
                                            <p:strVal val="ppt_y+.1"/>
                                          </p:val>
                                        </p:tav>
                                      </p:tavLst>
                                    </p:anim>
                                    <p:set>
                                      <p:cBhvr>
                                        <p:cTn id="61" dur="1" fill="hold">
                                          <p:stCondLst>
                                            <p:cond delay="749"/>
                                          </p:stCondLst>
                                        </p:cTn>
                                        <p:tgtEl>
                                          <p:spTgt spid="70"/>
                                        </p:tgtEl>
                                        <p:attrNameLst>
                                          <p:attrName>style.visibility</p:attrName>
                                        </p:attrNameLst>
                                      </p:cBhvr>
                                      <p:to>
                                        <p:strVal val="hidden"/>
                                      </p:to>
                                    </p:set>
                                  </p:childTnLst>
                                </p:cTn>
                              </p:par>
                              <p:par>
                                <p:cTn id="62" presetID="42" presetClass="exit" presetSubtype="0" fill="hold" nodeType="withEffect">
                                  <p:stCondLst>
                                    <p:cond delay="0"/>
                                  </p:stCondLst>
                                  <p:childTnLst>
                                    <p:animEffect transition="out" filter="fade">
                                      <p:cBhvr>
                                        <p:cTn id="63" dur="750"/>
                                        <p:tgtEl>
                                          <p:spTgt spid="75"/>
                                        </p:tgtEl>
                                      </p:cBhvr>
                                    </p:animEffect>
                                    <p:anim calcmode="lin" valueType="num">
                                      <p:cBhvr>
                                        <p:cTn id="64" dur="750"/>
                                        <p:tgtEl>
                                          <p:spTgt spid="75"/>
                                        </p:tgtEl>
                                        <p:attrNameLst>
                                          <p:attrName>ppt_x</p:attrName>
                                        </p:attrNameLst>
                                      </p:cBhvr>
                                      <p:tavLst>
                                        <p:tav tm="0">
                                          <p:val>
                                            <p:strVal val="ppt_x"/>
                                          </p:val>
                                        </p:tav>
                                        <p:tav tm="100000">
                                          <p:val>
                                            <p:strVal val="ppt_x"/>
                                          </p:val>
                                        </p:tav>
                                      </p:tavLst>
                                    </p:anim>
                                    <p:anim calcmode="lin" valueType="num">
                                      <p:cBhvr>
                                        <p:cTn id="65" dur="750"/>
                                        <p:tgtEl>
                                          <p:spTgt spid="75"/>
                                        </p:tgtEl>
                                        <p:attrNameLst>
                                          <p:attrName>ppt_y</p:attrName>
                                        </p:attrNameLst>
                                      </p:cBhvr>
                                      <p:tavLst>
                                        <p:tav tm="0">
                                          <p:val>
                                            <p:strVal val="ppt_y"/>
                                          </p:val>
                                        </p:tav>
                                        <p:tav tm="100000">
                                          <p:val>
                                            <p:strVal val="ppt_y+.1"/>
                                          </p:val>
                                        </p:tav>
                                      </p:tavLst>
                                    </p:anim>
                                    <p:set>
                                      <p:cBhvr>
                                        <p:cTn id="66" dur="1" fill="hold">
                                          <p:stCondLst>
                                            <p:cond delay="74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7" restart="whenNotActive" fill="hold" evtFilter="cancelBubble" nodeType="interactiveSeq">
                <p:stCondLst>
                  <p:cond evt="onClick" delay="0">
                    <p:tgtEl>
                      <p:spTgt spid="76"/>
                    </p:tgtEl>
                  </p:cond>
                </p:stCondLst>
                <p:endSync evt="end" delay="0">
                  <p:rtn val="all"/>
                </p:endSync>
                <p:childTnLst>
                  <p:par>
                    <p:cTn id="68" fill="hold">
                      <p:stCondLst>
                        <p:cond delay="0"/>
                      </p:stCondLst>
                      <p:childTnLst>
                        <p:par>
                          <p:cTn id="69" fill="hold">
                            <p:stCondLst>
                              <p:cond delay="0"/>
                            </p:stCondLst>
                            <p:childTnLst>
                              <p:par>
                                <p:cTn id="70" presetID="42" presetClass="exit" presetSubtype="0" fill="hold" nodeType="clickEffect">
                                  <p:stCondLst>
                                    <p:cond delay="0"/>
                                  </p:stCondLst>
                                  <p:childTnLst>
                                    <p:animEffect transition="out" filter="fade">
                                      <p:cBhvr>
                                        <p:cTn id="71" dur="750"/>
                                        <p:tgtEl>
                                          <p:spTgt spid="71"/>
                                        </p:tgtEl>
                                      </p:cBhvr>
                                    </p:animEffect>
                                    <p:anim calcmode="lin" valueType="num">
                                      <p:cBhvr>
                                        <p:cTn id="72" dur="750"/>
                                        <p:tgtEl>
                                          <p:spTgt spid="71"/>
                                        </p:tgtEl>
                                        <p:attrNameLst>
                                          <p:attrName>ppt_x</p:attrName>
                                        </p:attrNameLst>
                                      </p:cBhvr>
                                      <p:tavLst>
                                        <p:tav tm="0">
                                          <p:val>
                                            <p:strVal val="ppt_x"/>
                                          </p:val>
                                        </p:tav>
                                        <p:tav tm="100000">
                                          <p:val>
                                            <p:strVal val="ppt_x"/>
                                          </p:val>
                                        </p:tav>
                                      </p:tavLst>
                                    </p:anim>
                                    <p:anim calcmode="lin" valueType="num">
                                      <p:cBhvr>
                                        <p:cTn id="73" dur="750"/>
                                        <p:tgtEl>
                                          <p:spTgt spid="71"/>
                                        </p:tgtEl>
                                        <p:attrNameLst>
                                          <p:attrName>ppt_y</p:attrName>
                                        </p:attrNameLst>
                                      </p:cBhvr>
                                      <p:tavLst>
                                        <p:tav tm="0">
                                          <p:val>
                                            <p:strVal val="ppt_y"/>
                                          </p:val>
                                        </p:tav>
                                        <p:tav tm="100000">
                                          <p:val>
                                            <p:strVal val="ppt_y+.1"/>
                                          </p:val>
                                        </p:tav>
                                      </p:tavLst>
                                    </p:anim>
                                    <p:set>
                                      <p:cBhvr>
                                        <p:cTn id="74" dur="1" fill="hold">
                                          <p:stCondLst>
                                            <p:cond delay="749"/>
                                          </p:stCondLst>
                                        </p:cTn>
                                        <p:tgtEl>
                                          <p:spTgt spid="71"/>
                                        </p:tgtEl>
                                        <p:attrNameLst>
                                          <p:attrName>style.visibility</p:attrName>
                                        </p:attrNameLst>
                                      </p:cBhvr>
                                      <p:to>
                                        <p:strVal val="hidden"/>
                                      </p:to>
                                    </p:set>
                                  </p:childTnLst>
                                </p:cTn>
                              </p:par>
                              <p:par>
                                <p:cTn id="75" presetID="42" presetClass="exit" presetSubtype="0" fill="hold" nodeType="withEffect">
                                  <p:stCondLst>
                                    <p:cond delay="0"/>
                                  </p:stCondLst>
                                  <p:childTnLst>
                                    <p:animEffect transition="out" filter="fade">
                                      <p:cBhvr>
                                        <p:cTn id="76" dur="750"/>
                                        <p:tgtEl>
                                          <p:spTgt spid="76"/>
                                        </p:tgtEl>
                                      </p:cBhvr>
                                    </p:animEffect>
                                    <p:anim calcmode="lin" valueType="num">
                                      <p:cBhvr>
                                        <p:cTn id="77" dur="750"/>
                                        <p:tgtEl>
                                          <p:spTgt spid="76"/>
                                        </p:tgtEl>
                                        <p:attrNameLst>
                                          <p:attrName>ppt_x</p:attrName>
                                        </p:attrNameLst>
                                      </p:cBhvr>
                                      <p:tavLst>
                                        <p:tav tm="0">
                                          <p:val>
                                            <p:strVal val="ppt_x"/>
                                          </p:val>
                                        </p:tav>
                                        <p:tav tm="100000">
                                          <p:val>
                                            <p:strVal val="ppt_x"/>
                                          </p:val>
                                        </p:tav>
                                      </p:tavLst>
                                    </p:anim>
                                    <p:anim calcmode="lin" valueType="num">
                                      <p:cBhvr>
                                        <p:cTn id="78" dur="750"/>
                                        <p:tgtEl>
                                          <p:spTgt spid="76"/>
                                        </p:tgtEl>
                                        <p:attrNameLst>
                                          <p:attrName>ppt_y</p:attrName>
                                        </p:attrNameLst>
                                      </p:cBhvr>
                                      <p:tavLst>
                                        <p:tav tm="0">
                                          <p:val>
                                            <p:strVal val="ppt_y"/>
                                          </p:val>
                                        </p:tav>
                                        <p:tav tm="100000">
                                          <p:val>
                                            <p:strVal val="ppt_y+.1"/>
                                          </p:val>
                                        </p:tav>
                                      </p:tavLst>
                                    </p:anim>
                                    <p:set>
                                      <p:cBhvr>
                                        <p:cTn id="79" dur="1" fill="hold">
                                          <p:stCondLst>
                                            <p:cond delay="74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p:cNvGrpSpPr/>
        <p:nvPr/>
      </p:nvGrpSpPr>
      <p:grpSpPr>
        <a:xfrm>
          <a:off x="0" y="0"/>
          <a:ext cx="0" cy="0"/>
          <a:chOff x="0" y="0"/>
          <a:chExt cx="0" cy="0"/>
        </a:xfrm>
      </p:grpSpPr>
      <p:pic>
        <p:nvPicPr>
          <p:cNvPr id="15" name="Correct sound effect and wrong sound effect (mp3cut.net)">
            <a:hlinkClick r:id="" action="ppaction://media"/>
            <a:extLst>
              <a:ext uri="{FF2B5EF4-FFF2-40B4-BE49-F238E27FC236}">
                <a16:creationId xmlns:a16="http://schemas.microsoft.com/office/drawing/2014/main" id="{2AADEDEE-F526-7883-A888-F3CB1F4BC27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77421" y="-517779"/>
            <a:ext cx="395983" cy="395983"/>
          </a:xfrm>
          <a:prstGeom prst="rect">
            <a:avLst/>
          </a:prstGeom>
        </p:spPr>
      </p:pic>
      <p:pic>
        <p:nvPicPr>
          <p:cNvPr id="16" name="Correct sound effect and wrong sound effect (mp3cut.net) (1)">
            <a:hlinkClick r:id="" action="ppaction://media"/>
            <a:extLst>
              <a:ext uri="{FF2B5EF4-FFF2-40B4-BE49-F238E27FC236}">
                <a16:creationId xmlns:a16="http://schemas.microsoft.com/office/drawing/2014/main" id="{C598DC8D-8AA6-3D6B-84A2-46FCDF58DE9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455497" y="-517779"/>
            <a:ext cx="395983" cy="395983"/>
          </a:xfrm>
          <a:prstGeom prst="rect">
            <a:avLst/>
          </a:prstGeom>
        </p:spPr>
      </p:pic>
      <p:sp>
        <p:nvSpPr>
          <p:cNvPr id="17" name="Rectangle: Rounded Corners 6">
            <a:extLst>
              <a:ext uri="{FF2B5EF4-FFF2-40B4-BE49-F238E27FC236}">
                <a16:creationId xmlns:a16="http://schemas.microsoft.com/office/drawing/2014/main" id="{B9BFC1B6-0296-2F4E-D044-B5C54F0C83FF}"/>
              </a:ext>
            </a:extLst>
          </p:cNvPr>
          <p:cNvSpPr/>
          <p:nvPr/>
        </p:nvSpPr>
        <p:spPr>
          <a:xfrm>
            <a:off x="1581371" y="974703"/>
            <a:ext cx="9029261"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b="1" dirty="0">
                <a:latin typeface="UTM Avo" panose="02040603050506020204" pitchFamily="18"/>
                <a:ea typeface="Calibri" panose="020F0502020204030204" pitchFamily="34" charset="0"/>
                <a:cs typeface="Times New Roman" panose="02020603050405020304" pitchFamily="18" charset="0"/>
              </a:rPr>
              <a:t>Câu 1. </a:t>
            </a:r>
            <a:r>
              <a:rPr lang="vi-VN" sz="2400" dirty="0">
                <a:latin typeface="UTM Avo" panose="02040603050506020204" pitchFamily="18"/>
                <a:ea typeface="Calibri" panose="020F0502020204030204" pitchFamily="34" charset="0"/>
                <a:cs typeface="Times New Roman" panose="02020603050405020304" pitchFamily="18" charset="0"/>
              </a:rPr>
              <a:t>Trong quá trình nào sau đây, động lượng </a:t>
            </a:r>
          </a:p>
          <a:p>
            <a:pPr algn="ctr" defTabSz="536387">
              <a:lnSpc>
                <a:spcPct val="150000"/>
              </a:lnSpc>
            </a:pPr>
            <a:r>
              <a:rPr lang="vi-VN" sz="2400" dirty="0">
                <a:latin typeface="UTM Avo" panose="02040603050506020204" pitchFamily="18"/>
                <a:ea typeface="Calibri" panose="020F0502020204030204" pitchFamily="34" charset="0"/>
                <a:cs typeface="Times New Roman" panose="02020603050405020304" pitchFamily="18" charset="0"/>
              </a:rPr>
              <a:t>của vật không thay đổi?</a:t>
            </a:r>
          </a:p>
        </p:txBody>
      </p:sp>
      <p:sp>
        <p:nvSpPr>
          <p:cNvPr id="18" name="Rectangle: Rounded Corners 7">
            <a:extLst>
              <a:ext uri="{FF2B5EF4-FFF2-40B4-BE49-F238E27FC236}">
                <a16:creationId xmlns:a16="http://schemas.microsoft.com/office/drawing/2014/main" id="{8A6F7F9F-40E0-F08D-EEB5-F972B6B03C8F}"/>
              </a:ext>
            </a:extLst>
          </p:cNvPr>
          <p:cNvSpPr/>
          <p:nvPr/>
        </p:nvSpPr>
        <p:spPr>
          <a:xfrm>
            <a:off x="773749" y="2614033"/>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US" sz="2400" dirty="0">
                <a:latin typeface="UTM Avo" panose="02040603050506020204" pitchFamily="18"/>
                <a:ea typeface="Times New Roman" panose="02020603050405020304" pitchFamily="18" charset="0"/>
                <a:cs typeface="Times New Roman" panose="02020603050405020304" pitchFamily="18" charset="0"/>
              </a:rPr>
              <a:t>A. </a:t>
            </a:r>
            <a:r>
              <a:rPr lang="en-US" sz="2400" dirty="0" err="1">
                <a:latin typeface="UTM Avo" panose="02040603050506020204" pitchFamily="18"/>
                <a:ea typeface="Times New Roman" panose="02020603050405020304" pitchFamily="18" charset="0"/>
                <a:cs typeface="Times New Roman" panose="02020603050405020304" pitchFamily="18" charset="0"/>
              </a:rPr>
              <a:t>Vật</a:t>
            </a:r>
            <a:r>
              <a:rPr lang="en-US" sz="2400" dirty="0">
                <a:latin typeface="UTM Avo" panose="02040603050506020204" pitchFamily="18"/>
                <a:ea typeface="Times New Roman" panose="02020603050405020304" pitchFamily="18" charset="0"/>
                <a:cs typeface="Times New Roman" panose="02020603050405020304" pitchFamily="18" charset="0"/>
              </a:rPr>
              <a:t> </a:t>
            </a:r>
            <a:r>
              <a:rPr lang="en-US" sz="2400" dirty="0" err="1">
                <a:latin typeface="UTM Avo" panose="02040603050506020204" pitchFamily="18"/>
                <a:ea typeface="Times New Roman" panose="02020603050405020304" pitchFamily="18" charset="0"/>
                <a:cs typeface="Times New Roman" panose="02020603050405020304" pitchFamily="18" charset="0"/>
              </a:rPr>
              <a:t>chuyển</a:t>
            </a:r>
            <a:r>
              <a:rPr lang="en-US" sz="2400" dirty="0">
                <a:latin typeface="UTM Avo" panose="02040603050506020204" pitchFamily="18"/>
                <a:ea typeface="Times New Roman" panose="02020603050405020304" pitchFamily="18" charset="0"/>
                <a:cs typeface="Times New Roman" panose="02020603050405020304" pitchFamily="18" charset="0"/>
              </a:rPr>
              <a:t> </a:t>
            </a:r>
            <a:r>
              <a:rPr lang="en-US" sz="2400" dirty="0" err="1">
                <a:latin typeface="UTM Avo" panose="02040603050506020204" pitchFamily="18"/>
                <a:ea typeface="Times New Roman" panose="02020603050405020304" pitchFamily="18" charset="0"/>
                <a:cs typeface="Times New Roman" panose="02020603050405020304" pitchFamily="18" charset="0"/>
              </a:rPr>
              <a:t>động</a:t>
            </a:r>
            <a:r>
              <a:rPr lang="en-US" sz="2400" dirty="0">
                <a:latin typeface="UTM Avo" panose="02040603050506020204" pitchFamily="18"/>
                <a:ea typeface="Times New Roman" panose="02020603050405020304" pitchFamily="18" charset="0"/>
                <a:cs typeface="Times New Roman" panose="02020603050405020304" pitchFamily="18" charset="0"/>
              </a:rPr>
              <a:t> </a:t>
            </a:r>
            <a:r>
              <a:rPr lang="en-US" sz="2400" dirty="0" err="1">
                <a:latin typeface="UTM Avo" panose="02040603050506020204" pitchFamily="18"/>
                <a:ea typeface="Times New Roman" panose="02020603050405020304" pitchFamily="18" charset="0"/>
                <a:cs typeface="Times New Roman" panose="02020603050405020304" pitchFamily="18" charset="0"/>
              </a:rPr>
              <a:t>tròn</a:t>
            </a:r>
            <a:r>
              <a:rPr lang="en-US" sz="2400" dirty="0">
                <a:latin typeface="UTM Avo" panose="02040603050506020204" pitchFamily="18"/>
                <a:ea typeface="Times New Roman" panose="02020603050405020304" pitchFamily="18" charset="0"/>
                <a:cs typeface="Times New Roman" panose="02020603050405020304" pitchFamily="18" charset="0"/>
              </a:rPr>
              <a:t> </a:t>
            </a:r>
            <a:r>
              <a:rPr lang="en-US" sz="2400" dirty="0" err="1">
                <a:latin typeface="UTM Avo" panose="02040603050506020204" pitchFamily="18"/>
                <a:ea typeface="Times New Roman" panose="02020603050405020304" pitchFamily="18" charset="0"/>
                <a:cs typeface="Times New Roman" panose="02020603050405020304" pitchFamily="18" charset="0"/>
              </a:rPr>
              <a:t>đều</a:t>
            </a:r>
            <a:r>
              <a:rPr lang="en-US" sz="2400" dirty="0">
                <a:latin typeface="UTM Avo" panose="02040603050506020204" pitchFamily="18"/>
                <a:ea typeface="Times New Roman" panose="02020603050405020304" pitchFamily="18" charset="0"/>
                <a:cs typeface="Times New Roman" panose="02020603050405020304" pitchFamily="18" charset="0"/>
              </a:rPr>
              <a:t>.</a:t>
            </a:r>
          </a:p>
        </p:txBody>
      </p:sp>
      <p:sp>
        <p:nvSpPr>
          <p:cNvPr id="19" name="Rectangle: Rounded Corners 8">
            <a:extLst>
              <a:ext uri="{FF2B5EF4-FFF2-40B4-BE49-F238E27FC236}">
                <a16:creationId xmlns:a16="http://schemas.microsoft.com/office/drawing/2014/main" id="{1484608A-4A56-B6A4-DABC-911A08EC4029}"/>
              </a:ext>
            </a:extLst>
          </p:cNvPr>
          <p:cNvSpPr/>
          <p:nvPr/>
        </p:nvSpPr>
        <p:spPr>
          <a:xfrm>
            <a:off x="773749" y="4165836"/>
            <a:ext cx="5109913" cy="128796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latin typeface="UTM Avo" panose="02040603050506020204" pitchFamily="18"/>
                <a:ea typeface="Calibri" panose="020F0502020204030204" pitchFamily="34" charset="0"/>
                <a:cs typeface="Times New Roman" panose="02020603050405020304" pitchFamily="18" charset="0"/>
              </a:rPr>
              <a:t>C. Vật đang rơi tự do.</a:t>
            </a:r>
          </a:p>
        </p:txBody>
      </p:sp>
      <p:sp>
        <p:nvSpPr>
          <p:cNvPr id="20" name="Rectangle: Rounded Corners 9">
            <a:extLst>
              <a:ext uri="{FF2B5EF4-FFF2-40B4-BE49-F238E27FC236}">
                <a16:creationId xmlns:a16="http://schemas.microsoft.com/office/drawing/2014/main" id="{33CEB162-8E9C-B634-DE70-5460265108F3}"/>
              </a:ext>
            </a:extLst>
          </p:cNvPr>
          <p:cNvSpPr/>
          <p:nvPr/>
        </p:nvSpPr>
        <p:spPr>
          <a:xfrm>
            <a:off x="6277227" y="2614033"/>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latin typeface="UTM Avo" panose="02040603050506020204" pitchFamily="18"/>
                <a:ea typeface="Times New Roman" panose="02020603050405020304" pitchFamily="18" charset="0"/>
                <a:cs typeface="Times New Roman" panose="02020603050405020304" pitchFamily="18" charset="0"/>
              </a:rPr>
              <a:t>B. Vật được ném ngang.</a:t>
            </a:r>
          </a:p>
        </p:txBody>
      </p:sp>
      <p:sp>
        <p:nvSpPr>
          <p:cNvPr id="21" name="Rectangle: Rounded Corners 10">
            <a:extLst>
              <a:ext uri="{FF2B5EF4-FFF2-40B4-BE49-F238E27FC236}">
                <a16:creationId xmlns:a16="http://schemas.microsoft.com/office/drawing/2014/main" id="{53F9536B-2778-6935-CDBD-0FABAFE4618E}"/>
              </a:ext>
            </a:extLst>
          </p:cNvPr>
          <p:cNvSpPr/>
          <p:nvPr/>
        </p:nvSpPr>
        <p:spPr>
          <a:xfrm>
            <a:off x="6269599" y="4189570"/>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US" sz="2400" dirty="0">
                <a:latin typeface="UTM Avo" panose="02040603050506020204" pitchFamily="18"/>
              </a:rPr>
              <a:t>D. </a:t>
            </a:r>
            <a:r>
              <a:rPr lang="en-US" sz="2400" dirty="0" err="1">
                <a:latin typeface="UTM Avo" panose="02040603050506020204" pitchFamily="18"/>
              </a:rPr>
              <a:t>Vật</a:t>
            </a:r>
            <a:r>
              <a:rPr lang="en-US" sz="2400" dirty="0">
                <a:latin typeface="UTM Avo" panose="02040603050506020204" pitchFamily="18"/>
              </a:rPr>
              <a:t> </a:t>
            </a:r>
            <a:r>
              <a:rPr lang="en-US" sz="2400" dirty="0" err="1">
                <a:latin typeface="UTM Avo" panose="02040603050506020204" pitchFamily="18"/>
              </a:rPr>
              <a:t>chuyển</a:t>
            </a:r>
            <a:r>
              <a:rPr lang="en-US" sz="2400" dirty="0">
                <a:latin typeface="UTM Avo" panose="02040603050506020204" pitchFamily="18"/>
              </a:rPr>
              <a:t> </a:t>
            </a:r>
            <a:r>
              <a:rPr lang="en-US" sz="2400" dirty="0" err="1">
                <a:latin typeface="UTM Avo" panose="02040603050506020204" pitchFamily="18"/>
              </a:rPr>
              <a:t>động</a:t>
            </a:r>
            <a:r>
              <a:rPr lang="en-US" sz="2400" dirty="0">
                <a:latin typeface="UTM Avo" panose="02040603050506020204" pitchFamily="18"/>
              </a:rPr>
              <a:t> </a:t>
            </a:r>
            <a:r>
              <a:rPr lang="en-US" sz="2400" dirty="0" err="1">
                <a:latin typeface="UTM Avo" panose="02040603050506020204" pitchFamily="18"/>
              </a:rPr>
              <a:t>thẳng</a:t>
            </a:r>
            <a:r>
              <a:rPr lang="en-US" sz="2400" dirty="0">
                <a:latin typeface="UTM Avo" panose="02040603050506020204" pitchFamily="18"/>
              </a:rPr>
              <a:t> </a:t>
            </a:r>
            <a:r>
              <a:rPr lang="en-US" sz="2400" dirty="0" err="1">
                <a:latin typeface="UTM Avo" panose="02040603050506020204" pitchFamily="18"/>
              </a:rPr>
              <a:t>đều</a:t>
            </a:r>
            <a:r>
              <a:rPr lang="en-US" sz="2400" dirty="0">
                <a:latin typeface="UTM Avo" panose="02040603050506020204" pitchFamily="18"/>
              </a:rPr>
              <a:t>.</a:t>
            </a:r>
          </a:p>
        </p:txBody>
      </p:sp>
      <p:pic>
        <p:nvPicPr>
          <p:cNvPr id="22" name="Picture 18">
            <a:extLst>
              <a:ext uri="{FF2B5EF4-FFF2-40B4-BE49-F238E27FC236}">
                <a16:creationId xmlns:a16="http://schemas.microsoft.com/office/drawing/2014/main" id="{3A1F8369-A514-8419-977F-E6766AF2E53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34520" y="4715701"/>
            <a:ext cx="861480"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0">
            <a:extLst>
              <a:ext uri="{FF2B5EF4-FFF2-40B4-BE49-F238E27FC236}">
                <a16:creationId xmlns:a16="http://schemas.microsoft.com/office/drawing/2014/main" id="{69FB356D-4271-FBEF-7B64-7094C1F2C5D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46753" y="5040661"/>
            <a:ext cx="700449" cy="6251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0">
            <a:extLst>
              <a:ext uri="{FF2B5EF4-FFF2-40B4-BE49-F238E27FC236}">
                <a16:creationId xmlns:a16="http://schemas.microsoft.com/office/drawing/2014/main" id="{6B17CA67-A9C3-CA82-26AE-5D3D8D1FCC0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22112" y="3401298"/>
            <a:ext cx="742706" cy="6628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4BC05B9F-885C-9779-005F-44A66ABA04B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75419" y="3445666"/>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5">
            <a:hlinkClick r:id="rId11" action="ppaction://hlinksldjump"/>
            <a:extLst>
              <a:ext uri="{FF2B5EF4-FFF2-40B4-BE49-F238E27FC236}">
                <a16:creationId xmlns:a16="http://schemas.microsoft.com/office/drawing/2014/main" id="{52543085-C4F0-383B-A81E-9B866E957023}"/>
              </a:ext>
            </a:extLst>
          </p:cNvPr>
          <p:cNvPicPr>
            <a:picLocks noChangeAspect="1"/>
          </p:cNvPicPr>
          <p:nvPr/>
        </p:nvPicPr>
        <p:blipFill>
          <a:blip r:embed="rId12"/>
          <a:stretch>
            <a:fillRect/>
          </a:stretch>
        </p:blipFill>
        <p:spPr>
          <a:xfrm>
            <a:off x="0" y="5432217"/>
            <a:ext cx="1535458" cy="1425783"/>
          </a:xfrm>
          <a:prstGeom prst="rect">
            <a:avLst/>
          </a:prstGeom>
        </p:spPr>
      </p:pic>
    </p:spTree>
    <p:extLst>
      <p:ext uri="{BB962C8B-B14F-4D97-AF65-F5344CB8AC3E}">
        <p14:creationId xmlns:p14="http://schemas.microsoft.com/office/powerpoint/2010/main" val="224193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 presetClass="mediacall" presetSubtype="0" fill="hold" nodeType="withEffect">
                                  <p:stCondLst>
                                    <p:cond delay="0"/>
                                  </p:stCondLst>
                                  <p:childTnLst>
                                    <p:cmd type="call" cmd="playFrom(0.0)">
                                      <p:cBhvr>
                                        <p:cTn id="27" dur="862" fill="hold"/>
                                        <p:tgtEl>
                                          <p:spTgt spid="16"/>
                                        </p:tgtEl>
                                      </p:cBhvr>
                                    </p:cmd>
                                  </p:childTnLst>
                                </p:cTn>
                              </p:par>
                            </p:childTnLst>
                          </p:cTn>
                        </p:par>
                      </p:childTnLst>
                    </p:cTn>
                  </p:par>
                </p:childTnLst>
              </p:cTn>
              <p:nextCondLst>
                <p:cond evt="onClick" delay="0">
                  <p:tgtEl>
                    <p:spTgt spid="18"/>
                  </p:tgtEl>
                </p:cond>
              </p:nextCondLst>
            </p:seq>
            <p:seq concurrent="1" nextAc="seek">
              <p:cTn id="28" restart="whenNotActive" fill="hold" evtFilter="cancelBubble" nodeType="interactiveSeq">
                <p:stCondLst>
                  <p:cond evt="onClick" delay="0">
                    <p:tgtEl>
                      <p:spTgt spid="20"/>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 presetClass="mediacall" presetSubtype="0" fill="hold" nodeType="withEffect">
                                  <p:stCondLst>
                                    <p:cond delay="0"/>
                                  </p:stCondLst>
                                  <p:childTnLst>
                                    <p:cmd type="call" cmd="playFrom(0.0)">
                                      <p:cBhvr>
                                        <p:cTn id="35" dur="862" fill="hold"/>
                                        <p:tgtEl>
                                          <p:spTgt spid="16"/>
                                        </p:tgtEl>
                                      </p:cBhvr>
                                    </p:cmd>
                                  </p:childTnLst>
                                </p:cTn>
                              </p:par>
                            </p:childTnLst>
                          </p:cTn>
                        </p:par>
                      </p:childTnLst>
                    </p:cTn>
                  </p:par>
                </p:childTnLst>
              </p:cTn>
              <p:nextCondLst>
                <p:cond evt="onClick" delay="0">
                  <p:tgtEl>
                    <p:spTgt spid="20"/>
                  </p:tgtEl>
                </p:cond>
              </p:nextCondLst>
            </p:seq>
            <p:seq concurrent="1" nextAc="seek">
              <p:cTn id="36" restart="whenNotActive" fill="hold" evtFilter="cancelBubble" nodeType="interactiveSeq">
                <p:stCondLst>
                  <p:cond evt="onClick" delay="0">
                    <p:tgtEl>
                      <p:spTgt spid="2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 presetClass="mediacall" presetSubtype="0" fill="hold" nodeType="withEffect">
                                  <p:stCondLst>
                                    <p:cond delay="0"/>
                                  </p:stCondLst>
                                  <p:childTnLst>
                                    <p:cmd type="call" cmd="playFrom(0.0)">
                                      <p:cBhvr>
                                        <p:cTn id="43" dur="862" fill="hold"/>
                                        <p:tgtEl>
                                          <p:spTgt spid="16"/>
                                        </p:tgtEl>
                                      </p:cBhvr>
                                    </p:cmd>
                                  </p:childTnLst>
                                </p:cTn>
                              </p:par>
                            </p:childTnLst>
                          </p:cTn>
                        </p:par>
                      </p:childTnLst>
                    </p:cTn>
                  </p:par>
                </p:childTnLst>
              </p:cTn>
              <p:nextCondLst>
                <p:cond evt="onClick" delay="0">
                  <p:tgtEl>
                    <p:spTgt spid="21"/>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mediacall" presetSubtype="0" fill="hold" nodeType="withEffect">
                                  <p:stCondLst>
                                    <p:cond delay="0"/>
                                  </p:stCondLst>
                                  <p:childTnLst>
                                    <p:cmd type="call" cmd="playFrom(0.0)">
                                      <p:cBhvr>
                                        <p:cTn id="51" dur="835" fill="hold"/>
                                        <p:tgtEl>
                                          <p:spTgt spid="15"/>
                                        </p:tgtEl>
                                      </p:cBhvr>
                                    </p:cmd>
                                  </p:childTnLst>
                                </p:cTn>
                              </p:par>
                            </p:childTnLst>
                          </p:cTn>
                        </p:par>
                      </p:childTnLst>
                    </p:cTn>
                  </p:par>
                </p:childTnLst>
              </p:cTn>
              <p:nextCondLst>
                <p:cond evt="onClick" delay="0">
                  <p:tgtEl>
                    <p:spTgt spid="19"/>
                  </p:tgtEl>
                </p:cond>
              </p:nextCondLst>
            </p:seq>
            <p:audio>
              <p:cMediaNode vol="80000">
                <p:cTn id="52" fill="hold" display="0">
                  <p:stCondLst>
                    <p:cond delay="indefinite"/>
                  </p:stCondLst>
                  <p:endCondLst>
                    <p:cond evt="onStopAudio" delay="0">
                      <p:tgtEl>
                        <p:sldTgt/>
                      </p:tgtEl>
                    </p:cond>
                  </p:endCondLst>
                </p:cTn>
                <p:tgtEl>
                  <p:spTgt spid="15"/>
                </p:tgtEl>
              </p:cMediaNode>
            </p:audio>
            <p:audio>
              <p:cMediaNode vol="80000">
                <p:cTn id="53" fill="hold" display="0">
                  <p:stCondLst>
                    <p:cond delay="indefinite"/>
                  </p:stCondLst>
                  <p:endCondLst>
                    <p:cond evt="onStopAudio" delay="0">
                      <p:tgtEl>
                        <p:sldTgt/>
                      </p:tgtEl>
                    </p:cond>
                  </p:endCondLst>
                </p:cTn>
                <p:tgtEl>
                  <p:spTgt spid="16"/>
                </p:tgtEl>
              </p:cMediaNode>
            </p:audio>
          </p:childTnLst>
        </p:cTn>
      </p:par>
    </p:tnLst>
    <p:bldLst>
      <p:bldP spid="17" grpId="0" animBg="1"/>
      <p:bldP spid="18" grpId="0" animBg="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27000" r="-27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6ACAE0DC-0F27-13A8-0DF5-7073CD8093E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480708"/>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9E89C5D4-394D-7998-6230-FAFE4349879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480708"/>
            <a:ext cx="395983" cy="395983"/>
          </a:xfrm>
          <a:prstGeom prst="rect">
            <a:avLst/>
          </a:prstGeom>
        </p:spPr>
      </p:pic>
      <p:sp>
        <p:nvSpPr>
          <p:cNvPr id="4" name="Rectangle: Rounded Corners 8">
            <a:extLst>
              <a:ext uri="{FF2B5EF4-FFF2-40B4-BE49-F238E27FC236}">
                <a16:creationId xmlns:a16="http://schemas.microsoft.com/office/drawing/2014/main" id="{92E85EB7-C8FA-645B-85AE-FA5624842E87}"/>
              </a:ext>
            </a:extLst>
          </p:cNvPr>
          <p:cNvSpPr/>
          <p:nvPr/>
        </p:nvSpPr>
        <p:spPr>
          <a:xfrm>
            <a:off x="1730355" y="881218"/>
            <a:ext cx="8731290" cy="170913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b="1" dirty="0"/>
              <a:t>Câu 2. </a:t>
            </a:r>
            <a:r>
              <a:rPr lang="en-VN" sz="2400" dirty="0"/>
              <a:t>Một vật 3 kg rơi tự do xuống đất trong khoảng thời gian 2 s. Độ biến thiên động lượng của vật trong khoảng thời gian đó là bao nhiêu? Lấy g = 9,8 m/s</a:t>
            </a:r>
            <a:r>
              <a:rPr lang="en-VN" sz="2400" baseline="30000" dirty="0"/>
              <a:t>2</a:t>
            </a:r>
            <a:r>
              <a:rPr lang="en-VN" sz="2400" dirty="0"/>
              <a:t>.</a:t>
            </a:r>
            <a:endParaRPr lang="vi-VN" sz="2167" dirty="0">
              <a:solidFill>
                <a:srgbClr val="000000"/>
              </a:solidFill>
              <a:latin typeface="UTM Avo" panose="02040603050506020204" pitchFamily="18"/>
              <a:cs typeface="Arial" panose="020B0604020202020204" pitchFamily="34" charset="0"/>
            </a:endParaRPr>
          </a:p>
        </p:txBody>
      </p:sp>
      <p:sp>
        <p:nvSpPr>
          <p:cNvPr id="5" name="Rectangle: Rounded Corners 12">
            <a:extLst>
              <a:ext uri="{FF2B5EF4-FFF2-40B4-BE49-F238E27FC236}">
                <a16:creationId xmlns:a16="http://schemas.microsoft.com/office/drawing/2014/main" id="{AD806E79-FEC3-CF33-8946-8AB479141FEB}"/>
              </a:ext>
            </a:extLst>
          </p:cNvPr>
          <p:cNvSpPr/>
          <p:nvPr/>
        </p:nvSpPr>
        <p:spPr>
          <a:xfrm>
            <a:off x="1730354" y="3019763"/>
            <a:ext cx="4084224" cy="116906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latin typeface="UTM Avo" panose="02040603050506020204" pitchFamily="18"/>
              </a:rPr>
              <a:t>A. 60 kg.m/s.</a:t>
            </a:r>
          </a:p>
        </p:txBody>
      </p:sp>
      <p:sp>
        <p:nvSpPr>
          <p:cNvPr id="6" name="Rectangle: Rounded Corners 13">
            <a:extLst>
              <a:ext uri="{FF2B5EF4-FFF2-40B4-BE49-F238E27FC236}">
                <a16:creationId xmlns:a16="http://schemas.microsoft.com/office/drawing/2014/main" id="{318BD899-BC48-934A-819F-07F40F0BB166}"/>
              </a:ext>
            </a:extLst>
          </p:cNvPr>
          <p:cNvSpPr/>
          <p:nvPr/>
        </p:nvSpPr>
        <p:spPr>
          <a:xfrm>
            <a:off x="1730354" y="4410252"/>
            <a:ext cx="4084224" cy="116906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latin typeface="UTM Avo" panose="02040603050506020204" pitchFamily="18"/>
              </a:rPr>
              <a:t>C. 57,5 kg.m/s.</a:t>
            </a:r>
          </a:p>
        </p:txBody>
      </p:sp>
      <p:sp>
        <p:nvSpPr>
          <p:cNvPr id="7" name="Rectangle: Rounded Corners 14">
            <a:extLst>
              <a:ext uri="{FF2B5EF4-FFF2-40B4-BE49-F238E27FC236}">
                <a16:creationId xmlns:a16="http://schemas.microsoft.com/office/drawing/2014/main" id="{FFBBC8B0-09DD-18C6-618B-D06C00F8A980}"/>
              </a:ext>
            </a:extLst>
          </p:cNvPr>
          <p:cNvSpPr/>
          <p:nvPr/>
        </p:nvSpPr>
        <p:spPr>
          <a:xfrm>
            <a:off x="6377422" y="2996028"/>
            <a:ext cx="4084224" cy="116905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latin typeface="UTM Avo" panose="02040603050506020204" pitchFamily="18"/>
              </a:rPr>
              <a:t>B. 61,5 kg.m/s.</a:t>
            </a:r>
          </a:p>
        </p:txBody>
      </p:sp>
      <p:sp>
        <p:nvSpPr>
          <p:cNvPr id="8" name="Rectangle: Rounded Corners 16">
            <a:extLst>
              <a:ext uri="{FF2B5EF4-FFF2-40B4-BE49-F238E27FC236}">
                <a16:creationId xmlns:a16="http://schemas.microsoft.com/office/drawing/2014/main" id="{9AB0B195-F632-3416-9439-7EACD3F12C19}"/>
              </a:ext>
            </a:extLst>
          </p:cNvPr>
          <p:cNvSpPr/>
          <p:nvPr/>
        </p:nvSpPr>
        <p:spPr>
          <a:xfrm>
            <a:off x="6377420" y="4410253"/>
            <a:ext cx="4084223" cy="116906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latin typeface="UTM Avo" panose="02040603050506020204" pitchFamily="18"/>
              </a:rPr>
              <a:t>D. 58,8 kg.m/s.</a:t>
            </a:r>
          </a:p>
        </p:txBody>
      </p:sp>
      <p:pic>
        <p:nvPicPr>
          <p:cNvPr id="9" name="Picture 18">
            <a:extLst>
              <a:ext uri="{FF2B5EF4-FFF2-40B4-BE49-F238E27FC236}">
                <a16:creationId xmlns:a16="http://schemas.microsoft.com/office/drawing/2014/main" id="{0C7B0958-4DAA-05F2-AAF2-C2651240B51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39826" y="4888035"/>
            <a:ext cx="959542"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CEEBD4A8-0302-421E-558E-0753E4EF443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58067" y="3318662"/>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8676147B-E9F9-492A-2C4C-4D323566CB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70941" y="3290030"/>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77DCC07-96CE-E68B-CE31-CDA16107999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12861" y="4699973"/>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3440015-463D-E4E0-5403-75E5B54F1F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3" name="Picture 12">
            <a:hlinkClick r:id="rId11" action="ppaction://hlinksldjump"/>
            <a:extLst>
              <a:ext uri="{FF2B5EF4-FFF2-40B4-BE49-F238E27FC236}">
                <a16:creationId xmlns:a16="http://schemas.microsoft.com/office/drawing/2014/main" id="{79C5D200-4448-CB47-0B2E-EA9B9DBF6733}"/>
              </a:ext>
            </a:extLst>
          </p:cNvPr>
          <p:cNvPicPr>
            <a:picLocks noChangeAspect="1"/>
          </p:cNvPicPr>
          <p:nvPr/>
        </p:nvPicPr>
        <p:blipFill>
          <a:blip r:embed="rId12"/>
          <a:stretch>
            <a:fillRect/>
          </a:stretch>
        </p:blipFill>
        <p:spPr>
          <a:xfrm>
            <a:off x="0" y="5432217"/>
            <a:ext cx="1535458" cy="1425783"/>
          </a:xfrm>
          <a:prstGeom prst="rect">
            <a:avLst/>
          </a:prstGeom>
        </p:spPr>
      </p:pic>
    </p:spTree>
    <p:extLst>
      <p:ext uri="{BB962C8B-B14F-4D97-AF65-F5344CB8AC3E}">
        <p14:creationId xmlns:p14="http://schemas.microsoft.com/office/powerpoint/2010/main" val="176576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27000" r="-27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69CDCF28-AF81-3996-498F-A0B42BEB08B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C59C19DF-7979-BE77-974F-89E876776D7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4" name="Rectangle: Rounded Corners 8">
            <a:extLst>
              <a:ext uri="{FF2B5EF4-FFF2-40B4-BE49-F238E27FC236}">
                <a16:creationId xmlns:a16="http://schemas.microsoft.com/office/drawing/2014/main" id="{EC565CF0-F5D0-63C8-FB76-D61C928A3D59}"/>
              </a:ext>
            </a:extLst>
          </p:cNvPr>
          <p:cNvSpPr/>
          <p:nvPr/>
        </p:nvSpPr>
        <p:spPr>
          <a:xfrm>
            <a:off x="1029582" y="812428"/>
            <a:ext cx="10248017" cy="23332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b="1" dirty="0"/>
              <a:t>Câu 3. </a:t>
            </a:r>
            <a:r>
              <a:rPr lang="en-VN" sz="2400" dirty="0"/>
              <a:t>Một hòn bi khối lượng 2 kg đang chuyển động với vận tốc 3 m/s đến va chạm vào hòn bi có khối lượng 4 kg đang nằm yên, sau va chạm hai viên bi gắn vào nhau và chuyển động cùng vận tốc. Xác định giá trị vận tốc của hai viên bi sau va chạm?</a:t>
            </a:r>
          </a:p>
        </p:txBody>
      </p:sp>
      <p:sp>
        <p:nvSpPr>
          <p:cNvPr id="5" name="Rectangle: Rounded Corners 12">
            <a:extLst>
              <a:ext uri="{FF2B5EF4-FFF2-40B4-BE49-F238E27FC236}">
                <a16:creationId xmlns:a16="http://schemas.microsoft.com/office/drawing/2014/main" id="{70C7D2F1-8E60-22B0-B69C-D952041747B7}"/>
              </a:ext>
            </a:extLst>
          </p:cNvPr>
          <p:cNvSpPr/>
          <p:nvPr/>
        </p:nvSpPr>
        <p:spPr>
          <a:xfrm>
            <a:off x="2126758" y="3409966"/>
            <a:ext cx="3698910" cy="96195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t>A. 10 m/s.</a:t>
            </a:r>
            <a:endParaRPr lang="vi-VN" sz="2167"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3">
            <a:extLst>
              <a:ext uri="{FF2B5EF4-FFF2-40B4-BE49-F238E27FC236}">
                <a16:creationId xmlns:a16="http://schemas.microsoft.com/office/drawing/2014/main" id="{7868C73B-592A-92CC-FCE3-8901191A90BD}"/>
              </a:ext>
            </a:extLst>
          </p:cNvPr>
          <p:cNvSpPr/>
          <p:nvPr/>
        </p:nvSpPr>
        <p:spPr>
          <a:xfrm>
            <a:off x="2125013" y="4591474"/>
            <a:ext cx="3698910" cy="96195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t>C. 1 m/s.</a:t>
            </a:r>
            <a:endParaRPr lang="vi-VN" sz="2167"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25E4D9E1-1019-61FD-C764-A4380D1F6AA5}"/>
              </a:ext>
            </a:extLst>
          </p:cNvPr>
          <p:cNvSpPr/>
          <p:nvPr/>
        </p:nvSpPr>
        <p:spPr>
          <a:xfrm>
            <a:off x="6377421" y="3409966"/>
            <a:ext cx="3695962" cy="96195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t>B. 15 m/s.	</a:t>
            </a:r>
            <a:endParaRPr lang="vi-VN" sz="2167"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6">
            <a:extLst>
              <a:ext uri="{FF2B5EF4-FFF2-40B4-BE49-F238E27FC236}">
                <a16:creationId xmlns:a16="http://schemas.microsoft.com/office/drawing/2014/main" id="{6BAAB576-C946-DE55-32E2-45138A89864C}"/>
              </a:ext>
            </a:extLst>
          </p:cNvPr>
          <p:cNvSpPr/>
          <p:nvPr/>
        </p:nvSpPr>
        <p:spPr>
          <a:xfrm>
            <a:off x="6372727" y="4554355"/>
            <a:ext cx="3698910" cy="90091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VN" sz="2400" dirty="0"/>
              <a:t>D. 5 m/s.</a:t>
            </a:r>
            <a:endParaRPr lang="vi-VN" sz="2167"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9" name="Picture 18">
            <a:extLst>
              <a:ext uri="{FF2B5EF4-FFF2-40B4-BE49-F238E27FC236}">
                <a16:creationId xmlns:a16="http://schemas.microsoft.com/office/drawing/2014/main" id="{579343C5-8C54-49AB-05FA-CF1019F7A5E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27330" y="3592399"/>
            <a:ext cx="87348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9B43F2A6-51D6-A774-8601-111C08D3651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36652" y="4740399"/>
            <a:ext cx="736731" cy="6575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0C38508-595B-F81F-5F3F-F7DCF19B1F2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83699" y="3574249"/>
            <a:ext cx="734898" cy="6558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4711F10-C873-CB91-0E31-875A80F7A0B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83699" y="4834749"/>
            <a:ext cx="740224" cy="6606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D3A28FF-E8F6-5B18-F584-00A15D36CF2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sp>
        <p:nvSpPr>
          <p:cNvPr id="17" name="TextBox 16">
            <a:extLst>
              <a:ext uri="{FF2B5EF4-FFF2-40B4-BE49-F238E27FC236}">
                <a16:creationId xmlns:a16="http://schemas.microsoft.com/office/drawing/2014/main" id="{CB551E78-77C7-E88C-0460-D3D1DA72FBF0}"/>
              </a:ext>
            </a:extLst>
          </p:cNvPr>
          <p:cNvSpPr txBox="1"/>
          <p:nvPr/>
        </p:nvSpPr>
        <p:spPr>
          <a:xfrm>
            <a:off x="3067565" y="2695946"/>
            <a:ext cx="6135128" cy="307777"/>
          </a:xfrm>
          <a:prstGeom prst="rect">
            <a:avLst/>
          </a:prstGeom>
          <a:noFill/>
        </p:spPr>
        <p:txBody>
          <a:bodyPr wrap="square">
            <a:spAutoFit/>
          </a:bodyPr>
          <a:lstStyle/>
          <a:p>
            <a:r>
              <a:rPr lang="en-VN" dirty="0"/>
              <a:t>				</a:t>
            </a:r>
          </a:p>
        </p:txBody>
      </p:sp>
      <p:pic>
        <p:nvPicPr>
          <p:cNvPr id="13" name="Picture 12">
            <a:hlinkClick r:id="rId11" action="ppaction://hlinksldjump"/>
            <a:extLst>
              <a:ext uri="{FF2B5EF4-FFF2-40B4-BE49-F238E27FC236}">
                <a16:creationId xmlns:a16="http://schemas.microsoft.com/office/drawing/2014/main" id="{0A5C9EE8-7C5F-3012-403E-DA8524D29EAF}"/>
              </a:ext>
            </a:extLst>
          </p:cNvPr>
          <p:cNvPicPr>
            <a:picLocks noChangeAspect="1"/>
          </p:cNvPicPr>
          <p:nvPr/>
        </p:nvPicPr>
        <p:blipFill>
          <a:blip r:embed="rId12"/>
          <a:stretch>
            <a:fillRect/>
          </a:stretch>
        </p:blipFill>
        <p:spPr>
          <a:xfrm>
            <a:off x="0" y="5432217"/>
            <a:ext cx="1535458" cy="1425783"/>
          </a:xfrm>
          <a:prstGeom prst="rect">
            <a:avLst/>
          </a:prstGeom>
        </p:spPr>
      </p:pic>
    </p:spTree>
    <p:extLst>
      <p:ext uri="{BB962C8B-B14F-4D97-AF65-F5344CB8AC3E}">
        <p14:creationId xmlns:p14="http://schemas.microsoft.com/office/powerpoint/2010/main" val="125408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 presetClass="mediacall" presetSubtype="0" fill="hold" nodeType="withEffect">
                                  <p:stCondLst>
                                    <p:cond delay="0"/>
                                  </p:stCondLst>
                                  <p:childTnLst>
                                    <p:cmd type="call" cmd="playFrom(0.0)">
                                      <p:cBhvr>
                                        <p:cTn id="27" dur="835" fill="hold"/>
                                        <p:tgtEl>
                                          <p:spTgt spid="2"/>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27000" r="-27000"/>
          </a:stretch>
        </a:blipFill>
        <a:effectLst/>
      </p:bgPr>
    </p:bg>
    <p:spTree>
      <p:nvGrpSpPr>
        <p:cNvPr id="1" name=""/>
        <p:cNvGrpSpPr/>
        <p:nvPr/>
      </p:nvGrpSpPr>
      <p:grpSpPr>
        <a:xfrm>
          <a:off x="0" y="0"/>
          <a:ext cx="0" cy="0"/>
          <a:chOff x="0" y="0"/>
          <a:chExt cx="0" cy="0"/>
        </a:xfrm>
      </p:grpSpPr>
      <p:pic>
        <p:nvPicPr>
          <p:cNvPr id="15" name="Correct sound effect and wrong sound effect (mp3cut.net)">
            <a:hlinkClick r:id="" action="ppaction://media"/>
            <a:extLst>
              <a:ext uri="{FF2B5EF4-FFF2-40B4-BE49-F238E27FC236}">
                <a16:creationId xmlns:a16="http://schemas.microsoft.com/office/drawing/2014/main" id="{2AADEDEE-F526-7883-A888-F3CB1F4BC27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16" name="Correct sound effect and wrong sound effect (mp3cut.net) (1)">
            <a:hlinkClick r:id="" action="ppaction://media"/>
            <a:extLst>
              <a:ext uri="{FF2B5EF4-FFF2-40B4-BE49-F238E27FC236}">
                <a16:creationId xmlns:a16="http://schemas.microsoft.com/office/drawing/2014/main" id="{C598DC8D-8AA6-3D6B-84A2-46FCDF58DE9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17" name="Rectangle: Rounded Corners 6">
            <a:extLst>
              <a:ext uri="{FF2B5EF4-FFF2-40B4-BE49-F238E27FC236}">
                <a16:creationId xmlns:a16="http://schemas.microsoft.com/office/drawing/2014/main" id="{B9BFC1B6-0296-2F4E-D044-B5C54F0C83FF}"/>
              </a:ext>
            </a:extLst>
          </p:cNvPr>
          <p:cNvSpPr/>
          <p:nvPr/>
        </p:nvSpPr>
        <p:spPr>
          <a:xfrm>
            <a:off x="773749" y="726992"/>
            <a:ext cx="10644503" cy="159746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b="1" dirty="0"/>
              <a:t>Câu 4. </a:t>
            </a:r>
            <a:r>
              <a:rPr lang="en-VN" sz="2400" dirty="0"/>
              <a:t>Trong va chạm đàn hồi, tổng động năng </a:t>
            </a:r>
          </a:p>
          <a:p>
            <a:pPr algn="ctr">
              <a:lnSpc>
                <a:spcPct val="150000"/>
              </a:lnSpc>
            </a:pPr>
            <a:r>
              <a:rPr lang="en-VN" sz="2400" dirty="0"/>
              <a:t>của các vật thay đổi như thế nào?</a:t>
            </a:r>
          </a:p>
        </p:txBody>
      </p:sp>
      <p:sp>
        <p:nvSpPr>
          <p:cNvPr id="18" name="Rectangle: Rounded Corners 7">
            <a:extLst>
              <a:ext uri="{FF2B5EF4-FFF2-40B4-BE49-F238E27FC236}">
                <a16:creationId xmlns:a16="http://schemas.microsoft.com/office/drawing/2014/main" id="{8A6F7F9F-40E0-F08D-EEB5-F972B6B03C8F}"/>
              </a:ext>
            </a:extLst>
          </p:cNvPr>
          <p:cNvSpPr/>
          <p:nvPr/>
        </p:nvSpPr>
        <p:spPr>
          <a:xfrm>
            <a:off x="773749" y="2675818"/>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VN" sz="2400" dirty="0"/>
              <a:t>A. Tăng lên.</a:t>
            </a:r>
            <a:endParaRPr lang="en-US" sz="2400" dirty="0">
              <a:latin typeface="UTM Avo" panose="02040603050506020204" pitchFamily="18"/>
              <a:ea typeface="Times New Roman" panose="02020603050405020304" pitchFamily="18" charset="0"/>
              <a:cs typeface="Times New Roman" panose="02020603050405020304" pitchFamily="18" charset="0"/>
            </a:endParaRPr>
          </a:p>
        </p:txBody>
      </p:sp>
      <p:sp>
        <p:nvSpPr>
          <p:cNvPr id="19" name="Rectangle: Rounded Corners 8">
            <a:extLst>
              <a:ext uri="{FF2B5EF4-FFF2-40B4-BE49-F238E27FC236}">
                <a16:creationId xmlns:a16="http://schemas.microsoft.com/office/drawing/2014/main" id="{1484608A-4A56-B6A4-DABC-911A08EC4029}"/>
              </a:ext>
            </a:extLst>
          </p:cNvPr>
          <p:cNvSpPr/>
          <p:nvPr/>
        </p:nvSpPr>
        <p:spPr>
          <a:xfrm>
            <a:off x="773749" y="4227621"/>
            <a:ext cx="5109913" cy="128796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en-VN" sz="2400" dirty="0"/>
              <a:t>C. Không thay đổi.</a:t>
            </a:r>
            <a:endParaRPr lang="vi-VN" sz="2400" dirty="0">
              <a:latin typeface="UTM Avo" panose="02040603050506020204" pitchFamily="18"/>
              <a:ea typeface="Calibri" panose="020F0502020204030204" pitchFamily="34" charset="0"/>
              <a:cs typeface="Times New Roman" panose="02020603050405020304" pitchFamily="18" charset="0"/>
            </a:endParaRPr>
          </a:p>
        </p:txBody>
      </p:sp>
      <p:sp>
        <p:nvSpPr>
          <p:cNvPr id="20" name="Rectangle: Rounded Corners 9">
            <a:extLst>
              <a:ext uri="{FF2B5EF4-FFF2-40B4-BE49-F238E27FC236}">
                <a16:creationId xmlns:a16="http://schemas.microsoft.com/office/drawing/2014/main" id="{33CEB162-8E9C-B634-DE70-5460265108F3}"/>
              </a:ext>
            </a:extLst>
          </p:cNvPr>
          <p:cNvSpPr/>
          <p:nvPr/>
        </p:nvSpPr>
        <p:spPr>
          <a:xfrm>
            <a:off x="6277227" y="2675818"/>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t>B. Giảm đi.</a:t>
            </a:r>
          </a:p>
        </p:txBody>
      </p:sp>
      <p:sp>
        <p:nvSpPr>
          <p:cNvPr id="21" name="Rectangle: Rounded Corners 10">
            <a:extLst>
              <a:ext uri="{FF2B5EF4-FFF2-40B4-BE49-F238E27FC236}">
                <a16:creationId xmlns:a16="http://schemas.microsoft.com/office/drawing/2014/main" id="{53F9536B-2778-6935-CDBD-0FABAFE4618E}"/>
              </a:ext>
            </a:extLst>
          </p:cNvPr>
          <p:cNvSpPr/>
          <p:nvPr/>
        </p:nvSpPr>
        <p:spPr>
          <a:xfrm>
            <a:off x="6269599" y="4251355"/>
            <a:ext cx="5141025"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t>D. Ban đầu tăng sau đó giảm.</a:t>
            </a:r>
          </a:p>
        </p:txBody>
      </p:sp>
      <p:pic>
        <p:nvPicPr>
          <p:cNvPr id="22" name="Picture 18">
            <a:extLst>
              <a:ext uri="{FF2B5EF4-FFF2-40B4-BE49-F238E27FC236}">
                <a16:creationId xmlns:a16="http://schemas.microsoft.com/office/drawing/2014/main" id="{3A1F8369-A514-8419-977F-E6766AF2E5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5151" y="4545688"/>
            <a:ext cx="861480"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0">
            <a:extLst>
              <a:ext uri="{FF2B5EF4-FFF2-40B4-BE49-F238E27FC236}">
                <a16:creationId xmlns:a16="http://schemas.microsoft.com/office/drawing/2014/main" id="{69FB356D-4271-FBEF-7B64-7094C1F2C5D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60399" y="4600626"/>
            <a:ext cx="700449" cy="6251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0">
            <a:extLst>
              <a:ext uri="{FF2B5EF4-FFF2-40B4-BE49-F238E27FC236}">
                <a16:creationId xmlns:a16="http://schemas.microsoft.com/office/drawing/2014/main" id="{6B17CA67-A9C3-CA82-26AE-5D3D8D1FCC0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42245" y="3082452"/>
            <a:ext cx="742706" cy="6628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0">
            <a:extLst>
              <a:ext uri="{FF2B5EF4-FFF2-40B4-BE49-F238E27FC236}">
                <a16:creationId xmlns:a16="http://schemas.microsoft.com/office/drawing/2014/main" id="{4BC05B9F-885C-9779-005F-44A66ABA04B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47494" y="3084654"/>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hlinkClick r:id="rId10" action="ppaction://hlinksldjump"/>
            <a:extLst>
              <a:ext uri="{FF2B5EF4-FFF2-40B4-BE49-F238E27FC236}">
                <a16:creationId xmlns:a16="http://schemas.microsoft.com/office/drawing/2014/main" id="{B00BDE72-7D99-F66C-AAE9-6B29736AFE4C}"/>
              </a:ext>
            </a:extLst>
          </p:cNvPr>
          <p:cNvPicPr>
            <a:picLocks noChangeAspect="1"/>
          </p:cNvPicPr>
          <p:nvPr/>
        </p:nvPicPr>
        <p:blipFill>
          <a:blip r:embed="rId11"/>
          <a:stretch>
            <a:fillRect/>
          </a:stretch>
        </p:blipFill>
        <p:spPr>
          <a:xfrm>
            <a:off x="0" y="5432217"/>
            <a:ext cx="1535458" cy="1425783"/>
          </a:xfrm>
          <a:prstGeom prst="rect">
            <a:avLst/>
          </a:prstGeom>
        </p:spPr>
      </p:pic>
    </p:spTree>
    <p:extLst>
      <p:ext uri="{BB962C8B-B14F-4D97-AF65-F5344CB8AC3E}">
        <p14:creationId xmlns:p14="http://schemas.microsoft.com/office/powerpoint/2010/main" val="147456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 presetClass="mediacall" presetSubtype="0" fill="hold" nodeType="withEffect">
                                  <p:stCondLst>
                                    <p:cond delay="0"/>
                                  </p:stCondLst>
                                  <p:childTnLst>
                                    <p:cmd type="call" cmd="playFrom(0.0)">
                                      <p:cBhvr>
                                        <p:cTn id="27" dur="862" fill="hold"/>
                                        <p:tgtEl>
                                          <p:spTgt spid="16"/>
                                        </p:tgtEl>
                                      </p:cBhvr>
                                    </p:cmd>
                                  </p:childTnLst>
                                </p:cTn>
                              </p:par>
                            </p:childTnLst>
                          </p:cTn>
                        </p:par>
                      </p:childTnLst>
                    </p:cTn>
                  </p:par>
                </p:childTnLst>
              </p:cTn>
              <p:nextCondLst>
                <p:cond evt="onClick" delay="0">
                  <p:tgtEl>
                    <p:spTgt spid="18"/>
                  </p:tgtEl>
                </p:cond>
              </p:nextCondLst>
            </p:seq>
            <p:seq concurrent="1" nextAc="seek">
              <p:cTn id="28" restart="whenNotActive" fill="hold" evtFilter="cancelBubble" nodeType="interactiveSeq">
                <p:stCondLst>
                  <p:cond evt="onClick" delay="0">
                    <p:tgtEl>
                      <p:spTgt spid="20"/>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 presetClass="mediacall" presetSubtype="0" fill="hold" nodeType="withEffect">
                                  <p:stCondLst>
                                    <p:cond delay="0"/>
                                  </p:stCondLst>
                                  <p:childTnLst>
                                    <p:cmd type="call" cmd="playFrom(0.0)">
                                      <p:cBhvr>
                                        <p:cTn id="35" dur="862" fill="hold"/>
                                        <p:tgtEl>
                                          <p:spTgt spid="16"/>
                                        </p:tgtEl>
                                      </p:cBhvr>
                                    </p:cmd>
                                  </p:childTnLst>
                                </p:cTn>
                              </p:par>
                            </p:childTnLst>
                          </p:cTn>
                        </p:par>
                      </p:childTnLst>
                    </p:cTn>
                  </p:par>
                </p:childTnLst>
              </p:cTn>
              <p:nextCondLst>
                <p:cond evt="onClick" delay="0">
                  <p:tgtEl>
                    <p:spTgt spid="20"/>
                  </p:tgtEl>
                </p:cond>
              </p:nextCondLst>
            </p:seq>
            <p:seq concurrent="1" nextAc="seek">
              <p:cTn id="36" restart="whenNotActive" fill="hold" evtFilter="cancelBubble" nodeType="interactiveSeq">
                <p:stCondLst>
                  <p:cond evt="onClick" delay="0">
                    <p:tgtEl>
                      <p:spTgt spid="2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 presetClass="mediacall" presetSubtype="0" fill="hold" nodeType="withEffect">
                                  <p:stCondLst>
                                    <p:cond delay="0"/>
                                  </p:stCondLst>
                                  <p:childTnLst>
                                    <p:cmd type="call" cmd="playFrom(0.0)">
                                      <p:cBhvr>
                                        <p:cTn id="43" dur="862" fill="hold"/>
                                        <p:tgtEl>
                                          <p:spTgt spid="16"/>
                                        </p:tgtEl>
                                      </p:cBhvr>
                                    </p:cmd>
                                  </p:childTnLst>
                                </p:cTn>
                              </p:par>
                            </p:childTnLst>
                          </p:cTn>
                        </p:par>
                      </p:childTnLst>
                    </p:cTn>
                  </p:par>
                </p:childTnLst>
              </p:cTn>
              <p:nextCondLst>
                <p:cond evt="onClick" delay="0">
                  <p:tgtEl>
                    <p:spTgt spid="21"/>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mediacall" presetSubtype="0" fill="hold" nodeType="withEffect">
                                  <p:stCondLst>
                                    <p:cond delay="0"/>
                                  </p:stCondLst>
                                  <p:childTnLst>
                                    <p:cmd type="call" cmd="playFrom(0.0)">
                                      <p:cBhvr>
                                        <p:cTn id="51" dur="835" fill="hold"/>
                                        <p:tgtEl>
                                          <p:spTgt spid="15"/>
                                        </p:tgtEl>
                                      </p:cBhvr>
                                    </p:cmd>
                                  </p:childTnLst>
                                </p:cTn>
                              </p:par>
                            </p:childTnLst>
                          </p:cTn>
                        </p:par>
                      </p:childTnLst>
                    </p:cTn>
                  </p:par>
                </p:childTnLst>
              </p:cTn>
              <p:nextCondLst>
                <p:cond evt="onClick" delay="0">
                  <p:tgtEl>
                    <p:spTgt spid="19"/>
                  </p:tgtEl>
                </p:cond>
              </p:nextCondLst>
            </p:seq>
            <p:audio>
              <p:cMediaNode vol="80000">
                <p:cTn id="52" fill="hold" display="0">
                  <p:stCondLst>
                    <p:cond delay="indefinite"/>
                  </p:stCondLst>
                  <p:endCondLst>
                    <p:cond evt="onStopAudio" delay="0">
                      <p:tgtEl>
                        <p:sldTgt/>
                      </p:tgtEl>
                    </p:cond>
                  </p:endCondLst>
                </p:cTn>
                <p:tgtEl>
                  <p:spTgt spid="15"/>
                </p:tgtEl>
              </p:cMediaNode>
            </p:audio>
            <p:audio>
              <p:cMediaNode vol="80000">
                <p:cTn id="53" fill="hold" display="0">
                  <p:stCondLst>
                    <p:cond delay="indefinite"/>
                  </p:stCondLst>
                  <p:endCondLst>
                    <p:cond evt="onStopAudio" delay="0">
                      <p:tgtEl>
                        <p:sldTgt/>
                      </p:tgtEl>
                    </p:cond>
                  </p:endCondLst>
                </p:cTn>
                <p:tgtEl>
                  <p:spTgt spid="16"/>
                </p:tgtEl>
              </p:cMediaNode>
            </p:audio>
          </p:childTnLst>
        </p:cTn>
      </p:par>
    </p:tnLst>
    <p:bldLst>
      <p:bldP spid="17" grpId="0" animBg="1"/>
      <p:bldP spid="18" grpId="0" animBg="1"/>
      <p:bldP spid="19"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27000" r="-27000"/>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69CDCF28-AF81-3996-498F-A0B42BEB08B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C59C19DF-7979-BE77-974F-89E876776D7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mc:AlternateContent xmlns:mc="http://schemas.openxmlformats.org/markup-compatibility/2006" xmlns:a14="http://schemas.microsoft.com/office/drawing/2010/main">
        <mc:Choice Requires="a14">
          <p:sp>
            <p:nvSpPr>
              <p:cNvPr id="4" name="Rectangle: Rounded Corners 8">
                <a:extLst>
                  <a:ext uri="{FF2B5EF4-FFF2-40B4-BE49-F238E27FC236}">
                    <a16:creationId xmlns:a16="http://schemas.microsoft.com/office/drawing/2014/main" id="{EC565CF0-F5D0-63C8-FB76-D61C928A3D59}"/>
                  </a:ext>
                </a:extLst>
              </p:cNvPr>
              <p:cNvSpPr/>
              <p:nvPr/>
            </p:nvSpPr>
            <p:spPr>
              <a:xfrm>
                <a:off x="683593" y="766452"/>
                <a:ext cx="10824813" cy="220287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spcAft>
                    <a:spcPts val="504"/>
                  </a:spcAft>
                </a:pPr>
                <a:r>
                  <a:rPr lang="en-US" sz="2200" b="1" dirty="0">
                    <a:ea typeface="Times New Roman" panose="02020603050405020304" pitchFamily="18" charset="0"/>
                    <a:cs typeface="Arial" panose="020B0604020202020204" pitchFamily="34" charset="0"/>
                  </a:rPr>
                  <a:t>Câu 5.</a:t>
                </a:r>
                <a:r>
                  <a:rPr lang="en-US" sz="2200" dirty="0">
                    <a:ea typeface="Times New Roman" panose="02020603050405020304" pitchFamily="18" charset="0"/>
                    <a:cs typeface="Arial" panose="020B0604020202020204" pitchFamily="34" charset="0"/>
                  </a:rPr>
                  <a:t> </a:t>
                </a:r>
                <a:r>
                  <a:rPr lang="en-US" sz="2200" dirty="0" err="1">
                    <a:ea typeface="Calibri" panose="020F0502020204030204" pitchFamily="34" charset="0"/>
                    <a:cs typeface="Arial" panose="020B0604020202020204" pitchFamily="34" charset="0"/>
                  </a:rPr>
                  <a:t>Một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viên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đạn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pháo</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đang</a:t>
                </a:r>
                <a:r>
                  <a:rPr lang="en-US" sz="2200" dirty="0">
                    <a:ea typeface="Calibri" panose="020F0502020204030204" pitchFamily="34" charset="0"/>
                    <a:cs typeface="Arial" panose="020B0604020202020204" pitchFamily="34" charset="0"/>
                  </a:rPr>
                  <a:t> bay </a:t>
                </a:r>
                <a:r>
                  <a:rPr lang="en-US" sz="2200" dirty="0" err="1">
                    <a:ea typeface="Calibri" panose="020F0502020204030204" pitchFamily="34" charset="0"/>
                    <a:cs typeface="Arial" panose="020B0604020202020204" pitchFamily="34" charset="0"/>
                  </a:rPr>
                  <a:t>ngang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với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vận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tốc</a:t>
                </a:r>
                <a:r>
                  <a:rPr lang="en-US" sz="2200" dirty="0">
                    <a:ea typeface="Calibri" panose="020F0502020204030204" pitchFamily="34" charset="0"/>
                    <a:cs typeface="Arial" panose="020B0604020202020204" pitchFamily="34" charset="0"/>
                  </a:rPr>
                  <a:t> 300 (m/s) </a:t>
                </a:r>
                <a:r>
                  <a:rPr lang="en-US" sz="2200" dirty="0" err="1">
                    <a:ea typeface="Calibri" panose="020F0502020204030204" pitchFamily="34" charset="0"/>
                    <a:cs typeface="Arial" panose="020B0604020202020204" pitchFamily="34" charset="0"/>
                  </a:rPr>
                  <a:t>thì</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nổ</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và</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vỡ</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thành</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hai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mảnh</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có</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khối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lượng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lần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lượt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là</a:t>
                </a:r>
                <a:r>
                  <a:rPr lang="en-US" sz="2200" dirty="0">
                    <a:ea typeface="Calibri" panose="020F0502020204030204" pitchFamily="34" charset="0"/>
                    <a:cs typeface="Arial" panose="020B0604020202020204" pitchFamily="34" charset="0"/>
                  </a:rPr>
                  <a:t> 15 kg </a:t>
                </a:r>
                <a:r>
                  <a:rPr lang="en-US" sz="2200" dirty="0" err="1">
                    <a:ea typeface="Calibri" panose="020F0502020204030204" pitchFamily="34" charset="0"/>
                    <a:cs typeface="Arial" panose="020B0604020202020204" pitchFamily="34" charset="0"/>
                  </a:rPr>
                  <a:t>và</a:t>
                </a:r>
                <a:r>
                  <a:rPr lang="en-US" sz="2200" dirty="0">
                    <a:ea typeface="Calibri" panose="020F0502020204030204" pitchFamily="34" charset="0"/>
                    <a:cs typeface="Arial" panose="020B0604020202020204" pitchFamily="34" charset="0"/>
                  </a:rPr>
                  <a:t> 5 kg. </a:t>
                </a:r>
                <a:r>
                  <a:rPr lang="en-US" sz="2200" dirty="0" err="1">
                    <a:ea typeface="Calibri" panose="020F0502020204030204" pitchFamily="34" charset="0"/>
                    <a:cs typeface="Arial" panose="020B0604020202020204" pitchFamily="34" charset="0"/>
                  </a:rPr>
                  <a:t>Mảnh</a:t>
                </a:r>
                <a:r>
                  <a:rPr lang="en-US" sz="2200" dirty="0">
                    <a:ea typeface="Calibri" panose="020F0502020204030204" pitchFamily="34" charset="0"/>
                    <a:cs typeface="Arial" panose="020B0604020202020204" pitchFamily="34" charset="0"/>
                  </a:rPr>
                  <a:t> to bay </a:t>
                </a:r>
                <a:r>
                  <a:rPr lang="en-US" sz="2200" dirty="0" err="1">
                    <a:ea typeface="Calibri" panose="020F0502020204030204" pitchFamily="34" charset="0"/>
                    <a:cs typeface="Arial" panose="020B0604020202020204" pitchFamily="34" charset="0"/>
                  </a:rPr>
                  <a:t>theo</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phương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thẳng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đứng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xuống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dưới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với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vận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tốc</a:t>
                </a:r>
                <a:r>
                  <a:rPr lang="en-US" sz="2200" dirty="0">
                    <a:ea typeface="Calibri" panose="020F0502020204030204" pitchFamily="34" charset="0"/>
                    <a:cs typeface="Arial" panose="020B0604020202020204" pitchFamily="34" charset="0"/>
                  </a:rPr>
                  <a:t> </a:t>
                </a:r>
                <a14:m>
                  <m:oMath xmlns:m="http://schemas.openxmlformats.org/officeDocument/2006/math">
                    <m:r>
                      <m:rPr>
                        <m:nor/>
                      </m:rPr>
                      <a:rPr lang="en-US" sz="2200" i="0">
                        <a:ea typeface="Calibri" panose="020F0502020204030204" pitchFamily="34" charset="0"/>
                        <a:cs typeface="Arial" panose="020B0604020202020204" pitchFamily="34" charset="0"/>
                      </a:rPr>
                      <m:t>400</m:t>
                    </m:r>
                    <m:rad>
                      <m:radPr>
                        <m:degHide m:val="on"/>
                        <m:ctrlPr>
                          <a:rPr lang="en-US" sz="2200" i="1">
                            <a:latin typeface="Cambria Math" panose="02040503050406030204" pitchFamily="18" charset="0"/>
                            <a:ea typeface="Times New Roman" panose="02020603050405020304" pitchFamily="18" charset="0"/>
                            <a:cs typeface="Arial" panose="020B0604020202020204" pitchFamily="34" charset="0"/>
                          </a:rPr>
                        </m:ctrlPr>
                      </m:radPr>
                      <m:deg/>
                      <m:e>
                        <m:r>
                          <m:rPr>
                            <m:nor/>
                          </m:rPr>
                          <a:rPr lang="en-US" sz="2200" i="0">
                            <a:ea typeface="Calibri" panose="020F0502020204030204" pitchFamily="34" charset="0"/>
                            <a:cs typeface="Arial" panose="020B0604020202020204" pitchFamily="34" charset="0"/>
                          </a:rPr>
                          <m:t>3 </m:t>
                        </m:r>
                      </m:e>
                    </m:rad>
                  </m:oMath>
                </a14:m>
                <a:r>
                  <a:rPr lang="en-US" sz="2200" dirty="0">
                    <a:ea typeface="Calibri" panose="020F0502020204030204" pitchFamily="34" charset="0"/>
                    <a:cs typeface="Arial" panose="020B0604020202020204" pitchFamily="34" charset="0"/>
                  </a:rPr>
                  <a:t>(m/s). </a:t>
                </a:r>
                <a:r>
                  <a:rPr lang="en-US" sz="2200" dirty="0" err="1">
                    <a:ea typeface="Calibri" panose="020F0502020204030204" pitchFamily="34" charset="0"/>
                    <a:cs typeface="Arial" panose="020B0604020202020204" pitchFamily="34" charset="0"/>
                  </a:rPr>
                  <a:t>Hỏi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mảnh</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nhỏ</a:t>
                </a:r>
                <a:r>
                  <a:rPr lang="en-US" sz="2200" dirty="0">
                    <a:ea typeface="Calibri" panose="020F0502020204030204" pitchFamily="34" charset="0"/>
                    <a:cs typeface="Arial" panose="020B0604020202020204" pitchFamily="34" charset="0"/>
                  </a:rPr>
                  <a:t> bay </a:t>
                </a:r>
                <a:r>
                  <a:rPr lang="en-US" sz="2200" dirty="0" err="1">
                    <a:ea typeface="Calibri" panose="020F0502020204030204" pitchFamily="34" charset="0"/>
                    <a:cs typeface="Arial" panose="020B0604020202020204" pitchFamily="34" charset="0"/>
                  </a:rPr>
                  <a:t>theo</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phương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nào</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với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vận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tốc</a:t>
                </a:r>
                <a:r>
                  <a:rPr lang="en-US" sz="2200" dirty="0">
                    <a:ea typeface="Calibri" panose="020F0502020204030204" pitchFamily="34" charset="0"/>
                    <a:cs typeface="Arial" panose="020B0604020202020204" pitchFamily="34" charset="0"/>
                  </a:rPr>
                  <a:t> bao </a:t>
                </a:r>
                <a:r>
                  <a:rPr lang="en-US" sz="2200" dirty="0" err="1">
                    <a:ea typeface="Calibri" panose="020F0502020204030204" pitchFamily="34" charset="0"/>
                    <a:cs typeface="Arial" panose="020B0604020202020204" pitchFamily="34" charset="0"/>
                  </a:rPr>
                  <a:t>nhiêu</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Bỏ</a:t>
                </a:r>
                <a:r>
                  <a:rPr lang="en-US" sz="2200" dirty="0">
                    <a:ea typeface="Calibri" panose="020F0502020204030204" pitchFamily="34" charset="0"/>
                    <a:cs typeface="Arial" panose="020B0604020202020204" pitchFamily="34" charset="0"/>
                  </a:rPr>
                  <a:t> qua </a:t>
                </a:r>
                <a:r>
                  <a:rPr lang="en-US" sz="2200" dirty="0" err="1">
                    <a:ea typeface="Calibri" panose="020F0502020204030204" pitchFamily="34" charset="0"/>
                    <a:cs typeface="Arial" panose="020B0604020202020204" pitchFamily="34" charset="0"/>
                  </a:rPr>
                  <a:t>sức</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cản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không</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khí</a:t>
                </a:r>
                <a:r>
                  <a:rPr lang="en-US" sz="2200" dirty="0">
                    <a:ea typeface="Calibri" panose="020F0502020204030204" pitchFamily="34" charset="0"/>
                    <a:cs typeface="Arial" panose="020B0604020202020204" pitchFamily="34" charset="0"/>
                  </a:rPr>
                  <a:t>.</a:t>
                </a:r>
                <a:endParaRPr lang="en-US" sz="2200" dirty="0">
                  <a:ea typeface="Calibri" panose="020F0502020204030204" pitchFamily="34" charset="0"/>
                  <a:cs typeface="Times New Roman" panose="02020603050405020304" pitchFamily="18" charset="0"/>
                </a:endParaRPr>
              </a:p>
            </p:txBody>
          </p:sp>
        </mc:Choice>
        <mc:Fallback xmlns="">
          <p:sp>
            <p:nvSpPr>
              <p:cNvPr id="4" name="Rectangle: Rounded Corners 8">
                <a:extLst>
                  <a:ext uri="{FF2B5EF4-FFF2-40B4-BE49-F238E27FC236}">
                    <a16:creationId xmlns:a16="http://schemas.microsoft.com/office/drawing/2014/main" id="{EC565CF0-F5D0-63C8-FB76-D61C928A3D59}"/>
                  </a:ext>
                </a:extLst>
              </p:cNvPr>
              <p:cNvSpPr>
                <a:spLocks noRot="1" noChangeAspect="1" noMove="1" noResize="1" noEditPoints="1" noAdjustHandles="1" noChangeArrowheads="1" noChangeShapeType="1" noTextEdit="1"/>
              </p:cNvSpPr>
              <p:nvPr/>
            </p:nvSpPr>
            <p:spPr>
              <a:xfrm>
                <a:off x="683593" y="766452"/>
                <a:ext cx="10824813" cy="2202879"/>
              </a:xfrm>
              <a:prstGeom prst="roundRect">
                <a:avLst/>
              </a:prstGeom>
              <a:blipFill>
                <a:blip r:embed="rId8"/>
                <a:stretch>
                  <a:fillRect b="-2874"/>
                </a:stretch>
              </a:blipFill>
              <a:ln>
                <a:noFill/>
              </a:ln>
            </p:spPr>
            <p:txBody>
              <a:bodyPr/>
              <a:lstStyle/>
              <a:p>
                <a:r>
                  <a:rPr lang="en-VN">
                    <a:noFill/>
                  </a:rPr>
                  <a:t> </a:t>
                </a:r>
              </a:p>
            </p:txBody>
          </p:sp>
        </mc:Fallback>
      </mc:AlternateContent>
      <p:sp>
        <p:nvSpPr>
          <p:cNvPr id="5" name="Rectangle: Rounded Corners 12">
            <a:extLst>
              <a:ext uri="{FF2B5EF4-FFF2-40B4-BE49-F238E27FC236}">
                <a16:creationId xmlns:a16="http://schemas.microsoft.com/office/drawing/2014/main" id="{70C7D2F1-8E60-22B0-B69C-D952041747B7}"/>
              </a:ext>
            </a:extLst>
          </p:cNvPr>
          <p:cNvSpPr/>
          <p:nvPr/>
        </p:nvSpPr>
        <p:spPr>
          <a:xfrm>
            <a:off x="1994001" y="3265562"/>
            <a:ext cx="3698910" cy="10259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latin typeface="UTM Avo" panose="02040603050506020204" pitchFamily="18"/>
                <a:ea typeface="Times New Roman" panose="02020603050405020304" pitchFamily="18" charset="0"/>
                <a:cs typeface="Arial" panose="020B0604020202020204" pitchFamily="34" charset="0"/>
              </a:rPr>
              <a:t>A. 3400 m/s; α = 20</a:t>
            </a:r>
            <a:r>
              <a:rPr lang="en-US" sz="2400" baseline="30000" dirty="0">
                <a:latin typeface="UTM Avo" panose="02040603050506020204" pitchFamily="18"/>
                <a:ea typeface="Times New Roman" panose="02020603050405020304" pitchFamily="18" charset="0"/>
                <a:cs typeface="Arial" panose="020B0604020202020204" pitchFamily="34" charset="0"/>
              </a:rPr>
              <a:t>0</a:t>
            </a:r>
            <a:r>
              <a:rPr lang="en-US"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6" name="Rectangle: Rounded Corners 13">
            <a:extLst>
              <a:ext uri="{FF2B5EF4-FFF2-40B4-BE49-F238E27FC236}">
                <a16:creationId xmlns:a16="http://schemas.microsoft.com/office/drawing/2014/main" id="{7868C73B-592A-92CC-FCE3-8901191A90BD}"/>
              </a:ext>
            </a:extLst>
          </p:cNvPr>
          <p:cNvSpPr/>
          <p:nvPr/>
        </p:nvSpPr>
        <p:spPr>
          <a:xfrm>
            <a:off x="1994001" y="4509886"/>
            <a:ext cx="3698910" cy="10259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latin typeface="UTM Avo" panose="02040603050506020204" pitchFamily="18"/>
                <a:ea typeface="Times New Roman" panose="02020603050405020304" pitchFamily="18" charset="0"/>
                <a:cs typeface="Arial" panose="020B0604020202020204" pitchFamily="34" charset="0"/>
              </a:rPr>
              <a:t>C. 1400 m/s; α = 10</a:t>
            </a:r>
            <a:r>
              <a:rPr lang="en-US" sz="2400" baseline="30000" dirty="0">
                <a:latin typeface="UTM Avo" panose="02040603050506020204" pitchFamily="18"/>
                <a:ea typeface="Times New Roman" panose="02020603050405020304" pitchFamily="18" charset="0"/>
                <a:cs typeface="Arial" panose="020B0604020202020204" pitchFamily="34" charset="0"/>
              </a:rPr>
              <a:t>0</a:t>
            </a:r>
            <a:r>
              <a:rPr lang="en-US"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7" name="Rectangle: Rounded Corners 14">
            <a:extLst>
              <a:ext uri="{FF2B5EF4-FFF2-40B4-BE49-F238E27FC236}">
                <a16:creationId xmlns:a16="http://schemas.microsoft.com/office/drawing/2014/main" id="{25E4D9E1-1019-61FD-C764-A4380D1F6AA5}"/>
              </a:ext>
            </a:extLst>
          </p:cNvPr>
          <p:cNvSpPr/>
          <p:nvPr/>
        </p:nvSpPr>
        <p:spPr>
          <a:xfrm>
            <a:off x="6499089" y="3265562"/>
            <a:ext cx="3698910" cy="10259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latin typeface="UTM Avo" panose="02040603050506020204" pitchFamily="18"/>
                <a:ea typeface="Times New Roman" panose="02020603050405020304" pitchFamily="18" charset="0"/>
                <a:cs typeface="Arial" panose="020B0604020202020204" pitchFamily="34" charset="0"/>
              </a:rPr>
              <a:t>B. 2400 m/s; α = 30</a:t>
            </a:r>
            <a:r>
              <a:rPr lang="en-US" sz="2400" baseline="30000" dirty="0">
                <a:latin typeface="UTM Avo" panose="02040603050506020204" pitchFamily="18"/>
                <a:ea typeface="Times New Roman" panose="02020603050405020304" pitchFamily="18" charset="0"/>
                <a:cs typeface="Arial" panose="020B0604020202020204" pitchFamily="34" charset="0"/>
              </a:rPr>
              <a:t>0</a:t>
            </a:r>
            <a:r>
              <a:rPr lang="en-US"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8" name="Rectangle: Rounded Corners 16">
            <a:extLst>
              <a:ext uri="{FF2B5EF4-FFF2-40B4-BE49-F238E27FC236}">
                <a16:creationId xmlns:a16="http://schemas.microsoft.com/office/drawing/2014/main" id="{6BAAB576-C946-DE55-32E2-45138A89864C}"/>
              </a:ext>
            </a:extLst>
          </p:cNvPr>
          <p:cNvSpPr/>
          <p:nvPr/>
        </p:nvSpPr>
        <p:spPr>
          <a:xfrm>
            <a:off x="6499089" y="4509885"/>
            <a:ext cx="3698910" cy="102594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dirty="0">
                <a:latin typeface="UTM Avo" panose="02040603050506020204" pitchFamily="18"/>
                <a:ea typeface="Times New Roman" panose="02020603050405020304" pitchFamily="18" charset="0"/>
                <a:cs typeface="Arial" panose="020B0604020202020204" pitchFamily="34" charset="0"/>
              </a:rPr>
              <a:t>D. 5400 m/s; α = 20</a:t>
            </a:r>
            <a:r>
              <a:rPr lang="en-US" sz="2400" baseline="30000" dirty="0">
                <a:latin typeface="UTM Avo" panose="02040603050506020204" pitchFamily="18"/>
                <a:ea typeface="Times New Roman" panose="02020603050405020304" pitchFamily="18" charset="0"/>
                <a:cs typeface="Arial" panose="020B0604020202020204" pitchFamily="34" charset="0"/>
              </a:rPr>
              <a:t>0</a:t>
            </a:r>
            <a:r>
              <a:rPr lang="en-US"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9" name="Picture 18">
            <a:extLst>
              <a:ext uri="{FF2B5EF4-FFF2-40B4-BE49-F238E27FC236}">
                <a16:creationId xmlns:a16="http://schemas.microsoft.com/office/drawing/2014/main" id="{579343C5-8C54-49AB-05FA-CF1019F7A5E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75342" y="3568430"/>
            <a:ext cx="861752"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9B43F2A6-51D6-A774-8601-111C08D3651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37852" y="4960185"/>
            <a:ext cx="736731" cy="6575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0C38508-595B-F81F-5F3F-F7DCF19B1F2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50653" y="3741744"/>
            <a:ext cx="734898" cy="6558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4711F10-C873-CB91-0E31-875A80F7A0B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25939" y="4985452"/>
            <a:ext cx="734898" cy="6558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6AD44DD-FAF9-B8CA-9DAF-A6A93DBFE87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748881" cy="836023"/>
          </a:xfrm>
          <a:prstGeom prst="rect">
            <a:avLst/>
          </a:prstGeom>
        </p:spPr>
      </p:pic>
      <p:pic>
        <p:nvPicPr>
          <p:cNvPr id="13" name="Picture 12">
            <a:hlinkClick r:id="rId12" action="ppaction://hlinksldjump"/>
            <a:extLst>
              <a:ext uri="{FF2B5EF4-FFF2-40B4-BE49-F238E27FC236}">
                <a16:creationId xmlns:a16="http://schemas.microsoft.com/office/drawing/2014/main" id="{1B1CC8D3-89CA-F091-4599-6C0120036A64}"/>
              </a:ext>
            </a:extLst>
          </p:cNvPr>
          <p:cNvPicPr>
            <a:picLocks noChangeAspect="1"/>
          </p:cNvPicPr>
          <p:nvPr/>
        </p:nvPicPr>
        <p:blipFill>
          <a:blip r:embed="rId13"/>
          <a:stretch>
            <a:fillRect/>
          </a:stretch>
        </p:blipFill>
        <p:spPr>
          <a:xfrm>
            <a:off x="0" y="5432217"/>
            <a:ext cx="1535458" cy="1425783"/>
          </a:xfrm>
          <a:prstGeom prst="rect">
            <a:avLst/>
          </a:prstGeom>
        </p:spPr>
      </p:pic>
    </p:spTree>
    <p:extLst>
      <p:ext uri="{BB962C8B-B14F-4D97-AF65-F5344CB8AC3E}">
        <p14:creationId xmlns:p14="http://schemas.microsoft.com/office/powerpoint/2010/main" val="19133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 presetClass="mediacall" presetSubtype="0" fill="hold" nodeType="withEffect">
                                  <p:stCondLst>
                                    <p:cond delay="0"/>
                                  </p:stCondLst>
                                  <p:childTnLst>
                                    <p:cmd type="call" cmd="playFrom(0.0)">
                                      <p:cBhvr>
                                        <p:cTn id="27" dur="835" fill="hold"/>
                                        <p:tgtEl>
                                          <p:spTgt spid="2"/>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EAA73AF-9880-676B-C3D5-E80A9C4839C7}"/>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89243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peech Bubble: Rectangle 12">
            <a:extLst>
              <a:ext uri="{FF2B5EF4-FFF2-40B4-BE49-F238E27FC236}">
                <a16:creationId xmlns:a16="http://schemas.microsoft.com/office/drawing/2014/main" id="{E76BD0E7-01BD-B27D-2EAB-45A3E97170FD}"/>
              </a:ext>
            </a:extLst>
          </p:cNvPr>
          <p:cNvSpPr/>
          <p:nvPr/>
        </p:nvSpPr>
        <p:spPr>
          <a:xfrm>
            <a:off x="961278" y="2059136"/>
            <a:ext cx="5612258" cy="1732204"/>
          </a:xfrm>
          <a:prstGeom prst="wedgeRectCallout">
            <a:avLst>
              <a:gd name="adj1" fmla="val -13247"/>
              <a:gd name="adj2" fmla="val 70693"/>
            </a:avLst>
          </a:prstGeom>
          <a:solidFill>
            <a:schemeClr val="accent1">
              <a:lumMod val="20000"/>
              <a:lumOff val="80000"/>
            </a:schemeClr>
          </a:solidFill>
          <a:ln w="38100">
            <a:solidFill>
              <a:schemeClr val="accent1">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pt-BR" sz="2600" dirty="0">
                <a:solidFill>
                  <a:schemeClr val="tx1"/>
                </a:solidFill>
                <a:latin typeface="UTM Avo" panose="02040603050506020204" pitchFamily="18"/>
                <a:ea typeface="Calibri" panose="020F0502020204030204" pitchFamily="34" charset="0"/>
                <a:cs typeface="Arial" panose="020B0604020202020204" pitchFamily="34" charset="0"/>
              </a:rPr>
              <a:t>Ôn tập lại các kiến thức đã học trong chủ đề 4.</a:t>
            </a:r>
            <a:endParaRPr lang="en-US" sz="2600" dirty="0">
              <a:solidFill>
                <a:schemeClr val="tx1"/>
              </a:solidFill>
              <a:latin typeface="UTM Avo" panose="02040603050506020204" pitchFamily="18"/>
              <a:cs typeface="Arial" panose="020B0604020202020204" pitchFamily="34" charset="0"/>
            </a:endParaRPr>
          </a:p>
        </p:txBody>
      </p:sp>
      <p:sp>
        <p:nvSpPr>
          <p:cNvPr id="5" name="Speech Bubble: Rectangle 13">
            <a:extLst>
              <a:ext uri="{FF2B5EF4-FFF2-40B4-BE49-F238E27FC236}">
                <a16:creationId xmlns:a16="http://schemas.microsoft.com/office/drawing/2014/main" id="{4AA18F03-511E-9029-FDE7-DA2FBCAE557C}"/>
              </a:ext>
            </a:extLst>
          </p:cNvPr>
          <p:cNvSpPr/>
          <p:nvPr/>
        </p:nvSpPr>
        <p:spPr>
          <a:xfrm>
            <a:off x="5060188" y="4233390"/>
            <a:ext cx="6032495" cy="1732204"/>
          </a:xfrm>
          <a:prstGeom prst="wedgeRectCallout">
            <a:avLst>
              <a:gd name="adj1" fmla="val -12115"/>
              <a:gd name="adj2" fmla="val 65392"/>
            </a:avLst>
          </a:prstGeom>
          <a:solidFill>
            <a:schemeClr val="accent1">
              <a:lumMod val="20000"/>
              <a:lumOff val="80000"/>
            </a:schemeClr>
          </a:solidFill>
          <a:ln w="38100">
            <a:solidFill>
              <a:schemeClr val="accent1">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504"/>
              </a:spcAft>
            </a:pPr>
            <a:r>
              <a:rPr lang="vi-VN" sz="2600" dirty="0">
                <a:solidFill>
                  <a:schemeClr val="tx1"/>
                </a:solidFill>
                <a:latin typeface="UTM Avo" panose="02040603050506020204" pitchFamily="18"/>
                <a:ea typeface="Calibri" panose="020F0502020204030204" pitchFamily="34" charset="0"/>
                <a:cs typeface="Arial" panose="020B0604020202020204" pitchFamily="34" charset="0"/>
              </a:rPr>
              <a:t>Đọc trước bài mớ</a:t>
            </a:r>
            <a:r>
              <a:rPr lang="en-US" sz="2600" dirty="0" err="1">
                <a:solidFill>
                  <a:schemeClr val="tx1"/>
                </a:solidFill>
                <a:latin typeface="UTM Avo" panose="02040603050506020204" pitchFamily="18"/>
                <a:ea typeface="Calibri" panose="020F0502020204030204" pitchFamily="34" charset="0"/>
                <a:cs typeface="Arial" panose="020B0604020202020204" pitchFamily="34" charset="0"/>
              </a:rPr>
              <a:t>i</a:t>
            </a:r>
            <a:r>
              <a:rPr lang="en-US"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600" b="1" i="1" dirty="0" err="1">
                <a:solidFill>
                  <a:schemeClr val="tx1"/>
                </a:solidFill>
                <a:latin typeface="UTM Avo" panose="02040603050506020204" pitchFamily="18"/>
                <a:ea typeface="Calibri" panose="020F0502020204030204" pitchFamily="34" charset="0"/>
                <a:cs typeface="Arial" panose="020B0604020202020204" pitchFamily="34" charset="0"/>
              </a:rPr>
              <a:t>Chủ</a:t>
            </a:r>
            <a:r>
              <a:rPr lang="vi-VN" sz="2600" b="1" i="1" dirty="0">
                <a:solidFill>
                  <a:schemeClr val="tx1"/>
                </a:solidFill>
                <a:latin typeface="UTM Avo" panose="02040603050506020204" pitchFamily="18"/>
                <a:ea typeface="Calibri" panose="020F0502020204030204" pitchFamily="34" charset="0"/>
                <a:cs typeface="Arial" panose="020B0604020202020204" pitchFamily="34" charset="0"/>
              </a:rPr>
              <a:t> đề 5: </a:t>
            </a:r>
          </a:p>
          <a:p>
            <a:pPr algn="ctr">
              <a:lnSpc>
                <a:spcPct val="150000"/>
              </a:lnSpc>
              <a:spcAft>
                <a:spcPts val="504"/>
              </a:spcAft>
            </a:pPr>
            <a:r>
              <a:rPr lang="vi-VN" sz="2600" b="1" i="1" dirty="0">
                <a:solidFill>
                  <a:schemeClr val="tx1"/>
                </a:solidFill>
                <a:latin typeface="UTM Avo" panose="02040603050506020204" pitchFamily="18"/>
                <a:ea typeface="Calibri" panose="020F0502020204030204" pitchFamily="34" charset="0"/>
                <a:cs typeface="Arial" panose="020B0604020202020204" pitchFamily="34" charset="0"/>
              </a:rPr>
              <a:t>Chuyển động tròn và biến dạng.</a:t>
            </a:r>
            <a:endParaRPr lang="en-US" sz="2600" i="1"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6" name="Picture 4">
            <a:extLst>
              <a:ext uri="{FF2B5EF4-FFF2-40B4-BE49-F238E27FC236}">
                <a16:creationId xmlns:a16="http://schemas.microsoft.com/office/drawing/2014/main" id="{844D074B-5669-DBB4-DEFB-473AFE62CF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339846" y="1750147"/>
            <a:ext cx="3744101" cy="2836157"/>
          </a:xfrm>
          <a:prstGeom prst="rect">
            <a:avLst/>
          </a:prstGeom>
        </p:spPr>
      </p:pic>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2" name="Google Shape;372;p2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sym typeface="Arial"/>
                <a:hlinkClick r:id="rId4">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UTM Avo" panose="02040603050506020204" pitchFamily="18"/>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TotalTime>
  <Words>1313</Words>
  <Application>Microsoft Office PowerPoint</Application>
  <PresentationFormat>Widescreen</PresentationFormat>
  <Paragraphs>87</Paragraphs>
  <Slides>22</Slides>
  <Notes>7</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Cambria Math</vt:lpstr>
      <vt:lpstr>Arial</vt:lpstr>
      <vt:lpstr>Times New Roman</vt:lpstr>
      <vt:lpstr>Calibri</vt:lpstr>
      <vt:lpstr>UTM Avo</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90</cp:revision>
  <dcterms:created xsi:type="dcterms:W3CDTF">2023-10-19T01:39:18Z</dcterms:created>
  <dcterms:modified xsi:type="dcterms:W3CDTF">2024-04-23T02:38:36Z</dcterms:modified>
</cp:coreProperties>
</file>