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26"/>
  </p:notesMasterIdLst>
  <p:sldIdLst>
    <p:sldId id="256" r:id="rId2"/>
    <p:sldId id="344" r:id="rId3"/>
    <p:sldId id="343" r:id="rId4"/>
    <p:sldId id="365" r:id="rId5"/>
    <p:sldId id="369" r:id="rId6"/>
    <p:sldId id="368" r:id="rId7"/>
    <p:sldId id="366" r:id="rId8"/>
    <p:sldId id="371" r:id="rId9"/>
    <p:sldId id="372" r:id="rId10"/>
    <p:sldId id="348" r:id="rId11"/>
    <p:sldId id="284" r:id="rId12"/>
    <p:sldId id="358" r:id="rId13"/>
    <p:sldId id="359" r:id="rId14"/>
    <p:sldId id="361" r:id="rId15"/>
    <p:sldId id="362" r:id="rId16"/>
    <p:sldId id="360" r:id="rId17"/>
    <p:sldId id="363" r:id="rId18"/>
    <p:sldId id="346" r:id="rId19"/>
    <p:sldId id="347" r:id="rId20"/>
    <p:sldId id="364" r:id="rId21"/>
    <p:sldId id="287" r:id="rId22"/>
    <p:sldId id="370" r:id="rId23"/>
    <p:sldId id="275" r:id="rId24"/>
    <p:sldId id="276" r:id="rId25"/>
  </p:sldIdLst>
  <p:sldSz cx="12192000" cy="6858000"/>
  <p:notesSz cx="6858000" cy="9144000"/>
  <p:embeddedFontLst>
    <p:embeddedFont>
      <p:font typeface="Cambria Math" panose="02040503050406030204" pitchFamily="18" charset="0"/>
      <p:regular r:id="rId27"/>
    </p:embeddedFont>
    <p:embeddedFont>
      <p:font typeface="UTM Avo" panose="02040603050506020204" pitchFamily="18"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2"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B7A1"/>
    <a:srgbClr val="D9EBEA"/>
    <a:srgbClr val="CAC9DF"/>
    <a:srgbClr val="F0EBFF"/>
    <a:srgbClr val="FFEEFF"/>
    <a:srgbClr val="FFEE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23"/>
    <p:restoredTop sz="94567"/>
  </p:normalViewPr>
  <p:slideViewPr>
    <p:cSldViewPr snapToGrid="0">
      <p:cViewPr varScale="1">
        <p:scale>
          <a:sx n="104" d="100"/>
          <a:sy n="104" d="100"/>
        </p:scale>
        <p:origin x="67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42"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GV click </a:t>
            </a:r>
            <a:r>
              <a:rPr lang="en-VN" b="1" dirty="0"/>
              <a:t>Bắt đầu </a:t>
            </a:r>
            <a:r>
              <a:rPr lang="en-VN" dirty="0"/>
              <a:t>để chơi game</a:t>
            </a:r>
          </a:p>
        </p:txBody>
      </p:sp>
    </p:spTree>
    <p:extLst>
      <p:ext uri="{BB962C8B-B14F-4D97-AF65-F5344CB8AC3E}">
        <p14:creationId xmlns:p14="http://schemas.microsoft.com/office/powerpoint/2010/main" val="218542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vi-VN" dirty="0"/>
              <a:t>Click vào </a:t>
            </a:r>
            <a:r>
              <a:rPr lang="vi-VN" b="1" dirty="0"/>
              <a:t>quả chanh </a:t>
            </a:r>
            <a:r>
              <a:rPr lang="vi-VN" dirty="0"/>
              <a:t>để tới câu hỏi</a:t>
            </a:r>
          </a:p>
          <a:p>
            <a:r>
              <a:rPr lang="vi-VN" b="1" dirty="0"/>
              <a:t>Next</a:t>
            </a:r>
            <a:r>
              <a:rPr lang="vi-VN" dirty="0"/>
              <a:t> để sang nội dung tiếp theo</a:t>
            </a:r>
          </a:p>
        </p:txBody>
      </p:sp>
    </p:spTree>
    <p:extLst>
      <p:ext uri="{BB962C8B-B14F-4D97-AF65-F5344CB8AC3E}">
        <p14:creationId xmlns:p14="http://schemas.microsoft.com/office/powerpoint/2010/main" val="1230749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GV click vào đáp án để kiểm tra đúng/sai</a:t>
            </a:r>
          </a:p>
          <a:p>
            <a:r>
              <a:rPr lang="en-VN" dirty="0"/>
              <a:t>Click </a:t>
            </a:r>
            <a:r>
              <a:rPr lang="en-VN" b="1" dirty="0"/>
              <a:t>QUAY VỀ </a:t>
            </a:r>
            <a:r>
              <a:rPr lang="en-VN" dirty="0"/>
              <a:t>để trở lại slide chọn câu hỏi</a:t>
            </a:r>
          </a:p>
        </p:txBody>
      </p:sp>
    </p:spTree>
    <p:extLst>
      <p:ext uri="{BB962C8B-B14F-4D97-AF65-F5344CB8AC3E}">
        <p14:creationId xmlns:p14="http://schemas.microsoft.com/office/powerpoint/2010/main" val="668331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GV click vào đáp án để kiểm tra đúng/sai</a:t>
            </a:r>
          </a:p>
          <a:p>
            <a:r>
              <a:rPr lang="en-VN" dirty="0"/>
              <a:t>Click </a:t>
            </a:r>
            <a:r>
              <a:rPr lang="en-VN" b="1" dirty="0"/>
              <a:t>QUAY VỀ </a:t>
            </a:r>
            <a:r>
              <a:rPr lang="en-VN" dirty="0"/>
              <a:t>để trở lại slide chọn câu hỏi</a:t>
            </a:r>
          </a:p>
        </p:txBody>
      </p:sp>
    </p:spTree>
    <p:extLst>
      <p:ext uri="{BB962C8B-B14F-4D97-AF65-F5344CB8AC3E}">
        <p14:creationId xmlns:p14="http://schemas.microsoft.com/office/powerpoint/2010/main" val="1865948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GV click vào đáp án để kiểm tra đúng/sai</a:t>
            </a:r>
          </a:p>
          <a:p>
            <a:r>
              <a:rPr lang="en-VN" dirty="0"/>
              <a:t>Click </a:t>
            </a:r>
            <a:r>
              <a:rPr lang="en-VN" b="1" dirty="0"/>
              <a:t>QUAY VỀ </a:t>
            </a:r>
            <a:r>
              <a:rPr lang="en-VN" dirty="0"/>
              <a:t>để trở lại slide chọn câu hỏi</a:t>
            </a:r>
          </a:p>
        </p:txBody>
      </p:sp>
    </p:spTree>
    <p:extLst>
      <p:ext uri="{BB962C8B-B14F-4D97-AF65-F5344CB8AC3E}">
        <p14:creationId xmlns:p14="http://schemas.microsoft.com/office/powerpoint/2010/main" val="789317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vat-li-10/1/157/117/"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svg"/><Relationship Id="rId15" Type="http://schemas.openxmlformats.org/officeDocument/2006/relationships/image" Target="../media/image16.jp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8.png"/><Relationship Id="rId18" Type="http://schemas.openxmlformats.org/officeDocument/2006/relationships/image" Target="../media/image23.png"/><Relationship Id="rId3" Type="http://schemas.openxmlformats.org/officeDocument/2006/relationships/image" Target="../media/image4.png"/><Relationship Id="rId21" Type="http://schemas.openxmlformats.org/officeDocument/2006/relationships/slide" Target="slide6.xml"/><Relationship Id="rId7" Type="http://schemas.openxmlformats.org/officeDocument/2006/relationships/image" Target="../media/image9.png"/><Relationship Id="rId12" Type="http://schemas.openxmlformats.org/officeDocument/2006/relationships/image" Target="../media/image18.png"/><Relationship Id="rId17" Type="http://schemas.openxmlformats.org/officeDocument/2006/relationships/image" Target="../media/image22.png"/><Relationship Id="rId25" Type="http://schemas.openxmlformats.org/officeDocument/2006/relationships/image" Target="../media/image16.jpg"/><Relationship Id="rId2" Type="http://schemas.openxmlformats.org/officeDocument/2006/relationships/notesSlide" Target="../notesSlides/notesSlide3.xml"/><Relationship Id="rId16" Type="http://schemas.openxmlformats.org/officeDocument/2006/relationships/image" Target="../media/image21.png"/><Relationship Id="rId20" Type="http://schemas.openxmlformats.org/officeDocument/2006/relationships/slide" Target="slide5.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slide" Target="slide10.xml"/><Relationship Id="rId24" Type="http://schemas.openxmlformats.org/officeDocument/2006/relationships/slide" Target="slide9.xml"/><Relationship Id="rId5" Type="http://schemas.openxmlformats.org/officeDocument/2006/relationships/image" Target="../media/image17.svg"/><Relationship Id="rId15" Type="http://schemas.openxmlformats.org/officeDocument/2006/relationships/image" Target="../media/image20.png"/><Relationship Id="rId23" Type="http://schemas.openxmlformats.org/officeDocument/2006/relationships/slide" Target="slide8.xml"/><Relationship Id="rId10" Type="http://schemas.openxmlformats.org/officeDocument/2006/relationships/image" Target="../media/image12.png"/><Relationship Id="rId19" Type="http://schemas.openxmlformats.org/officeDocument/2006/relationships/image" Target="../media/image24.png"/><Relationship Id="rId4" Type="http://schemas.openxmlformats.org/officeDocument/2006/relationships/image" Target="../media/image5.png"/><Relationship Id="rId9" Type="http://schemas.openxmlformats.org/officeDocument/2006/relationships/image" Target="../media/image11.png"/><Relationship Id="rId14" Type="http://schemas.openxmlformats.org/officeDocument/2006/relationships/image" Target="../media/image19.png"/><Relationship Id="rId22" Type="http://schemas.openxmlformats.org/officeDocument/2006/relationships/slide" Target="slide7.xml"/></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16.jpg"/><Relationship Id="rId3" Type="http://schemas.microsoft.com/office/2007/relationships/media" Target="../media/media2.mp3"/><Relationship Id="rId7" Type="http://schemas.openxmlformats.org/officeDocument/2006/relationships/image" Target="../media/image4.png"/><Relationship Id="rId12" Type="http://schemas.openxmlformats.org/officeDocument/2006/relationships/image" Target="../media/image2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4.xml"/><Relationship Id="rId11" Type="http://schemas.openxmlformats.org/officeDocument/2006/relationships/slide" Target="slide4.xml"/><Relationship Id="rId5" Type="http://schemas.openxmlformats.org/officeDocument/2006/relationships/slideLayout" Target="../slideLayouts/slideLayout2.xml"/><Relationship Id="rId10" Type="http://schemas.openxmlformats.org/officeDocument/2006/relationships/image" Target="../media/image27.png"/><Relationship Id="rId4" Type="http://schemas.openxmlformats.org/officeDocument/2006/relationships/audio" Target="../media/media2.mp3"/><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microsoft.com/office/2007/relationships/media" Target="../media/media2.mp3"/><Relationship Id="rId7" Type="http://schemas.openxmlformats.org/officeDocument/2006/relationships/image" Target="../media/image25.png"/><Relationship Id="rId12" Type="http://schemas.openxmlformats.org/officeDocument/2006/relationships/image" Target="../media/image2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11" Type="http://schemas.openxmlformats.org/officeDocument/2006/relationships/slide" Target="slide4.xml"/><Relationship Id="rId5" Type="http://schemas.openxmlformats.org/officeDocument/2006/relationships/slideLayout" Target="../slideLayouts/slideLayout2.xml"/><Relationship Id="rId10" Type="http://schemas.openxmlformats.org/officeDocument/2006/relationships/image" Target="../media/image16.jpg"/><Relationship Id="rId4" Type="http://schemas.openxmlformats.org/officeDocument/2006/relationships/audio" Target="../media/media2.mp3"/><Relationship Id="rId9"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8.png"/><Relationship Id="rId3" Type="http://schemas.microsoft.com/office/2007/relationships/media" Target="../media/media2.mp3"/><Relationship Id="rId7" Type="http://schemas.openxmlformats.org/officeDocument/2006/relationships/image" Target="../media/image4.png"/><Relationship Id="rId12" Type="http://schemas.openxmlformats.org/officeDocument/2006/relationships/slide" Target="slide4.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5.xml"/><Relationship Id="rId11" Type="http://schemas.openxmlformats.org/officeDocument/2006/relationships/image" Target="../media/image16.jpg"/><Relationship Id="rId5" Type="http://schemas.openxmlformats.org/officeDocument/2006/relationships/slideLayout" Target="../slideLayouts/slideLayout2.xml"/><Relationship Id="rId10" Type="http://schemas.openxmlformats.org/officeDocument/2006/relationships/image" Target="../media/image27.png"/><Relationship Id="rId4" Type="http://schemas.openxmlformats.org/officeDocument/2006/relationships/audio" Target="../media/media2.mp3"/><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8.png"/><Relationship Id="rId3" Type="http://schemas.microsoft.com/office/2007/relationships/media" Target="../media/media2.mp3"/><Relationship Id="rId7" Type="http://schemas.openxmlformats.org/officeDocument/2006/relationships/image" Target="../media/image4.png"/><Relationship Id="rId12" Type="http://schemas.openxmlformats.org/officeDocument/2006/relationships/slide" Target="slide4.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6.xml"/><Relationship Id="rId11" Type="http://schemas.openxmlformats.org/officeDocument/2006/relationships/image" Target="../media/image16.jpg"/><Relationship Id="rId5" Type="http://schemas.openxmlformats.org/officeDocument/2006/relationships/slideLayout" Target="../slideLayouts/slideLayout2.xml"/><Relationship Id="rId10" Type="http://schemas.openxmlformats.org/officeDocument/2006/relationships/image" Target="../media/image27.png"/><Relationship Id="rId4" Type="http://schemas.openxmlformats.org/officeDocument/2006/relationships/audio" Target="../media/media2.mp3"/><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microsoft.com/office/2007/relationships/media" Target="../media/media2.mp3"/><Relationship Id="rId7" Type="http://schemas.openxmlformats.org/officeDocument/2006/relationships/image" Target="../media/image25.png"/><Relationship Id="rId12" Type="http://schemas.openxmlformats.org/officeDocument/2006/relationships/image" Target="../media/image2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11" Type="http://schemas.openxmlformats.org/officeDocument/2006/relationships/slide" Target="slide4.xml"/><Relationship Id="rId5" Type="http://schemas.openxmlformats.org/officeDocument/2006/relationships/slideLayout" Target="../slideLayouts/slideLayout2.xml"/><Relationship Id="rId10" Type="http://schemas.openxmlformats.org/officeDocument/2006/relationships/image" Target="../media/image16.jpg"/><Relationship Id="rId4" Type="http://schemas.openxmlformats.org/officeDocument/2006/relationships/audio" Target="../media/media2.mp3"/><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vat-li-10/1/157/117/" TargetMode="External"/><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sv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vat-li-10/1/157/117/" TargetMode="External"/><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9.svg"/></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vat-li-10/1/157/117/" TargetMode="External"/><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svg"/><Relationship Id="rId3" Type="http://schemas.openxmlformats.org/officeDocument/2006/relationships/image" Target="../media/image52.png"/><Relationship Id="rId7" Type="http://schemas.openxmlformats.org/officeDocument/2006/relationships/image" Target="../media/image56.svg"/><Relationship Id="rId12" Type="http://schemas.openxmlformats.org/officeDocument/2006/relationships/image" Target="../media/image61.png"/><Relationship Id="rId17" Type="http://schemas.openxmlformats.org/officeDocument/2006/relationships/image" Target="../media/image66.svg"/><Relationship Id="rId2" Type="http://schemas.openxmlformats.org/officeDocument/2006/relationships/image" Target="../media/image51.png"/><Relationship Id="rId16"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0.svg"/><Relationship Id="rId5" Type="http://schemas.openxmlformats.org/officeDocument/2006/relationships/image" Target="../media/image54.jpeg"/><Relationship Id="rId15" Type="http://schemas.openxmlformats.org/officeDocument/2006/relationships/image" Target="../media/image64.svg"/><Relationship Id="rId10" Type="http://schemas.openxmlformats.org/officeDocument/2006/relationships/image" Target="../media/image59.png"/><Relationship Id="rId4" Type="http://schemas.openxmlformats.org/officeDocument/2006/relationships/image" Target="../media/image53.svg"/><Relationship Id="rId9" Type="http://schemas.openxmlformats.org/officeDocument/2006/relationships/image" Target="../media/image58.svg"/><Relationship Id="rId14" Type="http://schemas.openxmlformats.org/officeDocument/2006/relationships/image" Target="../media/image63.png"/></Relationships>
</file>

<file path=ppt/slides/_rels/slide2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5" name="Title 1">
            <a:extLst>
              <a:ext uri="{FF2B5EF4-FFF2-40B4-BE49-F238E27FC236}">
                <a16:creationId xmlns:a16="http://schemas.microsoft.com/office/drawing/2014/main" id="{83AEB2F5-FD76-E6EA-7CB2-3B374E2057B4}"/>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Vật</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lí</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10</a:t>
            </a:r>
          </a:p>
        </p:txBody>
      </p:sp>
      <p:sp>
        <p:nvSpPr>
          <p:cNvPr id="6" name="Title 1">
            <a:extLst>
              <a:ext uri="{FF2B5EF4-FFF2-40B4-BE49-F238E27FC236}">
                <a16:creationId xmlns:a16="http://schemas.microsoft.com/office/drawing/2014/main" id="{F44E967D-D8B4-D0C8-84C3-7F26721F4F81}"/>
              </a:ext>
            </a:extLst>
          </p:cNvPr>
          <p:cNvSpPr txBox="1">
            <a:spLocks/>
          </p:cNvSpPr>
          <p:nvPr/>
        </p:nvSpPr>
        <p:spPr>
          <a:xfrm>
            <a:off x="173228" y="1212864"/>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5</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Chuyển</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động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tròn</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và</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biến</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dạng</a:t>
            </a:r>
            <a:endParaRPr lang="en-US" sz="5400" b="1" dirty="0">
              <a:solidFill>
                <a:srgbClr val="002060"/>
              </a:solidFill>
              <a:latin typeface="UTM Avo" panose="02040603050506020204" pitchFamily="18" charset="0"/>
            </a:endParaRPr>
          </a:p>
        </p:txBody>
      </p:sp>
      <p:sp>
        <p:nvSpPr>
          <p:cNvPr id="9" name="Subtitle 2">
            <a:extLst>
              <a:ext uri="{FF2B5EF4-FFF2-40B4-BE49-F238E27FC236}">
                <a16:creationId xmlns:a16="http://schemas.microsoft.com/office/drawing/2014/main" id="{F2AD3296-C133-4FB1-0158-D663F069F96A}"/>
              </a:ext>
            </a:extLst>
          </p:cNvPr>
          <p:cNvSpPr txBox="1">
            <a:spLocks/>
          </p:cNvSpPr>
          <p:nvPr/>
        </p:nvSpPr>
        <p:spPr>
          <a:xfrm>
            <a:off x="432052" y="3429000"/>
            <a:ext cx="1132789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err="1">
                <a:solidFill>
                  <a:srgbClr val="FF0000"/>
                </a:solidFill>
                <a:latin typeface="UTM Avo" panose="02040603050506020204" pitchFamily="18" charset="0"/>
              </a:rPr>
              <a:t>tập</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chủ</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đề</a:t>
            </a:r>
            <a:r>
              <a:rPr lang="en-US" sz="6000" b="1" dirty="0">
                <a:solidFill>
                  <a:srgbClr val="FF0000"/>
                </a:solidFill>
                <a:latin typeface="UTM Avo" panose="02040603050506020204" pitchFamily="18" charset="0"/>
              </a:rPr>
              <a:t> 5</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E272810-4A6E-6DA2-5045-79786EE04E52}"/>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pic>
        <p:nvPicPr>
          <p:cNvPr id="2" name="Picture 12">
            <a:extLst>
              <a:ext uri="{FF2B5EF4-FFF2-40B4-BE49-F238E27FC236}">
                <a16:creationId xmlns:a16="http://schemas.microsoft.com/office/drawing/2014/main" id="{595A00D1-44FD-904A-2DFF-934C986B1BD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365147" y="947739"/>
            <a:ext cx="1001387" cy="1069572"/>
          </a:xfrm>
          <a:prstGeom prst="rect">
            <a:avLst/>
          </a:prstGeom>
        </p:spPr>
      </p:pic>
      <p:grpSp>
        <p:nvGrpSpPr>
          <p:cNvPr id="3" name="Group 2">
            <a:extLst>
              <a:ext uri="{FF2B5EF4-FFF2-40B4-BE49-F238E27FC236}">
                <a16:creationId xmlns:a16="http://schemas.microsoft.com/office/drawing/2014/main" id="{BE6606FD-EB41-9854-CC7F-A301B3B1B406}"/>
              </a:ext>
            </a:extLst>
          </p:cNvPr>
          <p:cNvGrpSpPr/>
          <p:nvPr/>
        </p:nvGrpSpPr>
        <p:grpSpPr>
          <a:xfrm>
            <a:off x="12368265" y="1150422"/>
            <a:ext cx="4928354" cy="2115688"/>
            <a:chOff x="12408941" y="624596"/>
            <a:chExt cx="6065666" cy="2603924"/>
          </a:xfrm>
        </p:grpSpPr>
        <p:pic>
          <p:nvPicPr>
            <p:cNvPr id="4" name="Picture 15">
              <a:extLst>
                <a:ext uri="{FF2B5EF4-FFF2-40B4-BE49-F238E27FC236}">
                  <a16:creationId xmlns:a16="http://schemas.microsoft.com/office/drawing/2014/main" id="{16B8E935-3095-34E6-6794-DE2CD8BB3026}"/>
                </a:ext>
              </a:extLst>
            </p:cNvPr>
            <p:cNvPicPr>
              <a:picLocks noChangeAspect="1"/>
            </p:cNvPicPr>
            <p:nvPr/>
          </p:nvPicPr>
          <p:blipFill>
            <a:blip r:embed="rId6"/>
            <a:srcRect/>
            <a:stretch>
              <a:fillRect/>
            </a:stretch>
          </p:blipFill>
          <p:spPr>
            <a:xfrm>
              <a:off x="12408941" y="2319799"/>
              <a:ext cx="1478597" cy="908721"/>
            </a:xfrm>
            <a:prstGeom prst="rect">
              <a:avLst/>
            </a:prstGeom>
          </p:spPr>
        </p:pic>
        <p:pic>
          <p:nvPicPr>
            <p:cNvPr id="5" name="Picture 23">
              <a:extLst>
                <a:ext uri="{FF2B5EF4-FFF2-40B4-BE49-F238E27FC236}">
                  <a16:creationId xmlns:a16="http://schemas.microsoft.com/office/drawing/2014/main" id="{576D583A-E1E5-FE40-6188-3A735FC3A690}"/>
                </a:ext>
              </a:extLst>
            </p:cNvPr>
            <p:cNvPicPr>
              <a:picLocks noChangeAspect="1"/>
            </p:cNvPicPr>
            <p:nvPr/>
          </p:nvPicPr>
          <p:blipFill>
            <a:blip r:embed="rId7"/>
            <a:srcRect/>
            <a:stretch>
              <a:fillRect/>
            </a:stretch>
          </p:blipFill>
          <p:spPr>
            <a:xfrm>
              <a:off x="12746373" y="624596"/>
              <a:ext cx="1832014" cy="1354927"/>
            </a:xfrm>
            <a:prstGeom prst="rect">
              <a:avLst/>
            </a:prstGeom>
          </p:spPr>
        </p:pic>
        <p:pic>
          <p:nvPicPr>
            <p:cNvPr id="6" name="Picture 15">
              <a:extLst>
                <a:ext uri="{FF2B5EF4-FFF2-40B4-BE49-F238E27FC236}">
                  <a16:creationId xmlns:a16="http://schemas.microsoft.com/office/drawing/2014/main" id="{C39D08F4-4148-26FB-22E7-65238E53D003}"/>
                </a:ext>
              </a:extLst>
            </p:cNvPr>
            <p:cNvPicPr>
              <a:picLocks noChangeAspect="1"/>
            </p:cNvPicPr>
            <p:nvPr/>
          </p:nvPicPr>
          <p:blipFill>
            <a:blip r:embed="rId6"/>
            <a:srcRect/>
            <a:stretch>
              <a:fillRect/>
            </a:stretch>
          </p:blipFill>
          <p:spPr>
            <a:xfrm>
              <a:off x="15134284" y="1919702"/>
              <a:ext cx="1130523" cy="694801"/>
            </a:xfrm>
            <a:prstGeom prst="rect">
              <a:avLst/>
            </a:prstGeom>
          </p:spPr>
        </p:pic>
        <p:pic>
          <p:nvPicPr>
            <p:cNvPr id="7" name="Picture 15">
              <a:extLst>
                <a:ext uri="{FF2B5EF4-FFF2-40B4-BE49-F238E27FC236}">
                  <a16:creationId xmlns:a16="http://schemas.microsoft.com/office/drawing/2014/main" id="{11373803-FA53-5E9D-809E-294D6B110563}"/>
                </a:ext>
              </a:extLst>
            </p:cNvPr>
            <p:cNvPicPr>
              <a:picLocks noChangeAspect="1"/>
            </p:cNvPicPr>
            <p:nvPr/>
          </p:nvPicPr>
          <p:blipFill>
            <a:blip r:embed="rId6"/>
            <a:srcRect/>
            <a:stretch>
              <a:fillRect/>
            </a:stretch>
          </p:blipFill>
          <p:spPr>
            <a:xfrm>
              <a:off x="17344084" y="1284722"/>
              <a:ext cx="1130523" cy="694801"/>
            </a:xfrm>
            <a:prstGeom prst="rect">
              <a:avLst/>
            </a:prstGeom>
          </p:spPr>
        </p:pic>
      </p:grpSp>
      <p:grpSp>
        <p:nvGrpSpPr>
          <p:cNvPr id="8" name="Group 7">
            <a:extLst>
              <a:ext uri="{FF2B5EF4-FFF2-40B4-BE49-F238E27FC236}">
                <a16:creationId xmlns:a16="http://schemas.microsoft.com/office/drawing/2014/main" id="{752313F5-A670-C052-DBB0-232437F5EBC3}"/>
              </a:ext>
            </a:extLst>
          </p:cNvPr>
          <p:cNvGrpSpPr/>
          <p:nvPr/>
        </p:nvGrpSpPr>
        <p:grpSpPr>
          <a:xfrm>
            <a:off x="-4137520" y="786137"/>
            <a:ext cx="4074130" cy="2110806"/>
            <a:chOff x="-5092332" y="176244"/>
            <a:chExt cx="5014314" cy="2597915"/>
          </a:xfrm>
        </p:grpSpPr>
        <p:pic>
          <p:nvPicPr>
            <p:cNvPr id="9" name="Picture 15">
              <a:extLst>
                <a:ext uri="{FF2B5EF4-FFF2-40B4-BE49-F238E27FC236}">
                  <a16:creationId xmlns:a16="http://schemas.microsoft.com/office/drawing/2014/main" id="{FE84A802-FF4B-E9A7-C8F7-D7549930CEA6}"/>
                </a:ext>
              </a:extLst>
            </p:cNvPr>
            <p:cNvPicPr>
              <a:picLocks noChangeAspect="1"/>
            </p:cNvPicPr>
            <p:nvPr/>
          </p:nvPicPr>
          <p:blipFill>
            <a:blip r:embed="rId6"/>
            <a:srcRect/>
            <a:stretch>
              <a:fillRect/>
            </a:stretch>
          </p:blipFill>
          <p:spPr>
            <a:xfrm>
              <a:off x="-3186310" y="1302059"/>
              <a:ext cx="1478597" cy="908721"/>
            </a:xfrm>
            <a:prstGeom prst="rect">
              <a:avLst/>
            </a:prstGeom>
          </p:spPr>
        </p:pic>
        <p:pic>
          <p:nvPicPr>
            <p:cNvPr id="10" name="Picture 15">
              <a:extLst>
                <a:ext uri="{FF2B5EF4-FFF2-40B4-BE49-F238E27FC236}">
                  <a16:creationId xmlns:a16="http://schemas.microsoft.com/office/drawing/2014/main" id="{F6DCD40F-06EA-5BD3-55A2-051053F87825}"/>
                </a:ext>
              </a:extLst>
            </p:cNvPr>
            <p:cNvPicPr>
              <a:picLocks noChangeAspect="1"/>
            </p:cNvPicPr>
            <p:nvPr/>
          </p:nvPicPr>
          <p:blipFill>
            <a:blip r:embed="rId6"/>
            <a:srcRect/>
            <a:stretch>
              <a:fillRect/>
            </a:stretch>
          </p:blipFill>
          <p:spPr>
            <a:xfrm>
              <a:off x="-1208541" y="176244"/>
              <a:ext cx="1130523" cy="694801"/>
            </a:xfrm>
            <a:prstGeom prst="rect">
              <a:avLst/>
            </a:prstGeom>
          </p:spPr>
        </p:pic>
        <p:pic>
          <p:nvPicPr>
            <p:cNvPr id="11" name="Picture 15">
              <a:extLst>
                <a:ext uri="{FF2B5EF4-FFF2-40B4-BE49-F238E27FC236}">
                  <a16:creationId xmlns:a16="http://schemas.microsoft.com/office/drawing/2014/main" id="{86A30A6C-B5DA-CAC9-753F-DA296094F205}"/>
                </a:ext>
              </a:extLst>
            </p:cNvPr>
            <p:cNvPicPr>
              <a:picLocks noChangeAspect="1"/>
            </p:cNvPicPr>
            <p:nvPr/>
          </p:nvPicPr>
          <p:blipFill>
            <a:blip r:embed="rId6"/>
            <a:srcRect/>
            <a:stretch>
              <a:fillRect/>
            </a:stretch>
          </p:blipFill>
          <p:spPr>
            <a:xfrm>
              <a:off x="-1549475" y="2079358"/>
              <a:ext cx="1130523" cy="694801"/>
            </a:xfrm>
            <a:prstGeom prst="rect">
              <a:avLst/>
            </a:prstGeom>
          </p:spPr>
        </p:pic>
        <p:pic>
          <p:nvPicPr>
            <p:cNvPr id="12" name="Picture 15">
              <a:extLst>
                <a:ext uri="{FF2B5EF4-FFF2-40B4-BE49-F238E27FC236}">
                  <a16:creationId xmlns:a16="http://schemas.microsoft.com/office/drawing/2014/main" id="{90CC46F8-F2FC-45BF-13B0-E0541ACFD694}"/>
                </a:ext>
              </a:extLst>
            </p:cNvPr>
            <p:cNvPicPr>
              <a:picLocks noChangeAspect="1"/>
            </p:cNvPicPr>
            <p:nvPr/>
          </p:nvPicPr>
          <p:blipFill>
            <a:blip r:embed="rId6"/>
            <a:srcRect/>
            <a:stretch>
              <a:fillRect/>
            </a:stretch>
          </p:blipFill>
          <p:spPr>
            <a:xfrm>
              <a:off x="-5092332" y="871045"/>
              <a:ext cx="1130523" cy="694801"/>
            </a:xfrm>
            <a:prstGeom prst="rect">
              <a:avLst/>
            </a:prstGeom>
          </p:spPr>
        </p:pic>
      </p:grpSp>
      <p:sp>
        <p:nvSpPr>
          <p:cNvPr id="13" name="Title 1">
            <a:extLst>
              <a:ext uri="{FF2B5EF4-FFF2-40B4-BE49-F238E27FC236}">
                <a16:creationId xmlns:a16="http://schemas.microsoft.com/office/drawing/2014/main" id="{0008BB2A-FD16-A6A7-D5FC-05FD364C0253}"/>
              </a:ext>
            </a:extLst>
          </p:cNvPr>
          <p:cNvSpPr txBox="1">
            <a:spLocks/>
          </p:cNvSpPr>
          <p:nvPr/>
        </p:nvSpPr>
        <p:spPr>
          <a:xfrm>
            <a:off x="695751" y="2479534"/>
            <a:ext cx="4761503" cy="1077020"/>
          </a:xfrm>
          <a:prstGeom prst="rect">
            <a:avLst/>
          </a:prstGeom>
        </p:spPr>
        <p:txBody>
          <a:bodyPr vert="horz" lIns="74295" tIns="37148" rIns="74295" bIns="37148"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850" b="1" dirty="0">
                <a:solidFill>
                  <a:schemeClr val="accent3">
                    <a:lumMod val="50000"/>
                  </a:schemeClr>
                </a:solidFill>
                <a:latin typeface="UTM Avo" panose="02040603050506020204" pitchFamily="18"/>
                <a:cs typeface="Arial" panose="020B0604020202020204" pitchFamily="34" charset="0"/>
              </a:rPr>
              <a:t>TRÒ CHƠI HÁI CHANH</a:t>
            </a:r>
          </a:p>
        </p:txBody>
      </p:sp>
      <p:pic>
        <p:nvPicPr>
          <p:cNvPr id="14" name="Picture 27">
            <a:extLst>
              <a:ext uri="{FF2B5EF4-FFF2-40B4-BE49-F238E27FC236}">
                <a16:creationId xmlns:a16="http://schemas.microsoft.com/office/drawing/2014/main" id="{F0D9ABD9-8FDA-4A54-78AE-769923FC80DE}"/>
              </a:ext>
            </a:extLst>
          </p:cNvPr>
          <p:cNvPicPr>
            <a:picLocks noChangeAspect="1"/>
          </p:cNvPicPr>
          <p:nvPr/>
        </p:nvPicPr>
        <p:blipFill>
          <a:blip r:embed="rId8"/>
          <a:srcRect/>
          <a:stretch>
            <a:fillRect/>
          </a:stretch>
        </p:blipFill>
        <p:spPr>
          <a:xfrm flipH="1">
            <a:off x="2969071" y="4805312"/>
            <a:ext cx="930366" cy="814071"/>
          </a:xfrm>
          <a:prstGeom prst="rect">
            <a:avLst/>
          </a:prstGeom>
        </p:spPr>
      </p:pic>
      <p:pic>
        <p:nvPicPr>
          <p:cNvPr id="15" name="Picture 24">
            <a:extLst>
              <a:ext uri="{FF2B5EF4-FFF2-40B4-BE49-F238E27FC236}">
                <a16:creationId xmlns:a16="http://schemas.microsoft.com/office/drawing/2014/main" id="{7BE6948D-2AD9-8402-13D8-FD363157AD67}"/>
              </a:ext>
            </a:extLst>
          </p:cNvPr>
          <p:cNvPicPr>
            <a:picLocks noChangeAspect="1"/>
          </p:cNvPicPr>
          <p:nvPr/>
        </p:nvPicPr>
        <p:blipFill>
          <a:blip r:embed="rId9"/>
          <a:srcRect/>
          <a:stretch>
            <a:fillRect/>
          </a:stretch>
        </p:blipFill>
        <p:spPr>
          <a:xfrm>
            <a:off x="1152213" y="4378466"/>
            <a:ext cx="741110" cy="1121478"/>
          </a:xfrm>
          <a:prstGeom prst="rect">
            <a:avLst/>
          </a:prstGeom>
        </p:spPr>
      </p:pic>
      <p:pic>
        <p:nvPicPr>
          <p:cNvPr id="16" name="Picture 8">
            <a:extLst>
              <a:ext uri="{FF2B5EF4-FFF2-40B4-BE49-F238E27FC236}">
                <a16:creationId xmlns:a16="http://schemas.microsoft.com/office/drawing/2014/main" id="{2D359624-0A59-8B05-C05D-5AA04ACDEBE2}"/>
              </a:ext>
            </a:extLst>
          </p:cNvPr>
          <p:cNvPicPr>
            <a:picLocks noChangeAspect="1"/>
          </p:cNvPicPr>
          <p:nvPr/>
        </p:nvPicPr>
        <p:blipFill>
          <a:blip r:embed="rId10"/>
          <a:srcRect/>
          <a:stretch>
            <a:fillRect/>
          </a:stretch>
        </p:blipFill>
        <p:spPr>
          <a:xfrm>
            <a:off x="1590447" y="4032812"/>
            <a:ext cx="1521823" cy="1544998"/>
          </a:xfrm>
          <a:prstGeom prst="rect">
            <a:avLst/>
          </a:prstGeom>
        </p:spPr>
      </p:pic>
      <p:grpSp>
        <p:nvGrpSpPr>
          <p:cNvPr id="17" name="Group 16">
            <a:extLst>
              <a:ext uri="{FF2B5EF4-FFF2-40B4-BE49-F238E27FC236}">
                <a16:creationId xmlns:a16="http://schemas.microsoft.com/office/drawing/2014/main" id="{F618A172-2730-5C66-8A40-44C1C11A7EAC}"/>
              </a:ext>
            </a:extLst>
          </p:cNvPr>
          <p:cNvGrpSpPr/>
          <p:nvPr/>
        </p:nvGrpSpPr>
        <p:grpSpPr>
          <a:xfrm>
            <a:off x="1162606" y="5200318"/>
            <a:ext cx="9872552" cy="682339"/>
            <a:chOff x="24130" y="5609082"/>
            <a:chExt cx="12150833" cy="839802"/>
          </a:xfrm>
        </p:grpSpPr>
        <p:grpSp>
          <p:nvGrpSpPr>
            <p:cNvPr id="18" name="Group 17">
              <a:extLst>
                <a:ext uri="{FF2B5EF4-FFF2-40B4-BE49-F238E27FC236}">
                  <a16:creationId xmlns:a16="http://schemas.microsoft.com/office/drawing/2014/main" id="{3C6ADFF3-E89D-E178-76D1-408C16CDD09C}"/>
                </a:ext>
              </a:extLst>
            </p:cNvPr>
            <p:cNvGrpSpPr/>
            <p:nvPr/>
          </p:nvGrpSpPr>
          <p:grpSpPr>
            <a:xfrm>
              <a:off x="24130" y="5610673"/>
              <a:ext cx="6957577" cy="830446"/>
              <a:chOff x="-21480" y="5423383"/>
              <a:chExt cx="13731179" cy="1156324"/>
            </a:xfrm>
          </p:grpSpPr>
          <p:pic>
            <p:nvPicPr>
              <p:cNvPr id="25" name="Picture 9">
                <a:extLst>
                  <a:ext uri="{FF2B5EF4-FFF2-40B4-BE49-F238E27FC236}">
                    <a16:creationId xmlns:a16="http://schemas.microsoft.com/office/drawing/2014/main" id="{DF0CA22F-CA6F-BC75-1F43-003A408414E4}"/>
                  </a:ext>
                </a:extLst>
              </p:cNvPr>
              <p:cNvPicPr>
                <a:picLocks noChangeAspect="1"/>
              </p:cNvPicPr>
              <p:nvPr/>
            </p:nvPicPr>
            <p:blipFill>
              <a:blip r:embed="rId11"/>
              <a:srcRect/>
              <a:stretch>
                <a:fillRect/>
              </a:stretch>
            </p:blipFill>
            <p:spPr>
              <a:xfrm>
                <a:off x="-21480" y="5429317"/>
                <a:ext cx="1752974" cy="1150390"/>
              </a:xfrm>
              <a:prstGeom prst="rect">
                <a:avLst/>
              </a:prstGeom>
            </p:spPr>
          </p:pic>
          <p:pic>
            <p:nvPicPr>
              <p:cNvPr id="26" name="Picture 9">
                <a:extLst>
                  <a:ext uri="{FF2B5EF4-FFF2-40B4-BE49-F238E27FC236}">
                    <a16:creationId xmlns:a16="http://schemas.microsoft.com/office/drawing/2014/main" id="{0D658F28-7769-FA71-65B2-A1FF8491428F}"/>
                  </a:ext>
                </a:extLst>
              </p:cNvPr>
              <p:cNvPicPr>
                <a:picLocks noChangeAspect="1"/>
              </p:cNvPicPr>
              <p:nvPr/>
            </p:nvPicPr>
            <p:blipFill>
              <a:blip r:embed="rId11"/>
              <a:srcRect/>
              <a:stretch>
                <a:fillRect/>
              </a:stretch>
            </p:blipFill>
            <p:spPr>
              <a:xfrm>
                <a:off x="1705349" y="5429317"/>
                <a:ext cx="1752974" cy="1150390"/>
              </a:xfrm>
              <a:prstGeom prst="rect">
                <a:avLst/>
              </a:prstGeom>
            </p:spPr>
          </p:pic>
          <p:pic>
            <p:nvPicPr>
              <p:cNvPr id="27" name="Picture 9">
                <a:extLst>
                  <a:ext uri="{FF2B5EF4-FFF2-40B4-BE49-F238E27FC236}">
                    <a16:creationId xmlns:a16="http://schemas.microsoft.com/office/drawing/2014/main" id="{905F258A-A53D-4DC1-AC73-C76A758317A7}"/>
                  </a:ext>
                </a:extLst>
              </p:cNvPr>
              <p:cNvPicPr>
                <a:picLocks noChangeAspect="1"/>
              </p:cNvPicPr>
              <p:nvPr/>
            </p:nvPicPr>
            <p:blipFill>
              <a:blip r:embed="rId11"/>
              <a:srcRect/>
              <a:stretch>
                <a:fillRect/>
              </a:stretch>
            </p:blipFill>
            <p:spPr>
              <a:xfrm>
                <a:off x="3396953" y="5427341"/>
                <a:ext cx="1752974" cy="1150390"/>
              </a:xfrm>
              <a:prstGeom prst="rect">
                <a:avLst/>
              </a:prstGeom>
            </p:spPr>
          </p:pic>
          <p:pic>
            <p:nvPicPr>
              <p:cNvPr id="28" name="Picture 9">
                <a:extLst>
                  <a:ext uri="{FF2B5EF4-FFF2-40B4-BE49-F238E27FC236}">
                    <a16:creationId xmlns:a16="http://schemas.microsoft.com/office/drawing/2014/main" id="{7D766FF2-03F0-FAA4-F60F-A7050BA55465}"/>
                  </a:ext>
                </a:extLst>
              </p:cNvPr>
              <p:cNvPicPr>
                <a:picLocks noChangeAspect="1"/>
              </p:cNvPicPr>
              <p:nvPr/>
            </p:nvPicPr>
            <p:blipFill>
              <a:blip r:embed="rId11"/>
              <a:srcRect/>
              <a:stretch>
                <a:fillRect/>
              </a:stretch>
            </p:blipFill>
            <p:spPr>
              <a:xfrm>
                <a:off x="5123782" y="5427341"/>
                <a:ext cx="1752974" cy="1150390"/>
              </a:xfrm>
              <a:prstGeom prst="rect">
                <a:avLst/>
              </a:prstGeom>
            </p:spPr>
          </p:pic>
          <p:pic>
            <p:nvPicPr>
              <p:cNvPr id="29" name="Picture 9">
                <a:extLst>
                  <a:ext uri="{FF2B5EF4-FFF2-40B4-BE49-F238E27FC236}">
                    <a16:creationId xmlns:a16="http://schemas.microsoft.com/office/drawing/2014/main" id="{59C0FEC0-7E3A-0378-13B3-A1DC3D58F578}"/>
                  </a:ext>
                </a:extLst>
              </p:cNvPr>
              <p:cNvPicPr>
                <a:picLocks noChangeAspect="1"/>
              </p:cNvPicPr>
              <p:nvPr/>
            </p:nvPicPr>
            <p:blipFill>
              <a:blip r:embed="rId11"/>
              <a:srcRect/>
              <a:stretch>
                <a:fillRect/>
              </a:stretch>
            </p:blipFill>
            <p:spPr>
              <a:xfrm>
                <a:off x="6811463" y="5425359"/>
                <a:ext cx="1752974" cy="1150390"/>
              </a:xfrm>
              <a:prstGeom prst="rect">
                <a:avLst/>
              </a:prstGeom>
            </p:spPr>
          </p:pic>
          <p:pic>
            <p:nvPicPr>
              <p:cNvPr id="30" name="Picture 9">
                <a:extLst>
                  <a:ext uri="{FF2B5EF4-FFF2-40B4-BE49-F238E27FC236}">
                    <a16:creationId xmlns:a16="http://schemas.microsoft.com/office/drawing/2014/main" id="{644A3D62-1633-EBD1-B485-FBBDEB86D2AD}"/>
                  </a:ext>
                </a:extLst>
              </p:cNvPr>
              <p:cNvPicPr>
                <a:picLocks noChangeAspect="1"/>
              </p:cNvPicPr>
              <p:nvPr/>
            </p:nvPicPr>
            <p:blipFill>
              <a:blip r:embed="rId11"/>
              <a:srcRect/>
              <a:stretch>
                <a:fillRect/>
              </a:stretch>
            </p:blipFill>
            <p:spPr>
              <a:xfrm>
                <a:off x="8538292" y="5425359"/>
                <a:ext cx="1752974" cy="1150390"/>
              </a:xfrm>
              <a:prstGeom prst="rect">
                <a:avLst/>
              </a:prstGeom>
            </p:spPr>
          </p:pic>
          <p:pic>
            <p:nvPicPr>
              <p:cNvPr id="31" name="Picture 9">
                <a:extLst>
                  <a:ext uri="{FF2B5EF4-FFF2-40B4-BE49-F238E27FC236}">
                    <a16:creationId xmlns:a16="http://schemas.microsoft.com/office/drawing/2014/main" id="{CFE8A7CD-3B89-989E-784D-555AE80B41B8}"/>
                  </a:ext>
                </a:extLst>
              </p:cNvPr>
              <p:cNvPicPr>
                <a:picLocks noChangeAspect="1"/>
              </p:cNvPicPr>
              <p:nvPr/>
            </p:nvPicPr>
            <p:blipFill>
              <a:blip r:embed="rId11"/>
              <a:srcRect/>
              <a:stretch>
                <a:fillRect/>
              </a:stretch>
            </p:blipFill>
            <p:spPr>
              <a:xfrm>
                <a:off x="10229896" y="5423383"/>
                <a:ext cx="1752974" cy="1150390"/>
              </a:xfrm>
              <a:prstGeom prst="rect">
                <a:avLst/>
              </a:prstGeom>
            </p:spPr>
          </p:pic>
          <p:pic>
            <p:nvPicPr>
              <p:cNvPr id="32" name="Picture 9">
                <a:extLst>
                  <a:ext uri="{FF2B5EF4-FFF2-40B4-BE49-F238E27FC236}">
                    <a16:creationId xmlns:a16="http://schemas.microsoft.com/office/drawing/2014/main" id="{C06222FD-A544-CF81-6D63-A34B2354BAC2}"/>
                  </a:ext>
                </a:extLst>
              </p:cNvPr>
              <p:cNvPicPr>
                <a:picLocks noChangeAspect="1"/>
              </p:cNvPicPr>
              <p:nvPr/>
            </p:nvPicPr>
            <p:blipFill>
              <a:blip r:embed="rId11"/>
              <a:srcRect/>
              <a:stretch>
                <a:fillRect/>
              </a:stretch>
            </p:blipFill>
            <p:spPr>
              <a:xfrm>
                <a:off x="11956725" y="5423383"/>
                <a:ext cx="1752974" cy="1150390"/>
              </a:xfrm>
              <a:prstGeom prst="rect">
                <a:avLst/>
              </a:prstGeom>
            </p:spPr>
          </p:pic>
        </p:grpSp>
        <p:pic>
          <p:nvPicPr>
            <p:cNvPr id="19" name="Picture 9">
              <a:extLst>
                <a:ext uri="{FF2B5EF4-FFF2-40B4-BE49-F238E27FC236}">
                  <a16:creationId xmlns:a16="http://schemas.microsoft.com/office/drawing/2014/main" id="{9640F0A6-645F-1985-19C7-A4BEBFDFB3BB}"/>
                </a:ext>
              </a:extLst>
            </p:cNvPr>
            <p:cNvPicPr>
              <a:picLocks noChangeAspect="1"/>
            </p:cNvPicPr>
            <p:nvPr/>
          </p:nvPicPr>
          <p:blipFill>
            <a:blip r:embed="rId11"/>
            <a:srcRect/>
            <a:stretch>
              <a:fillRect/>
            </a:stretch>
          </p:blipFill>
          <p:spPr>
            <a:xfrm>
              <a:off x="6954104" y="5611925"/>
              <a:ext cx="888230" cy="826184"/>
            </a:xfrm>
            <a:prstGeom prst="rect">
              <a:avLst/>
            </a:prstGeom>
          </p:spPr>
        </p:pic>
        <p:pic>
          <p:nvPicPr>
            <p:cNvPr id="20" name="Picture 9">
              <a:extLst>
                <a:ext uri="{FF2B5EF4-FFF2-40B4-BE49-F238E27FC236}">
                  <a16:creationId xmlns:a16="http://schemas.microsoft.com/office/drawing/2014/main" id="{5F35E6E9-DB41-621B-25C4-69B983A6A6FE}"/>
                </a:ext>
              </a:extLst>
            </p:cNvPr>
            <p:cNvPicPr>
              <a:picLocks noChangeAspect="1"/>
            </p:cNvPicPr>
            <p:nvPr/>
          </p:nvPicPr>
          <p:blipFill>
            <a:blip r:embed="rId11"/>
            <a:srcRect/>
            <a:stretch>
              <a:fillRect/>
            </a:stretch>
          </p:blipFill>
          <p:spPr>
            <a:xfrm>
              <a:off x="7809251" y="5610501"/>
              <a:ext cx="888230" cy="826184"/>
            </a:xfrm>
            <a:prstGeom prst="rect">
              <a:avLst/>
            </a:prstGeom>
          </p:spPr>
        </p:pic>
        <p:pic>
          <p:nvPicPr>
            <p:cNvPr id="21" name="Picture 9">
              <a:extLst>
                <a:ext uri="{FF2B5EF4-FFF2-40B4-BE49-F238E27FC236}">
                  <a16:creationId xmlns:a16="http://schemas.microsoft.com/office/drawing/2014/main" id="{A942B450-63C8-B1F7-9E83-0E9F55ACA8B9}"/>
                </a:ext>
              </a:extLst>
            </p:cNvPr>
            <p:cNvPicPr>
              <a:picLocks noChangeAspect="1"/>
            </p:cNvPicPr>
            <p:nvPr/>
          </p:nvPicPr>
          <p:blipFill>
            <a:blip r:embed="rId11"/>
            <a:srcRect/>
            <a:stretch>
              <a:fillRect/>
            </a:stretch>
          </p:blipFill>
          <p:spPr>
            <a:xfrm>
              <a:off x="8684233" y="5610501"/>
              <a:ext cx="888230" cy="826184"/>
            </a:xfrm>
            <a:prstGeom prst="rect">
              <a:avLst/>
            </a:prstGeom>
          </p:spPr>
        </p:pic>
        <p:pic>
          <p:nvPicPr>
            <p:cNvPr id="22" name="Picture 9">
              <a:extLst>
                <a:ext uri="{FF2B5EF4-FFF2-40B4-BE49-F238E27FC236}">
                  <a16:creationId xmlns:a16="http://schemas.microsoft.com/office/drawing/2014/main" id="{85A0D71F-87FA-E95D-4B24-B1B84FEEA9E9}"/>
                </a:ext>
              </a:extLst>
            </p:cNvPr>
            <p:cNvPicPr>
              <a:picLocks noChangeAspect="1"/>
            </p:cNvPicPr>
            <p:nvPr/>
          </p:nvPicPr>
          <p:blipFill>
            <a:blip r:embed="rId11"/>
            <a:srcRect/>
            <a:stretch>
              <a:fillRect/>
            </a:stretch>
          </p:blipFill>
          <p:spPr>
            <a:xfrm>
              <a:off x="9541368" y="5609082"/>
              <a:ext cx="888230" cy="826184"/>
            </a:xfrm>
            <a:prstGeom prst="rect">
              <a:avLst/>
            </a:prstGeom>
          </p:spPr>
        </p:pic>
        <p:pic>
          <p:nvPicPr>
            <p:cNvPr id="23" name="Picture 9">
              <a:extLst>
                <a:ext uri="{FF2B5EF4-FFF2-40B4-BE49-F238E27FC236}">
                  <a16:creationId xmlns:a16="http://schemas.microsoft.com/office/drawing/2014/main" id="{EA9F01A1-E7B4-6332-58F2-C2AD7193AFCD}"/>
                </a:ext>
              </a:extLst>
            </p:cNvPr>
            <p:cNvPicPr>
              <a:picLocks noChangeAspect="1"/>
            </p:cNvPicPr>
            <p:nvPr/>
          </p:nvPicPr>
          <p:blipFill>
            <a:blip r:embed="rId11"/>
            <a:srcRect/>
            <a:stretch>
              <a:fillRect/>
            </a:stretch>
          </p:blipFill>
          <p:spPr>
            <a:xfrm>
              <a:off x="10416351" y="5609082"/>
              <a:ext cx="888230" cy="826184"/>
            </a:xfrm>
            <a:prstGeom prst="rect">
              <a:avLst/>
            </a:prstGeom>
          </p:spPr>
        </p:pic>
        <p:pic>
          <p:nvPicPr>
            <p:cNvPr id="24" name="Picture 9">
              <a:extLst>
                <a:ext uri="{FF2B5EF4-FFF2-40B4-BE49-F238E27FC236}">
                  <a16:creationId xmlns:a16="http://schemas.microsoft.com/office/drawing/2014/main" id="{88D480E2-B6B6-E6DF-69AB-4E6F6441A2CD}"/>
                </a:ext>
              </a:extLst>
            </p:cNvPr>
            <p:cNvPicPr>
              <a:picLocks noChangeAspect="1"/>
            </p:cNvPicPr>
            <p:nvPr/>
          </p:nvPicPr>
          <p:blipFill>
            <a:blip r:embed="rId11"/>
            <a:srcRect/>
            <a:stretch>
              <a:fillRect/>
            </a:stretch>
          </p:blipFill>
          <p:spPr>
            <a:xfrm>
              <a:off x="11286733" y="5622700"/>
              <a:ext cx="888230" cy="826184"/>
            </a:xfrm>
            <a:prstGeom prst="rect">
              <a:avLst/>
            </a:prstGeom>
          </p:spPr>
        </p:pic>
      </p:grpSp>
      <p:pic>
        <p:nvPicPr>
          <p:cNvPr id="33" name="Picture 7">
            <a:extLst>
              <a:ext uri="{FF2B5EF4-FFF2-40B4-BE49-F238E27FC236}">
                <a16:creationId xmlns:a16="http://schemas.microsoft.com/office/drawing/2014/main" id="{F2748047-9783-B874-C3B8-632D15D9911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6444442" y="708174"/>
            <a:ext cx="4563836" cy="5408991"/>
          </a:xfrm>
          <a:prstGeom prst="rect">
            <a:avLst/>
          </a:prstGeom>
        </p:spPr>
      </p:pic>
      <p:pic>
        <p:nvPicPr>
          <p:cNvPr id="34" name="Picture 33">
            <a:hlinkClick r:id="" action="ppaction://hlinkshowjump?jump=nextslide"/>
            <a:extLst>
              <a:ext uri="{FF2B5EF4-FFF2-40B4-BE49-F238E27FC236}">
                <a16:creationId xmlns:a16="http://schemas.microsoft.com/office/drawing/2014/main" id="{DCE76D88-80FB-2574-B127-2A528535EA7F}"/>
              </a:ext>
            </a:extLst>
          </p:cNvPr>
          <p:cNvPicPr>
            <a:picLocks noChangeAspect="1"/>
          </p:cNvPicPr>
          <p:nvPr/>
        </p:nvPicPr>
        <p:blipFill>
          <a:blip r:embed="rId14"/>
          <a:stretch>
            <a:fillRect/>
          </a:stretch>
        </p:blipFill>
        <p:spPr>
          <a:xfrm>
            <a:off x="-1074354" y="4872750"/>
            <a:ext cx="2428713" cy="1332255"/>
          </a:xfrm>
          <a:prstGeom prst="rect">
            <a:avLst/>
          </a:prstGeom>
        </p:spPr>
      </p:pic>
      <p:pic>
        <p:nvPicPr>
          <p:cNvPr id="35" name="Picture 34">
            <a:extLst>
              <a:ext uri="{FF2B5EF4-FFF2-40B4-BE49-F238E27FC236}">
                <a16:creationId xmlns:a16="http://schemas.microsoft.com/office/drawing/2014/main" id="{44CC0DC8-CA4F-92E0-0F6D-F580E3C3744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spTree>
    <p:extLst>
      <p:ext uri="{BB962C8B-B14F-4D97-AF65-F5344CB8AC3E}">
        <p14:creationId xmlns:p14="http://schemas.microsoft.com/office/powerpoint/2010/main" val="671008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3000" fill="hold" grpId="0" nodeType="withEffect">
                                  <p:stCondLst>
                                    <p:cond delay="0"/>
                                  </p:stCondLst>
                                  <p:childTnLst>
                                    <p:animEffect transition="out" filter="fade">
                                      <p:cBhvr>
                                        <p:cTn id="6" dur="500" tmFilter="0, 0; .2, .5; .8, .5; 1, 0"/>
                                        <p:tgtEl>
                                          <p:spTgt spid="13"/>
                                        </p:tgtEl>
                                      </p:cBhvr>
                                    </p:animEffect>
                                    <p:animScale>
                                      <p:cBhvr>
                                        <p:cTn id="7" dur="250" autoRev="1" fill="hold"/>
                                        <p:tgtEl>
                                          <p:spTgt spid="13"/>
                                        </p:tgtEl>
                                      </p:cBhvr>
                                      <p:by x="105000" y="105000"/>
                                    </p:animScale>
                                  </p:childTnLst>
                                </p:cTn>
                              </p:par>
                              <p:par>
                                <p:cTn id="8" presetID="8" presetClass="emph" presetSubtype="0" repeatCount="indefinite" fill="hold" nodeType="withEffect">
                                  <p:stCondLst>
                                    <p:cond delay="0"/>
                                  </p:stCondLst>
                                  <p:childTnLst>
                                    <p:animRot by="21600000">
                                      <p:cBhvr>
                                        <p:cTn id="9" dur="6000" fill="hold"/>
                                        <p:tgtEl>
                                          <p:spTgt spid="2"/>
                                        </p:tgtEl>
                                        <p:attrNameLst>
                                          <p:attrName>r</p:attrName>
                                        </p:attrNameLst>
                                      </p:cBhvr>
                                    </p:animRot>
                                  </p:childTnLst>
                                </p:cTn>
                              </p:par>
                              <p:par>
                                <p:cTn id="10" presetID="2" presetClass="entr" presetSubtype="2" repeatCount="indefinite"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0000" fill="hold"/>
                                        <p:tgtEl>
                                          <p:spTgt spid="8"/>
                                        </p:tgtEl>
                                        <p:attrNameLst>
                                          <p:attrName>ppt_x</p:attrName>
                                        </p:attrNameLst>
                                      </p:cBhvr>
                                      <p:tavLst>
                                        <p:tav tm="0">
                                          <p:val>
                                            <p:strVal val="1+#ppt_w/2"/>
                                          </p:val>
                                        </p:tav>
                                        <p:tav tm="100000">
                                          <p:val>
                                            <p:strVal val="#ppt_x"/>
                                          </p:val>
                                        </p:tav>
                                      </p:tavLst>
                                    </p:anim>
                                    <p:anim calcmode="lin" valueType="num">
                                      <p:cBhvr additive="base">
                                        <p:cTn id="13" dur="10000" fill="hold"/>
                                        <p:tgtEl>
                                          <p:spTgt spid="8"/>
                                        </p:tgtEl>
                                        <p:attrNameLst>
                                          <p:attrName>ppt_y</p:attrName>
                                        </p:attrNameLst>
                                      </p:cBhvr>
                                      <p:tavLst>
                                        <p:tav tm="0">
                                          <p:val>
                                            <p:strVal val="#ppt_y"/>
                                          </p:val>
                                        </p:tav>
                                        <p:tav tm="100000">
                                          <p:val>
                                            <p:strVal val="#ppt_y"/>
                                          </p:val>
                                        </p:tav>
                                      </p:tavLst>
                                    </p:anim>
                                  </p:childTnLst>
                                </p:cTn>
                              </p:par>
                              <p:par>
                                <p:cTn id="14" presetID="63" presetClass="path" presetSubtype="0" accel="50000" decel="50000" fill="hold" nodeType="withEffect">
                                  <p:stCondLst>
                                    <p:cond delay="0"/>
                                  </p:stCondLst>
                                  <p:childTnLst>
                                    <p:animMotion origin="layout" path="M 1.875E-6 -2.22222E-6 L 0.55534 -0.00208 " pathEditMode="relative" rAng="0" ptsTypes="AA">
                                      <p:cBhvr>
                                        <p:cTn id="15" dur="4000" fill="hold"/>
                                        <p:tgtEl>
                                          <p:spTgt spid="34"/>
                                        </p:tgtEl>
                                        <p:attrNameLst>
                                          <p:attrName>ppt_x</p:attrName>
                                          <p:attrName>ppt_y</p:attrName>
                                        </p:attrNameLst>
                                      </p:cBhvr>
                                      <p:rCtr x="27760" y="-116"/>
                                    </p:animMotion>
                                  </p:childTnLst>
                                </p:cTn>
                              </p:par>
                              <p:par>
                                <p:cTn id="16" presetID="2" presetClass="entr" presetSubtype="8" repeatCount="indefinite"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8000" fill="hold"/>
                                        <p:tgtEl>
                                          <p:spTgt spid="3"/>
                                        </p:tgtEl>
                                        <p:attrNameLst>
                                          <p:attrName>ppt_x</p:attrName>
                                        </p:attrNameLst>
                                      </p:cBhvr>
                                      <p:tavLst>
                                        <p:tav tm="0">
                                          <p:val>
                                            <p:strVal val="0-#ppt_w/2"/>
                                          </p:val>
                                        </p:tav>
                                        <p:tav tm="100000">
                                          <p:val>
                                            <p:strVal val="#ppt_x"/>
                                          </p:val>
                                        </p:tav>
                                      </p:tavLst>
                                    </p:anim>
                                    <p:anim calcmode="lin" valueType="num">
                                      <p:cBhvr additive="base">
                                        <p:cTn id="19" dur="8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pic>
        <p:nvPicPr>
          <p:cNvPr id="2" name="Picture 12">
            <a:extLst>
              <a:ext uri="{FF2B5EF4-FFF2-40B4-BE49-F238E27FC236}">
                <a16:creationId xmlns:a16="http://schemas.microsoft.com/office/drawing/2014/main" id="{A86DA982-5B34-8007-4084-90A97805178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566079" y="870275"/>
            <a:ext cx="1428063" cy="1525301"/>
          </a:xfrm>
          <a:prstGeom prst="rect">
            <a:avLst/>
          </a:prstGeom>
        </p:spPr>
      </p:pic>
      <p:grpSp>
        <p:nvGrpSpPr>
          <p:cNvPr id="3" name="Group 2">
            <a:extLst>
              <a:ext uri="{FF2B5EF4-FFF2-40B4-BE49-F238E27FC236}">
                <a16:creationId xmlns:a16="http://schemas.microsoft.com/office/drawing/2014/main" id="{EC2E61BA-9936-06EE-2D16-DB88476DFD2E}"/>
              </a:ext>
            </a:extLst>
          </p:cNvPr>
          <p:cNvGrpSpPr/>
          <p:nvPr/>
        </p:nvGrpSpPr>
        <p:grpSpPr>
          <a:xfrm>
            <a:off x="-4137520" y="786137"/>
            <a:ext cx="4074130" cy="2110806"/>
            <a:chOff x="-5092332" y="176244"/>
            <a:chExt cx="5014314" cy="2597915"/>
          </a:xfrm>
        </p:grpSpPr>
        <p:pic>
          <p:nvPicPr>
            <p:cNvPr id="4" name="Picture 15">
              <a:extLst>
                <a:ext uri="{FF2B5EF4-FFF2-40B4-BE49-F238E27FC236}">
                  <a16:creationId xmlns:a16="http://schemas.microsoft.com/office/drawing/2014/main" id="{3DCDF521-AD02-CA81-5624-ACDB37C82D96}"/>
                </a:ext>
              </a:extLst>
            </p:cNvPr>
            <p:cNvPicPr>
              <a:picLocks noChangeAspect="1"/>
            </p:cNvPicPr>
            <p:nvPr/>
          </p:nvPicPr>
          <p:blipFill>
            <a:blip r:embed="rId6"/>
            <a:srcRect/>
            <a:stretch>
              <a:fillRect/>
            </a:stretch>
          </p:blipFill>
          <p:spPr>
            <a:xfrm>
              <a:off x="-3186310" y="1302059"/>
              <a:ext cx="1478597" cy="908721"/>
            </a:xfrm>
            <a:prstGeom prst="rect">
              <a:avLst/>
            </a:prstGeom>
          </p:spPr>
        </p:pic>
        <p:pic>
          <p:nvPicPr>
            <p:cNvPr id="5" name="Picture 15">
              <a:extLst>
                <a:ext uri="{FF2B5EF4-FFF2-40B4-BE49-F238E27FC236}">
                  <a16:creationId xmlns:a16="http://schemas.microsoft.com/office/drawing/2014/main" id="{09871D98-17E1-3C6E-4106-249F180AA0AC}"/>
                </a:ext>
              </a:extLst>
            </p:cNvPr>
            <p:cNvPicPr>
              <a:picLocks noChangeAspect="1"/>
            </p:cNvPicPr>
            <p:nvPr/>
          </p:nvPicPr>
          <p:blipFill>
            <a:blip r:embed="rId6"/>
            <a:srcRect/>
            <a:stretch>
              <a:fillRect/>
            </a:stretch>
          </p:blipFill>
          <p:spPr>
            <a:xfrm>
              <a:off x="-1208541" y="176244"/>
              <a:ext cx="1130523" cy="694801"/>
            </a:xfrm>
            <a:prstGeom prst="rect">
              <a:avLst/>
            </a:prstGeom>
          </p:spPr>
        </p:pic>
        <p:pic>
          <p:nvPicPr>
            <p:cNvPr id="6" name="Picture 15">
              <a:extLst>
                <a:ext uri="{FF2B5EF4-FFF2-40B4-BE49-F238E27FC236}">
                  <a16:creationId xmlns:a16="http://schemas.microsoft.com/office/drawing/2014/main" id="{4C2F5DB2-60C8-1128-8851-E754E987AAA8}"/>
                </a:ext>
              </a:extLst>
            </p:cNvPr>
            <p:cNvPicPr>
              <a:picLocks noChangeAspect="1"/>
            </p:cNvPicPr>
            <p:nvPr/>
          </p:nvPicPr>
          <p:blipFill>
            <a:blip r:embed="rId6"/>
            <a:srcRect/>
            <a:stretch>
              <a:fillRect/>
            </a:stretch>
          </p:blipFill>
          <p:spPr>
            <a:xfrm>
              <a:off x="-1549475" y="2079358"/>
              <a:ext cx="1130523" cy="694801"/>
            </a:xfrm>
            <a:prstGeom prst="rect">
              <a:avLst/>
            </a:prstGeom>
          </p:spPr>
        </p:pic>
        <p:pic>
          <p:nvPicPr>
            <p:cNvPr id="7" name="Picture 15">
              <a:extLst>
                <a:ext uri="{FF2B5EF4-FFF2-40B4-BE49-F238E27FC236}">
                  <a16:creationId xmlns:a16="http://schemas.microsoft.com/office/drawing/2014/main" id="{1EBA4B1F-59B7-739B-16A3-C6A92F762185}"/>
                </a:ext>
              </a:extLst>
            </p:cNvPr>
            <p:cNvPicPr>
              <a:picLocks noChangeAspect="1"/>
            </p:cNvPicPr>
            <p:nvPr/>
          </p:nvPicPr>
          <p:blipFill>
            <a:blip r:embed="rId6"/>
            <a:srcRect/>
            <a:stretch>
              <a:fillRect/>
            </a:stretch>
          </p:blipFill>
          <p:spPr>
            <a:xfrm>
              <a:off x="-5092332" y="871045"/>
              <a:ext cx="1130523" cy="694801"/>
            </a:xfrm>
            <a:prstGeom prst="rect">
              <a:avLst/>
            </a:prstGeom>
          </p:spPr>
        </p:pic>
      </p:grpSp>
      <p:pic>
        <p:nvPicPr>
          <p:cNvPr id="8" name="Picture 27">
            <a:extLst>
              <a:ext uri="{FF2B5EF4-FFF2-40B4-BE49-F238E27FC236}">
                <a16:creationId xmlns:a16="http://schemas.microsoft.com/office/drawing/2014/main" id="{D0458A2E-4EF6-7646-E5CB-7B048BEFE12C}"/>
              </a:ext>
            </a:extLst>
          </p:cNvPr>
          <p:cNvPicPr>
            <a:picLocks noChangeAspect="1"/>
          </p:cNvPicPr>
          <p:nvPr/>
        </p:nvPicPr>
        <p:blipFill>
          <a:blip r:embed="rId7"/>
          <a:srcRect/>
          <a:stretch>
            <a:fillRect/>
          </a:stretch>
        </p:blipFill>
        <p:spPr>
          <a:xfrm flipH="1">
            <a:off x="2969071" y="4805312"/>
            <a:ext cx="930366" cy="814071"/>
          </a:xfrm>
          <a:prstGeom prst="rect">
            <a:avLst/>
          </a:prstGeom>
        </p:spPr>
      </p:pic>
      <p:pic>
        <p:nvPicPr>
          <p:cNvPr id="9" name="Picture 24">
            <a:extLst>
              <a:ext uri="{FF2B5EF4-FFF2-40B4-BE49-F238E27FC236}">
                <a16:creationId xmlns:a16="http://schemas.microsoft.com/office/drawing/2014/main" id="{9CE8423E-8099-307A-F4E6-70E8DF45E615}"/>
              </a:ext>
            </a:extLst>
          </p:cNvPr>
          <p:cNvPicPr>
            <a:picLocks noChangeAspect="1"/>
          </p:cNvPicPr>
          <p:nvPr/>
        </p:nvPicPr>
        <p:blipFill>
          <a:blip r:embed="rId8"/>
          <a:srcRect/>
          <a:stretch>
            <a:fillRect/>
          </a:stretch>
        </p:blipFill>
        <p:spPr>
          <a:xfrm>
            <a:off x="1152213" y="4378466"/>
            <a:ext cx="741110" cy="1121478"/>
          </a:xfrm>
          <a:prstGeom prst="rect">
            <a:avLst/>
          </a:prstGeom>
        </p:spPr>
      </p:pic>
      <p:pic>
        <p:nvPicPr>
          <p:cNvPr id="10" name="Picture 8">
            <a:extLst>
              <a:ext uri="{FF2B5EF4-FFF2-40B4-BE49-F238E27FC236}">
                <a16:creationId xmlns:a16="http://schemas.microsoft.com/office/drawing/2014/main" id="{5BC1FB31-EC42-0909-59D4-C5C832762F4F}"/>
              </a:ext>
            </a:extLst>
          </p:cNvPr>
          <p:cNvPicPr>
            <a:picLocks noChangeAspect="1"/>
          </p:cNvPicPr>
          <p:nvPr/>
        </p:nvPicPr>
        <p:blipFill>
          <a:blip r:embed="rId9"/>
          <a:srcRect/>
          <a:stretch>
            <a:fillRect/>
          </a:stretch>
        </p:blipFill>
        <p:spPr>
          <a:xfrm>
            <a:off x="1590447" y="4032812"/>
            <a:ext cx="1521823" cy="1544998"/>
          </a:xfrm>
          <a:prstGeom prst="rect">
            <a:avLst/>
          </a:prstGeom>
        </p:spPr>
      </p:pic>
      <p:grpSp>
        <p:nvGrpSpPr>
          <p:cNvPr id="11" name="Group 10">
            <a:extLst>
              <a:ext uri="{FF2B5EF4-FFF2-40B4-BE49-F238E27FC236}">
                <a16:creationId xmlns:a16="http://schemas.microsoft.com/office/drawing/2014/main" id="{851972CE-AEBD-F26B-CC6F-D3EDCB522735}"/>
              </a:ext>
            </a:extLst>
          </p:cNvPr>
          <p:cNvGrpSpPr/>
          <p:nvPr/>
        </p:nvGrpSpPr>
        <p:grpSpPr>
          <a:xfrm>
            <a:off x="1162606" y="5200318"/>
            <a:ext cx="9872552" cy="682339"/>
            <a:chOff x="24130" y="5609082"/>
            <a:chExt cx="12150833" cy="839802"/>
          </a:xfrm>
        </p:grpSpPr>
        <p:grpSp>
          <p:nvGrpSpPr>
            <p:cNvPr id="12" name="Group 11">
              <a:extLst>
                <a:ext uri="{FF2B5EF4-FFF2-40B4-BE49-F238E27FC236}">
                  <a16:creationId xmlns:a16="http://schemas.microsoft.com/office/drawing/2014/main" id="{9C2AA9C5-F3C2-144D-F0D4-78B69E66EEC1}"/>
                </a:ext>
              </a:extLst>
            </p:cNvPr>
            <p:cNvGrpSpPr/>
            <p:nvPr/>
          </p:nvGrpSpPr>
          <p:grpSpPr>
            <a:xfrm>
              <a:off x="24130" y="5610673"/>
              <a:ext cx="6957577" cy="830446"/>
              <a:chOff x="-21480" y="5423383"/>
              <a:chExt cx="13731179" cy="1156324"/>
            </a:xfrm>
          </p:grpSpPr>
          <p:pic>
            <p:nvPicPr>
              <p:cNvPr id="19" name="Picture 9">
                <a:extLst>
                  <a:ext uri="{FF2B5EF4-FFF2-40B4-BE49-F238E27FC236}">
                    <a16:creationId xmlns:a16="http://schemas.microsoft.com/office/drawing/2014/main" id="{58E58C15-D1D4-E965-7C3C-D4C121B7E917}"/>
                  </a:ext>
                </a:extLst>
              </p:cNvPr>
              <p:cNvPicPr>
                <a:picLocks noChangeAspect="1"/>
              </p:cNvPicPr>
              <p:nvPr/>
            </p:nvPicPr>
            <p:blipFill>
              <a:blip r:embed="rId10"/>
              <a:srcRect/>
              <a:stretch>
                <a:fillRect/>
              </a:stretch>
            </p:blipFill>
            <p:spPr>
              <a:xfrm>
                <a:off x="-21480" y="5429317"/>
                <a:ext cx="1752974" cy="1150390"/>
              </a:xfrm>
              <a:prstGeom prst="rect">
                <a:avLst/>
              </a:prstGeom>
            </p:spPr>
          </p:pic>
          <p:pic>
            <p:nvPicPr>
              <p:cNvPr id="20" name="Picture 9">
                <a:extLst>
                  <a:ext uri="{FF2B5EF4-FFF2-40B4-BE49-F238E27FC236}">
                    <a16:creationId xmlns:a16="http://schemas.microsoft.com/office/drawing/2014/main" id="{579A4627-B67B-4444-713C-717D7388D29B}"/>
                  </a:ext>
                </a:extLst>
              </p:cNvPr>
              <p:cNvPicPr>
                <a:picLocks noChangeAspect="1"/>
              </p:cNvPicPr>
              <p:nvPr/>
            </p:nvPicPr>
            <p:blipFill>
              <a:blip r:embed="rId10"/>
              <a:srcRect/>
              <a:stretch>
                <a:fillRect/>
              </a:stretch>
            </p:blipFill>
            <p:spPr>
              <a:xfrm>
                <a:off x="1705349" y="5429317"/>
                <a:ext cx="1752974" cy="1150390"/>
              </a:xfrm>
              <a:prstGeom prst="rect">
                <a:avLst/>
              </a:prstGeom>
            </p:spPr>
          </p:pic>
          <p:pic>
            <p:nvPicPr>
              <p:cNvPr id="21" name="Picture 9">
                <a:extLst>
                  <a:ext uri="{FF2B5EF4-FFF2-40B4-BE49-F238E27FC236}">
                    <a16:creationId xmlns:a16="http://schemas.microsoft.com/office/drawing/2014/main" id="{F29A950F-AA00-F411-278C-0E78C4F3C05C}"/>
                  </a:ext>
                </a:extLst>
              </p:cNvPr>
              <p:cNvPicPr>
                <a:picLocks noChangeAspect="1"/>
              </p:cNvPicPr>
              <p:nvPr/>
            </p:nvPicPr>
            <p:blipFill>
              <a:blip r:embed="rId10"/>
              <a:srcRect/>
              <a:stretch>
                <a:fillRect/>
              </a:stretch>
            </p:blipFill>
            <p:spPr>
              <a:xfrm>
                <a:off x="3396953" y="5427341"/>
                <a:ext cx="1752974" cy="1150390"/>
              </a:xfrm>
              <a:prstGeom prst="rect">
                <a:avLst/>
              </a:prstGeom>
            </p:spPr>
          </p:pic>
          <p:pic>
            <p:nvPicPr>
              <p:cNvPr id="22" name="Picture 9">
                <a:extLst>
                  <a:ext uri="{FF2B5EF4-FFF2-40B4-BE49-F238E27FC236}">
                    <a16:creationId xmlns:a16="http://schemas.microsoft.com/office/drawing/2014/main" id="{EB0BDC54-597E-CC93-3887-EF30BAC339B5}"/>
                  </a:ext>
                </a:extLst>
              </p:cNvPr>
              <p:cNvPicPr>
                <a:picLocks noChangeAspect="1"/>
              </p:cNvPicPr>
              <p:nvPr/>
            </p:nvPicPr>
            <p:blipFill>
              <a:blip r:embed="rId10"/>
              <a:srcRect/>
              <a:stretch>
                <a:fillRect/>
              </a:stretch>
            </p:blipFill>
            <p:spPr>
              <a:xfrm>
                <a:off x="5123782" y="5427341"/>
                <a:ext cx="1752974" cy="1150390"/>
              </a:xfrm>
              <a:prstGeom prst="rect">
                <a:avLst/>
              </a:prstGeom>
            </p:spPr>
          </p:pic>
          <p:pic>
            <p:nvPicPr>
              <p:cNvPr id="23" name="Picture 9">
                <a:extLst>
                  <a:ext uri="{FF2B5EF4-FFF2-40B4-BE49-F238E27FC236}">
                    <a16:creationId xmlns:a16="http://schemas.microsoft.com/office/drawing/2014/main" id="{3644D97D-5818-AA43-7DF5-8ACDEBFB326D}"/>
                  </a:ext>
                </a:extLst>
              </p:cNvPr>
              <p:cNvPicPr>
                <a:picLocks noChangeAspect="1"/>
              </p:cNvPicPr>
              <p:nvPr/>
            </p:nvPicPr>
            <p:blipFill>
              <a:blip r:embed="rId10"/>
              <a:srcRect/>
              <a:stretch>
                <a:fillRect/>
              </a:stretch>
            </p:blipFill>
            <p:spPr>
              <a:xfrm>
                <a:off x="6811463" y="5425359"/>
                <a:ext cx="1752974" cy="1150390"/>
              </a:xfrm>
              <a:prstGeom prst="rect">
                <a:avLst/>
              </a:prstGeom>
            </p:spPr>
          </p:pic>
          <p:pic>
            <p:nvPicPr>
              <p:cNvPr id="24" name="Picture 9">
                <a:extLst>
                  <a:ext uri="{FF2B5EF4-FFF2-40B4-BE49-F238E27FC236}">
                    <a16:creationId xmlns:a16="http://schemas.microsoft.com/office/drawing/2014/main" id="{E5102BB2-686A-DC2F-BDD5-83050107645B}"/>
                  </a:ext>
                </a:extLst>
              </p:cNvPr>
              <p:cNvPicPr>
                <a:picLocks noChangeAspect="1"/>
              </p:cNvPicPr>
              <p:nvPr/>
            </p:nvPicPr>
            <p:blipFill>
              <a:blip r:embed="rId10"/>
              <a:srcRect/>
              <a:stretch>
                <a:fillRect/>
              </a:stretch>
            </p:blipFill>
            <p:spPr>
              <a:xfrm>
                <a:off x="8538292" y="5425359"/>
                <a:ext cx="1752974" cy="1150390"/>
              </a:xfrm>
              <a:prstGeom prst="rect">
                <a:avLst/>
              </a:prstGeom>
            </p:spPr>
          </p:pic>
          <p:pic>
            <p:nvPicPr>
              <p:cNvPr id="25" name="Picture 9">
                <a:extLst>
                  <a:ext uri="{FF2B5EF4-FFF2-40B4-BE49-F238E27FC236}">
                    <a16:creationId xmlns:a16="http://schemas.microsoft.com/office/drawing/2014/main" id="{7EE476BE-4ADC-27EE-A730-2B9D46472DE8}"/>
                  </a:ext>
                </a:extLst>
              </p:cNvPr>
              <p:cNvPicPr>
                <a:picLocks noChangeAspect="1"/>
              </p:cNvPicPr>
              <p:nvPr/>
            </p:nvPicPr>
            <p:blipFill>
              <a:blip r:embed="rId10"/>
              <a:srcRect/>
              <a:stretch>
                <a:fillRect/>
              </a:stretch>
            </p:blipFill>
            <p:spPr>
              <a:xfrm>
                <a:off x="10229896" y="5423383"/>
                <a:ext cx="1752974" cy="1150390"/>
              </a:xfrm>
              <a:prstGeom prst="rect">
                <a:avLst/>
              </a:prstGeom>
            </p:spPr>
          </p:pic>
          <p:pic>
            <p:nvPicPr>
              <p:cNvPr id="26" name="Picture 9">
                <a:extLst>
                  <a:ext uri="{FF2B5EF4-FFF2-40B4-BE49-F238E27FC236}">
                    <a16:creationId xmlns:a16="http://schemas.microsoft.com/office/drawing/2014/main" id="{C5ACC68C-5D95-E007-13A8-3999EFDF0959}"/>
                  </a:ext>
                </a:extLst>
              </p:cNvPr>
              <p:cNvPicPr>
                <a:picLocks noChangeAspect="1"/>
              </p:cNvPicPr>
              <p:nvPr/>
            </p:nvPicPr>
            <p:blipFill>
              <a:blip r:embed="rId10"/>
              <a:srcRect/>
              <a:stretch>
                <a:fillRect/>
              </a:stretch>
            </p:blipFill>
            <p:spPr>
              <a:xfrm>
                <a:off x="11956725" y="5423383"/>
                <a:ext cx="1752974" cy="1150390"/>
              </a:xfrm>
              <a:prstGeom prst="rect">
                <a:avLst/>
              </a:prstGeom>
            </p:spPr>
          </p:pic>
        </p:grpSp>
        <p:pic>
          <p:nvPicPr>
            <p:cNvPr id="13" name="Picture 9">
              <a:extLst>
                <a:ext uri="{FF2B5EF4-FFF2-40B4-BE49-F238E27FC236}">
                  <a16:creationId xmlns:a16="http://schemas.microsoft.com/office/drawing/2014/main" id="{88879EC7-8EEC-51DD-21E4-D0731702D918}"/>
                </a:ext>
              </a:extLst>
            </p:cNvPr>
            <p:cNvPicPr>
              <a:picLocks noChangeAspect="1"/>
            </p:cNvPicPr>
            <p:nvPr/>
          </p:nvPicPr>
          <p:blipFill>
            <a:blip r:embed="rId10"/>
            <a:srcRect/>
            <a:stretch>
              <a:fillRect/>
            </a:stretch>
          </p:blipFill>
          <p:spPr>
            <a:xfrm>
              <a:off x="6954104" y="5611925"/>
              <a:ext cx="888230" cy="826184"/>
            </a:xfrm>
            <a:prstGeom prst="rect">
              <a:avLst/>
            </a:prstGeom>
          </p:spPr>
        </p:pic>
        <p:pic>
          <p:nvPicPr>
            <p:cNvPr id="14" name="Picture 9">
              <a:extLst>
                <a:ext uri="{FF2B5EF4-FFF2-40B4-BE49-F238E27FC236}">
                  <a16:creationId xmlns:a16="http://schemas.microsoft.com/office/drawing/2014/main" id="{F70683EE-CCBF-CB5E-A31E-EBE9910E8350}"/>
                </a:ext>
              </a:extLst>
            </p:cNvPr>
            <p:cNvPicPr>
              <a:picLocks noChangeAspect="1"/>
            </p:cNvPicPr>
            <p:nvPr/>
          </p:nvPicPr>
          <p:blipFill>
            <a:blip r:embed="rId10"/>
            <a:srcRect/>
            <a:stretch>
              <a:fillRect/>
            </a:stretch>
          </p:blipFill>
          <p:spPr>
            <a:xfrm>
              <a:off x="7809251" y="5610501"/>
              <a:ext cx="888230" cy="826184"/>
            </a:xfrm>
            <a:prstGeom prst="rect">
              <a:avLst/>
            </a:prstGeom>
          </p:spPr>
        </p:pic>
        <p:pic>
          <p:nvPicPr>
            <p:cNvPr id="15" name="Picture 9">
              <a:extLst>
                <a:ext uri="{FF2B5EF4-FFF2-40B4-BE49-F238E27FC236}">
                  <a16:creationId xmlns:a16="http://schemas.microsoft.com/office/drawing/2014/main" id="{E111354F-528F-73FF-6BE2-C78320DA7B78}"/>
                </a:ext>
              </a:extLst>
            </p:cNvPr>
            <p:cNvPicPr>
              <a:picLocks noChangeAspect="1"/>
            </p:cNvPicPr>
            <p:nvPr/>
          </p:nvPicPr>
          <p:blipFill>
            <a:blip r:embed="rId10"/>
            <a:srcRect/>
            <a:stretch>
              <a:fillRect/>
            </a:stretch>
          </p:blipFill>
          <p:spPr>
            <a:xfrm>
              <a:off x="8684233" y="5610501"/>
              <a:ext cx="888230" cy="826184"/>
            </a:xfrm>
            <a:prstGeom prst="rect">
              <a:avLst/>
            </a:prstGeom>
          </p:spPr>
        </p:pic>
        <p:pic>
          <p:nvPicPr>
            <p:cNvPr id="16" name="Picture 9">
              <a:extLst>
                <a:ext uri="{FF2B5EF4-FFF2-40B4-BE49-F238E27FC236}">
                  <a16:creationId xmlns:a16="http://schemas.microsoft.com/office/drawing/2014/main" id="{DFD3B538-C186-8A4B-CEC5-7CF077A7DF8A}"/>
                </a:ext>
              </a:extLst>
            </p:cNvPr>
            <p:cNvPicPr>
              <a:picLocks noChangeAspect="1"/>
            </p:cNvPicPr>
            <p:nvPr/>
          </p:nvPicPr>
          <p:blipFill>
            <a:blip r:embed="rId10"/>
            <a:srcRect/>
            <a:stretch>
              <a:fillRect/>
            </a:stretch>
          </p:blipFill>
          <p:spPr>
            <a:xfrm>
              <a:off x="9541368" y="5609082"/>
              <a:ext cx="888230" cy="826184"/>
            </a:xfrm>
            <a:prstGeom prst="rect">
              <a:avLst/>
            </a:prstGeom>
          </p:spPr>
        </p:pic>
        <p:pic>
          <p:nvPicPr>
            <p:cNvPr id="17" name="Picture 9">
              <a:extLst>
                <a:ext uri="{FF2B5EF4-FFF2-40B4-BE49-F238E27FC236}">
                  <a16:creationId xmlns:a16="http://schemas.microsoft.com/office/drawing/2014/main" id="{B7D12BC4-6F70-98F8-91F5-7102AEA286C8}"/>
                </a:ext>
              </a:extLst>
            </p:cNvPr>
            <p:cNvPicPr>
              <a:picLocks noChangeAspect="1"/>
            </p:cNvPicPr>
            <p:nvPr/>
          </p:nvPicPr>
          <p:blipFill>
            <a:blip r:embed="rId10"/>
            <a:srcRect/>
            <a:stretch>
              <a:fillRect/>
            </a:stretch>
          </p:blipFill>
          <p:spPr>
            <a:xfrm>
              <a:off x="10416351" y="5609082"/>
              <a:ext cx="888230" cy="826184"/>
            </a:xfrm>
            <a:prstGeom prst="rect">
              <a:avLst/>
            </a:prstGeom>
          </p:spPr>
        </p:pic>
        <p:pic>
          <p:nvPicPr>
            <p:cNvPr id="18" name="Picture 9">
              <a:extLst>
                <a:ext uri="{FF2B5EF4-FFF2-40B4-BE49-F238E27FC236}">
                  <a16:creationId xmlns:a16="http://schemas.microsoft.com/office/drawing/2014/main" id="{56643B77-C212-668B-5F77-0CE114F9EC49}"/>
                </a:ext>
              </a:extLst>
            </p:cNvPr>
            <p:cNvPicPr>
              <a:picLocks noChangeAspect="1"/>
            </p:cNvPicPr>
            <p:nvPr/>
          </p:nvPicPr>
          <p:blipFill>
            <a:blip r:embed="rId10"/>
            <a:srcRect/>
            <a:stretch>
              <a:fillRect/>
            </a:stretch>
          </p:blipFill>
          <p:spPr>
            <a:xfrm>
              <a:off x="11286733" y="5622700"/>
              <a:ext cx="888230" cy="826184"/>
            </a:xfrm>
            <a:prstGeom prst="rect">
              <a:avLst/>
            </a:prstGeom>
          </p:spPr>
        </p:pic>
      </p:grpSp>
      <p:pic>
        <p:nvPicPr>
          <p:cNvPr id="27" name="Picture 26">
            <a:hlinkClick r:id="rId11" action="ppaction://hlinksldjump"/>
            <a:extLst>
              <a:ext uri="{FF2B5EF4-FFF2-40B4-BE49-F238E27FC236}">
                <a16:creationId xmlns:a16="http://schemas.microsoft.com/office/drawing/2014/main" id="{93A076DD-E837-18D7-B32B-132540ACFE97}"/>
              </a:ext>
            </a:extLst>
          </p:cNvPr>
          <p:cNvPicPr>
            <a:picLocks noChangeAspect="1"/>
          </p:cNvPicPr>
          <p:nvPr/>
        </p:nvPicPr>
        <p:blipFill>
          <a:blip r:embed="rId12"/>
          <a:stretch>
            <a:fillRect/>
          </a:stretch>
        </p:blipFill>
        <p:spPr>
          <a:xfrm>
            <a:off x="9525012" y="4774676"/>
            <a:ext cx="1530610" cy="1431542"/>
          </a:xfrm>
          <a:prstGeom prst="rect">
            <a:avLst/>
          </a:prstGeom>
        </p:spPr>
      </p:pic>
      <p:grpSp>
        <p:nvGrpSpPr>
          <p:cNvPr id="28" name="Group 27">
            <a:extLst>
              <a:ext uri="{FF2B5EF4-FFF2-40B4-BE49-F238E27FC236}">
                <a16:creationId xmlns:a16="http://schemas.microsoft.com/office/drawing/2014/main" id="{EDBF093D-4110-95AC-31A6-5B84C0B226AC}"/>
              </a:ext>
            </a:extLst>
          </p:cNvPr>
          <p:cNvGrpSpPr/>
          <p:nvPr/>
        </p:nvGrpSpPr>
        <p:grpSpPr>
          <a:xfrm>
            <a:off x="12368265" y="1150422"/>
            <a:ext cx="4928354" cy="2115688"/>
            <a:chOff x="12408941" y="624596"/>
            <a:chExt cx="6065666" cy="2603924"/>
          </a:xfrm>
        </p:grpSpPr>
        <p:pic>
          <p:nvPicPr>
            <p:cNvPr id="29" name="Picture 15">
              <a:extLst>
                <a:ext uri="{FF2B5EF4-FFF2-40B4-BE49-F238E27FC236}">
                  <a16:creationId xmlns:a16="http://schemas.microsoft.com/office/drawing/2014/main" id="{DFDC8A5B-AA18-AA45-05F7-8A0E5B0A9021}"/>
                </a:ext>
              </a:extLst>
            </p:cNvPr>
            <p:cNvPicPr>
              <a:picLocks noChangeAspect="1"/>
            </p:cNvPicPr>
            <p:nvPr/>
          </p:nvPicPr>
          <p:blipFill>
            <a:blip r:embed="rId6"/>
            <a:srcRect/>
            <a:stretch>
              <a:fillRect/>
            </a:stretch>
          </p:blipFill>
          <p:spPr>
            <a:xfrm>
              <a:off x="12408941" y="2319799"/>
              <a:ext cx="1478597" cy="908721"/>
            </a:xfrm>
            <a:prstGeom prst="rect">
              <a:avLst/>
            </a:prstGeom>
          </p:spPr>
        </p:pic>
        <p:pic>
          <p:nvPicPr>
            <p:cNvPr id="30" name="Picture 23">
              <a:extLst>
                <a:ext uri="{FF2B5EF4-FFF2-40B4-BE49-F238E27FC236}">
                  <a16:creationId xmlns:a16="http://schemas.microsoft.com/office/drawing/2014/main" id="{DD8A1286-F841-8743-0A35-2D59D756CE4C}"/>
                </a:ext>
              </a:extLst>
            </p:cNvPr>
            <p:cNvPicPr>
              <a:picLocks noChangeAspect="1"/>
            </p:cNvPicPr>
            <p:nvPr/>
          </p:nvPicPr>
          <p:blipFill>
            <a:blip r:embed="rId13"/>
            <a:srcRect/>
            <a:stretch>
              <a:fillRect/>
            </a:stretch>
          </p:blipFill>
          <p:spPr>
            <a:xfrm>
              <a:off x="12746373" y="624596"/>
              <a:ext cx="1832014" cy="1354927"/>
            </a:xfrm>
            <a:prstGeom prst="rect">
              <a:avLst/>
            </a:prstGeom>
          </p:spPr>
        </p:pic>
        <p:pic>
          <p:nvPicPr>
            <p:cNvPr id="31" name="Picture 15">
              <a:extLst>
                <a:ext uri="{FF2B5EF4-FFF2-40B4-BE49-F238E27FC236}">
                  <a16:creationId xmlns:a16="http://schemas.microsoft.com/office/drawing/2014/main" id="{56F4F34A-5835-59E1-24E7-C53A5258E202}"/>
                </a:ext>
              </a:extLst>
            </p:cNvPr>
            <p:cNvPicPr>
              <a:picLocks noChangeAspect="1"/>
            </p:cNvPicPr>
            <p:nvPr/>
          </p:nvPicPr>
          <p:blipFill>
            <a:blip r:embed="rId6"/>
            <a:srcRect/>
            <a:stretch>
              <a:fillRect/>
            </a:stretch>
          </p:blipFill>
          <p:spPr>
            <a:xfrm>
              <a:off x="15134284" y="1919702"/>
              <a:ext cx="1130523" cy="694801"/>
            </a:xfrm>
            <a:prstGeom prst="rect">
              <a:avLst/>
            </a:prstGeom>
          </p:spPr>
        </p:pic>
        <p:pic>
          <p:nvPicPr>
            <p:cNvPr id="32" name="Picture 15">
              <a:extLst>
                <a:ext uri="{FF2B5EF4-FFF2-40B4-BE49-F238E27FC236}">
                  <a16:creationId xmlns:a16="http://schemas.microsoft.com/office/drawing/2014/main" id="{80088981-98D3-E17F-5DEA-52409A9EC066}"/>
                </a:ext>
              </a:extLst>
            </p:cNvPr>
            <p:cNvPicPr>
              <a:picLocks noChangeAspect="1"/>
            </p:cNvPicPr>
            <p:nvPr/>
          </p:nvPicPr>
          <p:blipFill>
            <a:blip r:embed="rId6"/>
            <a:srcRect/>
            <a:stretch>
              <a:fillRect/>
            </a:stretch>
          </p:blipFill>
          <p:spPr>
            <a:xfrm>
              <a:off x="17344084" y="1284722"/>
              <a:ext cx="1130523" cy="694801"/>
            </a:xfrm>
            <a:prstGeom prst="rect">
              <a:avLst/>
            </a:prstGeom>
          </p:spPr>
        </p:pic>
      </p:grpSp>
      <p:pic>
        <p:nvPicPr>
          <p:cNvPr id="33" name="Picture 14">
            <a:extLst>
              <a:ext uri="{FF2B5EF4-FFF2-40B4-BE49-F238E27FC236}">
                <a16:creationId xmlns:a16="http://schemas.microsoft.com/office/drawing/2014/main" id="{25133A16-7A6D-A2BB-55AA-B811C64E73EB}"/>
              </a:ext>
            </a:extLst>
          </p:cNvPr>
          <p:cNvPicPr>
            <a:picLocks noChangeAspect="1"/>
          </p:cNvPicPr>
          <p:nvPr/>
        </p:nvPicPr>
        <p:blipFill>
          <a:blip r:embed="rId14"/>
          <a:srcRect/>
          <a:stretch>
            <a:fillRect/>
          </a:stretch>
        </p:blipFill>
        <p:spPr>
          <a:xfrm>
            <a:off x="3359470" y="982807"/>
            <a:ext cx="4531705" cy="5251614"/>
          </a:xfrm>
          <a:prstGeom prst="rect">
            <a:avLst/>
          </a:prstGeom>
        </p:spPr>
      </p:pic>
      <p:pic>
        <p:nvPicPr>
          <p:cNvPr id="34" name="1d">
            <a:extLst>
              <a:ext uri="{FF2B5EF4-FFF2-40B4-BE49-F238E27FC236}">
                <a16:creationId xmlns:a16="http://schemas.microsoft.com/office/drawing/2014/main" id="{D11677F4-43DF-76F3-5E47-D16FC20DBB48}"/>
              </a:ext>
            </a:extLst>
          </p:cNvPr>
          <p:cNvPicPr>
            <a:picLocks noChangeAspect="1"/>
          </p:cNvPicPr>
          <p:nvPr/>
        </p:nvPicPr>
        <p:blipFill>
          <a:blip r:embed="rId15"/>
          <a:stretch>
            <a:fillRect/>
          </a:stretch>
        </p:blipFill>
        <p:spPr>
          <a:xfrm>
            <a:off x="4205227" y="1403784"/>
            <a:ext cx="738061" cy="1178916"/>
          </a:xfrm>
          <a:prstGeom prst="rect">
            <a:avLst/>
          </a:prstGeom>
        </p:spPr>
      </p:pic>
      <p:pic>
        <p:nvPicPr>
          <p:cNvPr id="35" name="2d">
            <a:extLst>
              <a:ext uri="{FF2B5EF4-FFF2-40B4-BE49-F238E27FC236}">
                <a16:creationId xmlns:a16="http://schemas.microsoft.com/office/drawing/2014/main" id="{FDF5CB35-F9C2-6175-90A4-D3839AAA8930}"/>
              </a:ext>
            </a:extLst>
          </p:cNvPr>
          <p:cNvPicPr>
            <a:picLocks noChangeAspect="1"/>
          </p:cNvPicPr>
          <p:nvPr/>
        </p:nvPicPr>
        <p:blipFill>
          <a:blip r:embed="rId16"/>
          <a:stretch>
            <a:fillRect/>
          </a:stretch>
        </p:blipFill>
        <p:spPr>
          <a:xfrm>
            <a:off x="4759038" y="2344903"/>
            <a:ext cx="743014" cy="1183869"/>
          </a:xfrm>
          <a:prstGeom prst="rect">
            <a:avLst/>
          </a:prstGeom>
        </p:spPr>
      </p:pic>
      <p:pic>
        <p:nvPicPr>
          <p:cNvPr id="36" name="3d">
            <a:extLst>
              <a:ext uri="{FF2B5EF4-FFF2-40B4-BE49-F238E27FC236}">
                <a16:creationId xmlns:a16="http://schemas.microsoft.com/office/drawing/2014/main" id="{327B01D0-1E26-4757-7A73-6C530E4100CC}"/>
              </a:ext>
            </a:extLst>
          </p:cNvPr>
          <p:cNvPicPr>
            <a:picLocks noChangeAspect="1"/>
          </p:cNvPicPr>
          <p:nvPr/>
        </p:nvPicPr>
        <p:blipFill>
          <a:blip r:embed="rId17"/>
          <a:stretch>
            <a:fillRect/>
          </a:stretch>
        </p:blipFill>
        <p:spPr>
          <a:xfrm>
            <a:off x="5330878" y="1403784"/>
            <a:ext cx="743014" cy="1178916"/>
          </a:xfrm>
          <a:prstGeom prst="rect">
            <a:avLst/>
          </a:prstGeom>
        </p:spPr>
      </p:pic>
      <p:pic>
        <p:nvPicPr>
          <p:cNvPr id="37" name="4d">
            <a:extLst>
              <a:ext uri="{FF2B5EF4-FFF2-40B4-BE49-F238E27FC236}">
                <a16:creationId xmlns:a16="http://schemas.microsoft.com/office/drawing/2014/main" id="{8882B7AF-B289-4896-8D59-E8CEEE7A8124}"/>
              </a:ext>
            </a:extLst>
          </p:cNvPr>
          <p:cNvPicPr>
            <a:picLocks noChangeAspect="1"/>
          </p:cNvPicPr>
          <p:nvPr/>
        </p:nvPicPr>
        <p:blipFill>
          <a:blip r:embed="rId18"/>
          <a:stretch>
            <a:fillRect/>
          </a:stretch>
        </p:blipFill>
        <p:spPr>
          <a:xfrm>
            <a:off x="5952387" y="2055962"/>
            <a:ext cx="743014" cy="1188823"/>
          </a:xfrm>
          <a:prstGeom prst="rect">
            <a:avLst/>
          </a:prstGeom>
        </p:spPr>
      </p:pic>
      <p:pic>
        <p:nvPicPr>
          <p:cNvPr id="38" name="5d">
            <a:extLst>
              <a:ext uri="{FF2B5EF4-FFF2-40B4-BE49-F238E27FC236}">
                <a16:creationId xmlns:a16="http://schemas.microsoft.com/office/drawing/2014/main" id="{1FB896CB-1753-7439-8E99-06B9F22BD99E}"/>
              </a:ext>
            </a:extLst>
          </p:cNvPr>
          <p:cNvPicPr>
            <a:picLocks noChangeAspect="1"/>
          </p:cNvPicPr>
          <p:nvPr/>
        </p:nvPicPr>
        <p:blipFill>
          <a:blip r:embed="rId19"/>
          <a:stretch>
            <a:fillRect/>
          </a:stretch>
        </p:blipFill>
        <p:spPr>
          <a:xfrm>
            <a:off x="6728078" y="2639883"/>
            <a:ext cx="743014" cy="1203683"/>
          </a:xfrm>
          <a:prstGeom prst="rect">
            <a:avLst/>
          </a:prstGeom>
        </p:spPr>
      </p:pic>
      <p:pic>
        <p:nvPicPr>
          <p:cNvPr id="39" name="1t">
            <a:hlinkClick r:id="rId20" action="ppaction://hlinksldjump"/>
            <a:extLst>
              <a:ext uri="{FF2B5EF4-FFF2-40B4-BE49-F238E27FC236}">
                <a16:creationId xmlns:a16="http://schemas.microsoft.com/office/drawing/2014/main" id="{A7EFFB5D-B8E6-D606-9994-F986ABD3376B}"/>
              </a:ext>
            </a:extLst>
          </p:cNvPr>
          <p:cNvPicPr>
            <a:picLocks noChangeAspect="1"/>
          </p:cNvPicPr>
          <p:nvPr/>
        </p:nvPicPr>
        <p:blipFill>
          <a:blip r:embed="rId15"/>
          <a:stretch>
            <a:fillRect/>
          </a:stretch>
        </p:blipFill>
        <p:spPr>
          <a:xfrm>
            <a:off x="4200074" y="1394104"/>
            <a:ext cx="738061" cy="1178916"/>
          </a:xfrm>
          <a:prstGeom prst="rect">
            <a:avLst/>
          </a:prstGeom>
        </p:spPr>
      </p:pic>
      <p:pic>
        <p:nvPicPr>
          <p:cNvPr id="40" name="2t">
            <a:hlinkClick r:id="rId21" action="ppaction://hlinksldjump"/>
            <a:extLst>
              <a:ext uri="{FF2B5EF4-FFF2-40B4-BE49-F238E27FC236}">
                <a16:creationId xmlns:a16="http://schemas.microsoft.com/office/drawing/2014/main" id="{4E1E965C-1D8B-9008-FD4B-A0C48761671E}"/>
              </a:ext>
            </a:extLst>
          </p:cNvPr>
          <p:cNvPicPr>
            <a:picLocks noChangeAspect="1"/>
          </p:cNvPicPr>
          <p:nvPr/>
        </p:nvPicPr>
        <p:blipFill>
          <a:blip r:embed="rId16"/>
          <a:stretch>
            <a:fillRect/>
          </a:stretch>
        </p:blipFill>
        <p:spPr>
          <a:xfrm>
            <a:off x="4759057" y="2344636"/>
            <a:ext cx="743014" cy="1183869"/>
          </a:xfrm>
          <a:prstGeom prst="rect">
            <a:avLst/>
          </a:prstGeom>
        </p:spPr>
      </p:pic>
      <p:pic>
        <p:nvPicPr>
          <p:cNvPr id="41" name="3t">
            <a:hlinkClick r:id="rId22" action="ppaction://hlinksldjump"/>
            <a:extLst>
              <a:ext uri="{FF2B5EF4-FFF2-40B4-BE49-F238E27FC236}">
                <a16:creationId xmlns:a16="http://schemas.microsoft.com/office/drawing/2014/main" id="{4AD49A2C-7A56-815F-AC82-E4192E307C9A}"/>
              </a:ext>
            </a:extLst>
          </p:cNvPr>
          <p:cNvPicPr>
            <a:picLocks noChangeAspect="1"/>
          </p:cNvPicPr>
          <p:nvPr/>
        </p:nvPicPr>
        <p:blipFill>
          <a:blip r:embed="rId17"/>
          <a:stretch>
            <a:fillRect/>
          </a:stretch>
        </p:blipFill>
        <p:spPr>
          <a:xfrm>
            <a:off x="5343955" y="1394104"/>
            <a:ext cx="743014" cy="1178916"/>
          </a:xfrm>
          <a:prstGeom prst="rect">
            <a:avLst/>
          </a:prstGeom>
        </p:spPr>
      </p:pic>
      <p:pic>
        <p:nvPicPr>
          <p:cNvPr id="42" name="4t">
            <a:hlinkClick r:id="rId23" action="ppaction://hlinksldjump"/>
            <a:extLst>
              <a:ext uri="{FF2B5EF4-FFF2-40B4-BE49-F238E27FC236}">
                <a16:creationId xmlns:a16="http://schemas.microsoft.com/office/drawing/2014/main" id="{85FD0791-F857-8550-4022-33EE8356C8B8}"/>
              </a:ext>
            </a:extLst>
          </p:cNvPr>
          <p:cNvPicPr>
            <a:picLocks noChangeAspect="1"/>
          </p:cNvPicPr>
          <p:nvPr/>
        </p:nvPicPr>
        <p:blipFill>
          <a:blip r:embed="rId18"/>
          <a:stretch>
            <a:fillRect/>
          </a:stretch>
        </p:blipFill>
        <p:spPr>
          <a:xfrm>
            <a:off x="5947464" y="2055962"/>
            <a:ext cx="743014" cy="1188823"/>
          </a:xfrm>
          <a:prstGeom prst="rect">
            <a:avLst/>
          </a:prstGeom>
        </p:spPr>
      </p:pic>
      <p:pic>
        <p:nvPicPr>
          <p:cNvPr id="43" name="5t">
            <a:hlinkClick r:id="rId24" action="ppaction://hlinksldjump"/>
            <a:extLst>
              <a:ext uri="{FF2B5EF4-FFF2-40B4-BE49-F238E27FC236}">
                <a16:creationId xmlns:a16="http://schemas.microsoft.com/office/drawing/2014/main" id="{59D15699-3DC5-D4F7-EAD9-BF5101901EA7}"/>
              </a:ext>
            </a:extLst>
          </p:cNvPr>
          <p:cNvPicPr>
            <a:picLocks noChangeAspect="1"/>
          </p:cNvPicPr>
          <p:nvPr/>
        </p:nvPicPr>
        <p:blipFill>
          <a:blip r:embed="rId19"/>
          <a:stretch>
            <a:fillRect/>
          </a:stretch>
        </p:blipFill>
        <p:spPr>
          <a:xfrm>
            <a:off x="6728674" y="2632453"/>
            <a:ext cx="743014" cy="1203683"/>
          </a:xfrm>
          <a:prstGeom prst="rect">
            <a:avLst/>
          </a:prstGeom>
        </p:spPr>
      </p:pic>
      <p:pic>
        <p:nvPicPr>
          <p:cNvPr id="44" name="Picture 43">
            <a:extLst>
              <a:ext uri="{FF2B5EF4-FFF2-40B4-BE49-F238E27FC236}">
                <a16:creationId xmlns:a16="http://schemas.microsoft.com/office/drawing/2014/main" id="{0C07D068-C046-E96F-75BC-B12FFE31C7F5}"/>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spTree>
    <p:extLst>
      <p:ext uri="{BB962C8B-B14F-4D97-AF65-F5344CB8AC3E}">
        <p14:creationId xmlns:p14="http://schemas.microsoft.com/office/powerpoint/2010/main" val="3846967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6000" fill="hold"/>
                                        <p:tgtEl>
                                          <p:spTgt spid="2"/>
                                        </p:tgtEl>
                                        <p:attrNameLst>
                                          <p:attrName>r</p:attrName>
                                        </p:attrNameLst>
                                      </p:cBhvr>
                                    </p:animRot>
                                  </p:childTnLst>
                                </p:cTn>
                              </p:par>
                              <p:par>
                                <p:cTn id="7" presetID="2" presetClass="entr" presetSubtype="2" repeatCount="indefinite"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additive="base">
                                        <p:cTn id="9" dur="10000" fill="hold"/>
                                        <p:tgtEl>
                                          <p:spTgt spid="3"/>
                                        </p:tgtEl>
                                        <p:attrNameLst>
                                          <p:attrName>ppt_x</p:attrName>
                                        </p:attrNameLst>
                                      </p:cBhvr>
                                      <p:tavLst>
                                        <p:tav tm="0">
                                          <p:val>
                                            <p:strVal val="1+#ppt_w/2"/>
                                          </p:val>
                                        </p:tav>
                                        <p:tav tm="100000">
                                          <p:val>
                                            <p:strVal val="#ppt_x"/>
                                          </p:val>
                                        </p:tav>
                                      </p:tavLst>
                                    </p:anim>
                                    <p:anim calcmode="lin" valueType="num">
                                      <p:cBhvr additive="base">
                                        <p:cTn id="10" dur="10000" fill="hold"/>
                                        <p:tgtEl>
                                          <p:spTgt spid="3"/>
                                        </p:tgtEl>
                                        <p:attrNameLst>
                                          <p:attrName>ppt_y</p:attrName>
                                        </p:attrNameLst>
                                      </p:cBhvr>
                                      <p:tavLst>
                                        <p:tav tm="0">
                                          <p:val>
                                            <p:strVal val="#ppt_y"/>
                                          </p:val>
                                        </p:tav>
                                        <p:tav tm="100000">
                                          <p:val>
                                            <p:strVal val="#ppt_y"/>
                                          </p:val>
                                        </p:tav>
                                      </p:tavLst>
                                    </p:anim>
                                  </p:childTnLst>
                                </p:cTn>
                              </p:par>
                              <p:par>
                                <p:cTn id="11" presetID="2" presetClass="entr" presetSubtype="8" repeatCount="indefinite"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8000" fill="hold"/>
                                        <p:tgtEl>
                                          <p:spTgt spid="28"/>
                                        </p:tgtEl>
                                        <p:attrNameLst>
                                          <p:attrName>ppt_x</p:attrName>
                                        </p:attrNameLst>
                                      </p:cBhvr>
                                      <p:tavLst>
                                        <p:tav tm="0">
                                          <p:val>
                                            <p:strVal val="0-#ppt_w/2"/>
                                          </p:val>
                                        </p:tav>
                                        <p:tav tm="100000">
                                          <p:val>
                                            <p:strVal val="#ppt_x"/>
                                          </p:val>
                                        </p:tav>
                                      </p:tavLst>
                                    </p:anim>
                                    <p:anim calcmode="lin" valueType="num">
                                      <p:cBhvr additive="base">
                                        <p:cTn id="14" dur="8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39"/>
                    </p:tgtEl>
                  </p:cond>
                </p:stCondLst>
                <p:endSync evt="end" delay="0">
                  <p:rtn val="all"/>
                </p:endSync>
                <p:childTnLst>
                  <p:par>
                    <p:cTn id="16" fill="hold">
                      <p:stCondLst>
                        <p:cond delay="0"/>
                      </p:stCondLst>
                      <p:childTnLst>
                        <p:par>
                          <p:cTn id="17" fill="hold">
                            <p:stCondLst>
                              <p:cond delay="0"/>
                            </p:stCondLst>
                            <p:childTnLst>
                              <p:par>
                                <p:cTn id="18" presetID="42" presetClass="exit" presetSubtype="0" fill="hold" nodeType="clickEffect">
                                  <p:stCondLst>
                                    <p:cond delay="0"/>
                                  </p:stCondLst>
                                  <p:childTnLst>
                                    <p:animEffect transition="out" filter="fade">
                                      <p:cBhvr>
                                        <p:cTn id="19" dur="750"/>
                                        <p:tgtEl>
                                          <p:spTgt spid="34"/>
                                        </p:tgtEl>
                                      </p:cBhvr>
                                    </p:animEffect>
                                    <p:anim calcmode="lin" valueType="num">
                                      <p:cBhvr>
                                        <p:cTn id="20" dur="750"/>
                                        <p:tgtEl>
                                          <p:spTgt spid="34"/>
                                        </p:tgtEl>
                                        <p:attrNameLst>
                                          <p:attrName>ppt_x</p:attrName>
                                        </p:attrNameLst>
                                      </p:cBhvr>
                                      <p:tavLst>
                                        <p:tav tm="0">
                                          <p:val>
                                            <p:strVal val="ppt_x"/>
                                          </p:val>
                                        </p:tav>
                                        <p:tav tm="100000">
                                          <p:val>
                                            <p:strVal val="ppt_x"/>
                                          </p:val>
                                        </p:tav>
                                      </p:tavLst>
                                    </p:anim>
                                    <p:anim calcmode="lin" valueType="num">
                                      <p:cBhvr>
                                        <p:cTn id="21" dur="750"/>
                                        <p:tgtEl>
                                          <p:spTgt spid="34"/>
                                        </p:tgtEl>
                                        <p:attrNameLst>
                                          <p:attrName>ppt_y</p:attrName>
                                        </p:attrNameLst>
                                      </p:cBhvr>
                                      <p:tavLst>
                                        <p:tav tm="0">
                                          <p:val>
                                            <p:strVal val="ppt_y"/>
                                          </p:val>
                                        </p:tav>
                                        <p:tav tm="100000">
                                          <p:val>
                                            <p:strVal val="ppt_y+.1"/>
                                          </p:val>
                                        </p:tav>
                                      </p:tavLst>
                                    </p:anim>
                                    <p:set>
                                      <p:cBhvr>
                                        <p:cTn id="22" dur="1" fill="hold">
                                          <p:stCondLst>
                                            <p:cond delay="749"/>
                                          </p:stCondLst>
                                        </p:cTn>
                                        <p:tgtEl>
                                          <p:spTgt spid="34"/>
                                        </p:tgtEl>
                                        <p:attrNameLst>
                                          <p:attrName>style.visibility</p:attrName>
                                        </p:attrNameLst>
                                      </p:cBhvr>
                                      <p:to>
                                        <p:strVal val="hidden"/>
                                      </p:to>
                                    </p:set>
                                  </p:childTnLst>
                                </p:cTn>
                              </p:par>
                              <p:par>
                                <p:cTn id="23" presetID="42" presetClass="exit" presetSubtype="0" fill="hold" nodeType="withEffect">
                                  <p:stCondLst>
                                    <p:cond delay="0"/>
                                  </p:stCondLst>
                                  <p:childTnLst>
                                    <p:animEffect transition="out" filter="fade">
                                      <p:cBhvr>
                                        <p:cTn id="24" dur="750"/>
                                        <p:tgtEl>
                                          <p:spTgt spid="39"/>
                                        </p:tgtEl>
                                      </p:cBhvr>
                                    </p:animEffect>
                                    <p:anim calcmode="lin" valueType="num">
                                      <p:cBhvr>
                                        <p:cTn id="25" dur="750"/>
                                        <p:tgtEl>
                                          <p:spTgt spid="39"/>
                                        </p:tgtEl>
                                        <p:attrNameLst>
                                          <p:attrName>ppt_x</p:attrName>
                                        </p:attrNameLst>
                                      </p:cBhvr>
                                      <p:tavLst>
                                        <p:tav tm="0">
                                          <p:val>
                                            <p:strVal val="ppt_x"/>
                                          </p:val>
                                        </p:tav>
                                        <p:tav tm="100000">
                                          <p:val>
                                            <p:strVal val="ppt_x"/>
                                          </p:val>
                                        </p:tav>
                                      </p:tavLst>
                                    </p:anim>
                                    <p:anim calcmode="lin" valueType="num">
                                      <p:cBhvr>
                                        <p:cTn id="26" dur="750"/>
                                        <p:tgtEl>
                                          <p:spTgt spid="39"/>
                                        </p:tgtEl>
                                        <p:attrNameLst>
                                          <p:attrName>ppt_y</p:attrName>
                                        </p:attrNameLst>
                                      </p:cBhvr>
                                      <p:tavLst>
                                        <p:tav tm="0">
                                          <p:val>
                                            <p:strVal val="ppt_y"/>
                                          </p:val>
                                        </p:tav>
                                        <p:tav tm="100000">
                                          <p:val>
                                            <p:strVal val="ppt_y+.1"/>
                                          </p:val>
                                        </p:tav>
                                      </p:tavLst>
                                    </p:anim>
                                    <p:set>
                                      <p:cBhvr>
                                        <p:cTn id="27" dur="1" fill="hold">
                                          <p:stCondLst>
                                            <p:cond delay="74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28" restart="whenNotActive" fill="hold" evtFilter="cancelBubble" nodeType="interactiveSeq">
                <p:stCondLst>
                  <p:cond evt="onClick" delay="0">
                    <p:tgtEl>
                      <p:spTgt spid="40"/>
                    </p:tgtEl>
                  </p:cond>
                </p:stCondLst>
                <p:endSync evt="end" delay="0">
                  <p:rtn val="all"/>
                </p:endSync>
                <p:childTnLst>
                  <p:par>
                    <p:cTn id="29" fill="hold">
                      <p:stCondLst>
                        <p:cond delay="0"/>
                      </p:stCondLst>
                      <p:childTnLst>
                        <p:par>
                          <p:cTn id="30" fill="hold">
                            <p:stCondLst>
                              <p:cond delay="0"/>
                            </p:stCondLst>
                            <p:childTnLst>
                              <p:par>
                                <p:cTn id="31" presetID="42" presetClass="exit" presetSubtype="0" fill="hold" nodeType="withEffect">
                                  <p:stCondLst>
                                    <p:cond delay="0"/>
                                  </p:stCondLst>
                                  <p:childTnLst>
                                    <p:animEffect transition="out" filter="fade">
                                      <p:cBhvr>
                                        <p:cTn id="32" dur="750"/>
                                        <p:tgtEl>
                                          <p:spTgt spid="35"/>
                                        </p:tgtEl>
                                      </p:cBhvr>
                                    </p:animEffect>
                                    <p:anim calcmode="lin" valueType="num">
                                      <p:cBhvr>
                                        <p:cTn id="33" dur="750"/>
                                        <p:tgtEl>
                                          <p:spTgt spid="35"/>
                                        </p:tgtEl>
                                        <p:attrNameLst>
                                          <p:attrName>ppt_x</p:attrName>
                                        </p:attrNameLst>
                                      </p:cBhvr>
                                      <p:tavLst>
                                        <p:tav tm="0">
                                          <p:val>
                                            <p:strVal val="ppt_x"/>
                                          </p:val>
                                        </p:tav>
                                        <p:tav tm="100000">
                                          <p:val>
                                            <p:strVal val="ppt_x"/>
                                          </p:val>
                                        </p:tav>
                                      </p:tavLst>
                                    </p:anim>
                                    <p:anim calcmode="lin" valueType="num">
                                      <p:cBhvr>
                                        <p:cTn id="34" dur="750"/>
                                        <p:tgtEl>
                                          <p:spTgt spid="35"/>
                                        </p:tgtEl>
                                        <p:attrNameLst>
                                          <p:attrName>ppt_y</p:attrName>
                                        </p:attrNameLst>
                                      </p:cBhvr>
                                      <p:tavLst>
                                        <p:tav tm="0">
                                          <p:val>
                                            <p:strVal val="ppt_y"/>
                                          </p:val>
                                        </p:tav>
                                        <p:tav tm="100000">
                                          <p:val>
                                            <p:strVal val="ppt_y+.1"/>
                                          </p:val>
                                        </p:tav>
                                      </p:tavLst>
                                    </p:anim>
                                    <p:set>
                                      <p:cBhvr>
                                        <p:cTn id="35" dur="1" fill="hold">
                                          <p:stCondLst>
                                            <p:cond delay="749"/>
                                          </p:stCondLst>
                                        </p:cTn>
                                        <p:tgtEl>
                                          <p:spTgt spid="35"/>
                                        </p:tgtEl>
                                        <p:attrNameLst>
                                          <p:attrName>style.visibility</p:attrName>
                                        </p:attrNameLst>
                                      </p:cBhvr>
                                      <p:to>
                                        <p:strVal val="hidden"/>
                                      </p:to>
                                    </p:set>
                                  </p:childTnLst>
                                </p:cTn>
                              </p:par>
                              <p:par>
                                <p:cTn id="36" presetID="42" presetClass="exit" presetSubtype="0" fill="hold" nodeType="withEffect">
                                  <p:stCondLst>
                                    <p:cond delay="0"/>
                                  </p:stCondLst>
                                  <p:childTnLst>
                                    <p:animEffect transition="out" filter="fade">
                                      <p:cBhvr>
                                        <p:cTn id="37" dur="750"/>
                                        <p:tgtEl>
                                          <p:spTgt spid="40"/>
                                        </p:tgtEl>
                                      </p:cBhvr>
                                    </p:animEffect>
                                    <p:anim calcmode="lin" valueType="num">
                                      <p:cBhvr>
                                        <p:cTn id="38" dur="750"/>
                                        <p:tgtEl>
                                          <p:spTgt spid="40"/>
                                        </p:tgtEl>
                                        <p:attrNameLst>
                                          <p:attrName>ppt_x</p:attrName>
                                        </p:attrNameLst>
                                      </p:cBhvr>
                                      <p:tavLst>
                                        <p:tav tm="0">
                                          <p:val>
                                            <p:strVal val="ppt_x"/>
                                          </p:val>
                                        </p:tav>
                                        <p:tav tm="100000">
                                          <p:val>
                                            <p:strVal val="ppt_x"/>
                                          </p:val>
                                        </p:tav>
                                      </p:tavLst>
                                    </p:anim>
                                    <p:anim calcmode="lin" valueType="num">
                                      <p:cBhvr>
                                        <p:cTn id="39" dur="750"/>
                                        <p:tgtEl>
                                          <p:spTgt spid="40"/>
                                        </p:tgtEl>
                                        <p:attrNameLst>
                                          <p:attrName>ppt_y</p:attrName>
                                        </p:attrNameLst>
                                      </p:cBhvr>
                                      <p:tavLst>
                                        <p:tav tm="0">
                                          <p:val>
                                            <p:strVal val="ppt_y"/>
                                          </p:val>
                                        </p:tav>
                                        <p:tav tm="100000">
                                          <p:val>
                                            <p:strVal val="ppt_y+.1"/>
                                          </p:val>
                                        </p:tav>
                                      </p:tavLst>
                                    </p:anim>
                                    <p:set>
                                      <p:cBhvr>
                                        <p:cTn id="40" dur="1" fill="hold">
                                          <p:stCondLst>
                                            <p:cond delay="74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41" restart="whenNotActive" fill="hold" evtFilter="cancelBubble" nodeType="interactiveSeq">
                <p:stCondLst>
                  <p:cond evt="onClick" delay="0">
                    <p:tgtEl>
                      <p:spTgt spid="41"/>
                    </p:tgtEl>
                  </p:cond>
                </p:stCondLst>
                <p:endSync evt="end" delay="0">
                  <p:rtn val="all"/>
                </p:endSync>
                <p:childTnLst>
                  <p:par>
                    <p:cTn id="42" fill="hold">
                      <p:stCondLst>
                        <p:cond delay="0"/>
                      </p:stCondLst>
                      <p:childTnLst>
                        <p:par>
                          <p:cTn id="43" fill="hold">
                            <p:stCondLst>
                              <p:cond delay="0"/>
                            </p:stCondLst>
                            <p:childTnLst>
                              <p:par>
                                <p:cTn id="44" presetID="42" presetClass="exit" presetSubtype="0" fill="hold" nodeType="withEffect">
                                  <p:stCondLst>
                                    <p:cond delay="0"/>
                                  </p:stCondLst>
                                  <p:childTnLst>
                                    <p:animEffect transition="out" filter="fade">
                                      <p:cBhvr>
                                        <p:cTn id="45" dur="750"/>
                                        <p:tgtEl>
                                          <p:spTgt spid="36"/>
                                        </p:tgtEl>
                                      </p:cBhvr>
                                    </p:animEffect>
                                    <p:anim calcmode="lin" valueType="num">
                                      <p:cBhvr>
                                        <p:cTn id="46" dur="750"/>
                                        <p:tgtEl>
                                          <p:spTgt spid="36"/>
                                        </p:tgtEl>
                                        <p:attrNameLst>
                                          <p:attrName>ppt_x</p:attrName>
                                        </p:attrNameLst>
                                      </p:cBhvr>
                                      <p:tavLst>
                                        <p:tav tm="0">
                                          <p:val>
                                            <p:strVal val="ppt_x"/>
                                          </p:val>
                                        </p:tav>
                                        <p:tav tm="100000">
                                          <p:val>
                                            <p:strVal val="ppt_x"/>
                                          </p:val>
                                        </p:tav>
                                      </p:tavLst>
                                    </p:anim>
                                    <p:anim calcmode="lin" valueType="num">
                                      <p:cBhvr>
                                        <p:cTn id="47" dur="750"/>
                                        <p:tgtEl>
                                          <p:spTgt spid="36"/>
                                        </p:tgtEl>
                                        <p:attrNameLst>
                                          <p:attrName>ppt_y</p:attrName>
                                        </p:attrNameLst>
                                      </p:cBhvr>
                                      <p:tavLst>
                                        <p:tav tm="0">
                                          <p:val>
                                            <p:strVal val="ppt_y"/>
                                          </p:val>
                                        </p:tav>
                                        <p:tav tm="100000">
                                          <p:val>
                                            <p:strVal val="ppt_y+.1"/>
                                          </p:val>
                                        </p:tav>
                                      </p:tavLst>
                                    </p:anim>
                                    <p:set>
                                      <p:cBhvr>
                                        <p:cTn id="48" dur="1" fill="hold">
                                          <p:stCondLst>
                                            <p:cond delay="749"/>
                                          </p:stCondLst>
                                        </p:cTn>
                                        <p:tgtEl>
                                          <p:spTgt spid="36"/>
                                        </p:tgtEl>
                                        <p:attrNameLst>
                                          <p:attrName>style.visibility</p:attrName>
                                        </p:attrNameLst>
                                      </p:cBhvr>
                                      <p:to>
                                        <p:strVal val="hidden"/>
                                      </p:to>
                                    </p:set>
                                  </p:childTnLst>
                                </p:cTn>
                              </p:par>
                              <p:par>
                                <p:cTn id="49" presetID="42" presetClass="exit" presetSubtype="0" fill="hold" nodeType="withEffect">
                                  <p:stCondLst>
                                    <p:cond delay="0"/>
                                  </p:stCondLst>
                                  <p:childTnLst>
                                    <p:animEffect transition="out" filter="fade">
                                      <p:cBhvr>
                                        <p:cTn id="50" dur="750"/>
                                        <p:tgtEl>
                                          <p:spTgt spid="41"/>
                                        </p:tgtEl>
                                      </p:cBhvr>
                                    </p:animEffect>
                                    <p:anim calcmode="lin" valueType="num">
                                      <p:cBhvr>
                                        <p:cTn id="51" dur="750"/>
                                        <p:tgtEl>
                                          <p:spTgt spid="41"/>
                                        </p:tgtEl>
                                        <p:attrNameLst>
                                          <p:attrName>ppt_x</p:attrName>
                                        </p:attrNameLst>
                                      </p:cBhvr>
                                      <p:tavLst>
                                        <p:tav tm="0">
                                          <p:val>
                                            <p:strVal val="ppt_x"/>
                                          </p:val>
                                        </p:tav>
                                        <p:tav tm="100000">
                                          <p:val>
                                            <p:strVal val="ppt_x"/>
                                          </p:val>
                                        </p:tav>
                                      </p:tavLst>
                                    </p:anim>
                                    <p:anim calcmode="lin" valueType="num">
                                      <p:cBhvr>
                                        <p:cTn id="52" dur="750"/>
                                        <p:tgtEl>
                                          <p:spTgt spid="41"/>
                                        </p:tgtEl>
                                        <p:attrNameLst>
                                          <p:attrName>ppt_y</p:attrName>
                                        </p:attrNameLst>
                                      </p:cBhvr>
                                      <p:tavLst>
                                        <p:tav tm="0">
                                          <p:val>
                                            <p:strVal val="ppt_y"/>
                                          </p:val>
                                        </p:tav>
                                        <p:tav tm="100000">
                                          <p:val>
                                            <p:strVal val="ppt_y+.1"/>
                                          </p:val>
                                        </p:tav>
                                      </p:tavLst>
                                    </p:anim>
                                    <p:set>
                                      <p:cBhvr>
                                        <p:cTn id="53" dur="1" fill="hold">
                                          <p:stCondLst>
                                            <p:cond delay="74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54" restart="whenNotActive" fill="hold" evtFilter="cancelBubble" nodeType="interactiveSeq">
                <p:stCondLst>
                  <p:cond evt="onClick" delay="0">
                    <p:tgtEl>
                      <p:spTgt spid="42"/>
                    </p:tgtEl>
                  </p:cond>
                </p:stCondLst>
                <p:endSync evt="end" delay="0">
                  <p:rtn val="all"/>
                </p:endSync>
                <p:childTnLst>
                  <p:par>
                    <p:cTn id="55" fill="hold">
                      <p:stCondLst>
                        <p:cond delay="0"/>
                      </p:stCondLst>
                      <p:childTnLst>
                        <p:par>
                          <p:cTn id="56" fill="hold">
                            <p:stCondLst>
                              <p:cond delay="0"/>
                            </p:stCondLst>
                            <p:childTnLst>
                              <p:par>
                                <p:cTn id="57" presetID="42" presetClass="exit" presetSubtype="0" fill="hold" nodeType="withEffect">
                                  <p:stCondLst>
                                    <p:cond delay="0"/>
                                  </p:stCondLst>
                                  <p:childTnLst>
                                    <p:animEffect transition="out" filter="fade">
                                      <p:cBhvr>
                                        <p:cTn id="58" dur="750"/>
                                        <p:tgtEl>
                                          <p:spTgt spid="37"/>
                                        </p:tgtEl>
                                      </p:cBhvr>
                                    </p:animEffect>
                                    <p:anim calcmode="lin" valueType="num">
                                      <p:cBhvr>
                                        <p:cTn id="59" dur="750"/>
                                        <p:tgtEl>
                                          <p:spTgt spid="37"/>
                                        </p:tgtEl>
                                        <p:attrNameLst>
                                          <p:attrName>ppt_x</p:attrName>
                                        </p:attrNameLst>
                                      </p:cBhvr>
                                      <p:tavLst>
                                        <p:tav tm="0">
                                          <p:val>
                                            <p:strVal val="ppt_x"/>
                                          </p:val>
                                        </p:tav>
                                        <p:tav tm="100000">
                                          <p:val>
                                            <p:strVal val="ppt_x"/>
                                          </p:val>
                                        </p:tav>
                                      </p:tavLst>
                                    </p:anim>
                                    <p:anim calcmode="lin" valueType="num">
                                      <p:cBhvr>
                                        <p:cTn id="60" dur="750"/>
                                        <p:tgtEl>
                                          <p:spTgt spid="37"/>
                                        </p:tgtEl>
                                        <p:attrNameLst>
                                          <p:attrName>ppt_y</p:attrName>
                                        </p:attrNameLst>
                                      </p:cBhvr>
                                      <p:tavLst>
                                        <p:tav tm="0">
                                          <p:val>
                                            <p:strVal val="ppt_y"/>
                                          </p:val>
                                        </p:tav>
                                        <p:tav tm="100000">
                                          <p:val>
                                            <p:strVal val="ppt_y+.1"/>
                                          </p:val>
                                        </p:tav>
                                      </p:tavLst>
                                    </p:anim>
                                    <p:set>
                                      <p:cBhvr>
                                        <p:cTn id="61" dur="1" fill="hold">
                                          <p:stCondLst>
                                            <p:cond delay="749"/>
                                          </p:stCondLst>
                                        </p:cTn>
                                        <p:tgtEl>
                                          <p:spTgt spid="37"/>
                                        </p:tgtEl>
                                        <p:attrNameLst>
                                          <p:attrName>style.visibility</p:attrName>
                                        </p:attrNameLst>
                                      </p:cBhvr>
                                      <p:to>
                                        <p:strVal val="hidden"/>
                                      </p:to>
                                    </p:set>
                                  </p:childTnLst>
                                </p:cTn>
                              </p:par>
                              <p:par>
                                <p:cTn id="62" presetID="42" presetClass="exit" presetSubtype="0" fill="hold" nodeType="withEffect">
                                  <p:stCondLst>
                                    <p:cond delay="0"/>
                                  </p:stCondLst>
                                  <p:childTnLst>
                                    <p:animEffect transition="out" filter="fade">
                                      <p:cBhvr>
                                        <p:cTn id="63" dur="750"/>
                                        <p:tgtEl>
                                          <p:spTgt spid="42"/>
                                        </p:tgtEl>
                                      </p:cBhvr>
                                    </p:animEffect>
                                    <p:anim calcmode="lin" valueType="num">
                                      <p:cBhvr>
                                        <p:cTn id="64" dur="750"/>
                                        <p:tgtEl>
                                          <p:spTgt spid="42"/>
                                        </p:tgtEl>
                                        <p:attrNameLst>
                                          <p:attrName>ppt_x</p:attrName>
                                        </p:attrNameLst>
                                      </p:cBhvr>
                                      <p:tavLst>
                                        <p:tav tm="0">
                                          <p:val>
                                            <p:strVal val="ppt_x"/>
                                          </p:val>
                                        </p:tav>
                                        <p:tav tm="100000">
                                          <p:val>
                                            <p:strVal val="ppt_x"/>
                                          </p:val>
                                        </p:tav>
                                      </p:tavLst>
                                    </p:anim>
                                    <p:anim calcmode="lin" valueType="num">
                                      <p:cBhvr>
                                        <p:cTn id="65" dur="750"/>
                                        <p:tgtEl>
                                          <p:spTgt spid="42"/>
                                        </p:tgtEl>
                                        <p:attrNameLst>
                                          <p:attrName>ppt_y</p:attrName>
                                        </p:attrNameLst>
                                      </p:cBhvr>
                                      <p:tavLst>
                                        <p:tav tm="0">
                                          <p:val>
                                            <p:strVal val="ppt_y"/>
                                          </p:val>
                                        </p:tav>
                                        <p:tav tm="100000">
                                          <p:val>
                                            <p:strVal val="ppt_y+.1"/>
                                          </p:val>
                                        </p:tav>
                                      </p:tavLst>
                                    </p:anim>
                                    <p:set>
                                      <p:cBhvr>
                                        <p:cTn id="66" dur="1" fill="hold">
                                          <p:stCondLst>
                                            <p:cond delay="749"/>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67" restart="whenNotActive" fill="hold" evtFilter="cancelBubble" nodeType="interactiveSeq">
                <p:stCondLst>
                  <p:cond evt="onClick" delay="0">
                    <p:tgtEl>
                      <p:spTgt spid="43"/>
                    </p:tgtEl>
                  </p:cond>
                </p:stCondLst>
                <p:endSync evt="end" delay="0">
                  <p:rtn val="all"/>
                </p:endSync>
                <p:childTnLst>
                  <p:par>
                    <p:cTn id="68" fill="hold">
                      <p:stCondLst>
                        <p:cond delay="0"/>
                      </p:stCondLst>
                      <p:childTnLst>
                        <p:par>
                          <p:cTn id="69" fill="hold">
                            <p:stCondLst>
                              <p:cond delay="0"/>
                            </p:stCondLst>
                            <p:childTnLst>
                              <p:par>
                                <p:cTn id="70" presetID="42" presetClass="exit" presetSubtype="0" fill="hold" nodeType="clickEffect">
                                  <p:stCondLst>
                                    <p:cond delay="0"/>
                                  </p:stCondLst>
                                  <p:childTnLst>
                                    <p:animEffect transition="out" filter="fade">
                                      <p:cBhvr>
                                        <p:cTn id="71" dur="750"/>
                                        <p:tgtEl>
                                          <p:spTgt spid="38"/>
                                        </p:tgtEl>
                                      </p:cBhvr>
                                    </p:animEffect>
                                    <p:anim calcmode="lin" valueType="num">
                                      <p:cBhvr>
                                        <p:cTn id="72" dur="750"/>
                                        <p:tgtEl>
                                          <p:spTgt spid="38"/>
                                        </p:tgtEl>
                                        <p:attrNameLst>
                                          <p:attrName>ppt_x</p:attrName>
                                        </p:attrNameLst>
                                      </p:cBhvr>
                                      <p:tavLst>
                                        <p:tav tm="0">
                                          <p:val>
                                            <p:strVal val="ppt_x"/>
                                          </p:val>
                                        </p:tav>
                                        <p:tav tm="100000">
                                          <p:val>
                                            <p:strVal val="ppt_x"/>
                                          </p:val>
                                        </p:tav>
                                      </p:tavLst>
                                    </p:anim>
                                    <p:anim calcmode="lin" valueType="num">
                                      <p:cBhvr>
                                        <p:cTn id="73" dur="750"/>
                                        <p:tgtEl>
                                          <p:spTgt spid="38"/>
                                        </p:tgtEl>
                                        <p:attrNameLst>
                                          <p:attrName>ppt_y</p:attrName>
                                        </p:attrNameLst>
                                      </p:cBhvr>
                                      <p:tavLst>
                                        <p:tav tm="0">
                                          <p:val>
                                            <p:strVal val="ppt_y"/>
                                          </p:val>
                                        </p:tav>
                                        <p:tav tm="100000">
                                          <p:val>
                                            <p:strVal val="ppt_y+.1"/>
                                          </p:val>
                                        </p:tav>
                                      </p:tavLst>
                                    </p:anim>
                                    <p:set>
                                      <p:cBhvr>
                                        <p:cTn id="74" dur="1" fill="hold">
                                          <p:stCondLst>
                                            <p:cond delay="749"/>
                                          </p:stCondLst>
                                        </p:cTn>
                                        <p:tgtEl>
                                          <p:spTgt spid="38"/>
                                        </p:tgtEl>
                                        <p:attrNameLst>
                                          <p:attrName>style.visibility</p:attrName>
                                        </p:attrNameLst>
                                      </p:cBhvr>
                                      <p:to>
                                        <p:strVal val="hidden"/>
                                      </p:to>
                                    </p:set>
                                  </p:childTnLst>
                                </p:cTn>
                              </p:par>
                              <p:par>
                                <p:cTn id="75" presetID="42" presetClass="exit" presetSubtype="0" fill="hold" nodeType="withEffect">
                                  <p:stCondLst>
                                    <p:cond delay="0"/>
                                  </p:stCondLst>
                                  <p:childTnLst>
                                    <p:animEffect transition="out" filter="fade">
                                      <p:cBhvr>
                                        <p:cTn id="76" dur="750"/>
                                        <p:tgtEl>
                                          <p:spTgt spid="43"/>
                                        </p:tgtEl>
                                      </p:cBhvr>
                                    </p:animEffect>
                                    <p:anim calcmode="lin" valueType="num">
                                      <p:cBhvr>
                                        <p:cTn id="77" dur="750"/>
                                        <p:tgtEl>
                                          <p:spTgt spid="43"/>
                                        </p:tgtEl>
                                        <p:attrNameLst>
                                          <p:attrName>ppt_x</p:attrName>
                                        </p:attrNameLst>
                                      </p:cBhvr>
                                      <p:tavLst>
                                        <p:tav tm="0">
                                          <p:val>
                                            <p:strVal val="ppt_x"/>
                                          </p:val>
                                        </p:tav>
                                        <p:tav tm="100000">
                                          <p:val>
                                            <p:strVal val="ppt_x"/>
                                          </p:val>
                                        </p:tav>
                                      </p:tavLst>
                                    </p:anim>
                                    <p:anim calcmode="lin" valueType="num">
                                      <p:cBhvr>
                                        <p:cTn id="78" dur="750"/>
                                        <p:tgtEl>
                                          <p:spTgt spid="43"/>
                                        </p:tgtEl>
                                        <p:attrNameLst>
                                          <p:attrName>ppt_y</p:attrName>
                                        </p:attrNameLst>
                                      </p:cBhvr>
                                      <p:tavLst>
                                        <p:tav tm="0">
                                          <p:val>
                                            <p:strVal val="ppt_y"/>
                                          </p:val>
                                        </p:tav>
                                        <p:tav tm="100000">
                                          <p:val>
                                            <p:strVal val="ppt_y+.1"/>
                                          </p:val>
                                        </p:tav>
                                      </p:tavLst>
                                    </p:anim>
                                    <p:set>
                                      <p:cBhvr>
                                        <p:cTn id="79" dur="1" fill="hold">
                                          <p:stCondLst>
                                            <p:cond delay="749"/>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t="-5000" b="-5000"/>
          </a:stretch>
        </a:blipFill>
        <a:effectLst/>
      </p:bgPr>
    </p:bg>
    <p:spTree>
      <p:nvGrpSpPr>
        <p:cNvPr id="1" name=""/>
        <p:cNvGrpSpPr/>
        <p:nvPr/>
      </p:nvGrpSpPr>
      <p:grpSpPr>
        <a:xfrm>
          <a:off x="0" y="0"/>
          <a:ext cx="0" cy="0"/>
          <a:chOff x="0" y="0"/>
          <a:chExt cx="0" cy="0"/>
        </a:xfrm>
      </p:grpSpPr>
      <p:pic>
        <p:nvPicPr>
          <p:cNvPr id="2" name="Correct sound effect and wrong sound effect (mp3cut.net)">
            <a:hlinkClick r:id="" action="ppaction://media"/>
            <a:extLst>
              <a:ext uri="{FF2B5EF4-FFF2-40B4-BE49-F238E27FC236}">
                <a16:creationId xmlns:a16="http://schemas.microsoft.com/office/drawing/2014/main" id="{2FDC9286-5558-D01E-67D6-B83E66157C2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377421" y="-517779"/>
            <a:ext cx="395983" cy="395983"/>
          </a:xfrm>
          <a:prstGeom prst="rect">
            <a:avLst/>
          </a:prstGeom>
        </p:spPr>
      </p:pic>
      <p:pic>
        <p:nvPicPr>
          <p:cNvPr id="3" name="Correct sound effect and wrong sound effect (mp3cut.net) (1)">
            <a:hlinkClick r:id="" action="ppaction://media"/>
            <a:extLst>
              <a:ext uri="{FF2B5EF4-FFF2-40B4-BE49-F238E27FC236}">
                <a16:creationId xmlns:a16="http://schemas.microsoft.com/office/drawing/2014/main" id="{BFBF35CF-A86E-BCD6-C2B6-2336FC4E3072}"/>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7455497" y="-517779"/>
            <a:ext cx="395983" cy="395983"/>
          </a:xfrm>
          <a:prstGeom prst="rect">
            <a:avLst/>
          </a:prstGeom>
        </p:spPr>
      </p:pic>
      <p:sp>
        <p:nvSpPr>
          <p:cNvPr id="4" name="Rectangle: Rounded Corners 8">
            <a:extLst>
              <a:ext uri="{FF2B5EF4-FFF2-40B4-BE49-F238E27FC236}">
                <a16:creationId xmlns:a16="http://schemas.microsoft.com/office/drawing/2014/main" id="{B8AF35F2-CB1A-5A4B-6535-FDA4D9A8EC5A}"/>
              </a:ext>
            </a:extLst>
          </p:cNvPr>
          <p:cNvSpPr/>
          <p:nvPr/>
        </p:nvSpPr>
        <p:spPr>
          <a:xfrm>
            <a:off x="1581369" y="1038044"/>
            <a:ext cx="9029261" cy="1601382"/>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b="1" dirty="0" err="1">
                <a:solidFill>
                  <a:prstClr val="black"/>
                </a:solidFill>
                <a:latin typeface="UTM Avo" panose="02040603050506020204" pitchFamily="18"/>
                <a:cs typeface="Arial" panose="020B0604020202020204" pitchFamily="34" charset="0"/>
              </a:rPr>
              <a:t>Câu</a:t>
            </a:r>
            <a:r>
              <a:rPr lang="en-US" sz="2400" b="1" dirty="0">
                <a:solidFill>
                  <a:prstClr val="black"/>
                </a:solidFill>
                <a:latin typeface="UTM Avo" panose="02040603050506020204" pitchFamily="18"/>
                <a:cs typeface="Arial" panose="020B0604020202020204" pitchFamily="34" charset="0"/>
              </a:rPr>
              <a:t> 1: </a:t>
            </a:r>
            <a:r>
              <a:rPr lang="en-US" sz="2400" dirty="0" err="1">
                <a:solidFill>
                  <a:prstClr val="black"/>
                </a:solidFill>
                <a:latin typeface="UTM Avo" panose="02040603050506020204" pitchFamily="18"/>
                <a:cs typeface="Arial" panose="020B0604020202020204" pitchFamily="34" charset="0"/>
              </a:rPr>
              <a:t>Dùng</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hai</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lò</a:t>
            </a:r>
            <a:r>
              <a:rPr lang="en-US" sz="2400" dirty="0">
                <a:solidFill>
                  <a:prstClr val="black"/>
                </a:solidFill>
                <a:latin typeface="UTM Avo" panose="02040603050506020204" pitchFamily="18"/>
                <a:cs typeface="Arial" panose="020B0604020202020204" pitchFamily="34" charset="0"/>
              </a:rPr>
              <a:t> xo </a:t>
            </a:r>
            <a:r>
              <a:rPr lang="en-US" sz="2400" dirty="0" err="1">
                <a:solidFill>
                  <a:prstClr val="black"/>
                </a:solidFill>
                <a:latin typeface="UTM Avo" panose="02040603050506020204" pitchFamily="18"/>
                <a:cs typeface="Arial" panose="020B0604020202020204" pitchFamily="34" charset="0"/>
              </a:rPr>
              <a:t>để</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treo</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hai</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vật</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có</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cùng</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khối</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lượng</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lò</a:t>
            </a:r>
            <a:r>
              <a:rPr lang="en-US" sz="2400" dirty="0">
                <a:solidFill>
                  <a:prstClr val="black"/>
                </a:solidFill>
                <a:latin typeface="UTM Avo" panose="02040603050506020204" pitchFamily="18"/>
                <a:cs typeface="Arial" panose="020B0604020202020204" pitchFamily="34" charset="0"/>
              </a:rPr>
              <a:t> xo </a:t>
            </a:r>
            <a:r>
              <a:rPr lang="en-US" sz="2400" dirty="0" err="1">
                <a:solidFill>
                  <a:prstClr val="black"/>
                </a:solidFill>
                <a:latin typeface="UTM Avo" panose="02040603050506020204" pitchFamily="18"/>
                <a:cs typeface="Arial" panose="020B0604020202020204" pitchFamily="34" charset="0"/>
              </a:rPr>
              <a:t>bị</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giãn</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nhiều</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hơn</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thì</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có</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độ</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cứng</a:t>
            </a:r>
            <a:r>
              <a:rPr lang="en-US" sz="2400" dirty="0">
                <a:solidFill>
                  <a:prstClr val="black"/>
                </a:solidFill>
                <a:latin typeface="UTM Avo" panose="02040603050506020204" pitchFamily="18"/>
                <a:cs typeface="Arial" panose="020B0604020202020204" pitchFamily="34" charset="0"/>
              </a:rPr>
              <a:t>:</a:t>
            </a:r>
          </a:p>
        </p:txBody>
      </p:sp>
      <p:sp>
        <p:nvSpPr>
          <p:cNvPr id="5" name="Rectangle: Rounded Corners 12">
            <a:extLst>
              <a:ext uri="{FF2B5EF4-FFF2-40B4-BE49-F238E27FC236}">
                <a16:creationId xmlns:a16="http://schemas.microsoft.com/office/drawing/2014/main" id="{0A23FA32-2FC2-7755-67E9-28AA1CC51B96}"/>
              </a:ext>
            </a:extLst>
          </p:cNvPr>
          <p:cNvSpPr/>
          <p:nvPr/>
        </p:nvSpPr>
        <p:spPr>
          <a:xfrm>
            <a:off x="1581368" y="2981312"/>
            <a:ext cx="4309177" cy="1202410"/>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863971">
              <a:lnSpc>
                <a:spcPct val="150000"/>
              </a:lnSpc>
              <a:defRPr/>
            </a:pPr>
            <a:r>
              <a:rPr lang="vi-VN" sz="2400" dirty="0">
                <a:solidFill>
                  <a:prstClr val="black"/>
                </a:solidFill>
                <a:latin typeface="UTM Avo" panose="02040603050506020204" pitchFamily="18"/>
              </a:rPr>
              <a:t>A. </a:t>
            </a:r>
            <a:r>
              <a:rPr lang="en-US" sz="2400" dirty="0" err="1">
                <a:solidFill>
                  <a:prstClr val="black"/>
                </a:solidFill>
                <a:latin typeface="UTM Avo" panose="02040603050506020204" pitchFamily="18"/>
              </a:rPr>
              <a:t>Lớn</a:t>
            </a:r>
            <a:r>
              <a:rPr lang="en-US" sz="2400" dirty="0">
                <a:solidFill>
                  <a:prstClr val="black"/>
                </a:solidFill>
                <a:latin typeface="UTM Avo" panose="02040603050506020204" pitchFamily="18"/>
              </a:rPr>
              <a:t> </a:t>
            </a:r>
            <a:r>
              <a:rPr lang="en-US" sz="2400" dirty="0" err="1">
                <a:solidFill>
                  <a:prstClr val="black"/>
                </a:solidFill>
                <a:latin typeface="UTM Avo" panose="02040603050506020204" pitchFamily="18"/>
              </a:rPr>
              <a:t>hơn</a:t>
            </a:r>
            <a:r>
              <a:rPr lang="en-US" sz="2400" dirty="0">
                <a:solidFill>
                  <a:prstClr val="black"/>
                </a:solidFill>
                <a:latin typeface="UTM Avo" panose="02040603050506020204" pitchFamily="18"/>
              </a:rPr>
              <a:t>.</a:t>
            </a:r>
            <a:endParaRPr lang="vi-VN" sz="2400" dirty="0">
              <a:solidFill>
                <a:prstClr val="black"/>
              </a:solidFill>
              <a:latin typeface="UTM Avo" panose="02040603050506020204" pitchFamily="18"/>
            </a:endParaRPr>
          </a:p>
        </p:txBody>
      </p:sp>
      <p:sp>
        <p:nvSpPr>
          <p:cNvPr id="6" name="Rectangle: Rounded Corners 13">
            <a:extLst>
              <a:ext uri="{FF2B5EF4-FFF2-40B4-BE49-F238E27FC236}">
                <a16:creationId xmlns:a16="http://schemas.microsoft.com/office/drawing/2014/main" id="{51F2BFA1-8656-B15E-3842-2237D3E49B94}"/>
              </a:ext>
            </a:extLst>
          </p:cNvPr>
          <p:cNvSpPr/>
          <p:nvPr/>
        </p:nvSpPr>
        <p:spPr>
          <a:xfrm>
            <a:off x="1606251" y="4350175"/>
            <a:ext cx="4283099" cy="1202410"/>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400" dirty="0">
                <a:solidFill>
                  <a:prstClr val="black"/>
                </a:solidFill>
                <a:latin typeface="UTM Avo" panose="02040603050506020204" pitchFamily="18"/>
              </a:rPr>
              <a:t>C. </a:t>
            </a:r>
            <a:r>
              <a:rPr lang="en-US" sz="2400" dirty="0" err="1">
                <a:solidFill>
                  <a:prstClr val="black"/>
                </a:solidFill>
                <a:latin typeface="UTM Avo" panose="02040603050506020204" pitchFamily="18"/>
              </a:rPr>
              <a:t>Tương</a:t>
            </a:r>
            <a:r>
              <a:rPr lang="en-US" sz="2400" dirty="0">
                <a:solidFill>
                  <a:prstClr val="black"/>
                </a:solidFill>
                <a:latin typeface="UTM Avo" panose="02040603050506020204" pitchFamily="18"/>
              </a:rPr>
              <a:t> </a:t>
            </a:r>
            <a:r>
              <a:rPr lang="en-US" sz="2400" dirty="0" err="1">
                <a:solidFill>
                  <a:prstClr val="black"/>
                </a:solidFill>
                <a:latin typeface="UTM Avo" panose="02040603050506020204" pitchFamily="18"/>
              </a:rPr>
              <a:t>đương</a:t>
            </a:r>
            <a:r>
              <a:rPr lang="en-US" sz="2400" dirty="0">
                <a:solidFill>
                  <a:prstClr val="black"/>
                </a:solidFill>
                <a:latin typeface="UTM Avo" panose="02040603050506020204" pitchFamily="18"/>
              </a:rPr>
              <a:t> </a:t>
            </a:r>
            <a:r>
              <a:rPr lang="en-US" sz="2400" dirty="0" err="1">
                <a:solidFill>
                  <a:prstClr val="black"/>
                </a:solidFill>
                <a:latin typeface="UTM Avo" panose="02040603050506020204" pitchFamily="18"/>
              </a:rPr>
              <a:t>nhau</a:t>
            </a:r>
            <a:r>
              <a:rPr lang="en-US" sz="2400" dirty="0">
                <a:solidFill>
                  <a:prstClr val="black"/>
                </a:solidFill>
                <a:latin typeface="UTM Avo" panose="02040603050506020204" pitchFamily="18"/>
              </a:rPr>
              <a:t>.</a:t>
            </a:r>
            <a:endParaRPr lang="vi-VN" sz="2400" dirty="0">
              <a:solidFill>
                <a:prstClr val="black"/>
              </a:solidFill>
              <a:latin typeface="UTM Avo" panose="02040603050506020204" pitchFamily="18"/>
            </a:endParaRPr>
          </a:p>
        </p:txBody>
      </p:sp>
      <p:sp>
        <p:nvSpPr>
          <p:cNvPr id="7" name="Rectangle: Rounded Corners 14">
            <a:extLst>
              <a:ext uri="{FF2B5EF4-FFF2-40B4-BE49-F238E27FC236}">
                <a16:creationId xmlns:a16="http://schemas.microsoft.com/office/drawing/2014/main" id="{018D6E45-41DC-D3B5-FFA6-E3C9F0204EAE}"/>
              </a:ext>
            </a:extLst>
          </p:cNvPr>
          <p:cNvSpPr/>
          <p:nvPr/>
        </p:nvSpPr>
        <p:spPr>
          <a:xfrm>
            <a:off x="6327530" y="2981312"/>
            <a:ext cx="4283100" cy="1202410"/>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400" dirty="0">
                <a:solidFill>
                  <a:prstClr val="black"/>
                </a:solidFill>
                <a:latin typeface="UTM Avo" panose="02040603050506020204" pitchFamily="18"/>
              </a:rPr>
              <a:t>B. </a:t>
            </a:r>
            <a:r>
              <a:rPr lang="en-US" sz="2400" dirty="0" err="1">
                <a:solidFill>
                  <a:prstClr val="black"/>
                </a:solidFill>
                <a:latin typeface="UTM Avo" panose="02040603050506020204" pitchFamily="18"/>
              </a:rPr>
              <a:t>Nhỏ</a:t>
            </a:r>
            <a:r>
              <a:rPr lang="en-US" sz="2400" dirty="0">
                <a:solidFill>
                  <a:prstClr val="black"/>
                </a:solidFill>
                <a:latin typeface="UTM Avo" panose="02040603050506020204" pitchFamily="18"/>
              </a:rPr>
              <a:t> </a:t>
            </a:r>
            <a:r>
              <a:rPr lang="en-US" sz="2400" dirty="0" err="1">
                <a:solidFill>
                  <a:prstClr val="black"/>
                </a:solidFill>
                <a:latin typeface="UTM Avo" panose="02040603050506020204" pitchFamily="18"/>
              </a:rPr>
              <a:t>hơn</a:t>
            </a:r>
            <a:r>
              <a:rPr lang="en-US" sz="2400" dirty="0">
                <a:solidFill>
                  <a:prstClr val="black"/>
                </a:solidFill>
                <a:latin typeface="UTM Avo" panose="02040603050506020204" pitchFamily="18"/>
              </a:rPr>
              <a:t>.</a:t>
            </a:r>
            <a:endParaRPr lang="vi-VN" sz="2400" dirty="0">
              <a:solidFill>
                <a:prstClr val="black"/>
              </a:solidFill>
              <a:latin typeface="UTM Avo" panose="02040603050506020204" pitchFamily="18"/>
            </a:endParaRPr>
          </a:p>
        </p:txBody>
      </p:sp>
      <p:sp>
        <p:nvSpPr>
          <p:cNvPr id="8" name="Rectangle: Rounded Corners 16">
            <a:extLst>
              <a:ext uri="{FF2B5EF4-FFF2-40B4-BE49-F238E27FC236}">
                <a16:creationId xmlns:a16="http://schemas.microsoft.com/office/drawing/2014/main" id="{C6F16093-6815-F8A6-110B-AF7BE5EAE6FC}"/>
              </a:ext>
            </a:extLst>
          </p:cNvPr>
          <p:cNvSpPr/>
          <p:nvPr/>
        </p:nvSpPr>
        <p:spPr>
          <a:xfrm>
            <a:off x="6327530" y="4350176"/>
            <a:ext cx="4283100" cy="1202410"/>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400" dirty="0">
                <a:solidFill>
                  <a:prstClr val="black"/>
                </a:solidFill>
                <a:latin typeface="UTM Avo" panose="02040603050506020204" pitchFamily="18"/>
              </a:rPr>
              <a:t>D. </a:t>
            </a:r>
            <a:r>
              <a:rPr lang="en-US" sz="2400" dirty="0" err="1">
                <a:solidFill>
                  <a:prstClr val="black"/>
                </a:solidFill>
                <a:latin typeface="UTM Avo" panose="02040603050506020204" pitchFamily="18"/>
              </a:rPr>
              <a:t>Chưa</a:t>
            </a:r>
            <a:r>
              <a:rPr lang="en-US" sz="2400" dirty="0">
                <a:solidFill>
                  <a:prstClr val="black"/>
                </a:solidFill>
                <a:latin typeface="UTM Avo" panose="02040603050506020204" pitchFamily="18"/>
              </a:rPr>
              <a:t> </a:t>
            </a:r>
            <a:r>
              <a:rPr lang="en-US" sz="2400" dirty="0" err="1">
                <a:solidFill>
                  <a:prstClr val="black"/>
                </a:solidFill>
                <a:latin typeface="UTM Avo" panose="02040603050506020204" pitchFamily="18"/>
              </a:rPr>
              <a:t>đủ</a:t>
            </a:r>
            <a:r>
              <a:rPr lang="en-US" sz="2400" dirty="0">
                <a:solidFill>
                  <a:prstClr val="black"/>
                </a:solidFill>
                <a:latin typeface="UTM Avo" panose="02040603050506020204" pitchFamily="18"/>
              </a:rPr>
              <a:t> </a:t>
            </a:r>
            <a:r>
              <a:rPr lang="en-US" sz="2400" dirty="0" err="1">
                <a:solidFill>
                  <a:prstClr val="black"/>
                </a:solidFill>
                <a:latin typeface="UTM Avo" panose="02040603050506020204" pitchFamily="18"/>
              </a:rPr>
              <a:t>điều</a:t>
            </a:r>
            <a:r>
              <a:rPr lang="en-US" sz="2400" dirty="0">
                <a:solidFill>
                  <a:prstClr val="black"/>
                </a:solidFill>
                <a:latin typeface="UTM Avo" panose="02040603050506020204" pitchFamily="18"/>
              </a:rPr>
              <a:t> </a:t>
            </a:r>
            <a:r>
              <a:rPr lang="en-US" sz="2400" dirty="0" err="1">
                <a:solidFill>
                  <a:prstClr val="black"/>
                </a:solidFill>
                <a:latin typeface="UTM Avo" panose="02040603050506020204" pitchFamily="18"/>
              </a:rPr>
              <a:t>kiện</a:t>
            </a:r>
            <a:r>
              <a:rPr lang="en-US" sz="2400" dirty="0">
                <a:solidFill>
                  <a:prstClr val="black"/>
                </a:solidFill>
                <a:latin typeface="UTM Avo" panose="02040603050506020204" pitchFamily="18"/>
              </a:rPr>
              <a:t> </a:t>
            </a:r>
          </a:p>
          <a:p>
            <a:pPr algn="ctr" defTabSz="536387">
              <a:lnSpc>
                <a:spcPct val="150000"/>
              </a:lnSpc>
            </a:pPr>
            <a:r>
              <a:rPr lang="en-US" sz="2400" dirty="0" err="1">
                <a:solidFill>
                  <a:prstClr val="black"/>
                </a:solidFill>
                <a:latin typeface="UTM Avo" panose="02040603050506020204" pitchFamily="18"/>
              </a:rPr>
              <a:t>để</a:t>
            </a:r>
            <a:r>
              <a:rPr lang="en-US" sz="2400" dirty="0">
                <a:solidFill>
                  <a:prstClr val="black"/>
                </a:solidFill>
                <a:latin typeface="UTM Avo" panose="02040603050506020204" pitchFamily="18"/>
              </a:rPr>
              <a:t> </a:t>
            </a:r>
            <a:r>
              <a:rPr lang="en-US" sz="2400" dirty="0" err="1">
                <a:solidFill>
                  <a:prstClr val="black"/>
                </a:solidFill>
                <a:latin typeface="UTM Avo" panose="02040603050506020204" pitchFamily="18"/>
              </a:rPr>
              <a:t>kết</a:t>
            </a:r>
            <a:r>
              <a:rPr lang="en-US" sz="2400" dirty="0">
                <a:solidFill>
                  <a:prstClr val="black"/>
                </a:solidFill>
                <a:latin typeface="UTM Avo" panose="02040603050506020204" pitchFamily="18"/>
              </a:rPr>
              <a:t> </a:t>
            </a:r>
            <a:r>
              <a:rPr lang="en-US" sz="2400" dirty="0" err="1">
                <a:solidFill>
                  <a:prstClr val="black"/>
                </a:solidFill>
                <a:latin typeface="UTM Avo" panose="02040603050506020204" pitchFamily="18"/>
              </a:rPr>
              <a:t>luận</a:t>
            </a:r>
            <a:r>
              <a:rPr lang="en-US" sz="2400" dirty="0">
                <a:solidFill>
                  <a:prstClr val="black"/>
                </a:solidFill>
                <a:latin typeface="UTM Avo" panose="02040603050506020204" pitchFamily="18"/>
              </a:rPr>
              <a:t>.</a:t>
            </a:r>
            <a:endParaRPr lang="vi-VN" sz="2400" dirty="0">
              <a:solidFill>
                <a:prstClr val="black"/>
              </a:solidFill>
              <a:latin typeface="UTM Avo" panose="02040603050506020204" pitchFamily="18"/>
            </a:endParaRPr>
          </a:p>
        </p:txBody>
      </p:sp>
      <p:pic>
        <p:nvPicPr>
          <p:cNvPr id="9" name="Picture 18">
            <a:extLst>
              <a:ext uri="{FF2B5EF4-FFF2-40B4-BE49-F238E27FC236}">
                <a16:creationId xmlns:a16="http://schemas.microsoft.com/office/drawing/2014/main" id="{76C247F8-648C-177F-C213-588825BEA7C9}"/>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865080" y="3564816"/>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20">
            <a:extLst>
              <a:ext uri="{FF2B5EF4-FFF2-40B4-BE49-F238E27FC236}">
                <a16:creationId xmlns:a16="http://schemas.microsoft.com/office/drawing/2014/main" id="{D6E3D7ED-C2FD-A0CA-EE56-7AC1621653C9}"/>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922358" y="5118728"/>
            <a:ext cx="736731" cy="65751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63567492-354C-EA17-ABC0-F0F5A3D7350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29575" y="3593579"/>
            <a:ext cx="734898" cy="65587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FAC74DA-6FB2-17C2-D819-E9C7B7A2F33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29575" y="5137226"/>
            <a:ext cx="695280" cy="62051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hlinkClick r:id="rId11" action="ppaction://hlinksldjump"/>
            <a:extLst>
              <a:ext uri="{FF2B5EF4-FFF2-40B4-BE49-F238E27FC236}">
                <a16:creationId xmlns:a16="http://schemas.microsoft.com/office/drawing/2014/main" id="{88F28D9B-E64F-FD25-3256-90DFE4718395}"/>
              </a:ext>
            </a:extLst>
          </p:cNvPr>
          <p:cNvPicPr>
            <a:picLocks noChangeAspect="1"/>
          </p:cNvPicPr>
          <p:nvPr/>
        </p:nvPicPr>
        <p:blipFill>
          <a:blip r:embed="rId12"/>
          <a:stretch>
            <a:fillRect/>
          </a:stretch>
        </p:blipFill>
        <p:spPr>
          <a:xfrm>
            <a:off x="10962789" y="5687014"/>
            <a:ext cx="1261062" cy="1170986"/>
          </a:xfrm>
          <a:prstGeom prst="rect">
            <a:avLst/>
          </a:prstGeom>
        </p:spPr>
      </p:pic>
      <p:pic>
        <p:nvPicPr>
          <p:cNvPr id="14" name="Picture 13">
            <a:extLst>
              <a:ext uri="{FF2B5EF4-FFF2-40B4-BE49-F238E27FC236}">
                <a16:creationId xmlns:a16="http://schemas.microsoft.com/office/drawing/2014/main" id="{B764D8FE-3698-3CC2-1ABB-D9E398A4F27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spTree>
    <p:extLst>
      <p:ext uri="{BB962C8B-B14F-4D97-AF65-F5344CB8AC3E}">
        <p14:creationId xmlns:p14="http://schemas.microsoft.com/office/powerpoint/2010/main" val="302274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 presetClass="mediacall" presetSubtype="0" fill="hold" nodeType="withEffect">
                                  <p:stCondLst>
                                    <p:cond delay="0"/>
                                  </p:stCondLst>
                                  <p:childTnLst>
                                    <p:cmd type="call" cmd="playFrom(0.0)">
                                      <p:cBhvr>
                                        <p:cTn id="27" dur="835" fill="hold"/>
                                        <p:tgtEl>
                                          <p:spTgt spid="2"/>
                                        </p:tgtEl>
                                      </p:cBhvr>
                                    </p:cmd>
                                  </p:childTnLst>
                                </p:cTn>
                              </p:par>
                            </p:childTnLst>
                          </p:cTn>
                        </p:par>
                      </p:childTnLst>
                    </p:cTn>
                  </p:par>
                </p:childTnLst>
              </p:cTn>
              <p:nextCondLst>
                <p:cond evt="onClick" delay="0">
                  <p:tgtEl>
                    <p:spTgt spid="7"/>
                  </p:tgtEl>
                </p:cond>
              </p:nextCondLst>
            </p:seq>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 presetClass="mediacall" presetSubtype="0" fill="hold" nodeType="withEffect">
                                  <p:stCondLst>
                                    <p:cond delay="0"/>
                                  </p:stCondLst>
                                  <p:childTnLst>
                                    <p:cmd type="call" cmd="playFrom(0.0)">
                                      <p:cBhvr>
                                        <p:cTn id="35" dur="862" fill="hold"/>
                                        <p:tgtEl>
                                          <p:spTgt spid="3"/>
                                        </p:tgtEl>
                                      </p:cBhvr>
                                    </p:cmd>
                                  </p:childTnLst>
                                </p:cTn>
                              </p:par>
                            </p:childTnLst>
                          </p:cTn>
                        </p:par>
                      </p:childTnLst>
                    </p:cTn>
                  </p:par>
                </p:childTnLst>
              </p:cTn>
              <p:nextCondLst>
                <p:cond evt="onClick" delay="0">
                  <p:tgtEl>
                    <p:spTgt spid="8"/>
                  </p:tgtEl>
                </p:cond>
              </p:nextCondLst>
            </p:seq>
            <p:seq concurrent="1" nextAc="seek">
              <p:cTn id="36" restart="whenNotActive" fill="hold" evtFilter="cancelBubble" nodeType="interactiveSeq">
                <p:stCondLst>
                  <p:cond evt="onClick" delay="0">
                    <p:tgtEl>
                      <p:spTgt spid="6"/>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 presetClass="mediacall" presetSubtype="0" fill="hold" nodeType="withEffect">
                                  <p:stCondLst>
                                    <p:cond delay="0"/>
                                  </p:stCondLst>
                                  <p:childTnLst>
                                    <p:cmd type="call" cmd="playFrom(0.0)">
                                      <p:cBhvr>
                                        <p:cTn id="43" dur="862" fill="hold"/>
                                        <p:tgtEl>
                                          <p:spTgt spid="3"/>
                                        </p:tgtEl>
                                      </p:cBhvr>
                                    </p:cmd>
                                  </p:childTnLst>
                                </p:cTn>
                              </p:par>
                            </p:childTnLst>
                          </p:cTn>
                        </p:par>
                      </p:childTnLst>
                    </p:cTn>
                  </p:par>
                </p:childTnLst>
              </p:cTn>
              <p:nextCondLst>
                <p:cond evt="onClick" delay="0">
                  <p:tgtEl>
                    <p:spTgt spid="6"/>
                  </p:tgtEl>
                </p:cond>
              </p:nextCondLst>
            </p:seq>
            <p:seq concurrent="1" nextAc="seek">
              <p:cTn id="44" restart="whenNotActive" fill="hold" evtFilter="cancelBubble" nodeType="interactiveSeq">
                <p:stCondLst>
                  <p:cond evt="onClick" delay="0">
                    <p:tgtEl>
                      <p:spTgt spid="5"/>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1" presetClass="mediacall" presetSubtype="0" fill="hold" nodeType="withEffect">
                                  <p:stCondLst>
                                    <p:cond delay="0"/>
                                  </p:stCondLst>
                                  <p:childTnLst>
                                    <p:cmd type="call" cmd="playFrom(0.0)">
                                      <p:cBhvr>
                                        <p:cTn id="51" dur="862" fill="hold"/>
                                        <p:tgtEl>
                                          <p:spTgt spid="3"/>
                                        </p:tgtEl>
                                      </p:cBhvr>
                                    </p:cmd>
                                  </p:childTnLst>
                                </p:cTn>
                              </p:par>
                            </p:childTnLst>
                          </p:cTn>
                        </p:par>
                      </p:childTnLst>
                    </p:cTn>
                  </p:par>
                </p:childTnLst>
              </p:cTn>
              <p:nextCondLst>
                <p:cond evt="onClick" delay="0">
                  <p:tgtEl>
                    <p:spTgt spid="5"/>
                  </p:tgtEl>
                </p:cond>
              </p:nextCondLst>
            </p:seq>
            <p:audio>
              <p:cMediaNode vol="80000">
                <p:cTn id="52" fill="hold" display="0">
                  <p:stCondLst>
                    <p:cond delay="indefinite"/>
                  </p:stCondLst>
                  <p:endCondLst>
                    <p:cond evt="onStopAudio" delay="0">
                      <p:tgtEl>
                        <p:sldTgt/>
                      </p:tgtEl>
                    </p:cond>
                  </p:endCondLst>
                </p:cTn>
                <p:tgtEl>
                  <p:spTgt spid="2"/>
                </p:tgtEl>
              </p:cMediaNode>
            </p:audio>
            <p:audio>
              <p:cMediaNode vol="80000">
                <p:cTn id="53" fill="hold" display="0">
                  <p:stCondLst>
                    <p:cond delay="indefinite"/>
                  </p:stCondLst>
                  <p:endCondLst>
                    <p:cond evt="onStopAudio" delay="0">
                      <p:tgtEl>
                        <p:sldTgt/>
                      </p:tgtEl>
                    </p:cond>
                  </p:endCondLst>
                </p:cTn>
                <p:tgtEl>
                  <p:spTgt spid="3"/>
                </p:tgtEl>
              </p:cMediaNode>
            </p:audio>
          </p:childTnLst>
        </p:cTn>
      </p:par>
    </p:tnLst>
    <p:bldLst>
      <p:bldP spid="4" grpId="0" animBg="1"/>
      <p:bldP spid="5" grpId="0" animBg="1"/>
      <p:bldP spid="6"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5000" b="-5000"/>
          </a:stretch>
        </a:blipFill>
        <a:effectLst/>
      </p:bgPr>
    </p:bg>
    <p:spTree>
      <p:nvGrpSpPr>
        <p:cNvPr id="1" name=""/>
        <p:cNvGrpSpPr/>
        <p:nvPr/>
      </p:nvGrpSpPr>
      <p:grpSpPr>
        <a:xfrm>
          <a:off x="0" y="0"/>
          <a:ext cx="0" cy="0"/>
          <a:chOff x="0" y="0"/>
          <a:chExt cx="0" cy="0"/>
        </a:xfrm>
      </p:grpSpPr>
      <p:pic>
        <p:nvPicPr>
          <p:cNvPr id="2" name="Correct sound effect and wrong sound effect (mp3cut.net)">
            <a:hlinkClick r:id="" action="ppaction://media"/>
            <a:extLst>
              <a:ext uri="{FF2B5EF4-FFF2-40B4-BE49-F238E27FC236}">
                <a16:creationId xmlns:a16="http://schemas.microsoft.com/office/drawing/2014/main" id="{F0E6FA18-97A1-B122-70C6-F05FF2C09A0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377421" y="-517779"/>
            <a:ext cx="395983" cy="395983"/>
          </a:xfrm>
          <a:prstGeom prst="rect">
            <a:avLst/>
          </a:prstGeom>
        </p:spPr>
      </p:pic>
      <p:pic>
        <p:nvPicPr>
          <p:cNvPr id="3" name="Correct sound effect and wrong sound effect (mp3cut.net) (1)">
            <a:hlinkClick r:id="" action="ppaction://media"/>
            <a:extLst>
              <a:ext uri="{FF2B5EF4-FFF2-40B4-BE49-F238E27FC236}">
                <a16:creationId xmlns:a16="http://schemas.microsoft.com/office/drawing/2014/main" id="{9B68D1E8-2FD0-7B04-3FFD-2C54B64FB895}"/>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455497" y="-517779"/>
            <a:ext cx="395983" cy="395983"/>
          </a:xfrm>
          <a:prstGeom prst="rect">
            <a:avLst/>
          </a:prstGeom>
        </p:spPr>
      </p:pic>
      <p:sp>
        <p:nvSpPr>
          <p:cNvPr id="4" name="Rectangle: Rounded Corners 6">
            <a:extLst>
              <a:ext uri="{FF2B5EF4-FFF2-40B4-BE49-F238E27FC236}">
                <a16:creationId xmlns:a16="http://schemas.microsoft.com/office/drawing/2014/main" id="{66A2437C-31BC-9AA5-2A85-6A8013700A03}"/>
              </a:ext>
            </a:extLst>
          </p:cNvPr>
          <p:cNvSpPr/>
          <p:nvPr/>
        </p:nvSpPr>
        <p:spPr>
          <a:xfrm>
            <a:off x="783814" y="896067"/>
            <a:ext cx="10624100" cy="1825927"/>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863971">
              <a:lnSpc>
                <a:spcPct val="150000"/>
              </a:lnSpc>
              <a:defRPr/>
            </a:pPr>
            <a:r>
              <a:rPr lang="en-US" sz="2400" b="1" dirty="0" err="1">
                <a:solidFill>
                  <a:prstClr val="black"/>
                </a:solidFill>
                <a:latin typeface="UTM Avo" panose="02040603050506020204" pitchFamily="18"/>
                <a:cs typeface="Arial" panose="020B0604020202020204" pitchFamily="34" charset="0"/>
              </a:rPr>
              <a:t>Câu</a:t>
            </a:r>
            <a:r>
              <a:rPr lang="en-US" sz="2400" b="1" dirty="0">
                <a:solidFill>
                  <a:prstClr val="black"/>
                </a:solidFill>
                <a:latin typeface="UTM Avo" panose="02040603050506020204" pitchFamily="18"/>
                <a:cs typeface="Arial" panose="020B0604020202020204" pitchFamily="34" charset="0"/>
              </a:rPr>
              <a:t> 2: </a:t>
            </a:r>
            <a:r>
              <a:rPr lang="en-US" sz="2400" dirty="0" err="1">
                <a:solidFill>
                  <a:prstClr val="black"/>
                </a:solidFill>
                <a:latin typeface="UTM Avo" panose="02040603050506020204" pitchFamily="18"/>
                <a:cs typeface="Arial" panose="020B0604020202020204" pitchFamily="34" charset="0"/>
              </a:rPr>
              <a:t>Trong</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các</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trường</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hợp</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sau</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trường</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hợp</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nào</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không</a:t>
            </a:r>
            <a:endParaRPr lang="en-US" sz="2400" dirty="0">
              <a:solidFill>
                <a:prstClr val="black"/>
              </a:solidFill>
              <a:latin typeface="UTM Avo" panose="02040603050506020204" pitchFamily="18"/>
              <a:cs typeface="Arial" panose="020B0604020202020204" pitchFamily="34" charset="0"/>
            </a:endParaRPr>
          </a:p>
          <a:p>
            <a:pPr algn="ctr" defTabSz="863971">
              <a:lnSpc>
                <a:spcPct val="150000"/>
              </a:lnSpc>
              <a:defRPr/>
            </a:pPr>
            <a:r>
              <a:rPr lang="en-US" sz="2400" dirty="0" err="1">
                <a:solidFill>
                  <a:prstClr val="black"/>
                </a:solidFill>
                <a:latin typeface="UTM Avo" panose="02040603050506020204" pitchFamily="18"/>
                <a:cs typeface="Arial" panose="020B0604020202020204" pitchFamily="34" charset="0"/>
              </a:rPr>
              <a:t>xuất</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hiện</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lực</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đàn</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hồi</a:t>
            </a:r>
            <a:r>
              <a:rPr lang="en-US" sz="2400" dirty="0">
                <a:solidFill>
                  <a:prstClr val="black"/>
                </a:solidFill>
                <a:latin typeface="UTM Avo" panose="02040603050506020204" pitchFamily="18"/>
                <a:cs typeface="Arial" panose="020B0604020202020204" pitchFamily="34" charset="0"/>
              </a:rPr>
              <a:t>?</a:t>
            </a:r>
          </a:p>
        </p:txBody>
      </p:sp>
      <p:sp>
        <p:nvSpPr>
          <p:cNvPr id="5" name="Rectangle: Rounded Corners 7">
            <a:extLst>
              <a:ext uri="{FF2B5EF4-FFF2-40B4-BE49-F238E27FC236}">
                <a16:creationId xmlns:a16="http://schemas.microsoft.com/office/drawing/2014/main" id="{77D778ED-4F01-9235-C68E-C9A6828B4F35}"/>
              </a:ext>
            </a:extLst>
          </p:cNvPr>
          <p:cNvSpPr/>
          <p:nvPr/>
        </p:nvSpPr>
        <p:spPr>
          <a:xfrm>
            <a:off x="783814" y="3058883"/>
            <a:ext cx="5030492" cy="1202818"/>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200" dirty="0">
                <a:solidFill>
                  <a:prstClr val="black"/>
                </a:solidFill>
                <a:latin typeface="UTM Avo" panose="02040603050506020204" pitchFamily="18"/>
                <a:cs typeface="Arial" panose="020B0604020202020204" pitchFamily="34" charset="0"/>
              </a:rPr>
              <a:t>A. </a:t>
            </a:r>
            <a:r>
              <a:rPr lang="en-US" sz="2200" dirty="0" err="1">
                <a:solidFill>
                  <a:prstClr val="black"/>
                </a:solidFill>
                <a:latin typeface="UTM Avo" panose="02040603050506020204" pitchFamily="18"/>
                <a:cs typeface="Arial" panose="020B0604020202020204" pitchFamily="34" charset="0"/>
              </a:rPr>
              <a:t>Lốp</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xe</a:t>
            </a:r>
            <a:r>
              <a:rPr lang="en-US" sz="2200" dirty="0">
                <a:solidFill>
                  <a:prstClr val="black"/>
                </a:solidFill>
                <a:latin typeface="UTM Avo" panose="02040603050506020204" pitchFamily="18"/>
                <a:cs typeface="Arial" panose="020B0604020202020204" pitchFamily="34" charset="0"/>
              </a:rPr>
              <a:t> ô </a:t>
            </a:r>
            <a:r>
              <a:rPr lang="en-US" sz="2200" dirty="0" err="1">
                <a:solidFill>
                  <a:prstClr val="black"/>
                </a:solidFill>
                <a:latin typeface="UTM Avo" panose="02040603050506020204" pitchFamily="18"/>
                <a:cs typeface="Arial" panose="020B0604020202020204" pitchFamily="34" charset="0"/>
              </a:rPr>
              <a:t>tô</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khi</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đang</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chạy</a:t>
            </a:r>
            <a:r>
              <a:rPr lang="en-US" sz="2200" dirty="0">
                <a:solidFill>
                  <a:prstClr val="black"/>
                </a:solidFill>
                <a:latin typeface="UTM Avo" panose="02040603050506020204" pitchFamily="18"/>
                <a:cs typeface="Arial" panose="020B0604020202020204" pitchFamily="34" charset="0"/>
              </a:rPr>
              <a:t>.</a:t>
            </a:r>
          </a:p>
        </p:txBody>
      </p:sp>
      <p:sp>
        <p:nvSpPr>
          <p:cNvPr id="6" name="Rectangle: Rounded Corners 8">
            <a:extLst>
              <a:ext uri="{FF2B5EF4-FFF2-40B4-BE49-F238E27FC236}">
                <a16:creationId xmlns:a16="http://schemas.microsoft.com/office/drawing/2014/main" id="{6F3C8A49-6861-9537-3173-4535A2BAC710}"/>
              </a:ext>
            </a:extLst>
          </p:cNvPr>
          <p:cNvSpPr/>
          <p:nvPr/>
        </p:nvSpPr>
        <p:spPr>
          <a:xfrm>
            <a:off x="783814" y="4423616"/>
            <a:ext cx="5030492" cy="1202817"/>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200" dirty="0">
                <a:solidFill>
                  <a:prstClr val="black"/>
                </a:solidFill>
                <a:latin typeface="UTM Avo" panose="02040603050506020204" pitchFamily="18"/>
                <a:cs typeface="Arial" panose="020B0604020202020204" pitchFamily="34" charset="0"/>
              </a:rPr>
              <a:t>C.</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Lò</a:t>
            </a:r>
            <a:r>
              <a:rPr lang="en-US" sz="2200" dirty="0">
                <a:solidFill>
                  <a:prstClr val="black"/>
                </a:solidFill>
                <a:latin typeface="UTM Avo" panose="02040603050506020204" pitchFamily="18"/>
                <a:cs typeface="Arial" panose="020B0604020202020204" pitchFamily="34" charset="0"/>
              </a:rPr>
              <a:t> xo </a:t>
            </a:r>
            <a:r>
              <a:rPr lang="en-US" sz="2200" dirty="0" err="1">
                <a:solidFill>
                  <a:prstClr val="black"/>
                </a:solidFill>
                <a:latin typeface="UTM Avo" panose="02040603050506020204" pitchFamily="18"/>
                <a:cs typeface="Arial" panose="020B0604020202020204" pitchFamily="34" charset="0"/>
              </a:rPr>
              <a:t>của</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bút</a:t>
            </a:r>
            <a:r>
              <a:rPr lang="en-US" sz="2200" dirty="0">
                <a:solidFill>
                  <a:prstClr val="black"/>
                </a:solidFill>
                <a:latin typeface="UTM Avo" panose="02040603050506020204" pitchFamily="18"/>
                <a:cs typeface="Arial" panose="020B0604020202020204" pitchFamily="34" charset="0"/>
              </a:rPr>
              <a:t> bi </a:t>
            </a:r>
            <a:r>
              <a:rPr lang="en-US" sz="2200" dirty="0" err="1">
                <a:solidFill>
                  <a:prstClr val="black"/>
                </a:solidFill>
                <a:latin typeface="UTM Avo" panose="02040603050506020204" pitchFamily="18"/>
                <a:cs typeface="Arial" panose="020B0604020202020204" pitchFamily="34" charset="0"/>
              </a:rPr>
              <a:t>khi</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bị</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nén</a:t>
            </a:r>
            <a:r>
              <a:rPr lang="en-US" sz="2200" dirty="0">
                <a:solidFill>
                  <a:prstClr val="black"/>
                </a:solidFill>
                <a:latin typeface="UTM Avo" panose="02040603050506020204" pitchFamily="18"/>
                <a:cs typeface="Arial" panose="020B0604020202020204" pitchFamily="34" charset="0"/>
              </a:rPr>
              <a:t>.</a:t>
            </a:r>
            <a:r>
              <a:rPr lang="vi-VN" sz="2200" dirty="0">
                <a:solidFill>
                  <a:prstClr val="black"/>
                </a:solidFill>
                <a:latin typeface="UTM Avo" panose="02040603050506020204" pitchFamily="18"/>
                <a:cs typeface="Arial" panose="020B0604020202020204" pitchFamily="34" charset="0"/>
              </a:rPr>
              <a:t> </a:t>
            </a:r>
            <a:endParaRPr lang="en-US" sz="2200" dirty="0">
              <a:solidFill>
                <a:prstClr val="black"/>
              </a:solidFill>
              <a:latin typeface="UTM Avo" panose="02040603050506020204" pitchFamily="18"/>
              <a:cs typeface="Arial" panose="020B0604020202020204" pitchFamily="34" charset="0"/>
            </a:endParaRPr>
          </a:p>
        </p:txBody>
      </p:sp>
      <p:sp>
        <p:nvSpPr>
          <p:cNvPr id="7" name="Rectangle: Rounded Corners 9">
            <a:extLst>
              <a:ext uri="{FF2B5EF4-FFF2-40B4-BE49-F238E27FC236}">
                <a16:creationId xmlns:a16="http://schemas.microsoft.com/office/drawing/2014/main" id="{6D218059-E17B-5BDE-A337-5DF958DF69C1}"/>
              </a:ext>
            </a:extLst>
          </p:cNvPr>
          <p:cNvSpPr/>
          <p:nvPr/>
        </p:nvSpPr>
        <p:spPr>
          <a:xfrm>
            <a:off x="6377421" y="3058883"/>
            <a:ext cx="5030493" cy="1202818"/>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200" dirty="0">
                <a:solidFill>
                  <a:prstClr val="black"/>
                </a:solidFill>
                <a:latin typeface="UTM Avo" panose="02040603050506020204" pitchFamily="18"/>
                <a:cs typeface="Arial" panose="020B0604020202020204" pitchFamily="34" charset="0"/>
              </a:rPr>
              <a:t>B. </a:t>
            </a:r>
            <a:r>
              <a:rPr lang="en-US" sz="2200" dirty="0" err="1">
                <a:solidFill>
                  <a:prstClr val="black"/>
                </a:solidFill>
                <a:latin typeface="UTM Avo" panose="02040603050506020204" pitchFamily="18"/>
                <a:cs typeface="Arial" panose="020B0604020202020204" pitchFamily="34" charset="0"/>
              </a:rPr>
              <a:t>Áo</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len</a:t>
            </a:r>
            <a:r>
              <a:rPr lang="en-US" sz="2200" dirty="0">
                <a:solidFill>
                  <a:prstClr val="black"/>
                </a:solidFill>
                <a:latin typeface="UTM Avo" panose="02040603050506020204" pitchFamily="18"/>
                <a:cs typeface="Arial" panose="020B0604020202020204" pitchFamily="34" charset="0"/>
              </a:rPr>
              <a:t> co </a:t>
            </a:r>
            <a:r>
              <a:rPr lang="en-US" sz="2200" dirty="0" err="1">
                <a:solidFill>
                  <a:prstClr val="black"/>
                </a:solidFill>
                <a:latin typeface="UTM Avo" panose="02040603050506020204" pitchFamily="18"/>
                <a:cs typeface="Arial" panose="020B0604020202020204" pitchFamily="34" charset="0"/>
              </a:rPr>
              <a:t>lại</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khi</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giặt</a:t>
            </a:r>
            <a:r>
              <a:rPr lang="en-US" sz="2200" dirty="0">
                <a:solidFill>
                  <a:prstClr val="black"/>
                </a:solidFill>
                <a:latin typeface="UTM Avo" panose="02040603050506020204" pitchFamily="18"/>
                <a:cs typeface="Arial" panose="020B0604020202020204" pitchFamily="34" charset="0"/>
              </a:rPr>
              <a:t> </a:t>
            </a:r>
          </a:p>
          <a:p>
            <a:pPr algn="ctr" defTabSz="536387">
              <a:lnSpc>
                <a:spcPct val="150000"/>
              </a:lnSpc>
            </a:pPr>
            <a:r>
              <a:rPr lang="en-US" sz="2200" dirty="0" err="1">
                <a:solidFill>
                  <a:prstClr val="black"/>
                </a:solidFill>
                <a:latin typeface="UTM Avo" panose="02040603050506020204" pitchFamily="18"/>
                <a:cs typeface="Arial" panose="020B0604020202020204" pitchFamily="34" charset="0"/>
              </a:rPr>
              <a:t>bằng</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nước</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nóng</a:t>
            </a:r>
            <a:r>
              <a:rPr lang="en-US" sz="2200" dirty="0">
                <a:solidFill>
                  <a:prstClr val="black"/>
                </a:solidFill>
                <a:latin typeface="UTM Avo" panose="02040603050506020204" pitchFamily="18"/>
                <a:cs typeface="Arial" panose="020B0604020202020204" pitchFamily="34" charset="0"/>
              </a:rPr>
              <a:t>.</a:t>
            </a:r>
          </a:p>
        </p:txBody>
      </p:sp>
      <p:sp>
        <p:nvSpPr>
          <p:cNvPr id="8" name="Rectangle: Rounded Corners 10">
            <a:extLst>
              <a:ext uri="{FF2B5EF4-FFF2-40B4-BE49-F238E27FC236}">
                <a16:creationId xmlns:a16="http://schemas.microsoft.com/office/drawing/2014/main" id="{D1ADD1BA-67C3-CA60-DB68-326ADD148B84}"/>
              </a:ext>
            </a:extLst>
          </p:cNvPr>
          <p:cNvSpPr/>
          <p:nvPr/>
        </p:nvSpPr>
        <p:spPr>
          <a:xfrm>
            <a:off x="6377421" y="4423617"/>
            <a:ext cx="5030493" cy="1202818"/>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200" dirty="0">
                <a:solidFill>
                  <a:prstClr val="black"/>
                </a:solidFill>
                <a:latin typeface="UTM Avo" panose="02040603050506020204" pitchFamily="18"/>
                <a:cs typeface="Arial" panose="020B0604020202020204" pitchFamily="34" charset="0"/>
              </a:rPr>
              <a:t>D. </a:t>
            </a:r>
            <a:r>
              <a:rPr lang="en-US" sz="2200" dirty="0" err="1">
                <a:solidFill>
                  <a:prstClr val="black"/>
                </a:solidFill>
                <a:latin typeface="UTM Avo" panose="02040603050506020204" pitchFamily="18"/>
                <a:cs typeface="Arial" panose="020B0604020202020204" pitchFamily="34" charset="0"/>
              </a:rPr>
              <a:t>Cánh</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cung</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bị</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kéo</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khi</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vận</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động</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viên</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kéo</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mũi</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tên</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và</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dây</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cung</a:t>
            </a:r>
            <a:r>
              <a:rPr lang="en-US" sz="2200" dirty="0">
                <a:solidFill>
                  <a:prstClr val="black"/>
                </a:solidFill>
                <a:latin typeface="UTM Avo" panose="02040603050506020204" pitchFamily="18"/>
                <a:cs typeface="Arial" panose="020B0604020202020204" pitchFamily="34" charset="0"/>
              </a:rPr>
              <a:t>.</a:t>
            </a:r>
          </a:p>
        </p:txBody>
      </p:sp>
      <p:pic>
        <p:nvPicPr>
          <p:cNvPr id="9" name="Picture 18">
            <a:extLst>
              <a:ext uri="{FF2B5EF4-FFF2-40B4-BE49-F238E27FC236}">
                <a16:creationId xmlns:a16="http://schemas.microsoft.com/office/drawing/2014/main" id="{F8275813-9F25-B8A2-C322-4300BF622EC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97881" y="5025024"/>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20">
            <a:extLst>
              <a:ext uri="{FF2B5EF4-FFF2-40B4-BE49-F238E27FC236}">
                <a16:creationId xmlns:a16="http://schemas.microsoft.com/office/drawing/2014/main" id="{970A69DC-4E8F-B5F6-BEBA-B98E998644A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896965" y="5110519"/>
            <a:ext cx="742706" cy="62513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BDB8BBAB-90BA-209A-D384-320540B80AA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896964" y="3679814"/>
            <a:ext cx="742706" cy="66284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B2793004-6759-2F95-D634-51FBACB7F76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23768" y="3679813"/>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92E62B8D-DA92-2003-4FD0-F48D8B66F2C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pic>
        <p:nvPicPr>
          <p:cNvPr id="16" name="Picture 15">
            <a:hlinkClick r:id="rId11" action="ppaction://hlinksldjump"/>
            <a:extLst>
              <a:ext uri="{FF2B5EF4-FFF2-40B4-BE49-F238E27FC236}">
                <a16:creationId xmlns:a16="http://schemas.microsoft.com/office/drawing/2014/main" id="{52B9BD3B-711A-D6C7-3B39-3D923E41E40F}"/>
              </a:ext>
            </a:extLst>
          </p:cNvPr>
          <p:cNvPicPr>
            <a:picLocks noChangeAspect="1"/>
          </p:cNvPicPr>
          <p:nvPr/>
        </p:nvPicPr>
        <p:blipFill>
          <a:blip r:embed="rId12"/>
          <a:stretch>
            <a:fillRect/>
          </a:stretch>
        </p:blipFill>
        <p:spPr>
          <a:xfrm>
            <a:off x="10962789" y="5687014"/>
            <a:ext cx="1261062" cy="1170986"/>
          </a:xfrm>
          <a:prstGeom prst="rect">
            <a:avLst/>
          </a:prstGeom>
        </p:spPr>
      </p:pic>
    </p:spTree>
    <p:extLst>
      <p:ext uri="{BB962C8B-B14F-4D97-AF65-F5344CB8AC3E}">
        <p14:creationId xmlns:p14="http://schemas.microsoft.com/office/powerpoint/2010/main" val="1374359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 presetClass="mediacall" presetSubtype="0" fill="hold" nodeType="withEffect">
                                  <p:stCondLst>
                                    <p:cond delay="0"/>
                                  </p:stCondLst>
                                  <p:childTnLst>
                                    <p:cmd type="call" cmd="playFrom(0.0)">
                                      <p:cBhvr>
                                        <p:cTn id="27" dur="862" fill="hold"/>
                                        <p:tgtEl>
                                          <p:spTgt spid="3"/>
                                        </p:tgtEl>
                                      </p:cBhvr>
                                    </p:cmd>
                                  </p:childTnLst>
                                </p:cTn>
                              </p:par>
                            </p:childTnLst>
                          </p:cTn>
                        </p:par>
                      </p:childTnLst>
                    </p:cTn>
                  </p:par>
                </p:childTnLst>
              </p:cTn>
              <p:nextCondLst>
                <p:cond evt="onClick" delay="0">
                  <p:tgtEl>
                    <p:spTgt spid="5"/>
                  </p:tgtEl>
                </p:cond>
              </p:nextCondLst>
            </p:seq>
            <p:seq concurrent="1" nextAc="seek">
              <p:cTn id="28" restart="whenNotActive" fill="hold" evtFilter="cancelBubble" nodeType="interactiveSeq">
                <p:stCondLst>
                  <p:cond evt="onClick" delay="0">
                    <p:tgtEl>
                      <p:spTgt spid="7"/>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 presetClass="mediacall" presetSubtype="0" fill="hold" nodeType="withEffect">
                                  <p:stCondLst>
                                    <p:cond delay="0"/>
                                  </p:stCondLst>
                                  <p:childTnLst>
                                    <p:cmd type="call" cmd="playFrom(0.0)">
                                      <p:cBhvr>
                                        <p:cTn id="35" dur="862" fill="hold"/>
                                        <p:tgtEl>
                                          <p:spTgt spid="3"/>
                                        </p:tgtEl>
                                      </p:cBhvr>
                                    </p:cmd>
                                  </p:childTnLst>
                                </p:cTn>
                              </p:par>
                            </p:childTnLst>
                          </p:cTn>
                        </p:par>
                      </p:childTnLst>
                    </p:cTn>
                  </p:par>
                </p:childTnLst>
              </p:cTn>
              <p:nextCondLst>
                <p:cond evt="onClick" delay="0">
                  <p:tgtEl>
                    <p:spTgt spid="7"/>
                  </p:tgtEl>
                </p:cond>
              </p:nextCondLst>
            </p:seq>
            <p:seq concurrent="1" nextAc="seek">
              <p:cTn id="36" restart="whenNotActive" fill="hold" evtFilter="cancelBubble" nodeType="interactiveSeq">
                <p:stCondLst>
                  <p:cond evt="onClick" delay="0">
                    <p:tgtEl>
                      <p:spTgt spid="8"/>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1" presetClass="mediacall" presetSubtype="0" fill="hold" nodeType="withEffect">
                                  <p:stCondLst>
                                    <p:cond delay="0"/>
                                  </p:stCondLst>
                                  <p:childTnLst>
                                    <p:cmd type="call" cmd="playFrom(0.0)">
                                      <p:cBhvr>
                                        <p:cTn id="43" dur="862" fill="hold"/>
                                        <p:tgtEl>
                                          <p:spTgt spid="3"/>
                                        </p:tgtEl>
                                      </p:cBhvr>
                                    </p:cmd>
                                  </p:childTnLst>
                                </p:cTn>
                              </p:par>
                            </p:childTnLst>
                          </p:cTn>
                        </p:par>
                      </p:childTnLst>
                    </p:cTn>
                  </p:par>
                </p:childTnLst>
              </p:cTn>
              <p:nextCondLst>
                <p:cond evt="onClick" delay="0">
                  <p:tgtEl>
                    <p:spTgt spid="8"/>
                  </p:tgtEl>
                </p:cond>
              </p:nextCondLst>
            </p:seq>
            <p:seq concurrent="1" nextAc="seek">
              <p:cTn id="44" restart="whenNotActive" fill="hold" evtFilter="cancelBubble" nodeType="interactiveSeq">
                <p:stCondLst>
                  <p:cond evt="onClick" delay="0">
                    <p:tgtEl>
                      <p:spTgt spid="6"/>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par>
                                <p:cTn id="50" presetID="1" presetClass="mediacall" presetSubtype="0" fill="hold" nodeType="withEffect">
                                  <p:stCondLst>
                                    <p:cond delay="0"/>
                                  </p:stCondLst>
                                  <p:childTnLst>
                                    <p:cmd type="call" cmd="playFrom(0.0)">
                                      <p:cBhvr>
                                        <p:cTn id="51" dur="835" fill="hold"/>
                                        <p:tgtEl>
                                          <p:spTgt spid="2"/>
                                        </p:tgtEl>
                                      </p:cBhvr>
                                    </p:cmd>
                                  </p:childTnLst>
                                </p:cTn>
                              </p:par>
                            </p:childTnLst>
                          </p:cTn>
                        </p:par>
                      </p:childTnLst>
                    </p:cTn>
                  </p:par>
                </p:childTnLst>
              </p:cTn>
              <p:nextCondLst>
                <p:cond evt="onClick" delay="0">
                  <p:tgtEl>
                    <p:spTgt spid="6"/>
                  </p:tgtEl>
                </p:cond>
              </p:nextCondLst>
            </p:seq>
            <p:audio>
              <p:cMediaNode vol="80000">
                <p:cTn id="52" fill="hold" display="0">
                  <p:stCondLst>
                    <p:cond delay="indefinite"/>
                  </p:stCondLst>
                  <p:endCondLst>
                    <p:cond evt="onStopAudio" delay="0">
                      <p:tgtEl>
                        <p:sldTgt/>
                      </p:tgtEl>
                    </p:cond>
                  </p:endCondLst>
                </p:cTn>
                <p:tgtEl>
                  <p:spTgt spid="2"/>
                </p:tgtEl>
              </p:cMediaNode>
            </p:audio>
            <p:audio>
              <p:cMediaNode vol="80000">
                <p:cTn id="53" fill="hold" display="0">
                  <p:stCondLst>
                    <p:cond delay="indefinite"/>
                  </p:stCondLst>
                  <p:endCondLst>
                    <p:cond evt="onStopAudio" delay="0">
                      <p:tgtEl>
                        <p:sldTgt/>
                      </p:tgtEl>
                    </p:cond>
                  </p:endCondLst>
                </p:cTn>
                <p:tgtEl>
                  <p:spTgt spid="3"/>
                </p:tgtEl>
              </p:cMediaNode>
            </p:audio>
          </p:childTnLst>
        </p:cTn>
      </p:par>
    </p:tnLst>
    <p:bldLst>
      <p:bldP spid="4" grpId="0" animBg="1"/>
      <p:bldP spid="5" grpId="0" animBg="1"/>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t="-5000" b="-5000"/>
          </a:stretch>
        </a:blipFill>
        <a:effectLst/>
      </p:bgPr>
    </p:bg>
    <p:spTree>
      <p:nvGrpSpPr>
        <p:cNvPr id="1" name=""/>
        <p:cNvGrpSpPr/>
        <p:nvPr/>
      </p:nvGrpSpPr>
      <p:grpSpPr>
        <a:xfrm>
          <a:off x="0" y="0"/>
          <a:ext cx="0" cy="0"/>
          <a:chOff x="0" y="0"/>
          <a:chExt cx="0" cy="0"/>
        </a:xfrm>
      </p:grpSpPr>
      <p:pic>
        <p:nvPicPr>
          <p:cNvPr id="2" name="Correct sound effect and wrong sound effect (mp3cut.net)">
            <a:hlinkClick r:id="" action="ppaction://media"/>
            <a:extLst>
              <a:ext uri="{FF2B5EF4-FFF2-40B4-BE49-F238E27FC236}">
                <a16:creationId xmlns:a16="http://schemas.microsoft.com/office/drawing/2014/main" id="{1BE0D58E-4BB1-AD40-5FAD-D8B245D4D70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377421" y="-517779"/>
            <a:ext cx="395983" cy="395983"/>
          </a:xfrm>
          <a:prstGeom prst="rect">
            <a:avLst/>
          </a:prstGeom>
        </p:spPr>
      </p:pic>
      <p:pic>
        <p:nvPicPr>
          <p:cNvPr id="3" name="Correct sound effect and wrong sound effect (mp3cut.net) (1)">
            <a:hlinkClick r:id="" action="ppaction://media"/>
            <a:extLst>
              <a:ext uri="{FF2B5EF4-FFF2-40B4-BE49-F238E27FC236}">
                <a16:creationId xmlns:a16="http://schemas.microsoft.com/office/drawing/2014/main" id="{017858AD-3942-D402-6E57-9F16C9178920}"/>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7455497" y="-616457"/>
            <a:ext cx="395983" cy="395983"/>
          </a:xfrm>
          <a:prstGeom prst="rect">
            <a:avLst/>
          </a:prstGeom>
        </p:spPr>
      </p:pic>
      <p:sp>
        <p:nvSpPr>
          <p:cNvPr id="5" name="Rectangle: Rounded Corners 32">
            <a:extLst>
              <a:ext uri="{FF2B5EF4-FFF2-40B4-BE49-F238E27FC236}">
                <a16:creationId xmlns:a16="http://schemas.microsoft.com/office/drawing/2014/main" id="{C0FE535F-4D3B-B23B-DC0D-08CD6C11408F}"/>
              </a:ext>
            </a:extLst>
          </p:cNvPr>
          <p:cNvSpPr/>
          <p:nvPr/>
        </p:nvSpPr>
        <p:spPr>
          <a:xfrm>
            <a:off x="775904" y="854081"/>
            <a:ext cx="10640192" cy="1657090"/>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863971">
              <a:defRPr/>
            </a:pPr>
            <a:endParaRPr lang="en-US" sz="2400" dirty="0">
              <a:solidFill>
                <a:prstClr val="black"/>
              </a:solidFill>
              <a:latin typeface="UTM Avo" panose="02040603050506020204" pitchFamily="18"/>
              <a:cs typeface="Arial" panose="020B0604020202020204" pitchFamily="34" charset="0"/>
            </a:endParaRPr>
          </a:p>
          <a:p>
            <a:pPr algn="ctr" defTabSz="863971">
              <a:lnSpc>
                <a:spcPct val="150000"/>
              </a:lnSpc>
              <a:defRPr/>
            </a:pPr>
            <a:r>
              <a:rPr lang="en-US" sz="2400" b="1" dirty="0" err="1">
                <a:solidFill>
                  <a:prstClr val="black"/>
                </a:solidFill>
                <a:latin typeface="UTM Avo" panose="02040603050506020204" pitchFamily="18"/>
                <a:cs typeface="Arial" panose="020B0604020202020204" pitchFamily="34" charset="0"/>
              </a:rPr>
              <a:t>Câu</a:t>
            </a:r>
            <a:r>
              <a:rPr lang="en-US" sz="2400" b="1" dirty="0">
                <a:solidFill>
                  <a:prstClr val="black"/>
                </a:solidFill>
                <a:latin typeface="UTM Avo" panose="02040603050506020204" pitchFamily="18"/>
                <a:cs typeface="Arial" panose="020B0604020202020204" pitchFamily="34" charset="0"/>
              </a:rPr>
              <a:t> 3. </a:t>
            </a:r>
            <a:r>
              <a:rPr lang="en-US" sz="2400" dirty="0" err="1">
                <a:solidFill>
                  <a:prstClr val="black"/>
                </a:solidFill>
                <a:latin typeface="UTM Avo" panose="02040603050506020204" pitchFamily="18"/>
                <a:cs typeface="Arial" panose="020B0604020202020204" pitchFamily="34" charset="0"/>
              </a:rPr>
              <a:t>Trong</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phòng</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thí</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nghiệm</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vật</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nào</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sau</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đây</a:t>
            </a:r>
            <a:r>
              <a:rPr lang="en-US" sz="2400" dirty="0">
                <a:solidFill>
                  <a:prstClr val="black"/>
                </a:solidFill>
                <a:latin typeface="UTM Avo" panose="02040603050506020204" pitchFamily="18"/>
                <a:cs typeface="Arial" panose="020B0604020202020204" pitchFamily="34" charset="0"/>
              </a:rPr>
              <a:t> </a:t>
            </a:r>
          </a:p>
          <a:p>
            <a:pPr algn="ctr" defTabSz="863971">
              <a:lnSpc>
                <a:spcPct val="150000"/>
              </a:lnSpc>
              <a:defRPr/>
            </a:pPr>
            <a:r>
              <a:rPr lang="en-US" sz="2400" dirty="0" err="1">
                <a:solidFill>
                  <a:prstClr val="black"/>
                </a:solidFill>
                <a:latin typeface="UTM Avo" panose="02040603050506020204" pitchFamily="18"/>
                <a:cs typeface="Arial" panose="020B0604020202020204" pitchFamily="34" charset="0"/>
              </a:rPr>
              <a:t>đang</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bị</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biến</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dạng</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kéo</a:t>
            </a:r>
            <a:r>
              <a:rPr lang="en-US" sz="2400" dirty="0">
                <a:solidFill>
                  <a:prstClr val="black"/>
                </a:solidFill>
                <a:latin typeface="UTM Avo" panose="02040603050506020204" pitchFamily="18"/>
                <a:cs typeface="Arial" panose="020B0604020202020204" pitchFamily="34" charset="0"/>
              </a:rPr>
              <a:t>?</a:t>
            </a:r>
          </a:p>
          <a:p>
            <a:pPr algn="ctr" defTabSz="863971">
              <a:defRPr/>
            </a:pPr>
            <a:endParaRPr lang="vi-VN" sz="2400" dirty="0">
              <a:solidFill>
                <a:prstClr val="black"/>
              </a:solidFill>
              <a:latin typeface="UTM Avo" panose="02040603050506020204" pitchFamily="18"/>
              <a:cs typeface="Arial" panose="020B0604020202020204" pitchFamily="34" charset="0"/>
            </a:endParaRPr>
          </a:p>
        </p:txBody>
      </p:sp>
      <p:sp>
        <p:nvSpPr>
          <p:cNvPr id="6" name="Rectangle: Rounded Corners 33">
            <a:extLst>
              <a:ext uri="{FF2B5EF4-FFF2-40B4-BE49-F238E27FC236}">
                <a16:creationId xmlns:a16="http://schemas.microsoft.com/office/drawing/2014/main" id="{39CD1852-8D1C-BC6F-320A-76114A7B5B74}"/>
              </a:ext>
            </a:extLst>
          </p:cNvPr>
          <p:cNvSpPr/>
          <p:nvPr/>
        </p:nvSpPr>
        <p:spPr>
          <a:xfrm>
            <a:off x="6311058" y="4357134"/>
            <a:ext cx="5105038" cy="1287965"/>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prstClr val="black"/>
                </a:solidFill>
                <a:latin typeface="UTM Avo" panose="02040603050506020204" pitchFamily="18"/>
                <a:cs typeface="Arial" panose="020B0604020202020204" pitchFamily="34" charset="0"/>
              </a:rPr>
              <a:t>D. </a:t>
            </a:r>
            <a:r>
              <a:rPr lang="en-US" sz="2400" dirty="0" err="1">
                <a:solidFill>
                  <a:prstClr val="black"/>
                </a:solidFill>
                <a:latin typeface="UTM Avo" panose="02040603050506020204" pitchFamily="18"/>
                <a:cs typeface="Arial" panose="020B0604020202020204" pitchFamily="34" charset="0"/>
              </a:rPr>
              <a:t>Bức</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tường</a:t>
            </a:r>
            <a:r>
              <a:rPr lang="en-US" sz="2400" dirty="0">
                <a:solidFill>
                  <a:prstClr val="black"/>
                </a:solidFill>
                <a:latin typeface="UTM Avo" panose="02040603050506020204" pitchFamily="18"/>
                <a:cs typeface="Arial" panose="020B0604020202020204" pitchFamily="34" charset="0"/>
              </a:rPr>
              <a:t>.</a:t>
            </a:r>
          </a:p>
        </p:txBody>
      </p:sp>
      <p:sp>
        <p:nvSpPr>
          <p:cNvPr id="7" name="Rectangle: Rounded Corners 34">
            <a:extLst>
              <a:ext uri="{FF2B5EF4-FFF2-40B4-BE49-F238E27FC236}">
                <a16:creationId xmlns:a16="http://schemas.microsoft.com/office/drawing/2014/main" id="{7B69868F-9C17-64FF-A65D-4EC49484961C}"/>
              </a:ext>
            </a:extLst>
          </p:cNvPr>
          <p:cNvSpPr/>
          <p:nvPr/>
        </p:nvSpPr>
        <p:spPr>
          <a:xfrm>
            <a:off x="775904" y="4371534"/>
            <a:ext cx="5105039" cy="1287965"/>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200" dirty="0">
                <a:solidFill>
                  <a:prstClr val="black"/>
                </a:solidFill>
                <a:latin typeface="UTM Avo" panose="02040603050506020204" pitchFamily="18"/>
                <a:cs typeface="Arial" panose="020B0604020202020204" pitchFamily="34" charset="0"/>
              </a:rPr>
              <a:t>C. </a:t>
            </a:r>
            <a:r>
              <a:rPr lang="en-US" sz="2200" dirty="0" err="1">
                <a:solidFill>
                  <a:prstClr val="black"/>
                </a:solidFill>
                <a:latin typeface="UTM Avo" panose="02040603050506020204" pitchFamily="18"/>
                <a:cs typeface="Arial" panose="020B0604020202020204" pitchFamily="34" charset="0"/>
              </a:rPr>
              <a:t>Chiếc</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ốc</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điều</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chỉnh</a:t>
            </a:r>
            <a:r>
              <a:rPr lang="en-US" sz="2200" dirty="0">
                <a:solidFill>
                  <a:prstClr val="black"/>
                </a:solidFill>
                <a:latin typeface="UTM Avo" panose="02040603050506020204" pitchFamily="18"/>
                <a:cs typeface="Arial" panose="020B0604020202020204" pitchFamily="34" charset="0"/>
              </a:rPr>
              <a:t> ở </a:t>
            </a:r>
            <a:r>
              <a:rPr lang="en-US" sz="2200" dirty="0" err="1">
                <a:solidFill>
                  <a:prstClr val="black"/>
                </a:solidFill>
                <a:latin typeface="UTM Avo" panose="02040603050506020204" pitchFamily="18"/>
                <a:cs typeface="Arial" panose="020B0604020202020204" pitchFamily="34" charset="0"/>
              </a:rPr>
              <a:t>chân</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đế</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bộ</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thí</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nghiệm</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đo</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gia</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tốc</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rơi</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tự</a:t>
            </a:r>
            <a:r>
              <a:rPr lang="en-US" sz="2200" dirty="0">
                <a:solidFill>
                  <a:prstClr val="black"/>
                </a:solidFill>
                <a:latin typeface="UTM Avo" panose="02040603050506020204" pitchFamily="18"/>
                <a:cs typeface="Arial" panose="020B0604020202020204" pitchFamily="34" charset="0"/>
              </a:rPr>
              <a:t> do.</a:t>
            </a:r>
          </a:p>
        </p:txBody>
      </p:sp>
      <p:sp>
        <p:nvSpPr>
          <p:cNvPr id="8" name="Rectangle: Rounded Corners 35">
            <a:extLst>
              <a:ext uri="{FF2B5EF4-FFF2-40B4-BE49-F238E27FC236}">
                <a16:creationId xmlns:a16="http://schemas.microsoft.com/office/drawing/2014/main" id="{EAE84635-5A24-0299-670C-37C4EBF044F5}"/>
              </a:ext>
            </a:extLst>
          </p:cNvPr>
          <p:cNvSpPr/>
          <p:nvPr/>
        </p:nvSpPr>
        <p:spPr>
          <a:xfrm>
            <a:off x="6311058" y="2898858"/>
            <a:ext cx="5105038" cy="1287965"/>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solidFill>
                  <a:prstClr val="black"/>
                </a:solidFill>
                <a:latin typeface="UTM Avo" panose="02040603050506020204" pitchFamily="18"/>
                <a:cs typeface="Arial" panose="020B0604020202020204" pitchFamily="34" charset="0"/>
              </a:rPr>
              <a:t>B. </a:t>
            </a:r>
            <a:r>
              <a:rPr lang="en-US" sz="2400" dirty="0" err="1">
                <a:solidFill>
                  <a:prstClr val="black"/>
                </a:solidFill>
                <a:latin typeface="UTM Avo" panose="02040603050506020204" pitchFamily="18"/>
                <a:cs typeface="Arial" panose="020B0604020202020204" pitchFamily="34" charset="0"/>
              </a:rPr>
              <a:t>Nút</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cao</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su</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đang</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nút</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lọ</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đựng</a:t>
            </a:r>
            <a:r>
              <a:rPr lang="en-US" sz="2400" dirty="0">
                <a:solidFill>
                  <a:prstClr val="black"/>
                </a:solidFill>
                <a:latin typeface="UTM Avo" panose="02040603050506020204" pitchFamily="18"/>
                <a:cs typeface="Arial" panose="020B0604020202020204" pitchFamily="34" charset="0"/>
              </a:rPr>
              <a:t> dung </a:t>
            </a:r>
            <a:r>
              <a:rPr lang="en-US" sz="2400" dirty="0" err="1">
                <a:solidFill>
                  <a:prstClr val="black"/>
                </a:solidFill>
                <a:latin typeface="UTM Avo" panose="02040603050506020204" pitchFamily="18"/>
                <a:cs typeface="Arial" panose="020B0604020202020204" pitchFamily="34" charset="0"/>
              </a:rPr>
              <a:t>dịch</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hóa</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chất</a:t>
            </a:r>
            <a:r>
              <a:rPr lang="en-US" sz="2400" dirty="0">
                <a:solidFill>
                  <a:prstClr val="black"/>
                </a:solidFill>
                <a:latin typeface="UTM Avo" panose="02040603050506020204" pitchFamily="18"/>
                <a:cs typeface="Arial" panose="020B0604020202020204" pitchFamily="34" charset="0"/>
              </a:rPr>
              <a:t>.</a:t>
            </a:r>
          </a:p>
        </p:txBody>
      </p:sp>
      <p:sp>
        <p:nvSpPr>
          <p:cNvPr id="9" name="Rectangle: Rounded Corners 36">
            <a:extLst>
              <a:ext uri="{FF2B5EF4-FFF2-40B4-BE49-F238E27FC236}">
                <a16:creationId xmlns:a16="http://schemas.microsoft.com/office/drawing/2014/main" id="{B6D2778D-F1E5-0C4F-4BC0-BCA8DF30B61F}"/>
              </a:ext>
            </a:extLst>
          </p:cNvPr>
          <p:cNvSpPr/>
          <p:nvPr/>
        </p:nvSpPr>
        <p:spPr>
          <a:xfrm>
            <a:off x="775905" y="2898857"/>
            <a:ext cx="5105039" cy="1287966"/>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200" dirty="0">
                <a:solidFill>
                  <a:prstClr val="black"/>
                </a:solidFill>
                <a:latin typeface="UTM Avo" panose="02040603050506020204" pitchFamily="18"/>
                <a:cs typeface="Arial" panose="020B0604020202020204" pitchFamily="34" charset="0"/>
              </a:rPr>
              <a:t>A. </a:t>
            </a:r>
            <a:r>
              <a:rPr lang="en-US" sz="2200" dirty="0" err="1">
                <a:solidFill>
                  <a:prstClr val="black"/>
                </a:solidFill>
                <a:latin typeface="UTM Avo" panose="02040603050506020204" pitchFamily="18"/>
                <a:cs typeface="Arial" panose="020B0604020202020204" pitchFamily="34" charset="0"/>
              </a:rPr>
              <a:t>Lò</a:t>
            </a:r>
            <a:r>
              <a:rPr lang="en-US" sz="2200" dirty="0">
                <a:solidFill>
                  <a:prstClr val="black"/>
                </a:solidFill>
                <a:latin typeface="UTM Avo" panose="02040603050506020204" pitchFamily="18"/>
                <a:cs typeface="Arial" panose="020B0604020202020204" pitchFamily="34" charset="0"/>
              </a:rPr>
              <a:t> xo </a:t>
            </a:r>
            <a:r>
              <a:rPr lang="en-US" sz="2200" dirty="0" err="1">
                <a:solidFill>
                  <a:prstClr val="black"/>
                </a:solidFill>
                <a:latin typeface="UTM Avo" panose="02040603050506020204" pitchFamily="18"/>
                <a:cs typeface="Arial" panose="020B0604020202020204" pitchFamily="34" charset="0"/>
              </a:rPr>
              <a:t>trong</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lực</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kế</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ống</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đang</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đo</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trọng</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lượng</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của</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một</a:t>
            </a:r>
            <a:r>
              <a:rPr lang="en-US" sz="2200" dirty="0">
                <a:solidFill>
                  <a:prstClr val="black"/>
                </a:solidFill>
                <a:latin typeface="UTM Avo" panose="02040603050506020204" pitchFamily="18"/>
                <a:cs typeface="Arial" panose="020B0604020202020204" pitchFamily="34" charset="0"/>
              </a:rPr>
              <a:t> </a:t>
            </a:r>
            <a:r>
              <a:rPr lang="en-US" sz="2200" dirty="0" err="1">
                <a:solidFill>
                  <a:prstClr val="black"/>
                </a:solidFill>
                <a:latin typeface="UTM Avo" panose="02040603050506020204" pitchFamily="18"/>
                <a:cs typeface="Arial" panose="020B0604020202020204" pitchFamily="34" charset="0"/>
              </a:rPr>
              <a:t>vật</a:t>
            </a:r>
            <a:r>
              <a:rPr lang="en-US" sz="2200" dirty="0">
                <a:solidFill>
                  <a:prstClr val="black"/>
                </a:solidFill>
                <a:latin typeface="UTM Avo" panose="02040603050506020204" pitchFamily="18"/>
                <a:cs typeface="Arial" panose="020B0604020202020204" pitchFamily="34" charset="0"/>
              </a:rPr>
              <a:t>.</a:t>
            </a:r>
          </a:p>
        </p:txBody>
      </p:sp>
      <p:pic>
        <p:nvPicPr>
          <p:cNvPr id="10" name="Picture 18">
            <a:extLst>
              <a:ext uri="{FF2B5EF4-FFF2-40B4-BE49-F238E27FC236}">
                <a16:creationId xmlns:a16="http://schemas.microsoft.com/office/drawing/2014/main" id="{619E6AF5-A3C0-7BFA-7E0B-C13DE9E4D8C9}"/>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83672" y="3524001"/>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282174CC-EBA0-5C32-BE53-141C1E6728E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036785" y="5085871"/>
            <a:ext cx="758622" cy="67705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A5E100C3-C520-F6A0-20B7-1F811E7C3CA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089619" y="3552409"/>
            <a:ext cx="790704" cy="70568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20">
            <a:extLst>
              <a:ext uri="{FF2B5EF4-FFF2-40B4-BE49-F238E27FC236}">
                <a16:creationId xmlns:a16="http://schemas.microsoft.com/office/drawing/2014/main" id="{722A8F43-6D74-E8C0-6EB6-9395E8453EF9}"/>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555816" y="5042378"/>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17740C18-D67A-78DE-A635-7D9F62889BF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pic>
        <p:nvPicPr>
          <p:cNvPr id="17" name="Picture 16">
            <a:hlinkClick r:id="rId12" action="ppaction://hlinksldjump"/>
            <a:extLst>
              <a:ext uri="{FF2B5EF4-FFF2-40B4-BE49-F238E27FC236}">
                <a16:creationId xmlns:a16="http://schemas.microsoft.com/office/drawing/2014/main" id="{5FD2C390-7C66-5B35-FEAB-B74BD278E896}"/>
              </a:ext>
            </a:extLst>
          </p:cNvPr>
          <p:cNvPicPr>
            <a:picLocks noChangeAspect="1"/>
          </p:cNvPicPr>
          <p:nvPr/>
        </p:nvPicPr>
        <p:blipFill>
          <a:blip r:embed="rId13"/>
          <a:stretch>
            <a:fillRect/>
          </a:stretch>
        </p:blipFill>
        <p:spPr>
          <a:xfrm>
            <a:off x="10962789" y="5687014"/>
            <a:ext cx="1261062" cy="1170986"/>
          </a:xfrm>
          <a:prstGeom prst="rect">
            <a:avLst/>
          </a:prstGeom>
        </p:spPr>
      </p:pic>
    </p:spTree>
    <p:extLst>
      <p:ext uri="{BB962C8B-B14F-4D97-AF65-F5344CB8AC3E}">
        <p14:creationId xmlns:p14="http://schemas.microsoft.com/office/powerpoint/2010/main" val="2679077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 presetClass="mediacall" presetSubtype="0" fill="hold" nodeType="withEffect">
                                  <p:stCondLst>
                                    <p:cond delay="0"/>
                                  </p:stCondLst>
                                  <p:childTnLst>
                                    <p:cmd type="call" cmd="playFrom(0.0)">
                                      <p:cBhvr>
                                        <p:cTn id="27" dur="862" fill="hold"/>
                                        <p:tgtEl>
                                          <p:spTgt spid="3"/>
                                        </p:tgtEl>
                                      </p:cBhvr>
                                    </p:cmd>
                                  </p:childTnLst>
                                </p:cTn>
                              </p:par>
                            </p:childTnLst>
                          </p:cTn>
                        </p:par>
                      </p:childTnLst>
                    </p:cTn>
                  </p:par>
                </p:childTnLst>
              </p:cTn>
              <p:nextCondLst>
                <p:cond evt="onClick" delay="0">
                  <p:tgtEl>
                    <p:spTgt spid="8"/>
                  </p:tgtEl>
                </p:cond>
              </p:nextCondLst>
            </p:seq>
            <p:seq concurrent="1" nextAc="seek">
              <p:cTn id="28" restart="whenNotActive" fill="hold" evtFilter="cancelBubble" nodeType="interactiveSeq">
                <p:stCondLst>
                  <p:cond evt="onClick" delay="0">
                    <p:tgtEl>
                      <p:spTgt spid="9"/>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 presetClass="mediacall" presetSubtype="0" fill="hold" nodeType="withEffect">
                                  <p:stCondLst>
                                    <p:cond delay="0"/>
                                  </p:stCondLst>
                                  <p:childTnLst>
                                    <p:cmd type="call" cmd="playFrom(0.0)">
                                      <p:cBhvr>
                                        <p:cTn id="35" dur="835" fill="hold"/>
                                        <p:tgtEl>
                                          <p:spTgt spid="2"/>
                                        </p:tgtEl>
                                      </p:cBhvr>
                                    </p:cmd>
                                  </p:childTnLst>
                                </p:cTn>
                              </p:par>
                            </p:childTnLst>
                          </p:cTn>
                        </p:par>
                      </p:childTnLst>
                    </p:cTn>
                  </p:par>
                </p:childTnLst>
              </p:cTn>
              <p:nextCondLst>
                <p:cond evt="onClick" delay="0">
                  <p:tgtEl>
                    <p:spTgt spid="9"/>
                  </p:tgtEl>
                </p:cond>
              </p:nextCondLst>
            </p:seq>
            <p:seq concurrent="1" nextAc="seek">
              <p:cTn id="36" restart="whenNotActive" fill="hold" evtFilter="cancelBubble" nodeType="interactiveSeq">
                <p:stCondLst>
                  <p:cond evt="onClick" delay="0">
                    <p:tgtEl>
                      <p:spTgt spid="7"/>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 presetClass="mediacall" presetSubtype="0" fill="hold" nodeType="withEffect">
                                  <p:stCondLst>
                                    <p:cond delay="0"/>
                                  </p:stCondLst>
                                  <p:childTnLst>
                                    <p:cmd type="call" cmd="playFrom(0.0)">
                                      <p:cBhvr>
                                        <p:cTn id="43" dur="862" fill="hold"/>
                                        <p:tgtEl>
                                          <p:spTgt spid="3"/>
                                        </p:tgtEl>
                                      </p:cBhvr>
                                    </p:cmd>
                                  </p:childTnLst>
                                </p:cTn>
                              </p:par>
                            </p:childTnLst>
                          </p:cTn>
                        </p:par>
                      </p:childTnLst>
                    </p:cTn>
                  </p:par>
                </p:childTnLst>
              </p:cTn>
              <p:nextCondLst>
                <p:cond evt="onClick" delay="0">
                  <p:tgtEl>
                    <p:spTgt spid="7"/>
                  </p:tgtEl>
                </p:cond>
              </p:nextCondLst>
            </p:seq>
            <p:seq concurrent="1" nextAc="seek">
              <p:cTn id="44" restart="whenNotActive" fill="hold" evtFilter="cancelBubble" nodeType="interactiveSeq">
                <p:stCondLst>
                  <p:cond evt="onClick" delay="0">
                    <p:tgtEl>
                      <p:spTgt spid="6"/>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1" presetClass="mediacall" presetSubtype="0" fill="hold" nodeType="withEffect">
                                  <p:stCondLst>
                                    <p:cond delay="0"/>
                                  </p:stCondLst>
                                  <p:childTnLst>
                                    <p:cmd type="call" cmd="playFrom(0.0)">
                                      <p:cBhvr>
                                        <p:cTn id="51" dur="862" fill="hold"/>
                                        <p:tgtEl>
                                          <p:spTgt spid="3"/>
                                        </p:tgtEl>
                                      </p:cBhvr>
                                    </p:cmd>
                                  </p:childTnLst>
                                </p:cTn>
                              </p:par>
                            </p:childTnLst>
                          </p:cTn>
                        </p:par>
                      </p:childTnLst>
                    </p:cTn>
                  </p:par>
                </p:childTnLst>
              </p:cTn>
              <p:nextCondLst>
                <p:cond evt="onClick" delay="0">
                  <p:tgtEl>
                    <p:spTgt spid="6"/>
                  </p:tgtEl>
                </p:cond>
              </p:nextCondLst>
            </p:seq>
            <p:audio>
              <p:cMediaNode vol="80000">
                <p:cTn id="52" fill="hold" display="0">
                  <p:stCondLst>
                    <p:cond delay="indefinite"/>
                  </p:stCondLst>
                  <p:endCondLst>
                    <p:cond evt="onStopAudio" delay="0">
                      <p:tgtEl>
                        <p:sldTgt/>
                      </p:tgtEl>
                    </p:cond>
                  </p:endCondLst>
                </p:cTn>
                <p:tgtEl>
                  <p:spTgt spid="2"/>
                </p:tgtEl>
              </p:cMediaNode>
            </p:audio>
            <p:audio>
              <p:cMediaNode vol="80000">
                <p:cTn id="53" fill="hold" display="0">
                  <p:stCondLst>
                    <p:cond delay="indefinite"/>
                  </p:stCondLst>
                  <p:endCondLst>
                    <p:cond evt="onStopAudio" delay="0">
                      <p:tgtEl>
                        <p:sldTgt/>
                      </p:tgtEl>
                    </p:cond>
                  </p:endCondLst>
                </p:cTn>
                <p:tgtEl>
                  <p:spTgt spid="3"/>
                </p:tgtEl>
              </p:cMediaNode>
            </p:audio>
          </p:childTnLst>
        </p:cTn>
      </p:par>
    </p:tnLst>
    <p:bldLst>
      <p:bldP spid="5" grpId="0" animBg="1"/>
      <p:bldP spid="6" grpId="0" animBg="1"/>
      <p:bldP spid="7"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t="-5000" b="-5000"/>
          </a:stretch>
        </a:blipFill>
        <a:effectLst/>
      </p:bgPr>
    </p:bg>
    <p:spTree>
      <p:nvGrpSpPr>
        <p:cNvPr id="1" name=""/>
        <p:cNvGrpSpPr/>
        <p:nvPr/>
      </p:nvGrpSpPr>
      <p:grpSpPr>
        <a:xfrm>
          <a:off x="0" y="0"/>
          <a:ext cx="0" cy="0"/>
          <a:chOff x="0" y="0"/>
          <a:chExt cx="0" cy="0"/>
        </a:xfrm>
      </p:grpSpPr>
      <p:pic>
        <p:nvPicPr>
          <p:cNvPr id="2" name="Correct sound effect and wrong sound effect (mp3cut.net)">
            <a:hlinkClick r:id="" action="ppaction://media"/>
            <a:extLst>
              <a:ext uri="{FF2B5EF4-FFF2-40B4-BE49-F238E27FC236}">
                <a16:creationId xmlns:a16="http://schemas.microsoft.com/office/drawing/2014/main" id="{1BE0D58E-4BB1-AD40-5FAD-D8B245D4D70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377421" y="-517779"/>
            <a:ext cx="395983" cy="395983"/>
          </a:xfrm>
          <a:prstGeom prst="rect">
            <a:avLst/>
          </a:prstGeom>
        </p:spPr>
      </p:pic>
      <p:pic>
        <p:nvPicPr>
          <p:cNvPr id="3" name="Correct sound effect and wrong sound effect (mp3cut.net) (1)">
            <a:hlinkClick r:id="" action="ppaction://media"/>
            <a:extLst>
              <a:ext uri="{FF2B5EF4-FFF2-40B4-BE49-F238E27FC236}">
                <a16:creationId xmlns:a16="http://schemas.microsoft.com/office/drawing/2014/main" id="{017858AD-3942-D402-6E57-9F16C9178920}"/>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7455497" y="-616457"/>
            <a:ext cx="395983" cy="395983"/>
          </a:xfrm>
          <a:prstGeom prst="rect">
            <a:avLst/>
          </a:prstGeom>
        </p:spPr>
      </p:pic>
      <p:sp>
        <p:nvSpPr>
          <p:cNvPr id="5" name="Rectangle: Rounded Corners 32">
            <a:extLst>
              <a:ext uri="{FF2B5EF4-FFF2-40B4-BE49-F238E27FC236}">
                <a16:creationId xmlns:a16="http://schemas.microsoft.com/office/drawing/2014/main" id="{C0FE535F-4D3B-B23B-DC0D-08CD6C11408F}"/>
              </a:ext>
            </a:extLst>
          </p:cNvPr>
          <p:cNvSpPr/>
          <p:nvPr/>
        </p:nvSpPr>
        <p:spPr>
          <a:xfrm>
            <a:off x="775904" y="854081"/>
            <a:ext cx="10640192" cy="1657090"/>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863971">
              <a:lnSpc>
                <a:spcPct val="150000"/>
              </a:lnSpc>
              <a:defRPr/>
            </a:pPr>
            <a:r>
              <a:rPr lang="en-US" sz="2400" b="1" dirty="0" err="1">
                <a:solidFill>
                  <a:prstClr val="black"/>
                </a:solidFill>
                <a:latin typeface="UTM Avo" panose="02040603050506020204" pitchFamily="18"/>
                <a:cs typeface="Arial" panose="020B0604020202020204" pitchFamily="34" charset="0"/>
              </a:rPr>
              <a:t>Câu</a:t>
            </a:r>
            <a:r>
              <a:rPr lang="en-US" sz="2400" b="1" dirty="0">
                <a:solidFill>
                  <a:prstClr val="black"/>
                </a:solidFill>
                <a:latin typeface="UTM Avo" panose="02040603050506020204" pitchFamily="18"/>
                <a:cs typeface="Arial" panose="020B0604020202020204" pitchFamily="34" charset="0"/>
              </a:rPr>
              <a:t> 4. </a:t>
            </a:r>
            <a:r>
              <a:rPr lang="en-US" sz="2400" dirty="0" err="1">
                <a:solidFill>
                  <a:prstClr val="black"/>
                </a:solidFill>
                <a:latin typeface="UTM Avo" panose="02040603050506020204" pitchFamily="18"/>
                <a:cs typeface="Arial" panose="020B0604020202020204" pitchFamily="34" charset="0"/>
              </a:rPr>
              <a:t>Trong</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giới</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hạn</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đàn</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hồi</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độ</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lớn</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lực</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đàn</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hồi</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của</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lò</a:t>
            </a:r>
            <a:r>
              <a:rPr lang="en-US" sz="2400" dirty="0">
                <a:solidFill>
                  <a:prstClr val="black"/>
                </a:solidFill>
                <a:latin typeface="UTM Avo" panose="02040603050506020204" pitchFamily="18"/>
                <a:cs typeface="Arial" panose="020B0604020202020204" pitchFamily="34" charset="0"/>
              </a:rPr>
              <a:t> xo </a:t>
            </a:r>
            <a:r>
              <a:rPr lang="en-US" sz="2400" dirty="0" err="1">
                <a:solidFill>
                  <a:prstClr val="black"/>
                </a:solidFill>
                <a:latin typeface="UTM Avo" panose="02040603050506020204" pitchFamily="18"/>
                <a:cs typeface="Arial" panose="020B0604020202020204" pitchFamily="34" charset="0"/>
              </a:rPr>
              <a:t>có</a:t>
            </a:r>
            <a:r>
              <a:rPr lang="en-US" sz="2400" dirty="0">
                <a:solidFill>
                  <a:prstClr val="black"/>
                </a:solidFill>
                <a:latin typeface="UTM Avo" panose="02040603050506020204" pitchFamily="18"/>
                <a:cs typeface="Arial" panose="020B0604020202020204" pitchFamily="34" charset="0"/>
              </a:rPr>
              <a:t> </a:t>
            </a:r>
          </a:p>
          <a:p>
            <a:pPr algn="ctr" defTabSz="863971">
              <a:lnSpc>
                <a:spcPct val="150000"/>
              </a:lnSpc>
              <a:defRPr/>
            </a:pPr>
            <a:r>
              <a:rPr lang="en-US" sz="2400" dirty="0" err="1">
                <a:solidFill>
                  <a:prstClr val="black"/>
                </a:solidFill>
                <a:latin typeface="UTM Avo" panose="02040603050506020204" pitchFamily="18"/>
                <a:cs typeface="Arial" panose="020B0604020202020204" pitchFamily="34" charset="0"/>
              </a:rPr>
              <a:t>mối</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quan</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hệ</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như</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thế</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nào</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với</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độ</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biến</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dạng</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của</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lò</a:t>
            </a:r>
            <a:r>
              <a:rPr lang="en-US" sz="2400" dirty="0">
                <a:solidFill>
                  <a:prstClr val="black"/>
                </a:solidFill>
                <a:latin typeface="UTM Avo" panose="02040603050506020204" pitchFamily="18"/>
                <a:cs typeface="Arial" panose="020B0604020202020204" pitchFamily="34" charset="0"/>
              </a:rPr>
              <a:t> xo?</a:t>
            </a:r>
          </a:p>
        </p:txBody>
      </p:sp>
      <p:sp>
        <p:nvSpPr>
          <p:cNvPr id="6" name="Rectangle: Rounded Corners 33">
            <a:extLst>
              <a:ext uri="{FF2B5EF4-FFF2-40B4-BE49-F238E27FC236}">
                <a16:creationId xmlns:a16="http://schemas.microsoft.com/office/drawing/2014/main" id="{39CD1852-8D1C-BC6F-320A-76114A7B5B74}"/>
              </a:ext>
            </a:extLst>
          </p:cNvPr>
          <p:cNvSpPr/>
          <p:nvPr/>
        </p:nvSpPr>
        <p:spPr>
          <a:xfrm>
            <a:off x="6311058" y="4357134"/>
            <a:ext cx="5105038" cy="1287965"/>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863971">
              <a:lnSpc>
                <a:spcPct val="150000"/>
              </a:lnSpc>
              <a:defRPr/>
            </a:pPr>
            <a:r>
              <a:rPr lang="en-US" sz="2400" dirty="0">
                <a:solidFill>
                  <a:prstClr val="black"/>
                </a:solidFill>
                <a:latin typeface="UTM Avo" panose="02040603050506020204" pitchFamily="18"/>
                <a:cs typeface="Arial" panose="020B0604020202020204" pitchFamily="34" charset="0"/>
              </a:rPr>
              <a:t>D. </a:t>
            </a:r>
            <a:r>
              <a:rPr lang="en-US" sz="2400" dirty="0" err="1">
                <a:solidFill>
                  <a:prstClr val="black"/>
                </a:solidFill>
                <a:latin typeface="UTM Avo" panose="02040603050506020204" pitchFamily="18"/>
                <a:cs typeface="Arial" panose="020B0604020202020204" pitchFamily="34" charset="0"/>
              </a:rPr>
              <a:t>Tỉ</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lệ</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với</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căn</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bậc</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hai</a:t>
            </a:r>
            <a:r>
              <a:rPr lang="en-US" sz="2400" dirty="0">
                <a:solidFill>
                  <a:prstClr val="black"/>
                </a:solidFill>
                <a:latin typeface="UTM Avo" panose="02040603050506020204" pitchFamily="18"/>
                <a:cs typeface="Arial" panose="020B0604020202020204" pitchFamily="34" charset="0"/>
              </a:rPr>
              <a:t>.</a:t>
            </a:r>
          </a:p>
        </p:txBody>
      </p:sp>
      <p:sp>
        <p:nvSpPr>
          <p:cNvPr id="7" name="Rectangle: Rounded Corners 34">
            <a:extLst>
              <a:ext uri="{FF2B5EF4-FFF2-40B4-BE49-F238E27FC236}">
                <a16:creationId xmlns:a16="http://schemas.microsoft.com/office/drawing/2014/main" id="{7B69868F-9C17-64FF-A65D-4EC49484961C}"/>
              </a:ext>
            </a:extLst>
          </p:cNvPr>
          <p:cNvSpPr/>
          <p:nvPr/>
        </p:nvSpPr>
        <p:spPr>
          <a:xfrm>
            <a:off x="775904" y="4371534"/>
            <a:ext cx="5105039" cy="1287965"/>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863971">
              <a:lnSpc>
                <a:spcPct val="150000"/>
              </a:lnSpc>
              <a:defRPr/>
            </a:pPr>
            <a:r>
              <a:rPr lang="en-US" sz="2400" dirty="0">
                <a:solidFill>
                  <a:prstClr val="black"/>
                </a:solidFill>
                <a:latin typeface="UTM Avo" panose="02040603050506020204" pitchFamily="18"/>
                <a:cs typeface="Arial" panose="020B0604020202020204" pitchFamily="34" charset="0"/>
              </a:rPr>
              <a:t>C. </a:t>
            </a:r>
            <a:r>
              <a:rPr lang="en-US" sz="2400" dirty="0" err="1">
                <a:solidFill>
                  <a:prstClr val="black"/>
                </a:solidFill>
                <a:latin typeface="UTM Avo" panose="02040603050506020204" pitchFamily="18"/>
                <a:cs typeface="Arial" panose="020B0604020202020204" pitchFamily="34" charset="0"/>
              </a:rPr>
              <a:t>Tỉ</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lệ</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với</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hàm</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số</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mũ</a:t>
            </a:r>
            <a:r>
              <a:rPr lang="en-US" sz="2400" dirty="0">
                <a:solidFill>
                  <a:prstClr val="black"/>
                </a:solidFill>
                <a:latin typeface="UTM Avo" panose="02040603050506020204" pitchFamily="18"/>
                <a:cs typeface="Arial" panose="020B0604020202020204" pitchFamily="34" charset="0"/>
              </a:rPr>
              <a:t>.</a:t>
            </a:r>
          </a:p>
        </p:txBody>
      </p:sp>
      <p:sp>
        <p:nvSpPr>
          <p:cNvPr id="8" name="Rectangle: Rounded Corners 35">
            <a:extLst>
              <a:ext uri="{FF2B5EF4-FFF2-40B4-BE49-F238E27FC236}">
                <a16:creationId xmlns:a16="http://schemas.microsoft.com/office/drawing/2014/main" id="{EAE84635-5A24-0299-670C-37C4EBF044F5}"/>
              </a:ext>
            </a:extLst>
          </p:cNvPr>
          <p:cNvSpPr/>
          <p:nvPr/>
        </p:nvSpPr>
        <p:spPr>
          <a:xfrm>
            <a:off x="6311058" y="2898858"/>
            <a:ext cx="5105038" cy="1287965"/>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863971">
              <a:lnSpc>
                <a:spcPct val="150000"/>
              </a:lnSpc>
              <a:defRPr/>
            </a:pPr>
            <a:r>
              <a:rPr lang="en-US" sz="2400" dirty="0">
                <a:solidFill>
                  <a:prstClr val="black"/>
                </a:solidFill>
                <a:latin typeface="UTM Avo" panose="02040603050506020204" pitchFamily="18"/>
                <a:cs typeface="Arial" panose="020B0604020202020204" pitchFamily="34" charset="0"/>
              </a:rPr>
              <a:t>B. </a:t>
            </a:r>
            <a:r>
              <a:rPr lang="en-US" sz="2400" dirty="0" err="1">
                <a:solidFill>
                  <a:prstClr val="black"/>
                </a:solidFill>
                <a:latin typeface="UTM Avo" panose="02040603050506020204" pitchFamily="18"/>
                <a:cs typeface="Arial" panose="020B0604020202020204" pitchFamily="34" charset="0"/>
              </a:rPr>
              <a:t>Tỉ</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lệ</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nghịch</a:t>
            </a:r>
            <a:r>
              <a:rPr lang="en-US" sz="2400" dirty="0">
                <a:solidFill>
                  <a:prstClr val="black"/>
                </a:solidFill>
                <a:latin typeface="UTM Avo" panose="02040603050506020204" pitchFamily="18"/>
                <a:cs typeface="Arial" panose="020B0604020202020204" pitchFamily="34" charset="0"/>
              </a:rPr>
              <a:t>.</a:t>
            </a:r>
          </a:p>
        </p:txBody>
      </p:sp>
      <p:sp>
        <p:nvSpPr>
          <p:cNvPr id="9" name="Rectangle: Rounded Corners 36">
            <a:extLst>
              <a:ext uri="{FF2B5EF4-FFF2-40B4-BE49-F238E27FC236}">
                <a16:creationId xmlns:a16="http://schemas.microsoft.com/office/drawing/2014/main" id="{B6D2778D-F1E5-0C4F-4BC0-BCA8DF30B61F}"/>
              </a:ext>
            </a:extLst>
          </p:cNvPr>
          <p:cNvSpPr/>
          <p:nvPr/>
        </p:nvSpPr>
        <p:spPr>
          <a:xfrm>
            <a:off x="775905" y="2898857"/>
            <a:ext cx="5105039" cy="1287966"/>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863971">
              <a:lnSpc>
                <a:spcPct val="150000"/>
              </a:lnSpc>
              <a:defRPr/>
            </a:pPr>
            <a:r>
              <a:rPr lang="vi-VN" sz="2400" dirty="0">
                <a:solidFill>
                  <a:prstClr val="black"/>
                </a:solidFill>
                <a:latin typeface="UTM Avo" panose="02040603050506020204" pitchFamily="18"/>
                <a:cs typeface="Arial" panose="020B0604020202020204" pitchFamily="34" charset="0"/>
              </a:rPr>
              <a:t>A.</a:t>
            </a:r>
            <a:r>
              <a:rPr lang="en-US" sz="2400" dirty="0" err="1">
                <a:solidFill>
                  <a:prstClr val="black"/>
                </a:solidFill>
                <a:latin typeface="UTM Avo" panose="02040603050506020204" pitchFamily="18"/>
                <a:cs typeface="Arial" panose="020B0604020202020204" pitchFamily="34" charset="0"/>
              </a:rPr>
              <a:t>Tỉ</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lệ</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thuận</a:t>
            </a:r>
            <a:r>
              <a:rPr lang="en-US" sz="2400" dirty="0">
                <a:solidFill>
                  <a:prstClr val="black"/>
                </a:solidFill>
                <a:latin typeface="UTM Avo" panose="02040603050506020204" pitchFamily="18"/>
                <a:cs typeface="Arial" panose="020B0604020202020204" pitchFamily="34" charset="0"/>
              </a:rPr>
              <a:t>.</a:t>
            </a:r>
          </a:p>
        </p:txBody>
      </p:sp>
      <p:pic>
        <p:nvPicPr>
          <p:cNvPr id="10" name="Picture 18">
            <a:extLst>
              <a:ext uri="{FF2B5EF4-FFF2-40B4-BE49-F238E27FC236}">
                <a16:creationId xmlns:a16="http://schemas.microsoft.com/office/drawing/2014/main" id="{619E6AF5-A3C0-7BFA-7E0B-C13DE9E4D8C9}"/>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18684" y="3627220"/>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282174CC-EBA0-5C32-BE53-141C1E6728E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823757" y="5101085"/>
            <a:ext cx="758622" cy="67705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A5E100C3-C520-F6A0-20B7-1F811E7C3CA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823757" y="3612815"/>
            <a:ext cx="790704" cy="70568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20">
            <a:extLst>
              <a:ext uri="{FF2B5EF4-FFF2-40B4-BE49-F238E27FC236}">
                <a16:creationId xmlns:a16="http://schemas.microsoft.com/office/drawing/2014/main" id="{722A8F43-6D74-E8C0-6EB6-9395E8453EF9}"/>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40758" y="5104103"/>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17740C18-D67A-78DE-A635-7D9F62889BF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pic>
        <p:nvPicPr>
          <p:cNvPr id="4" name="Picture 3">
            <a:hlinkClick r:id="rId12" action="ppaction://hlinksldjump"/>
            <a:extLst>
              <a:ext uri="{FF2B5EF4-FFF2-40B4-BE49-F238E27FC236}">
                <a16:creationId xmlns:a16="http://schemas.microsoft.com/office/drawing/2014/main" id="{C45AB4C8-89FA-3BC4-E160-6707006AFC49}"/>
              </a:ext>
            </a:extLst>
          </p:cNvPr>
          <p:cNvPicPr>
            <a:picLocks noChangeAspect="1"/>
          </p:cNvPicPr>
          <p:nvPr/>
        </p:nvPicPr>
        <p:blipFill>
          <a:blip r:embed="rId13"/>
          <a:stretch>
            <a:fillRect/>
          </a:stretch>
        </p:blipFill>
        <p:spPr>
          <a:xfrm>
            <a:off x="10962789" y="5687014"/>
            <a:ext cx="1261062" cy="1170986"/>
          </a:xfrm>
          <a:prstGeom prst="rect">
            <a:avLst/>
          </a:prstGeom>
        </p:spPr>
      </p:pic>
    </p:spTree>
    <p:extLst>
      <p:ext uri="{BB962C8B-B14F-4D97-AF65-F5344CB8AC3E}">
        <p14:creationId xmlns:p14="http://schemas.microsoft.com/office/powerpoint/2010/main" val="615308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 presetClass="mediacall" presetSubtype="0" fill="hold" nodeType="withEffect">
                                  <p:stCondLst>
                                    <p:cond delay="0"/>
                                  </p:stCondLst>
                                  <p:childTnLst>
                                    <p:cmd type="call" cmd="playFrom(0.0)">
                                      <p:cBhvr>
                                        <p:cTn id="27" dur="862" fill="hold"/>
                                        <p:tgtEl>
                                          <p:spTgt spid="3"/>
                                        </p:tgtEl>
                                      </p:cBhvr>
                                    </p:cmd>
                                  </p:childTnLst>
                                </p:cTn>
                              </p:par>
                            </p:childTnLst>
                          </p:cTn>
                        </p:par>
                      </p:childTnLst>
                    </p:cTn>
                  </p:par>
                </p:childTnLst>
              </p:cTn>
              <p:nextCondLst>
                <p:cond evt="onClick" delay="0">
                  <p:tgtEl>
                    <p:spTgt spid="8"/>
                  </p:tgtEl>
                </p:cond>
              </p:nextCondLst>
            </p:seq>
            <p:seq concurrent="1" nextAc="seek">
              <p:cTn id="28" restart="whenNotActive" fill="hold" evtFilter="cancelBubble" nodeType="interactiveSeq">
                <p:stCondLst>
                  <p:cond evt="onClick" delay="0">
                    <p:tgtEl>
                      <p:spTgt spid="9"/>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 presetClass="mediacall" presetSubtype="0" fill="hold" nodeType="withEffect">
                                  <p:stCondLst>
                                    <p:cond delay="0"/>
                                  </p:stCondLst>
                                  <p:childTnLst>
                                    <p:cmd type="call" cmd="playFrom(0.0)">
                                      <p:cBhvr>
                                        <p:cTn id="35" dur="835" fill="hold"/>
                                        <p:tgtEl>
                                          <p:spTgt spid="2"/>
                                        </p:tgtEl>
                                      </p:cBhvr>
                                    </p:cmd>
                                  </p:childTnLst>
                                </p:cTn>
                              </p:par>
                            </p:childTnLst>
                          </p:cTn>
                        </p:par>
                      </p:childTnLst>
                    </p:cTn>
                  </p:par>
                </p:childTnLst>
              </p:cTn>
              <p:nextCondLst>
                <p:cond evt="onClick" delay="0">
                  <p:tgtEl>
                    <p:spTgt spid="9"/>
                  </p:tgtEl>
                </p:cond>
              </p:nextCondLst>
            </p:seq>
            <p:seq concurrent="1" nextAc="seek">
              <p:cTn id="36" restart="whenNotActive" fill="hold" evtFilter="cancelBubble" nodeType="interactiveSeq">
                <p:stCondLst>
                  <p:cond evt="onClick" delay="0">
                    <p:tgtEl>
                      <p:spTgt spid="7"/>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 presetClass="mediacall" presetSubtype="0" fill="hold" nodeType="withEffect">
                                  <p:stCondLst>
                                    <p:cond delay="0"/>
                                  </p:stCondLst>
                                  <p:childTnLst>
                                    <p:cmd type="call" cmd="playFrom(0.0)">
                                      <p:cBhvr>
                                        <p:cTn id="43" dur="862" fill="hold"/>
                                        <p:tgtEl>
                                          <p:spTgt spid="3"/>
                                        </p:tgtEl>
                                      </p:cBhvr>
                                    </p:cmd>
                                  </p:childTnLst>
                                </p:cTn>
                              </p:par>
                            </p:childTnLst>
                          </p:cTn>
                        </p:par>
                      </p:childTnLst>
                    </p:cTn>
                  </p:par>
                </p:childTnLst>
              </p:cTn>
              <p:nextCondLst>
                <p:cond evt="onClick" delay="0">
                  <p:tgtEl>
                    <p:spTgt spid="7"/>
                  </p:tgtEl>
                </p:cond>
              </p:nextCondLst>
            </p:seq>
            <p:seq concurrent="1" nextAc="seek">
              <p:cTn id="44" restart="whenNotActive" fill="hold" evtFilter="cancelBubble" nodeType="interactiveSeq">
                <p:stCondLst>
                  <p:cond evt="onClick" delay="0">
                    <p:tgtEl>
                      <p:spTgt spid="6"/>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1" presetClass="mediacall" presetSubtype="0" fill="hold" nodeType="withEffect">
                                  <p:stCondLst>
                                    <p:cond delay="0"/>
                                  </p:stCondLst>
                                  <p:childTnLst>
                                    <p:cmd type="call" cmd="playFrom(0.0)">
                                      <p:cBhvr>
                                        <p:cTn id="51" dur="862" fill="hold"/>
                                        <p:tgtEl>
                                          <p:spTgt spid="3"/>
                                        </p:tgtEl>
                                      </p:cBhvr>
                                    </p:cmd>
                                  </p:childTnLst>
                                </p:cTn>
                              </p:par>
                            </p:childTnLst>
                          </p:cTn>
                        </p:par>
                      </p:childTnLst>
                    </p:cTn>
                  </p:par>
                </p:childTnLst>
              </p:cTn>
              <p:nextCondLst>
                <p:cond evt="onClick" delay="0">
                  <p:tgtEl>
                    <p:spTgt spid="6"/>
                  </p:tgtEl>
                </p:cond>
              </p:nextCondLst>
            </p:seq>
            <p:audio>
              <p:cMediaNode vol="80000">
                <p:cTn id="52" fill="hold" display="0">
                  <p:stCondLst>
                    <p:cond delay="indefinite"/>
                  </p:stCondLst>
                  <p:endCondLst>
                    <p:cond evt="onStopAudio" delay="0">
                      <p:tgtEl>
                        <p:sldTgt/>
                      </p:tgtEl>
                    </p:cond>
                  </p:endCondLst>
                </p:cTn>
                <p:tgtEl>
                  <p:spTgt spid="2"/>
                </p:tgtEl>
              </p:cMediaNode>
            </p:audio>
            <p:audio>
              <p:cMediaNode vol="80000">
                <p:cTn id="53" fill="hold" display="0">
                  <p:stCondLst>
                    <p:cond delay="indefinite"/>
                  </p:stCondLst>
                  <p:endCondLst>
                    <p:cond evt="onStopAudio" delay="0">
                      <p:tgtEl>
                        <p:sldTgt/>
                      </p:tgtEl>
                    </p:cond>
                  </p:endCondLst>
                </p:cTn>
                <p:tgtEl>
                  <p:spTgt spid="3"/>
                </p:tgtEl>
              </p:cMediaNode>
            </p:audio>
          </p:childTnLst>
        </p:cTn>
      </p:par>
    </p:tnLst>
    <p:bldLst>
      <p:bldP spid="5" grpId="0" animBg="1"/>
      <p:bldP spid="6" grpId="0" animBg="1"/>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5000" b="-5000"/>
          </a:stretch>
        </a:blipFill>
        <a:effectLst/>
      </p:bgPr>
    </p:bg>
    <p:spTree>
      <p:nvGrpSpPr>
        <p:cNvPr id="1" name=""/>
        <p:cNvGrpSpPr/>
        <p:nvPr/>
      </p:nvGrpSpPr>
      <p:grpSpPr>
        <a:xfrm>
          <a:off x="0" y="0"/>
          <a:ext cx="0" cy="0"/>
          <a:chOff x="0" y="0"/>
          <a:chExt cx="0" cy="0"/>
        </a:xfrm>
      </p:grpSpPr>
      <p:pic>
        <p:nvPicPr>
          <p:cNvPr id="2" name="Correct sound effect and wrong sound effect (mp3cut.net)">
            <a:hlinkClick r:id="" action="ppaction://media"/>
            <a:extLst>
              <a:ext uri="{FF2B5EF4-FFF2-40B4-BE49-F238E27FC236}">
                <a16:creationId xmlns:a16="http://schemas.microsoft.com/office/drawing/2014/main" id="{F0E6FA18-97A1-B122-70C6-F05FF2C09A0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377421" y="-517779"/>
            <a:ext cx="395983" cy="395983"/>
          </a:xfrm>
          <a:prstGeom prst="rect">
            <a:avLst/>
          </a:prstGeom>
        </p:spPr>
      </p:pic>
      <p:pic>
        <p:nvPicPr>
          <p:cNvPr id="3" name="Correct sound effect and wrong sound effect (mp3cut.net) (1)">
            <a:hlinkClick r:id="" action="ppaction://media"/>
            <a:extLst>
              <a:ext uri="{FF2B5EF4-FFF2-40B4-BE49-F238E27FC236}">
                <a16:creationId xmlns:a16="http://schemas.microsoft.com/office/drawing/2014/main" id="{9B68D1E8-2FD0-7B04-3FFD-2C54B64FB895}"/>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455497" y="-517779"/>
            <a:ext cx="395983" cy="395983"/>
          </a:xfrm>
          <a:prstGeom prst="rect">
            <a:avLst/>
          </a:prstGeom>
        </p:spPr>
      </p:pic>
      <p:sp>
        <p:nvSpPr>
          <p:cNvPr id="4" name="Rectangle: Rounded Corners 6">
            <a:extLst>
              <a:ext uri="{FF2B5EF4-FFF2-40B4-BE49-F238E27FC236}">
                <a16:creationId xmlns:a16="http://schemas.microsoft.com/office/drawing/2014/main" id="{66A2437C-31BC-9AA5-2A85-6A8013700A03}"/>
              </a:ext>
            </a:extLst>
          </p:cNvPr>
          <p:cNvSpPr/>
          <p:nvPr/>
        </p:nvSpPr>
        <p:spPr>
          <a:xfrm>
            <a:off x="783814" y="896068"/>
            <a:ext cx="10624100" cy="1402289"/>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863971">
              <a:lnSpc>
                <a:spcPct val="150000"/>
              </a:lnSpc>
              <a:defRPr/>
            </a:pPr>
            <a:r>
              <a:rPr lang="en-US" sz="2400" b="1" dirty="0" err="1">
                <a:solidFill>
                  <a:prstClr val="black"/>
                </a:solidFill>
                <a:latin typeface="UTM Avo" panose="02040603050506020204" pitchFamily="18"/>
                <a:cs typeface="Arial" panose="020B0604020202020204" pitchFamily="34" charset="0"/>
              </a:rPr>
              <a:t>Câu</a:t>
            </a:r>
            <a:r>
              <a:rPr lang="en-US" sz="2400" b="1" dirty="0">
                <a:solidFill>
                  <a:prstClr val="black"/>
                </a:solidFill>
                <a:latin typeface="UTM Avo" panose="02040603050506020204" pitchFamily="18"/>
                <a:cs typeface="Arial" panose="020B0604020202020204" pitchFamily="34" charset="0"/>
              </a:rPr>
              <a:t> 5: </a:t>
            </a:r>
            <a:r>
              <a:rPr lang="en-US" sz="2400" dirty="0" err="1">
                <a:solidFill>
                  <a:prstClr val="black"/>
                </a:solidFill>
                <a:latin typeface="UTM Avo" panose="02040603050506020204" pitchFamily="18"/>
                <a:cs typeface="Arial" panose="020B0604020202020204" pitchFamily="34" charset="0"/>
              </a:rPr>
              <a:t>Phát</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biểu</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nào</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sau</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đây</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sai</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khi</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nói</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về</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một</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vật</a:t>
            </a:r>
            <a:r>
              <a:rPr lang="en-US" sz="2400" dirty="0">
                <a:solidFill>
                  <a:prstClr val="black"/>
                </a:solidFill>
                <a:latin typeface="UTM Avo" panose="02040603050506020204" pitchFamily="18"/>
                <a:cs typeface="Arial" panose="020B0604020202020204" pitchFamily="34" charset="0"/>
              </a:rPr>
              <a:t> </a:t>
            </a:r>
          </a:p>
          <a:p>
            <a:pPr algn="ctr" defTabSz="863971">
              <a:lnSpc>
                <a:spcPct val="150000"/>
              </a:lnSpc>
              <a:defRPr/>
            </a:pPr>
            <a:r>
              <a:rPr lang="en-US" sz="2400" dirty="0" err="1">
                <a:solidFill>
                  <a:prstClr val="black"/>
                </a:solidFill>
                <a:latin typeface="UTM Avo" panose="02040603050506020204" pitchFamily="18"/>
                <a:cs typeface="Arial" panose="020B0604020202020204" pitchFamily="34" charset="0"/>
              </a:rPr>
              <a:t>chuyển</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động</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tròn</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đều</a:t>
            </a:r>
            <a:r>
              <a:rPr lang="en-US" sz="2400" dirty="0">
                <a:solidFill>
                  <a:prstClr val="black"/>
                </a:solidFill>
                <a:latin typeface="UTM Avo" panose="02040603050506020204" pitchFamily="18"/>
                <a:cs typeface="Arial" panose="020B0604020202020204" pitchFamily="34" charset="0"/>
              </a:rPr>
              <a:t>?</a:t>
            </a:r>
          </a:p>
        </p:txBody>
      </p:sp>
      <p:sp>
        <p:nvSpPr>
          <p:cNvPr id="5" name="Rectangle: Rounded Corners 7">
            <a:extLst>
              <a:ext uri="{FF2B5EF4-FFF2-40B4-BE49-F238E27FC236}">
                <a16:creationId xmlns:a16="http://schemas.microsoft.com/office/drawing/2014/main" id="{77D778ED-4F01-9235-C68E-C9A6828B4F35}"/>
              </a:ext>
            </a:extLst>
          </p:cNvPr>
          <p:cNvSpPr/>
          <p:nvPr/>
        </p:nvSpPr>
        <p:spPr>
          <a:xfrm>
            <a:off x="783814" y="2536641"/>
            <a:ext cx="5030492" cy="1539706"/>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863971">
              <a:lnSpc>
                <a:spcPct val="150000"/>
              </a:lnSpc>
              <a:defRPr/>
            </a:pPr>
            <a:r>
              <a:rPr lang="vi-VN" sz="2000" dirty="0">
                <a:solidFill>
                  <a:prstClr val="black"/>
                </a:solidFill>
                <a:latin typeface="UTM Avo" panose="02040603050506020204" pitchFamily="18"/>
                <a:cs typeface="Arial" panose="020B0604020202020204" pitchFamily="34" charset="0"/>
              </a:rPr>
              <a:t>A. </a:t>
            </a:r>
            <a:r>
              <a:rPr lang="en-US" sz="2000" dirty="0" err="1">
                <a:solidFill>
                  <a:prstClr val="black"/>
                </a:solidFill>
                <a:latin typeface="UTM Avo" panose="02040603050506020204" pitchFamily="18"/>
                <a:cs typeface="Arial" panose="020B0604020202020204" pitchFamily="34" charset="0"/>
              </a:rPr>
              <a:t>Quỹ</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đạo</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chuyển</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động</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là</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một</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đường</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tròn</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hoặc</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một</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phần</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của</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đường</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tròn</a:t>
            </a:r>
            <a:r>
              <a:rPr lang="en-US" sz="2000" dirty="0">
                <a:solidFill>
                  <a:prstClr val="black"/>
                </a:solidFill>
                <a:latin typeface="UTM Avo" panose="02040603050506020204" pitchFamily="18"/>
                <a:cs typeface="Arial" panose="020B0604020202020204" pitchFamily="34" charset="0"/>
              </a:rPr>
              <a:t>.</a:t>
            </a:r>
          </a:p>
        </p:txBody>
      </p:sp>
      <p:sp>
        <p:nvSpPr>
          <p:cNvPr id="6" name="Rectangle: Rounded Corners 8">
            <a:extLst>
              <a:ext uri="{FF2B5EF4-FFF2-40B4-BE49-F238E27FC236}">
                <a16:creationId xmlns:a16="http://schemas.microsoft.com/office/drawing/2014/main" id="{6F3C8A49-6861-9537-3173-4535A2BAC710}"/>
              </a:ext>
            </a:extLst>
          </p:cNvPr>
          <p:cNvSpPr/>
          <p:nvPr/>
        </p:nvSpPr>
        <p:spPr>
          <a:xfrm>
            <a:off x="783814" y="4238262"/>
            <a:ext cx="5030492" cy="1538314"/>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863971">
              <a:lnSpc>
                <a:spcPct val="150000"/>
              </a:lnSpc>
              <a:defRPr/>
            </a:pPr>
            <a:r>
              <a:rPr lang="vi-VN" sz="2000" dirty="0">
                <a:solidFill>
                  <a:prstClr val="black"/>
                </a:solidFill>
                <a:latin typeface="UTM Avo" panose="02040603050506020204" pitchFamily="18"/>
                <a:cs typeface="Arial" panose="020B0604020202020204" pitchFamily="34" charset="0"/>
              </a:rPr>
              <a:t>C.</a:t>
            </a:r>
            <a:r>
              <a:rPr lang="en-US" sz="2000" dirty="0" err="1">
                <a:solidFill>
                  <a:prstClr val="black"/>
                </a:solidFill>
                <a:latin typeface="UTM Avo" panose="02040603050506020204" pitchFamily="18"/>
                <a:cs typeface="Arial" panose="020B0604020202020204" pitchFamily="34" charset="0"/>
              </a:rPr>
              <a:t>Với</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tốc</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độ</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xác</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định</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bán</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kính</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quỹ</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đạo</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càng</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nhỏ</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thì</a:t>
            </a:r>
            <a:r>
              <a:rPr lang="en-US" sz="2000" dirty="0">
                <a:solidFill>
                  <a:prstClr val="black"/>
                </a:solidFill>
                <a:latin typeface="UTM Avo" panose="02040603050506020204" pitchFamily="18"/>
                <a:cs typeface="Arial" panose="020B0604020202020204" pitchFamily="34" charset="0"/>
              </a:rPr>
              <a:t> phương </a:t>
            </a:r>
            <a:r>
              <a:rPr lang="en-US" sz="2000" dirty="0" err="1">
                <a:solidFill>
                  <a:prstClr val="black"/>
                </a:solidFill>
                <a:latin typeface="UTM Avo" panose="02040603050506020204" pitchFamily="18"/>
                <a:cs typeface="Arial" panose="020B0604020202020204" pitchFamily="34" charset="0"/>
              </a:rPr>
              <a:t>của</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vận</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tốc</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biến</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đổi</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càng</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nhanh</a:t>
            </a:r>
            <a:r>
              <a:rPr lang="en-US" sz="2000" dirty="0">
                <a:solidFill>
                  <a:prstClr val="black"/>
                </a:solidFill>
                <a:latin typeface="UTM Avo" panose="02040603050506020204" pitchFamily="18"/>
                <a:cs typeface="Arial" panose="020B0604020202020204" pitchFamily="34" charset="0"/>
              </a:rPr>
              <a:t>.</a:t>
            </a:r>
          </a:p>
        </p:txBody>
      </p:sp>
      <p:sp>
        <p:nvSpPr>
          <p:cNvPr id="7" name="Rectangle: Rounded Corners 9">
            <a:extLst>
              <a:ext uri="{FF2B5EF4-FFF2-40B4-BE49-F238E27FC236}">
                <a16:creationId xmlns:a16="http://schemas.microsoft.com/office/drawing/2014/main" id="{6D218059-E17B-5BDE-A337-5DF958DF69C1}"/>
              </a:ext>
            </a:extLst>
          </p:cNvPr>
          <p:cNvSpPr/>
          <p:nvPr/>
        </p:nvSpPr>
        <p:spPr>
          <a:xfrm>
            <a:off x="6377421" y="2536641"/>
            <a:ext cx="5030493" cy="1539706"/>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863971">
              <a:lnSpc>
                <a:spcPct val="150000"/>
              </a:lnSpc>
              <a:defRPr/>
            </a:pPr>
            <a:r>
              <a:rPr lang="vi-VN" sz="2000" dirty="0">
                <a:solidFill>
                  <a:prstClr val="black"/>
                </a:solidFill>
                <a:latin typeface="UTM Avo" panose="02040603050506020204" pitchFamily="18"/>
                <a:cs typeface="Arial" panose="020B0604020202020204" pitchFamily="34" charset="0"/>
              </a:rPr>
              <a:t>B. </a:t>
            </a:r>
            <a:r>
              <a:rPr lang="en-US" sz="2000" dirty="0" err="1">
                <a:solidFill>
                  <a:prstClr val="black"/>
                </a:solidFill>
                <a:latin typeface="UTM Avo" panose="02040603050506020204" pitchFamily="18"/>
                <a:cs typeface="Arial" panose="020B0604020202020204" pitchFamily="34" charset="0"/>
              </a:rPr>
              <a:t>Tốc</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độ</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của</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vật</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không</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đổi</a:t>
            </a:r>
            <a:r>
              <a:rPr lang="en-US" sz="2000" dirty="0">
                <a:solidFill>
                  <a:prstClr val="black"/>
                </a:solidFill>
                <a:latin typeface="UTM Avo" panose="02040603050506020204" pitchFamily="18"/>
                <a:cs typeface="Arial" panose="020B0604020202020204" pitchFamily="34" charset="0"/>
              </a:rPr>
              <a:t> </a:t>
            </a:r>
          </a:p>
          <a:p>
            <a:pPr algn="ctr" defTabSz="863971">
              <a:lnSpc>
                <a:spcPct val="150000"/>
              </a:lnSpc>
              <a:defRPr/>
            </a:pPr>
            <a:r>
              <a:rPr lang="en-US" sz="2000" dirty="0" err="1">
                <a:solidFill>
                  <a:prstClr val="black"/>
                </a:solidFill>
                <a:latin typeface="UTM Avo" panose="02040603050506020204" pitchFamily="18"/>
                <a:cs typeface="Arial" panose="020B0604020202020204" pitchFamily="34" charset="0"/>
              </a:rPr>
              <a:t>theo</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thời</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gian</a:t>
            </a:r>
            <a:r>
              <a:rPr lang="en-US" sz="2000" dirty="0">
                <a:solidFill>
                  <a:prstClr val="black"/>
                </a:solidFill>
                <a:latin typeface="UTM Avo" panose="02040603050506020204" pitchFamily="18"/>
                <a:cs typeface="Arial" panose="020B0604020202020204" pitchFamily="34" charset="0"/>
              </a:rPr>
              <a:t>.</a:t>
            </a:r>
          </a:p>
        </p:txBody>
      </p:sp>
      <p:sp>
        <p:nvSpPr>
          <p:cNvPr id="8" name="Rectangle: Rounded Corners 10">
            <a:extLst>
              <a:ext uri="{FF2B5EF4-FFF2-40B4-BE49-F238E27FC236}">
                <a16:creationId xmlns:a16="http://schemas.microsoft.com/office/drawing/2014/main" id="{D1ADD1BA-67C3-CA60-DB68-326ADD148B84}"/>
              </a:ext>
            </a:extLst>
          </p:cNvPr>
          <p:cNvSpPr/>
          <p:nvPr/>
        </p:nvSpPr>
        <p:spPr>
          <a:xfrm>
            <a:off x="6377421" y="4238262"/>
            <a:ext cx="5030493" cy="1538315"/>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863971">
              <a:lnSpc>
                <a:spcPct val="150000"/>
              </a:lnSpc>
              <a:defRPr/>
            </a:pPr>
            <a:r>
              <a:rPr lang="vi-VN" sz="2000" dirty="0">
                <a:solidFill>
                  <a:prstClr val="black"/>
                </a:solidFill>
                <a:latin typeface="UTM Avo" panose="02040603050506020204" pitchFamily="18"/>
                <a:cs typeface="Arial" panose="020B0604020202020204" pitchFamily="34" charset="0"/>
              </a:rPr>
              <a:t>D. </a:t>
            </a:r>
            <a:r>
              <a:rPr lang="en-US" sz="2000" dirty="0" err="1">
                <a:solidFill>
                  <a:prstClr val="black"/>
                </a:solidFill>
                <a:latin typeface="UTM Avo" panose="02040603050506020204" pitchFamily="18"/>
                <a:cs typeface="Arial" panose="020B0604020202020204" pitchFamily="34" charset="0"/>
              </a:rPr>
              <a:t>Với</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bán</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kính</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quỹ</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đạo</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xác</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định</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nếu</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tốc</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độ</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tăng</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gấp</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đôi</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thì</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gia</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tốc</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hướng</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tâm</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cũng</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tăng</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gấp</a:t>
            </a:r>
            <a:r>
              <a:rPr lang="en-US" sz="2000" dirty="0">
                <a:solidFill>
                  <a:prstClr val="black"/>
                </a:solidFill>
                <a:latin typeface="UTM Avo" panose="02040603050506020204" pitchFamily="18"/>
                <a:cs typeface="Arial" panose="020B0604020202020204" pitchFamily="34" charset="0"/>
              </a:rPr>
              <a:t> </a:t>
            </a:r>
            <a:r>
              <a:rPr lang="en-US" sz="2000" dirty="0" err="1">
                <a:solidFill>
                  <a:prstClr val="black"/>
                </a:solidFill>
                <a:latin typeface="UTM Avo" panose="02040603050506020204" pitchFamily="18"/>
                <a:cs typeface="Arial" panose="020B0604020202020204" pitchFamily="34" charset="0"/>
              </a:rPr>
              <a:t>đôi</a:t>
            </a:r>
            <a:r>
              <a:rPr lang="en-US" sz="2000" dirty="0">
                <a:solidFill>
                  <a:prstClr val="black"/>
                </a:solidFill>
                <a:latin typeface="UTM Avo" panose="02040603050506020204" pitchFamily="18"/>
                <a:cs typeface="Arial" panose="020B0604020202020204" pitchFamily="34" charset="0"/>
              </a:rPr>
              <a:t>.</a:t>
            </a:r>
          </a:p>
        </p:txBody>
      </p:sp>
      <p:pic>
        <p:nvPicPr>
          <p:cNvPr id="9" name="Picture 18">
            <a:extLst>
              <a:ext uri="{FF2B5EF4-FFF2-40B4-BE49-F238E27FC236}">
                <a16:creationId xmlns:a16="http://schemas.microsoft.com/office/drawing/2014/main" id="{F8275813-9F25-B8A2-C322-4300BF622EC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36175" y="5166257"/>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BDB8BBAB-90BA-209A-D384-320540B80AA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896964" y="3494460"/>
            <a:ext cx="742706" cy="66284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B2793004-6759-2F95-D634-51FBACB7F76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23768" y="3494459"/>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92E62B8D-DA92-2003-4FD0-F48D8B66F2C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pic>
        <p:nvPicPr>
          <p:cNvPr id="13" name="Picture 12">
            <a:hlinkClick r:id="rId11" action="ppaction://hlinksldjump"/>
            <a:extLst>
              <a:ext uri="{FF2B5EF4-FFF2-40B4-BE49-F238E27FC236}">
                <a16:creationId xmlns:a16="http://schemas.microsoft.com/office/drawing/2014/main" id="{CF0F5FFD-E712-389D-D526-420238DBC4AD}"/>
              </a:ext>
            </a:extLst>
          </p:cNvPr>
          <p:cNvPicPr>
            <a:picLocks noChangeAspect="1"/>
          </p:cNvPicPr>
          <p:nvPr/>
        </p:nvPicPr>
        <p:blipFill>
          <a:blip r:embed="rId12"/>
          <a:stretch>
            <a:fillRect/>
          </a:stretch>
        </p:blipFill>
        <p:spPr>
          <a:xfrm>
            <a:off x="10962789" y="5687014"/>
            <a:ext cx="1261062" cy="1170986"/>
          </a:xfrm>
          <a:prstGeom prst="rect">
            <a:avLst/>
          </a:prstGeom>
        </p:spPr>
      </p:pic>
      <p:pic>
        <p:nvPicPr>
          <p:cNvPr id="10" name="Picture 20">
            <a:extLst>
              <a:ext uri="{FF2B5EF4-FFF2-40B4-BE49-F238E27FC236}">
                <a16:creationId xmlns:a16="http://schemas.microsoft.com/office/drawing/2014/main" id="{970A69DC-4E8F-B5F6-BEBA-B98E998644A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896964" y="5232401"/>
            <a:ext cx="742706" cy="625133"/>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115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 presetClass="mediacall" presetSubtype="0" fill="hold" nodeType="withEffect">
                                  <p:stCondLst>
                                    <p:cond delay="0"/>
                                  </p:stCondLst>
                                  <p:childTnLst>
                                    <p:cmd type="call" cmd="playFrom(0.0)">
                                      <p:cBhvr>
                                        <p:cTn id="27" dur="862" fill="hold"/>
                                        <p:tgtEl>
                                          <p:spTgt spid="3"/>
                                        </p:tgtEl>
                                      </p:cBhvr>
                                    </p:cmd>
                                  </p:childTnLst>
                                </p:cTn>
                              </p:par>
                            </p:childTnLst>
                          </p:cTn>
                        </p:par>
                      </p:childTnLst>
                    </p:cTn>
                  </p:par>
                </p:childTnLst>
              </p:cTn>
              <p:nextCondLst>
                <p:cond evt="onClick" delay="0">
                  <p:tgtEl>
                    <p:spTgt spid="5"/>
                  </p:tgtEl>
                </p:cond>
              </p:nextCondLst>
            </p:seq>
            <p:seq concurrent="1" nextAc="seek">
              <p:cTn id="28" restart="whenNotActive" fill="hold" evtFilter="cancelBubble" nodeType="interactiveSeq">
                <p:stCondLst>
                  <p:cond evt="onClick" delay="0">
                    <p:tgtEl>
                      <p:spTgt spid="7"/>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 presetClass="mediacall" presetSubtype="0" fill="hold" nodeType="withEffect">
                                  <p:stCondLst>
                                    <p:cond delay="0"/>
                                  </p:stCondLst>
                                  <p:childTnLst>
                                    <p:cmd type="call" cmd="playFrom(0.0)">
                                      <p:cBhvr>
                                        <p:cTn id="35" dur="862" fill="hold"/>
                                        <p:tgtEl>
                                          <p:spTgt spid="3"/>
                                        </p:tgtEl>
                                      </p:cBhvr>
                                    </p:cmd>
                                  </p:childTnLst>
                                </p:cTn>
                              </p:par>
                            </p:childTnLst>
                          </p:cTn>
                        </p:par>
                      </p:childTnLst>
                    </p:cTn>
                  </p:par>
                </p:childTnLst>
              </p:cTn>
              <p:nextCondLst>
                <p:cond evt="onClick" delay="0">
                  <p:tgtEl>
                    <p:spTgt spid="7"/>
                  </p:tgtEl>
                </p:cond>
              </p:nextCondLst>
            </p:seq>
            <p:seq concurrent="1" nextAc="seek">
              <p:cTn id="36" restart="whenNotActive" fill="hold" evtFilter="cancelBubble" nodeType="interactiveSeq">
                <p:stCondLst>
                  <p:cond evt="onClick" delay="0">
                    <p:tgtEl>
                      <p:spTgt spid="8"/>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1" presetClass="mediacall" presetSubtype="0" fill="hold" nodeType="withEffect">
                                  <p:stCondLst>
                                    <p:cond delay="0"/>
                                  </p:stCondLst>
                                  <p:childTnLst>
                                    <p:cmd type="call" cmd="playFrom(0.0)">
                                      <p:cBhvr>
                                        <p:cTn id="43" dur="862" fill="hold"/>
                                        <p:tgtEl>
                                          <p:spTgt spid="3"/>
                                        </p:tgtEl>
                                      </p:cBhvr>
                                    </p:cmd>
                                  </p:childTnLst>
                                </p:cTn>
                              </p:par>
                            </p:childTnLst>
                          </p:cTn>
                        </p:par>
                      </p:childTnLst>
                    </p:cTn>
                  </p:par>
                </p:childTnLst>
              </p:cTn>
              <p:nextCondLst>
                <p:cond evt="onClick" delay="0">
                  <p:tgtEl>
                    <p:spTgt spid="8"/>
                  </p:tgtEl>
                </p:cond>
              </p:nextCondLst>
            </p:seq>
            <p:seq concurrent="1" nextAc="seek">
              <p:cTn id="44" restart="whenNotActive" fill="hold" evtFilter="cancelBubble" nodeType="interactiveSeq">
                <p:stCondLst>
                  <p:cond evt="onClick" delay="0">
                    <p:tgtEl>
                      <p:spTgt spid="6"/>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par>
                                <p:cTn id="50" presetID="1" presetClass="mediacall" presetSubtype="0" fill="hold" nodeType="withEffect">
                                  <p:stCondLst>
                                    <p:cond delay="0"/>
                                  </p:stCondLst>
                                  <p:childTnLst>
                                    <p:cmd type="call" cmd="playFrom(0.0)">
                                      <p:cBhvr>
                                        <p:cTn id="51" dur="835" fill="hold"/>
                                        <p:tgtEl>
                                          <p:spTgt spid="2"/>
                                        </p:tgtEl>
                                      </p:cBhvr>
                                    </p:cmd>
                                  </p:childTnLst>
                                </p:cTn>
                              </p:par>
                            </p:childTnLst>
                          </p:cTn>
                        </p:par>
                      </p:childTnLst>
                    </p:cTn>
                  </p:par>
                </p:childTnLst>
              </p:cTn>
              <p:nextCondLst>
                <p:cond evt="onClick" delay="0">
                  <p:tgtEl>
                    <p:spTgt spid="6"/>
                  </p:tgtEl>
                </p:cond>
              </p:nextCondLst>
            </p:seq>
            <p:audio>
              <p:cMediaNode vol="80000">
                <p:cTn id="52" fill="hold" display="0">
                  <p:stCondLst>
                    <p:cond delay="indefinite"/>
                  </p:stCondLst>
                  <p:endCondLst>
                    <p:cond evt="onStopAudio" delay="0">
                      <p:tgtEl>
                        <p:sldTgt/>
                      </p:tgtEl>
                    </p:cond>
                  </p:endCondLst>
                </p:cTn>
                <p:tgtEl>
                  <p:spTgt spid="2"/>
                </p:tgtEl>
              </p:cMediaNode>
            </p:audio>
            <p:audio>
              <p:cMediaNode vol="80000">
                <p:cTn id="53" fill="hold" display="0">
                  <p:stCondLst>
                    <p:cond delay="indefinite"/>
                  </p:stCondLst>
                  <p:endCondLst>
                    <p:cond evt="onStopAudio" delay="0">
                      <p:tgtEl>
                        <p:sldTgt/>
                      </p:tgtEl>
                    </p:cond>
                  </p:endCondLst>
                </p:cTn>
                <p:tgtEl>
                  <p:spTgt spid="3"/>
                </p:tgtEl>
              </p:cMediaNode>
            </p:audio>
          </p:childTnLst>
        </p:cTn>
      </p:par>
    </p:tnLst>
    <p:bldLst>
      <p:bldP spid="4" grpId="0" animBg="1"/>
      <p:bldP spid="5" grpId="0" animBg="1"/>
      <p:bldP spid="6"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3"/>
            <a:extLst>
              <a:ext uri="{FF2B5EF4-FFF2-40B4-BE49-F238E27FC236}">
                <a16:creationId xmlns:a16="http://schemas.microsoft.com/office/drawing/2014/main" id="{02217FA3-F499-5AFF-AA7C-F99F3A2BE087}"/>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2F3F5C-738D-D03B-2BAD-5E80E925C781}"/>
              </a:ext>
            </a:extLst>
          </p:cNvPr>
          <p:cNvSpPr txBox="1"/>
          <p:nvPr/>
        </p:nvSpPr>
        <p:spPr>
          <a:xfrm>
            <a:off x="655376" y="1934973"/>
            <a:ext cx="10881243" cy="1543884"/>
          </a:xfrm>
          <a:prstGeom prst="rect">
            <a:avLst/>
          </a:prstGeom>
          <a:solidFill>
            <a:schemeClr val="accent4">
              <a:lumMod val="20000"/>
              <a:lumOff val="80000"/>
            </a:schemeClr>
          </a:solidFill>
          <a:ln w="28575">
            <a:solidFill>
              <a:schemeClr val="accent4">
                <a:lumMod val="60000"/>
                <a:lumOff val="40000"/>
              </a:schemeClr>
            </a:solidFill>
            <a:prstDash val="lgDash"/>
          </a:ln>
        </p:spPr>
        <p:txBody>
          <a:bodyPr wrap="square">
            <a:spAutoFit/>
          </a:bodyPr>
          <a:lstStyle>
            <a:defPPr>
              <a:defRPr lang="en-US"/>
            </a:defPPr>
            <a:lvl1pPr marR="0" algn="just">
              <a:lnSpc>
                <a:spcPct val="150000"/>
              </a:lnSpc>
              <a:spcBef>
                <a:spcPts val="0"/>
              </a:spcBef>
              <a:spcAft>
                <a:spcPts val="800"/>
              </a:spcAft>
              <a:defRPr sz="3800" b="1">
                <a:effectLst/>
                <a:latin typeface="Arial" panose="020B0604020202020204" pitchFamily="34" charset="0"/>
                <a:ea typeface="Calibri" panose="020F0502020204030204" pitchFamily="34" charset="0"/>
                <a:cs typeface="Arial" panose="020B0604020202020204" pitchFamily="34" charset="0"/>
              </a:defRPr>
            </a:lvl1pPr>
          </a:lstStyle>
          <a:p>
            <a:r>
              <a:rPr lang="vi-VN" sz="2200" dirty="0">
                <a:latin typeface="UTM Avo" panose="02040603050506020204" pitchFamily="18"/>
              </a:rPr>
              <a:t>Câu 1</a:t>
            </a:r>
            <a:r>
              <a:rPr lang="en-US" sz="2200" dirty="0">
                <a:latin typeface="UTM Avo" panose="02040603050506020204" pitchFamily="18"/>
              </a:rPr>
              <a:t>: </a:t>
            </a:r>
            <a:r>
              <a:rPr lang="en-US" sz="2200" b="0" dirty="0" err="1">
                <a:latin typeface="UTM Avo" panose="02040603050506020204" pitchFamily="18"/>
              </a:rPr>
              <a:t>Một</a:t>
            </a:r>
            <a:r>
              <a:rPr lang="en-US" sz="2200" b="0" dirty="0">
                <a:latin typeface="UTM Avo" panose="02040603050506020204" pitchFamily="18"/>
              </a:rPr>
              <a:t> </a:t>
            </a:r>
            <a:r>
              <a:rPr lang="en-US" sz="2200" b="0" dirty="0" err="1">
                <a:latin typeface="UTM Avo" panose="02040603050506020204" pitchFamily="18"/>
              </a:rPr>
              <a:t>chiếc</a:t>
            </a:r>
            <a:r>
              <a:rPr lang="en-US" sz="2200" b="0" dirty="0">
                <a:latin typeface="UTM Avo" panose="02040603050506020204" pitchFamily="18"/>
              </a:rPr>
              <a:t> </a:t>
            </a:r>
            <a:r>
              <a:rPr lang="en-US" sz="2200" b="0" dirty="0" err="1">
                <a:latin typeface="UTM Avo" panose="02040603050506020204" pitchFamily="18"/>
              </a:rPr>
              <a:t>tàu</a:t>
            </a:r>
            <a:r>
              <a:rPr lang="en-US" sz="2200" b="0" dirty="0">
                <a:latin typeface="UTM Avo" panose="02040603050506020204" pitchFamily="18"/>
              </a:rPr>
              <a:t> </a:t>
            </a:r>
            <a:r>
              <a:rPr lang="en-US" sz="2200" b="0" dirty="0" err="1">
                <a:latin typeface="UTM Avo" panose="02040603050506020204" pitchFamily="18"/>
              </a:rPr>
              <a:t>thủy</a:t>
            </a:r>
            <a:r>
              <a:rPr lang="en-US" sz="2200" b="0" dirty="0">
                <a:latin typeface="UTM Avo" panose="02040603050506020204" pitchFamily="18"/>
              </a:rPr>
              <a:t> neo </a:t>
            </a:r>
            <a:r>
              <a:rPr lang="en-US" sz="2200" b="0" dirty="0" err="1">
                <a:latin typeface="UTM Avo" panose="02040603050506020204" pitchFamily="18"/>
              </a:rPr>
              <a:t>tại</a:t>
            </a:r>
            <a:r>
              <a:rPr lang="en-US" sz="2200" b="0" dirty="0">
                <a:latin typeface="UTM Avo" panose="02040603050506020204" pitchFamily="18"/>
              </a:rPr>
              <a:t> </a:t>
            </a:r>
            <a:r>
              <a:rPr lang="en-US" sz="2200" b="0" dirty="0" err="1">
                <a:latin typeface="UTM Avo" panose="02040603050506020204" pitchFamily="18"/>
              </a:rPr>
              <a:t>một</a:t>
            </a:r>
            <a:r>
              <a:rPr lang="en-US" sz="2200" b="0" dirty="0">
                <a:latin typeface="UTM Avo" panose="02040603050506020204" pitchFamily="18"/>
              </a:rPr>
              <a:t> </a:t>
            </a:r>
            <a:r>
              <a:rPr lang="en-US" sz="2200" b="0" dirty="0" err="1">
                <a:latin typeface="UTM Avo" panose="02040603050506020204" pitchFamily="18"/>
              </a:rPr>
              <a:t>nơi</a:t>
            </a:r>
            <a:r>
              <a:rPr lang="en-US" sz="2200" b="0" dirty="0">
                <a:latin typeface="UTM Avo" panose="02040603050506020204" pitchFamily="18"/>
              </a:rPr>
              <a:t> </a:t>
            </a:r>
            <a:r>
              <a:rPr lang="en-US" sz="2200" b="0" dirty="0" err="1">
                <a:latin typeface="UTM Avo" panose="02040603050506020204" pitchFamily="18"/>
              </a:rPr>
              <a:t>trên</a:t>
            </a:r>
            <a:r>
              <a:rPr lang="en-US" sz="2200" b="0" dirty="0">
                <a:latin typeface="UTM Avo" panose="02040603050506020204" pitchFamily="18"/>
              </a:rPr>
              <a:t> </a:t>
            </a:r>
            <a:r>
              <a:rPr lang="en-US" sz="2200" b="0" dirty="0" err="1">
                <a:latin typeface="UTM Avo" panose="02040603050506020204" pitchFamily="18"/>
              </a:rPr>
              <a:t>đường</a:t>
            </a:r>
            <a:r>
              <a:rPr lang="en-US" sz="2200" b="0" dirty="0">
                <a:latin typeface="UTM Avo" panose="02040603050506020204" pitchFamily="18"/>
              </a:rPr>
              <a:t> </a:t>
            </a:r>
            <a:r>
              <a:rPr lang="en-US" sz="2200" b="0" dirty="0" err="1">
                <a:latin typeface="UTM Avo" panose="02040603050506020204" pitchFamily="18"/>
              </a:rPr>
              <a:t>xích</a:t>
            </a:r>
            <a:r>
              <a:rPr lang="en-US" sz="2200" b="0" dirty="0">
                <a:latin typeface="UTM Avo" panose="02040603050506020204" pitchFamily="18"/>
              </a:rPr>
              <a:t> </a:t>
            </a:r>
            <a:r>
              <a:rPr lang="en-US" sz="2200" b="0" dirty="0" err="1">
                <a:latin typeface="UTM Avo" panose="02040603050506020204" pitchFamily="18"/>
              </a:rPr>
              <a:t>đạo</a:t>
            </a:r>
            <a:r>
              <a:rPr lang="en-US" sz="2200" b="0" dirty="0">
                <a:latin typeface="UTM Avo" panose="02040603050506020204" pitchFamily="18"/>
              </a:rPr>
              <a:t>. </a:t>
            </a:r>
            <a:r>
              <a:rPr lang="en-US" sz="2200" b="0" dirty="0" err="1">
                <a:latin typeface="UTM Avo" panose="02040603050506020204" pitchFamily="18"/>
              </a:rPr>
              <a:t>Tính</a:t>
            </a:r>
            <a:r>
              <a:rPr lang="en-US" sz="2200" b="0" dirty="0">
                <a:latin typeface="UTM Avo" panose="02040603050506020204" pitchFamily="18"/>
              </a:rPr>
              <a:t> </a:t>
            </a:r>
            <a:r>
              <a:rPr lang="en-US" sz="2200" b="0" dirty="0" err="1">
                <a:latin typeface="UTM Avo" panose="02040603050506020204" pitchFamily="18"/>
              </a:rPr>
              <a:t>tốc</a:t>
            </a:r>
            <a:r>
              <a:rPr lang="en-US" sz="2200" b="0" dirty="0">
                <a:latin typeface="UTM Avo" panose="02040603050506020204" pitchFamily="18"/>
              </a:rPr>
              <a:t> </a:t>
            </a:r>
            <a:r>
              <a:rPr lang="en-US" sz="2200" b="0" dirty="0" err="1">
                <a:latin typeface="UTM Avo" panose="02040603050506020204" pitchFamily="18"/>
              </a:rPr>
              <a:t>độ</a:t>
            </a:r>
            <a:r>
              <a:rPr lang="en-US" sz="2200" b="0" dirty="0">
                <a:latin typeface="UTM Avo" panose="02040603050506020204" pitchFamily="18"/>
              </a:rPr>
              <a:t> </a:t>
            </a:r>
            <a:r>
              <a:rPr lang="en-US" sz="2200" b="0" dirty="0" err="1">
                <a:latin typeface="UTM Avo" panose="02040603050506020204" pitchFamily="18"/>
              </a:rPr>
              <a:t>góc</a:t>
            </a:r>
            <a:r>
              <a:rPr lang="en-US" sz="2200" b="0" dirty="0">
                <a:latin typeface="UTM Avo" panose="02040603050506020204" pitchFamily="18"/>
              </a:rPr>
              <a:t> </a:t>
            </a:r>
            <a:r>
              <a:rPr lang="en-US" sz="2200" b="0" dirty="0" err="1">
                <a:latin typeface="UTM Avo" panose="02040603050506020204" pitchFamily="18"/>
              </a:rPr>
              <a:t>và</a:t>
            </a:r>
            <a:r>
              <a:rPr lang="en-US" sz="2200" b="0" dirty="0">
                <a:latin typeface="UTM Avo" panose="02040603050506020204" pitchFamily="18"/>
              </a:rPr>
              <a:t> </a:t>
            </a:r>
            <a:r>
              <a:rPr lang="en-US" sz="2200" b="0" dirty="0" err="1">
                <a:latin typeface="UTM Avo" panose="02040603050506020204" pitchFamily="18"/>
              </a:rPr>
              <a:t>tốc</a:t>
            </a:r>
            <a:r>
              <a:rPr lang="en-US" sz="2200" b="0" dirty="0">
                <a:latin typeface="UTM Avo" panose="02040603050506020204" pitchFamily="18"/>
              </a:rPr>
              <a:t> </a:t>
            </a:r>
            <a:r>
              <a:rPr lang="en-US" sz="2200" b="0" dirty="0" err="1">
                <a:latin typeface="UTM Avo" panose="02040603050506020204" pitchFamily="18"/>
              </a:rPr>
              <a:t>độ</a:t>
            </a:r>
            <a:r>
              <a:rPr lang="en-US" sz="2200" b="0" dirty="0">
                <a:latin typeface="UTM Avo" panose="02040603050506020204" pitchFamily="18"/>
              </a:rPr>
              <a:t> </a:t>
            </a:r>
            <a:r>
              <a:rPr lang="en-US" sz="2200" b="0" dirty="0" err="1">
                <a:latin typeface="UTM Avo" panose="02040603050506020204" pitchFamily="18"/>
              </a:rPr>
              <a:t>của</a:t>
            </a:r>
            <a:r>
              <a:rPr lang="en-US" sz="2200" b="0" dirty="0">
                <a:latin typeface="UTM Avo" panose="02040603050506020204" pitchFamily="18"/>
              </a:rPr>
              <a:t> </a:t>
            </a:r>
            <a:r>
              <a:rPr lang="en-US" sz="2200" b="0" dirty="0" err="1">
                <a:latin typeface="UTM Avo" panose="02040603050506020204" pitchFamily="18"/>
              </a:rPr>
              <a:t>tàu</a:t>
            </a:r>
            <a:r>
              <a:rPr lang="en-US" sz="2200" b="0" dirty="0">
                <a:latin typeface="UTM Avo" panose="02040603050506020204" pitchFamily="18"/>
              </a:rPr>
              <a:t> </a:t>
            </a:r>
            <a:r>
              <a:rPr lang="en-US" sz="2200" b="0" dirty="0" err="1">
                <a:latin typeface="UTM Avo" panose="02040603050506020204" pitchFamily="18"/>
              </a:rPr>
              <a:t>thủy</a:t>
            </a:r>
            <a:r>
              <a:rPr lang="en-US" sz="2200" b="0" dirty="0">
                <a:latin typeface="UTM Avo" panose="02040603050506020204" pitchFamily="18"/>
              </a:rPr>
              <a:t> </a:t>
            </a:r>
            <a:r>
              <a:rPr lang="en-US" sz="2200" b="0" dirty="0" err="1">
                <a:latin typeface="UTM Avo" panose="02040603050506020204" pitchFamily="18"/>
              </a:rPr>
              <a:t>trong</a:t>
            </a:r>
            <a:r>
              <a:rPr lang="en-US" sz="2200" b="0" dirty="0">
                <a:latin typeface="UTM Avo" panose="02040603050506020204" pitchFamily="18"/>
              </a:rPr>
              <a:t> </a:t>
            </a:r>
            <a:r>
              <a:rPr lang="en-US" sz="2200" b="0" dirty="0" err="1">
                <a:latin typeface="UTM Avo" panose="02040603050506020204" pitchFamily="18"/>
              </a:rPr>
              <a:t>hệ</a:t>
            </a:r>
            <a:r>
              <a:rPr lang="en-US" sz="2200" b="0" dirty="0">
                <a:latin typeface="UTM Avo" panose="02040603050506020204" pitchFamily="18"/>
              </a:rPr>
              <a:t> </a:t>
            </a:r>
            <a:r>
              <a:rPr lang="en-US" sz="2200" b="0" dirty="0" err="1">
                <a:latin typeface="UTM Avo" panose="02040603050506020204" pitchFamily="18"/>
              </a:rPr>
              <a:t>quy</a:t>
            </a:r>
            <a:r>
              <a:rPr lang="en-US" sz="2200" b="0" dirty="0">
                <a:latin typeface="UTM Avo" panose="02040603050506020204" pitchFamily="18"/>
              </a:rPr>
              <a:t> </a:t>
            </a:r>
            <a:r>
              <a:rPr lang="en-US" sz="2200" b="0" dirty="0" err="1">
                <a:latin typeface="UTM Avo" panose="02040603050506020204" pitchFamily="18"/>
              </a:rPr>
              <a:t>chiếu</a:t>
            </a:r>
            <a:r>
              <a:rPr lang="en-US" sz="2200" b="0" dirty="0">
                <a:latin typeface="UTM Avo" panose="02040603050506020204" pitchFamily="18"/>
              </a:rPr>
              <a:t> </a:t>
            </a:r>
            <a:r>
              <a:rPr lang="en-US" sz="2200" b="0" dirty="0" err="1">
                <a:latin typeface="UTM Avo" panose="02040603050506020204" pitchFamily="18"/>
              </a:rPr>
              <a:t>gắn</a:t>
            </a:r>
            <a:r>
              <a:rPr lang="en-US" sz="2200" b="0" dirty="0">
                <a:latin typeface="UTM Avo" panose="02040603050506020204" pitchFamily="18"/>
              </a:rPr>
              <a:t> </a:t>
            </a:r>
            <a:r>
              <a:rPr lang="en-US" sz="2200" b="0" dirty="0" err="1">
                <a:latin typeface="UTM Avo" panose="02040603050506020204" pitchFamily="18"/>
              </a:rPr>
              <a:t>với</a:t>
            </a:r>
            <a:r>
              <a:rPr lang="en-US" sz="2200" b="0" dirty="0">
                <a:latin typeface="UTM Avo" panose="02040603050506020204" pitchFamily="18"/>
              </a:rPr>
              <a:t> </a:t>
            </a:r>
            <a:r>
              <a:rPr lang="en-US" sz="2200" b="0" dirty="0" err="1">
                <a:latin typeface="UTM Avo" panose="02040603050506020204" pitchFamily="18"/>
              </a:rPr>
              <a:t>tâm</a:t>
            </a:r>
            <a:r>
              <a:rPr lang="en-US" sz="2200" b="0" dirty="0">
                <a:latin typeface="UTM Avo" panose="02040603050506020204" pitchFamily="18"/>
              </a:rPr>
              <a:t> </a:t>
            </a:r>
            <a:r>
              <a:rPr lang="en-US" sz="2200" b="0" dirty="0" err="1">
                <a:latin typeface="UTM Avo" panose="02040603050506020204" pitchFamily="18"/>
              </a:rPr>
              <a:t>Trái</a:t>
            </a:r>
            <a:r>
              <a:rPr lang="en-US" sz="2200" b="0" dirty="0">
                <a:latin typeface="UTM Avo" panose="02040603050506020204" pitchFamily="18"/>
              </a:rPr>
              <a:t> </a:t>
            </a:r>
            <a:r>
              <a:rPr lang="en-US" sz="2200" b="0" dirty="0" err="1">
                <a:latin typeface="UTM Avo" panose="02040603050506020204" pitchFamily="18"/>
              </a:rPr>
              <a:t>Đất</a:t>
            </a:r>
            <a:r>
              <a:rPr lang="en-US" sz="2200" b="0" dirty="0">
                <a:latin typeface="UTM Avo" panose="02040603050506020204" pitchFamily="18"/>
              </a:rPr>
              <a:t>. </a:t>
            </a:r>
            <a:r>
              <a:rPr lang="en-US" sz="2200" b="0" dirty="0" err="1">
                <a:latin typeface="UTM Avo" panose="02040603050506020204" pitchFamily="18"/>
              </a:rPr>
              <a:t>Coi</a:t>
            </a:r>
            <a:r>
              <a:rPr lang="en-US" sz="2200" b="0" dirty="0">
                <a:latin typeface="UTM Avo" panose="02040603050506020204" pitchFamily="18"/>
              </a:rPr>
              <a:t> </a:t>
            </a:r>
            <a:r>
              <a:rPr lang="en-US" sz="2200" b="0" dirty="0" err="1">
                <a:latin typeface="UTM Avo" panose="02040603050506020204" pitchFamily="18"/>
              </a:rPr>
              <a:t>Trái</a:t>
            </a:r>
            <a:r>
              <a:rPr lang="en-US" sz="2200" b="0" dirty="0">
                <a:latin typeface="UTM Avo" panose="02040603050506020204" pitchFamily="18"/>
              </a:rPr>
              <a:t> </a:t>
            </a:r>
            <a:r>
              <a:rPr lang="en-US" sz="2200" b="0" dirty="0" err="1">
                <a:latin typeface="UTM Avo" panose="02040603050506020204" pitchFamily="18"/>
              </a:rPr>
              <a:t>Đất</a:t>
            </a:r>
            <a:r>
              <a:rPr lang="en-US" sz="2200" b="0" dirty="0">
                <a:latin typeface="UTM Avo" panose="02040603050506020204" pitchFamily="18"/>
              </a:rPr>
              <a:t> </a:t>
            </a:r>
            <a:r>
              <a:rPr lang="en-US" sz="2200" b="0" dirty="0" err="1">
                <a:latin typeface="UTM Avo" panose="02040603050506020204" pitchFamily="18"/>
              </a:rPr>
              <a:t>hình</a:t>
            </a:r>
            <a:r>
              <a:rPr lang="en-US" sz="2200" b="0" dirty="0">
                <a:latin typeface="UTM Avo" panose="02040603050506020204" pitchFamily="18"/>
              </a:rPr>
              <a:t> </a:t>
            </a:r>
            <a:r>
              <a:rPr lang="en-US" sz="2200" b="0" dirty="0" err="1">
                <a:latin typeface="UTM Avo" panose="02040603050506020204" pitchFamily="18"/>
              </a:rPr>
              <a:t>cầu</a:t>
            </a:r>
            <a:r>
              <a:rPr lang="en-US" sz="2200" b="0" dirty="0">
                <a:latin typeface="UTM Avo" panose="02040603050506020204" pitchFamily="18"/>
              </a:rPr>
              <a:t> </a:t>
            </a:r>
            <a:r>
              <a:rPr lang="en-US" sz="2200" b="0" dirty="0" err="1">
                <a:latin typeface="UTM Avo" panose="02040603050506020204" pitchFamily="18"/>
              </a:rPr>
              <a:t>có</a:t>
            </a:r>
            <a:r>
              <a:rPr lang="en-US" sz="2200" b="0" dirty="0">
                <a:latin typeface="UTM Avo" panose="02040603050506020204" pitchFamily="18"/>
              </a:rPr>
              <a:t> </a:t>
            </a:r>
            <a:r>
              <a:rPr lang="en-US" sz="2200" b="0" dirty="0" err="1">
                <a:latin typeface="UTM Avo" panose="02040603050506020204" pitchFamily="18"/>
              </a:rPr>
              <a:t>bán</a:t>
            </a:r>
            <a:r>
              <a:rPr lang="en-US" sz="2200" b="0" dirty="0">
                <a:latin typeface="UTM Avo" panose="02040603050506020204" pitchFamily="18"/>
              </a:rPr>
              <a:t> </a:t>
            </a:r>
            <a:r>
              <a:rPr lang="en-US" sz="2200" b="0" dirty="0" err="1">
                <a:latin typeface="UTM Avo" panose="02040603050506020204" pitchFamily="18"/>
              </a:rPr>
              <a:t>kính</a:t>
            </a:r>
            <a:r>
              <a:rPr lang="en-US" sz="2200" b="0" dirty="0">
                <a:latin typeface="UTM Avo" panose="02040603050506020204" pitchFamily="18"/>
              </a:rPr>
              <a:t> R= 6400 km </a:t>
            </a:r>
            <a:r>
              <a:rPr lang="en-US" sz="2200" b="0" dirty="0" err="1">
                <a:latin typeface="UTM Avo" panose="02040603050506020204" pitchFamily="18"/>
              </a:rPr>
              <a:t>và</a:t>
            </a:r>
            <a:r>
              <a:rPr lang="en-US" sz="2200" b="0" dirty="0">
                <a:latin typeface="UTM Avo" panose="02040603050506020204" pitchFamily="18"/>
              </a:rPr>
              <a:t> chu </a:t>
            </a:r>
            <a:r>
              <a:rPr lang="en-US" sz="2200" b="0" dirty="0" err="1">
                <a:latin typeface="UTM Avo" panose="02040603050506020204" pitchFamily="18"/>
              </a:rPr>
              <a:t>kỳ</a:t>
            </a:r>
            <a:r>
              <a:rPr lang="en-US" sz="2200" b="0" dirty="0">
                <a:latin typeface="UTM Avo" panose="02040603050506020204" pitchFamily="18"/>
              </a:rPr>
              <a:t> </a:t>
            </a:r>
            <a:r>
              <a:rPr lang="en-US" sz="2200" b="0" dirty="0" err="1">
                <a:latin typeface="UTM Avo" panose="02040603050506020204" pitchFamily="18"/>
              </a:rPr>
              <a:t>tự</a:t>
            </a:r>
            <a:r>
              <a:rPr lang="en-US" sz="2200" b="0" dirty="0">
                <a:latin typeface="UTM Avo" panose="02040603050506020204" pitchFamily="18"/>
              </a:rPr>
              <a:t> quay </a:t>
            </a:r>
            <a:r>
              <a:rPr lang="en-US" sz="2200" b="0" dirty="0" err="1">
                <a:latin typeface="UTM Avo" panose="02040603050506020204" pitchFamily="18"/>
              </a:rPr>
              <a:t>của</a:t>
            </a:r>
            <a:r>
              <a:rPr lang="en-US" sz="2200" b="0" dirty="0">
                <a:latin typeface="UTM Avo" panose="02040603050506020204" pitchFamily="18"/>
              </a:rPr>
              <a:t> </a:t>
            </a:r>
            <a:r>
              <a:rPr lang="en-US" sz="2200" b="0" dirty="0" err="1">
                <a:latin typeface="UTM Avo" panose="02040603050506020204" pitchFamily="18"/>
              </a:rPr>
              <a:t>Trái</a:t>
            </a:r>
            <a:r>
              <a:rPr lang="en-US" sz="2200" b="0" dirty="0">
                <a:latin typeface="UTM Avo" panose="02040603050506020204" pitchFamily="18"/>
              </a:rPr>
              <a:t> </a:t>
            </a:r>
            <a:r>
              <a:rPr lang="en-US" sz="2200" b="0" dirty="0" err="1">
                <a:latin typeface="UTM Avo" panose="02040603050506020204" pitchFamily="18"/>
              </a:rPr>
              <a:t>Đất</a:t>
            </a:r>
            <a:r>
              <a:rPr lang="en-US" sz="2200" b="0" dirty="0">
                <a:latin typeface="UTM Avo" panose="02040603050506020204" pitchFamily="18"/>
              </a:rPr>
              <a:t> T= 24 </a:t>
            </a:r>
            <a:r>
              <a:rPr lang="en-US" sz="2200" b="0" dirty="0" err="1">
                <a:latin typeface="UTM Avo" panose="02040603050506020204" pitchFamily="18"/>
              </a:rPr>
              <a:t>giờ</a:t>
            </a:r>
            <a:r>
              <a:rPr lang="en-US" sz="2200" b="0" dirty="0">
                <a:latin typeface="UTM Avo" panose="02040603050506020204" pitchFamily="18"/>
              </a:rPr>
              <a:t>.</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79728BD-4F48-38EA-DF13-B9A7888FA01C}"/>
                  </a:ext>
                </a:extLst>
              </p:cNvPr>
              <p:cNvSpPr txBox="1"/>
              <p:nvPr/>
            </p:nvSpPr>
            <p:spPr>
              <a:xfrm>
                <a:off x="1563978" y="3871225"/>
                <a:ext cx="9290075" cy="2402132"/>
              </a:xfrm>
              <a:prstGeom prst="rect">
                <a:avLst/>
              </a:prstGeom>
              <a:noFill/>
            </p:spPr>
            <p:txBody>
              <a:bodyPr wrap="square">
                <a:spAutoFit/>
              </a:bodyPr>
              <a:lstStyle/>
              <a:p>
                <a:pPr algn="just">
                  <a:lnSpc>
                    <a:spcPct val="150000"/>
                  </a:lnSpc>
                  <a:spcAft>
                    <a:spcPts val="504"/>
                  </a:spcAft>
                </a:pPr>
                <a:r>
                  <a:rPr lang="en-US" sz="2200" dirty="0" err="1">
                    <a:latin typeface="UTM Avo" panose="02040603050506020204" pitchFamily="18"/>
                    <a:ea typeface="Calibri" panose="020F0502020204030204" pitchFamily="34" charset="0"/>
                    <a:cs typeface="Arial" panose="020B0604020202020204" pitchFamily="34" charset="0"/>
                  </a:rPr>
                  <a:t>Đổi</a:t>
                </a:r>
                <a:r>
                  <a:rPr lang="en-US" sz="2200" dirty="0">
                    <a:latin typeface="UTM Avo" panose="02040603050506020204" pitchFamily="18"/>
                    <a:ea typeface="Calibri" panose="020F0502020204030204" pitchFamily="34" charset="0"/>
                    <a:cs typeface="Arial" panose="020B0604020202020204" pitchFamily="34" charset="0"/>
                  </a:rPr>
                  <a:t> 6 400 km = 6 400 000 m</a:t>
                </a:r>
                <a:r>
                  <a:rPr lang="vi-VN" sz="2200" dirty="0">
                    <a:latin typeface="UTM Avo" panose="02040603050506020204" pitchFamily="18"/>
                    <a:ea typeface="Calibri" panose="020F0502020204030204" pitchFamily="34" charset="0"/>
                    <a:cs typeface="Arial" panose="020B0604020202020204" pitchFamily="34" charset="0"/>
                  </a:rPr>
                  <a:t>; </a:t>
                </a:r>
                <a:r>
                  <a:rPr lang="en-US" sz="2200" dirty="0">
                    <a:latin typeface="UTM Avo" panose="02040603050506020204" pitchFamily="18"/>
                    <a:ea typeface="Calibri" panose="020F0502020204030204" pitchFamily="34" charset="0"/>
                    <a:cs typeface="Arial" panose="020B0604020202020204" pitchFamily="34" charset="0"/>
                  </a:rPr>
                  <a:t>24h = 86 400 s</a:t>
                </a:r>
              </a:p>
              <a:p>
                <a:pPr algn="just">
                  <a:lnSpc>
                    <a:spcPct val="150000"/>
                  </a:lnSpc>
                  <a:spcAft>
                    <a:spcPts val="504"/>
                  </a:spcAft>
                </a:pPr>
                <a:r>
                  <a:rPr lang="en-US" sz="2200" dirty="0" err="1">
                    <a:latin typeface="UTM Avo" panose="02040603050506020204" pitchFamily="18"/>
                    <a:ea typeface="Calibri" panose="020F0502020204030204" pitchFamily="34" charset="0"/>
                    <a:cs typeface="Arial" panose="020B0604020202020204" pitchFamily="34" charset="0"/>
                  </a:rPr>
                  <a:t>Tốc</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độ</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của</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tàu</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là</a:t>
                </a:r>
                <a:r>
                  <a:rPr lang="en-US" sz="2200" dirty="0">
                    <a:latin typeface="UTM Avo" panose="02040603050506020204" pitchFamily="18"/>
                    <a:ea typeface="Calibri" panose="020F0502020204030204" pitchFamily="34" charset="0"/>
                    <a:cs typeface="Arial" panose="020B0604020202020204" pitchFamily="34" charset="0"/>
                  </a:rPr>
                  <a:t> : v = </a:t>
                </a:r>
                <a14:m>
                  <m:oMath xmlns:m="http://schemas.openxmlformats.org/officeDocument/2006/math">
                    <m:f>
                      <m:fPr>
                        <m:ctrlPr>
                          <a:rPr lang="en-US" sz="2200" i="1">
                            <a:latin typeface="Cambria Math" panose="02040503050406030204" pitchFamily="18" charset="0"/>
                            <a:ea typeface="Calibri" panose="020F0502020204030204" pitchFamily="34" charset="0"/>
                            <a:cs typeface="Arial" panose="020B0604020202020204" pitchFamily="34" charset="0"/>
                          </a:rPr>
                        </m:ctrlPr>
                      </m:fPr>
                      <m:num>
                        <m:r>
                          <m:rPr>
                            <m:nor/>
                          </m:rPr>
                          <a:rPr lang="en-US" sz="2200" i="0">
                            <a:latin typeface="UTM Avo" panose="02040603050506020204" pitchFamily="18"/>
                            <a:ea typeface="Calibri" panose="020F0502020204030204" pitchFamily="34" charset="0"/>
                            <a:cs typeface="Arial" panose="020B0604020202020204" pitchFamily="34" charset="0"/>
                          </a:rPr>
                          <m:t>2</m:t>
                        </m:r>
                        <m:r>
                          <m:rPr>
                            <m:nor/>
                          </m:rPr>
                          <a:rPr lang="en-US" sz="2200" i="0">
                            <a:latin typeface="UTM Avo" panose="02040603050506020204" pitchFamily="18"/>
                            <a:ea typeface="Calibri" panose="020F0502020204030204" pitchFamily="34" charset="0"/>
                            <a:cs typeface="Arial" panose="020B0604020202020204" pitchFamily="34" charset="0"/>
                          </a:rPr>
                          <m:t>π</m:t>
                        </m:r>
                        <m:r>
                          <m:rPr>
                            <m:nor/>
                          </m:rPr>
                          <a:rPr lang="en-US" sz="2200" i="0">
                            <a:latin typeface="UTM Avo" panose="02040603050506020204" pitchFamily="18"/>
                            <a:ea typeface="Calibri" panose="020F0502020204030204" pitchFamily="34" charset="0"/>
                            <a:cs typeface="Arial" panose="020B0604020202020204" pitchFamily="34" charset="0"/>
                          </a:rPr>
                          <m:t>.</m:t>
                        </m:r>
                        <m:r>
                          <m:rPr>
                            <m:nor/>
                          </m:rPr>
                          <a:rPr lang="en-US" sz="2200" i="0">
                            <a:latin typeface="UTM Avo" panose="02040603050506020204" pitchFamily="18"/>
                            <a:ea typeface="Calibri" panose="020F0502020204030204" pitchFamily="34" charset="0"/>
                            <a:cs typeface="Arial" panose="020B0604020202020204" pitchFamily="34" charset="0"/>
                          </a:rPr>
                          <m:t>r</m:t>
                        </m:r>
                      </m:num>
                      <m:den>
                        <m:r>
                          <m:rPr>
                            <m:nor/>
                          </m:rPr>
                          <a:rPr lang="en-US" sz="2200" i="0">
                            <a:latin typeface="UTM Avo" panose="02040603050506020204" pitchFamily="18"/>
                            <a:ea typeface="Calibri" panose="020F0502020204030204" pitchFamily="34" charset="0"/>
                            <a:cs typeface="Arial" panose="020B0604020202020204" pitchFamily="34" charset="0"/>
                          </a:rPr>
                          <m:t>T</m:t>
                        </m:r>
                      </m:den>
                    </m:f>
                    <m:r>
                      <m:rPr>
                        <m:nor/>
                      </m:rPr>
                      <a:rPr lang="en-US" sz="2200" i="0">
                        <a:latin typeface="UTM Avo" panose="02040603050506020204" pitchFamily="18"/>
                        <a:ea typeface="Calibri" panose="020F0502020204030204" pitchFamily="34" charset="0"/>
                        <a:cs typeface="Arial" panose="020B0604020202020204" pitchFamily="34" charset="0"/>
                      </a:rPr>
                      <m:t> </m:t>
                    </m:r>
                  </m:oMath>
                </a14:m>
                <a:r>
                  <a:rPr lang="en-US" sz="2200" dirty="0">
                    <a:latin typeface="UTM Avo" panose="02040603050506020204" pitchFamily="18"/>
                    <a:ea typeface="Calibri" panose="020F0502020204030204" pitchFamily="34" charset="0"/>
                    <a:cs typeface="Arial" panose="020B0604020202020204" pitchFamily="34" charset="0"/>
                  </a:rPr>
                  <a:t>= </a:t>
                </a:r>
                <a14:m>
                  <m:oMath xmlns:m="http://schemas.openxmlformats.org/officeDocument/2006/math">
                    <m:f>
                      <m:fPr>
                        <m:ctrlPr>
                          <a:rPr lang="en-US" sz="2200" i="1">
                            <a:latin typeface="Cambria Math" panose="02040503050406030204" pitchFamily="18" charset="0"/>
                            <a:ea typeface="Calibri" panose="020F0502020204030204" pitchFamily="34" charset="0"/>
                            <a:cs typeface="Arial" panose="020B0604020202020204" pitchFamily="34" charset="0"/>
                          </a:rPr>
                        </m:ctrlPr>
                      </m:fPr>
                      <m:num>
                        <m:r>
                          <m:rPr>
                            <m:nor/>
                          </m:rPr>
                          <a:rPr lang="en-US" sz="2200" i="0">
                            <a:latin typeface="UTM Avo" panose="02040603050506020204" pitchFamily="18"/>
                            <a:ea typeface="Calibri" panose="020F0502020204030204" pitchFamily="34" charset="0"/>
                            <a:cs typeface="Arial" panose="020B0604020202020204" pitchFamily="34" charset="0"/>
                          </a:rPr>
                          <m:t>2</m:t>
                        </m:r>
                        <m:r>
                          <m:rPr>
                            <m:nor/>
                          </m:rPr>
                          <a:rPr lang="en-US" sz="2200" b="0" i="0" smtClean="0">
                            <a:latin typeface="UTM Avo" panose="02040603050506020204" pitchFamily="18"/>
                            <a:ea typeface="Calibri" panose="020F0502020204030204" pitchFamily="34" charset="0"/>
                            <a:cs typeface="Arial" panose="020B0604020202020204" pitchFamily="34" charset="0"/>
                          </a:rPr>
                          <m:t> </m:t>
                        </m:r>
                        <m:r>
                          <m:rPr>
                            <m:nor/>
                          </m:rPr>
                          <a:rPr lang="en-US" sz="2200" i="0">
                            <a:latin typeface="UTM Avo" panose="02040603050506020204" pitchFamily="18"/>
                            <a:ea typeface="Calibri" panose="020F0502020204030204" pitchFamily="34" charset="0"/>
                            <a:cs typeface="Arial" panose="020B0604020202020204" pitchFamily="34" charset="0"/>
                          </a:rPr>
                          <m:t>.</m:t>
                        </m:r>
                        <m:r>
                          <m:rPr>
                            <m:nor/>
                          </m:rPr>
                          <a:rPr lang="en-US" sz="2200" b="0" i="0" smtClean="0">
                            <a:latin typeface="UTM Avo" panose="02040603050506020204" pitchFamily="18"/>
                            <a:ea typeface="Calibri" panose="020F0502020204030204" pitchFamily="34" charset="0"/>
                            <a:cs typeface="Arial" panose="020B0604020202020204" pitchFamily="34" charset="0"/>
                          </a:rPr>
                          <m:t> </m:t>
                        </m:r>
                        <m:r>
                          <m:rPr>
                            <m:nor/>
                          </m:rPr>
                          <a:rPr lang="en-US" sz="2200" i="0">
                            <a:latin typeface="UTM Avo" panose="02040603050506020204" pitchFamily="18"/>
                            <a:ea typeface="Calibri" panose="020F0502020204030204" pitchFamily="34" charset="0"/>
                            <a:cs typeface="Arial" panose="020B0604020202020204" pitchFamily="34" charset="0"/>
                          </a:rPr>
                          <m:t>3,14</m:t>
                        </m:r>
                        <m:r>
                          <m:rPr>
                            <m:nor/>
                          </m:rPr>
                          <a:rPr lang="en-US" sz="2200" b="0" i="0" smtClean="0">
                            <a:latin typeface="UTM Avo" panose="02040603050506020204" pitchFamily="18"/>
                            <a:ea typeface="Calibri" panose="020F0502020204030204" pitchFamily="34" charset="0"/>
                            <a:cs typeface="Arial" panose="020B0604020202020204" pitchFamily="34" charset="0"/>
                          </a:rPr>
                          <m:t> .</m:t>
                        </m:r>
                        <m:r>
                          <m:rPr>
                            <m:nor/>
                          </m:rPr>
                          <a:rPr lang="en-US" sz="2200" i="0">
                            <a:latin typeface="UTM Avo" panose="02040603050506020204" pitchFamily="18"/>
                            <a:ea typeface="Calibri" panose="020F0502020204030204" pitchFamily="34" charset="0"/>
                            <a:cs typeface="Arial" panose="020B0604020202020204" pitchFamily="34" charset="0"/>
                          </a:rPr>
                          <m:t> 6 400 000 </m:t>
                        </m:r>
                      </m:num>
                      <m:den>
                        <m:r>
                          <m:rPr>
                            <m:nor/>
                          </m:rPr>
                          <a:rPr lang="en-US" sz="2200" i="0">
                            <a:latin typeface="UTM Avo" panose="02040603050506020204" pitchFamily="18"/>
                            <a:ea typeface="Calibri" panose="020F0502020204030204" pitchFamily="34" charset="0"/>
                            <a:cs typeface="Arial" panose="020B0604020202020204" pitchFamily="34" charset="0"/>
                          </a:rPr>
                          <m:t>86</m:t>
                        </m:r>
                        <m:r>
                          <m:rPr>
                            <m:nor/>
                          </m:rPr>
                          <a:rPr lang="en-US" sz="2200" b="0" i="0" smtClean="0">
                            <a:latin typeface="UTM Avo" panose="02040603050506020204" pitchFamily="18"/>
                            <a:ea typeface="Calibri" panose="020F0502020204030204" pitchFamily="34" charset="0"/>
                            <a:cs typeface="Arial" panose="020B0604020202020204" pitchFamily="34" charset="0"/>
                          </a:rPr>
                          <m:t> </m:t>
                        </m:r>
                        <m:r>
                          <m:rPr>
                            <m:nor/>
                          </m:rPr>
                          <a:rPr lang="en-US" sz="2200" i="0">
                            <a:latin typeface="UTM Avo" panose="02040603050506020204" pitchFamily="18"/>
                            <a:ea typeface="Calibri" panose="020F0502020204030204" pitchFamily="34" charset="0"/>
                            <a:cs typeface="Arial" panose="020B0604020202020204" pitchFamily="34" charset="0"/>
                          </a:rPr>
                          <m:t>400</m:t>
                        </m:r>
                      </m:den>
                    </m:f>
                  </m:oMath>
                </a14:m>
                <a:r>
                  <a:rPr lang="en-US" sz="2200" dirty="0">
                    <a:latin typeface="UTM Avo" panose="02040603050506020204" pitchFamily="18"/>
                    <a:ea typeface="Calibri" panose="020F0502020204030204" pitchFamily="34" charset="0"/>
                    <a:cs typeface="Arial" panose="020B0604020202020204" pitchFamily="34" charset="0"/>
                  </a:rPr>
                  <a:t> = 465,42 (m/s)</a:t>
                </a:r>
              </a:p>
              <a:p>
                <a:pPr algn="just">
                  <a:lnSpc>
                    <a:spcPct val="150000"/>
                  </a:lnSpc>
                  <a:spcAft>
                    <a:spcPts val="504"/>
                  </a:spcAft>
                </a:pPr>
                <a:r>
                  <a:rPr lang="en-US" sz="2200" dirty="0" err="1">
                    <a:latin typeface="UTM Avo" panose="02040603050506020204" pitchFamily="18"/>
                    <a:ea typeface="Calibri" panose="020F0502020204030204" pitchFamily="34" charset="0"/>
                    <a:cs typeface="Arial" panose="020B0604020202020204" pitchFamily="34" charset="0"/>
                  </a:rPr>
                  <a:t>Tốc</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độ</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góc</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của</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tàu</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là</a:t>
                </a:r>
                <a:r>
                  <a:rPr lang="en-US" sz="2200" dirty="0">
                    <a:latin typeface="UTM Avo" panose="02040603050506020204" pitchFamily="18"/>
                    <a:ea typeface="Calibri" panose="020F0502020204030204" pitchFamily="34" charset="0"/>
                    <a:cs typeface="Arial" panose="020B0604020202020204" pitchFamily="34" charset="0"/>
                  </a:rPr>
                  <a:t>: </a:t>
                </a:r>
                <a14:m>
                  <m:oMath xmlns:m="http://schemas.openxmlformats.org/officeDocument/2006/math">
                    <m:r>
                      <m:rPr>
                        <m:nor/>
                      </m:rPr>
                      <a:rPr lang="en-US" sz="2200" i="0">
                        <a:latin typeface="UTM Avo" panose="02040603050506020204" pitchFamily="18"/>
                        <a:ea typeface="Calibri" panose="020F0502020204030204" pitchFamily="34" charset="0"/>
                        <a:cs typeface="Arial" panose="020B0604020202020204" pitchFamily="34" charset="0"/>
                      </a:rPr>
                      <m:t>ω</m:t>
                    </m:r>
                  </m:oMath>
                </a14:m>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a:latin typeface="UTM Avo" panose="02040603050506020204" pitchFamily="18"/>
                    <a:ea typeface="Calibri" panose="020F0502020204030204" pitchFamily="34" charset="0"/>
                    <a:cs typeface="Arial" panose="020B0604020202020204" pitchFamily="34" charset="0"/>
                  </a:rPr>
                  <a:t>= </a:t>
                </a:r>
                <a14:m>
                  <m:oMath xmlns:m="http://schemas.openxmlformats.org/officeDocument/2006/math">
                    <m:f>
                      <m:fPr>
                        <m:ctrlPr>
                          <a:rPr lang="en-US" sz="2200" i="1">
                            <a:latin typeface="Cambria Math" panose="02040503050406030204" pitchFamily="18" charset="0"/>
                            <a:ea typeface="Calibri" panose="020F0502020204030204" pitchFamily="34" charset="0"/>
                            <a:cs typeface="Arial" panose="020B0604020202020204" pitchFamily="34" charset="0"/>
                          </a:rPr>
                        </m:ctrlPr>
                      </m:fPr>
                      <m:num>
                        <m:r>
                          <m:rPr>
                            <m:nor/>
                          </m:rPr>
                          <a:rPr lang="en-US" sz="2200" i="0">
                            <a:latin typeface="UTM Avo" panose="02040603050506020204" pitchFamily="18"/>
                            <a:ea typeface="Calibri" panose="020F0502020204030204" pitchFamily="34" charset="0"/>
                            <a:cs typeface="Arial" panose="020B0604020202020204" pitchFamily="34" charset="0"/>
                          </a:rPr>
                          <m:t>2</m:t>
                        </m:r>
                        <m:r>
                          <m:rPr>
                            <m:nor/>
                          </m:rPr>
                          <a:rPr lang="en-US" sz="2200" i="0">
                            <a:latin typeface="UTM Avo" panose="02040603050506020204" pitchFamily="18"/>
                            <a:ea typeface="Calibri" panose="020F0502020204030204" pitchFamily="34" charset="0"/>
                            <a:cs typeface="Arial" panose="020B0604020202020204" pitchFamily="34" charset="0"/>
                          </a:rPr>
                          <m:t>π</m:t>
                        </m:r>
                      </m:num>
                      <m:den>
                        <m:r>
                          <m:rPr>
                            <m:nor/>
                          </m:rPr>
                          <a:rPr lang="en-US" sz="2200" i="0">
                            <a:latin typeface="UTM Avo" panose="02040603050506020204" pitchFamily="18"/>
                            <a:ea typeface="Calibri" panose="020F0502020204030204" pitchFamily="34" charset="0"/>
                            <a:cs typeface="Arial" panose="020B0604020202020204" pitchFamily="34" charset="0"/>
                          </a:rPr>
                          <m:t>T</m:t>
                        </m:r>
                      </m:den>
                    </m:f>
                  </m:oMath>
                </a14:m>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a:latin typeface="UTM Avo" panose="02040603050506020204" pitchFamily="18"/>
                    <a:ea typeface="Calibri" panose="020F0502020204030204" pitchFamily="34" charset="0"/>
                    <a:cs typeface="Arial" panose="020B0604020202020204" pitchFamily="34" charset="0"/>
                  </a:rPr>
                  <a:t>= </a:t>
                </a:r>
                <a14:m>
                  <m:oMath xmlns:m="http://schemas.openxmlformats.org/officeDocument/2006/math">
                    <m:f>
                      <m:fPr>
                        <m:ctrlPr>
                          <a:rPr lang="en-US" sz="2200" i="1">
                            <a:latin typeface="Cambria Math" panose="02040503050406030204" pitchFamily="18" charset="0"/>
                            <a:ea typeface="Calibri" panose="020F0502020204030204" pitchFamily="34" charset="0"/>
                            <a:cs typeface="Arial" panose="020B0604020202020204" pitchFamily="34" charset="0"/>
                          </a:rPr>
                        </m:ctrlPr>
                      </m:fPr>
                      <m:num>
                        <m:r>
                          <m:rPr>
                            <m:nor/>
                          </m:rPr>
                          <a:rPr lang="en-US" sz="2200" i="0">
                            <a:latin typeface="UTM Avo" panose="02040603050506020204" pitchFamily="18"/>
                            <a:ea typeface="Calibri" panose="020F0502020204030204" pitchFamily="34" charset="0"/>
                            <a:cs typeface="Arial" panose="020B0604020202020204" pitchFamily="34" charset="0"/>
                          </a:rPr>
                          <m:t>2</m:t>
                        </m:r>
                        <m:r>
                          <m:rPr>
                            <m:nor/>
                          </m:rPr>
                          <a:rPr lang="en-US" sz="2200" b="0" i="0" smtClean="0">
                            <a:latin typeface="UTM Avo" panose="02040603050506020204" pitchFamily="18"/>
                            <a:ea typeface="Calibri" panose="020F0502020204030204" pitchFamily="34" charset="0"/>
                            <a:cs typeface="Arial" panose="020B0604020202020204" pitchFamily="34" charset="0"/>
                          </a:rPr>
                          <m:t> </m:t>
                        </m:r>
                        <m:r>
                          <m:rPr>
                            <m:nor/>
                          </m:rPr>
                          <a:rPr lang="en-US" sz="2200" i="0">
                            <a:latin typeface="UTM Avo" panose="02040603050506020204" pitchFamily="18"/>
                            <a:ea typeface="Calibri" panose="020F0502020204030204" pitchFamily="34" charset="0"/>
                            <a:cs typeface="Arial" panose="020B0604020202020204" pitchFamily="34" charset="0"/>
                          </a:rPr>
                          <m:t>.</m:t>
                        </m:r>
                        <m:r>
                          <m:rPr>
                            <m:nor/>
                          </m:rPr>
                          <a:rPr lang="en-US" sz="2200" b="0" i="0" smtClean="0">
                            <a:latin typeface="UTM Avo" panose="02040603050506020204" pitchFamily="18"/>
                            <a:ea typeface="Calibri" panose="020F0502020204030204" pitchFamily="34" charset="0"/>
                            <a:cs typeface="Arial" panose="020B0604020202020204" pitchFamily="34" charset="0"/>
                          </a:rPr>
                          <m:t> </m:t>
                        </m:r>
                        <m:r>
                          <m:rPr>
                            <m:nor/>
                          </m:rPr>
                          <a:rPr lang="en-US" sz="2200" i="0">
                            <a:latin typeface="UTM Avo" panose="02040603050506020204" pitchFamily="18"/>
                            <a:ea typeface="Calibri" panose="020F0502020204030204" pitchFamily="34" charset="0"/>
                            <a:cs typeface="Arial" panose="020B0604020202020204" pitchFamily="34" charset="0"/>
                          </a:rPr>
                          <m:t>3,14</m:t>
                        </m:r>
                      </m:num>
                      <m:den>
                        <m:r>
                          <m:rPr>
                            <m:nor/>
                          </m:rPr>
                          <a:rPr lang="en-US" sz="2200" i="0">
                            <a:latin typeface="UTM Avo" panose="02040603050506020204" pitchFamily="18"/>
                            <a:ea typeface="Calibri" panose="020F0502020204030204" pitchFamily="34" charset="0"/>
                            <a:cs typeface="Arial" panose="020B0604020202020204" pitchFamily="34" charset="0"/>
                          </a:rPr>
                          <m:t>86</m:t>
                        </m:r>
                        <m:r>
                          <m:rPr>
                            <m:nor/>
                          </m:rPr>
                          <a:rPr lang="en-US" sz="2200" b="0" i="0" smtClean="0">
                            <a:latin typeface="UTM Avo" panose="02040603050506020204" pitchFamily="18"/>
                            <a:ea typeface="Calibri" panose="020F0502020204030204" pitchFamily="34" charset="0"/>
                            <a:cs typeface="Arial" panose="020B0604020202020204" pitchFamily="34" charset="0"/>
                          </a:rPr>
                          <m:t> </m:t>
                        </m:r>
                        <m:r>
                          <m:rPr>
                            <m:nor/>
                          </m:rPr>
                          <a:rPr lang="en-US" sz="2200" i="0">
                            <a:latin typeface="UTM Avo" panose="02040603050506020204" pitchFamily="18"/>
                            <a:ea typeface="Calibri" panose="020F0502020204030204" pitchFamily="34" charset="0"/>
                            <a:cs typeface="Arial" panose="020B0604020202020204" pitchFamily="34" charset="0"/>
                          </a:rPr>
                          <m:t>400</m:t>
                        </m:r>
                      </m:den>
                    </m:f>
                  </m:oMath>
                </a14:m>
                <a:r>
                  <a:rPr lang="en-US" sz="2200" dirty="0">
                    <a:latin typeface="UTM Avo" panose="02040603050506020204" pitchFamily="18"/>
                    <a:ea typeface="Calibri" panose="020F0502020204030204" pitchFamily="34" charset="0"/>
                    <a:cs typeface="Arial" panose="020B0604020202020204" pitchFamily="34" charset="0"/>
                  </a:rPr>
                  <a:t> = 7,27 . </a:t>
                </a:r>
                <a14:m>
                  <m:oMath xmlns:m="http://schemas.openxmlformats.org/officeDocument/2006/math">
                    <m:sSup>
                      <m:sSupPr>
                        <m:ctrlPr>
                          <a:rPr lang="en-US" sz="2200" i="1">
                            <a:latin typeface="Cambria Math" panose="02040503050406030204" pitchFamily="18" charset="0"/>
                            <a:ea typeface="Calibri" panose="020F0502020204030204" pitchFamily="34" charset="0"/>
                            <a:cs typeface="Arial" panose="020B0604020202020204" pitchFamily="34" charset="0"/>
                          </a:rPr>
                        </m:ctrlPr>
                      </m:sSupPr>
                      <m:e>
                        <m:r>
                          <m:rPr>
                            <m:nor/>
                          </m:rPr>
                          <a:rPr lang="en-US" sz="2200" i="0">
                            <a:latin typeface="UTM Avo" panose="02040603050506020204" pitchFamily="18"/>
                            <a:ea typeface="Calibri" panose="020F0502020204030204" pitchFamily="34" charset="0"/>
                            <a:cs typeface="Arial" panose="020B0604020202020204" pitchFamily="34" charset="0"/>
                          </a:rPr>
                          <m:t>10</m:t>
                        </m:r>
                      </m:e>
                      <m:sup>
                        <m:r>
                          <m:rPr>
                            <m:nor/>
                          </m:rPr>
                          <a:rPr lang="en-US" sz="2200" i="0" baseline="30000">
                            <a:latin typeface="UTM Avo" panose="02040603050506020204" pitchFamily="18"/>
                            <a:ea typeface="Calibri" panose="020F0502020204030204" pitchFamily="34" charset="0"/>
                            <a:cs typeface="Arial" panose="020B0604020202020204" pitchFamily="34" charset="0"/>
                          </a:rPr>
                          <m:t>−5</m:t>
                        </m:r>
                      </m:sup>
                    </m:sSup>
                  </m:oMath>
                </a14:m>
                <a:r>
                  <a:rPr lang="en-US" sz="2200" dirty="0">
                    <a:latin typeface="UTM Avo" panose="02040603050506020204" pitchFamily="18"/>
                    <a:ea typeface="Calibri" panose="020F0502020204030204" pitchFamily="34" charset="0"/>
                    <a:cs typeface="Arial" panose="020B0604020202020204" pitchFamily="34" charset="0"/>
                  </a:rPr>
                  <a:t> (rad/s)</a:t>
                </a:r>
              </a:p>
            </p:txBody>
          </p:sp>
        </mc:Choice>
        <mc:Fallback xmlns="">
          <p:sp>
            <p:nvSpPr>
              <p:cNvPr id="3" name="TextBox 2">
                <a:extLst>
                  <a:ext uri="{FF2B5EF4-FFF2-40B4-BE49-F238E27FC236}">
                    <a16:creationId xmlns:a16="http://schemas.microsoft.com/office/drawing/2014/main" id="{F79728BD-4F48-38EA-DF13-B9A7888FA01C}"/>
                  </a:ext>
                </a:extLst>
              </p:cNvPr>
              <p:cNvSpPr txBox="1">
                <a:spLocks noRot="1" noChangeAspect="1" noMove="1" noResize="1" noEditPoints="1" noAdjustHandles="1" noChangeArrowheads="1" noChangeShapeType="1" noTextEdit="1"/>
              </p:cNvSpPr>
              <p:nvPr/>
            </p:nvSpPr>
            <p:spPr>
              <a:xfrm>
                <a:off x="1563978" y="3871225"/>
                <a:ext cx="9290075" cy="2402132"/>
              </a:xfrm>
              <a:prstGeom prst="rect">
                <a:avLst/>
              </a:prstGeom>
              <a:blipFill>
                <a:blip r:embed="rId3"/>
                <a:stretch>
                  <a:fillRect l="-853"/>
                </a:stretch>
              </a:blipFill>
            </p:spPr>
            <p:txBody>
              <a:bodyPr/>
              <a:lstStyle/>
              <a:p>
                <a:r>
                  <a:rPr lang="en-US">
                    <a:noFill/>
                  </a:rPr>
                  <a:t> </a:t>
                </a:r>
              </a:p>
            </p:txBody>
          </p:sp>
        </mc:Fallback>
      </mc:AlternateContent>
      <p:pic>
        <p:nvPicPr>
          <p:cNvPr id="4" name="Graphic 3">
            <a:extLst>
              <a:ext uri="{FF2B5EF4-FFF2-40B4-BE49-F238E27FC236}">
                <a16:creationId xmlns:a16="http://schemas.microsoft.com/office/drawing/2014/main" id="{F24D1437-0AE6-4A75-13F9-12A970253E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261326" flipV="1">
            <a:off x="-72214" y="3572134"/>
            <a:ext cx="1139189" cy="420447"/>
          </a:xfrm>
          <a:prstGeom prst="rect">
            <a:avLst/>
          </a:prstGeom>
        </p:spPr>
      </p:pic>
      <p:pic>
        <p:nvPicPr>
          <p:cNvPr id="5" name="Picture 3">
            <a:extLst>
              <a:ext uri="{FF2B5EF4-FFF2-40B4-BE49-F238E27FC236}">
                <a16:creationId xmlns:a16="http://schemas.microsoft.com/office/drawing/2014/main" id="{30ED0C57-CEE1-950A-FC98-1F7B070F2B1F}"/>
              </a:ext>
            </a:extLst>
          </p:cNvPr>
          <p:cNvPicPr>
            <a:picLocks noChangeAspect="1"/>
          </p:cNvPicPr>
          <p:nvPr/>
        </p:nvPicPr>
        <p:blipFill>
          <a:blip r:embed="rId6"/>
          <a:srcRect/>
          <a:stretch>
            <a:fillRect/>
          </a:stretch>
        </p:blipFill>
        <p:spPr>
          <a:xfrm>
            <a:off x="9854621" y="4579118"/>
            <a:ext cx="2316814" cy="2269425"/>
          </a:xfrm>
          <a:prstGeom prst="rect">
            <a:avLst/>
          </a:prstGeom>
        </p:spPr>
      </p:pic>
    </p:spTree>
    <p:extLst>
      <p:ext uri="{BB962C8B-B14F-4D97-AF65-F5344CB8AC3E}">
        <p14:creationId xmlns:p14="http://schemas.microsoft.com/office/powerpoint/2010/main" val="2621704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down)">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down)">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down)">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3908A6BE-6565-37FD-268B-1775E1C8097A}"/>
                  </a:ext>
                </a:extLst>
              </p:cNvPr>
              <p:cNvSpPr txBox="1"/>
              <p:nvPr/>
            </p:nvSpPr>
            <p:spPr>
              <a:xfrm>
                <a:off x="974915" y="2035776"/>
                <a:ext cx="10242170" cy="3552639"/>
              </a:xfrm>
              <a:prstGeom prst="rect">
                <a:avLst/>
              </a:prstGeom>
              <a:solidFill>
                <a:schemeClr val="accent1">
                  <a:lumMod val="20000"/>
                  <a:lumOff val="80000"/>
                </a:schemeClr>
              </a:solidFill>
              <a:ln w="28575">
                <a:solidFill>
                  <a:schemeClr val="accent1">
                    <a:lumMod val="60000"/>
                    <a:lumOff val="40000"/>
                  </a:schemeClr>
                </a:solidFill>
                <a:prstDash val="lgDash"/>
              </a:ln>
            </p:spPr>
            <p:txBody>
              <a:bodyPr wrap="square">
                <a:spAutoFit/>
              </a:bodyPr>
              <a:lstStyle/>
              <a:p>
                <a:pPr algn="just">
                  <a:lnSpc>
                    <a:spcPct val="150000"/>
                  </a:lnSpc>
                  <a:spcAft>
                    <a:spcPts val="504"/>
                  </a:spcAft>
                </a:pPr>
                <a:r>
                  <a:rPr lang="en-US" sz="2400" b="1" dirty="0" err="1">
                    <a:latin typeface="UTM Avo" panose="02040603050506020204" pitchFamily="18"/>
                    <a:ea typeface="Calibri" panose="020F0502020204030204" pitchFamily="34" charset="0"/>
                    <a:cs typeface="Arial" panose="020B0604020202020204" pitchFamily="34" charset="0"/>
                  </a:rPr>
                  <a:t>Câu</a:t>
                </a:r>
                <a:r>
                  <a:rPr lang="en-US" sz="2400" b="1" dirty="0">
                    <a:latin typeface="UTM Avo" panose="02040603050506020204" pitchFamily="18"/>
                    <a:ea typeface="Calibri" panose="020F0502020204030204" pitchFamily="34" charset="0"/>
                    <a:cs typeface="Arial" panose="020B0604020202020204" pitchFamily="34" charset="0"/>
                  </a:rPr>
                  <a:t> 2:</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Hỏa</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tinh</a:t>
                </a:r>
                <a:r>
                  <a:rPr lang="en-US" sz="2400" dirty="0">
                    <a:latin typeface="UTM Avo" panose="02040603050506020204" pitchFamily="18"/>
                    <a:ea typeface="Calibri" panose="020F0502020204030204" pitchFamily="34" charset="0"/>
                    <a:cs typeface="Arial" panose="020B0604020202020204" pitchFamily="34" charset="0"/>
                  </a:rPr>
                  <a:t> quay </a:t>
                </a:r>
                <a:r>
                  <a:rPr lang="en-US" sz="2400" dirty="0" err="1">
                    <a:latin typeface="UTM Avo" panose="02040603050506020204" pitchFamily="18"/>
                    <a:ea typeface="Calibri" panose="020F0502020204030204" pitchFamily="34" charset="0"/>
                    <a:cs typeface="Arial" panose="020B0604020202020204" pitchFamily="34" charset="0"/>
                  </a:rPr>
                  <a:t>quanh</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Mặt</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Trời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một</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vòng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hết</a:t>
                </a:r>
                <a:r>
                  <a:rPr lang="en-US" sz="2400" dirty="0">
                    <a:latin typeface="UTM Avo" panose="02040603050506020204" pitchFamily="18"/>
                    <a:ea typeface="Calibri" panose="020F0502020204030204" pitchFamily="34" charset="0"/>
                    <a:cs typeface="Arial" panose="020B0604020202020204" pitchFamily="34" charset="0"/>
                  </a:rPr>
                  <a:t> 687 </a:t>
                </a:r>
                <a:r>
                  <a:rPr lang="en-US" sz="2400" dirty="0" err="1">
                    <a:latin typeface="UTM Avo" panose="02040603050506020204" pitchFamily="18"/>
                    <a:ea typeface="Calibri" panose="020F0502020204030204" pitchFamily="34" charset="0"/>
                    <a:cs typeface="Arial" panose="020B0604020202020204" pitchFamily="34" charset="0"/>
                  </a:rPr>
                  <a:t>ngày</a:t>
                </a:r>
                <a:r>
                  <a:rPr lang="en-US" sz="2400" dirty="0">
                    <a:latin typeface="UTM Avo" panose="02040603050506020204" pitchFamily="18"/>
                    <a:ea typeface="Calibri" panose="020F0502020204030204" pitchFamily="34" charset="0"/>
                    <a:cs typeface="Arial" panose="020B0604020202020204" pitchFamily="34" charset="0"/>
                  </a:rPr>
                  <a:t>, ở </a:t>
                </a:r>
                <a:r>
                  <a:rPr lang="en-US" sz="2400" dirty="0" err="1">
                    <a:latin typeface="UTM Avo" panose="02040603050506020204" pitchFamily="18"/>
                    <a:ea typeface="Calibri" panose="020F0502020204030204" pitchFamily="34" charset="0"/>
                    <a:cs typeface="Arial" panose="020B0604020202020204" pitchFamily="34" charset="0"/>
                  </a:rPr>
                  <a:t>khoảng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cách</a:t>
                </a:r>
                <a:r>
                  <a:rPr lang="en-US" sz="2400" dirty="0">
                    <a:latin typeface="UTM Avo" panose="02040603050506020204" pitchFamily="18"/>
                    <a:ea typeface="Calibri" panose="020F0502020204030204" pitchFamily="34" charset="0"/>
                    <a:cs typeface="Arial" panose="020B0604020202020204" pitchFamily="34" charset="0"/>
                  </a:rPr>
                  <a:t> 2,3. </a:t>
                </a:r>
                <a14:m>
                  <m:oMath xmlns:m="http://schemas.openxmlformats.org/officeDocument/2006/math">
                    <m:sSup>
                      <m:sSupPr>
                        <m:ctrlPr>
                          <a:rPr lang="en-US" sz="2400" i="1">
                            <a:latin typeface="Cambria Math" panose="02040503050406030204" pitchFamily="18" charset="0"/>
                            <a:ea typeface="Calibri" panose="020F0502020204030204" pitchFamily="34" charset="0"/>
                            <a:cs typeface="Arial" panose="020B0604020202020204" pitchFamily="34" charset="0"/>
                          </a:rPr>
                        </m:ctrlPr>
                      </m:sSupPr>
                      <m:e>
                        <m:r>
                          <m:rPr>
                            <m:nor/>
                          </m:rPr>
                          <a:rPr lang="en-US" sz="2400" i="0">
                            <a:latin typeface="UTM Avo" panose="02040603050506020204" pitchFamily="18"/>
                            <a:ea typeface="Calibri" panose="020F0502020204030204" pitchFamily="34" charset="0"/>
                            <a:cs typeface="Arial" panose="020B0604020202020204" pitchFamily="34" charset="0"/>
                          </a:rPr>
                          <m:t>10</m:t>
                        </m:r>
                      </m:e>
                      <m:sup>
                        <m:r>
                          <m:rPr>
                            <m:nor/>
                          </m:rPr>
                          <a:rPr lang="en-US" sz="2400" i="0" baseline="30000">
                            <a:latin typeface="UTM Avo" panose="02040603050506020204" pitchFamily="18"/>
                            <a:ea typeface="Calibri" panose="020F0502020204030204" pitchFamily="34" charset="0"/>
                            <a:cs typeface="Arial" panose="020B0604020202020204" pitchFamily="34" charset="0"/>
                          </a:rPr>
                          <m:t>11</m:t>
                        </m:r>
                      </m:sup>
                    </m:sSup>
                  </m:oMath>
                </a14:m>
                <a:r>
                  <a:rPr lang="en-US" sz="2400" dirty="0">
                    <a:latin typeface="UTM Avo" panose="02040603050506020204" pitchFamily="18"/>
                    <a:ea typeface="Calibri" panose="020F0502020204030204" pitchFamily="34" charset="0"/>
                    <a:cs typeface="Arial" panose="020B0604020202020204" pitchFamily="34" charset="0"/>
                  </a:rPr>
                  <a:t> m . </a:t>
                </a:r>
                <a:r>
                  <a:rPr lang="en-US" sz="2400" dirty="0" err="1">
                    <a:latin typeface="UTM Avo" panose="02040603050506020204" pitchFamily="18"/>
                    <a:ea typeface="Calibri" panose="020F0502020204030204" pitchFamily="34" charset="0"/>
                    <a:cs typeface="Arial" panose="020B0604020202020204" pitchFamily="34" charset="0"/>
                  </a:rPr>
                  <a:t>Khối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lượng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của</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Hỏa</a:t>
                </a:r>
                <a:r>
                  <a:rPr lang="en-US" sz="2400" dirty="0">
                    <a:latin typeface="UTM Avo" panose="02040603050506020204" pitchFamily="18"/>
                    <a:ea typeface="Calibri" panose="020F0502020204030204" pitchFamily="34" charset="0"/>
                    <a:cs typeface="Arial" panose="020B0604020202020204" pitchFamily="34" charset="0"/>
                  </a:rPr>
                  <a:t> Tinh. </a:t>
                </a:r>
                <a:r>
                  <a:rPr lang="en-US" sz="2400" dirty="0" err="1">
                    <a:latin typeface="UTM Avo" panose="02040603050506020204" pitchFamily="18"/>
                    <a:ea typeface="Calibri" panose="020F0502020204030204" pitchFamily="34" charset="0"/>
                    <a:cs typeface="Arial" panose="020B0604020202020204" pitchFamily="34" charset="0"/>
                  </a:rPr>
                  <a:t>Khối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lượng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của</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Hỏa</a:t>
                </a:r>
                <a:r>
                  <a:rPr lang="en-US" sz="2400" dirty="0">
                    <a:latin typeface="UTM Avo" panose="02040603050506020204" pitchFamily="18"/>
                    <a:ea typeface="Calibri" panose="020F0502020204030204" pitchFamily="34" charset="0"/>
                    <a:cs typeface="Arial" panose="020B0604020202020204" pitchFamily="34" charset="0"/>
                  </a:rPr>
                  <a:t> Tinh </a:t>
                </a:r>
                <a:r>
                  <a:rPr lang="en-US" sz="2400" dirty="0" err="1">
                    <a:latin typeface="UTM Avo" panose="02040603050506020204" pitchFamily="18"/>
                    <a:ea typeface="Calibri" panose="020F0502020204030204" pitchFamily="34" charset="0"/>
                    <a:cs typeface="Arial" panose="020B0604020202020204" pitchFamily="34" charset="0"/>
                  </a:rPr>
                  <a:t>là</a:t>
                </a:r>
                <a:r>
                  <a:rPr lang="en-US" sz="2400" dirty="0">
                    <a:latin typeface="UTM Avo" panose="02040603050506020204" pitchFamily="18"/>
                    <a:ea typeface="Calibri" panose="020F0502020204030204" pitchFamily="34" charset="0"/>
                    <a:cs typeface="Arial" panose="020B0604020202020204" pitchFamily="34" charset="0"/>
                  </a:rPr>
                  <a:t> 6,4 .</a:t>
                </a:r>
                <a14:m>
                  <m:oMath xmlns:m="http://schemas.openxmlformats.org/officeDocument/2006/math">
                    <m:sSup>
                      <m:sSupPr>
                        <m:ctrlPr>
                          <a:rPr lang="en-US" sz="2400" i="1">
                            <a:latin typeface="Cambria Math" panose="02040503050406030204" pitchFamily="18" charset="0"/>
                            <a:ea typeface="Calibri" panose="020F0502020204030204" pitchFamily="34" charset="0"/>
                            <a:cs typeface="Arial" panose="020B0604020202020204" pitchFamily="34" charset="0"/>
                          </a:rPr>
                        </m:ctrlPr>
                      </m:sSupPr>
                      <m:e>
                        <m:r>
                          <m:rPr>
                            <m:nor/>
                          </m:rPr>
                          <a:rPr lang="en-US" sz="2400" i="0">
                            <a:latin typeface="UTM Avo" panose="02040603050506020204" pitchFamily="18"/>
                            <a:ea typeface="Calibri" panose="020F0502020204030204" pitchFamily="34" charset="0"/>
                            <a:cs typeface="Arial" panose="020B0604020202020204" pitchFamily="34" charset="0"/>
                          </a:rPr>
                          <m:t>10</m:t>
                        </m:r>
                      </m:e>
                      <m:sup>
                        <m:r>
                          <m:rPr>
                            <m:nor/>
                          </m:rPr>
                          <a:rPr lang="en-US" sz="2400" i="0" baseline="30000">
                            <a:latin typeface="UTM Avo" panose="02040603050506020204" pitchFamily="18"/>
                            <a:ea typeface="Calibri" panose="020F0502020204030204" pitchFamily="34" charset="0"/>
                            <a:cs typeface="Arial" panose="020B0604020202020204" pitchFamily="34" charset="0"/>
                          </a:rPr>
                          <m:t>23</m:t>
                        </m:r>
                      </m:sup>
                    </m:sSup>
                  </m:oMath>
                </a14:m>
                <a:r>
                  <a:rPr lang="en-US" sz="2400" dirty="0">
                    <a:latin typeface="UTM Avo" panose="02040603050506020204" pitchFamily="18"/>
                    <a:ea typeface="Calibri" panose="020F0502020204030204" pitchFamily="34" charset="0"/>
                    <a:cs typeface="Arial" panose="020B0604020202020204" pitchFamily="34" charset="0"/>
                  </a:rPr>
                  <a:t> kg. </a:t>
                </a:r>
                <a:r>
                  <a:rPr lang="en-US" sz="2400" dirty="0" err="1">
                    <a:latin typeface="UTM Avo" panose="02040603050506020204" pitchFamily="18"/>
                    <a:ea typeface="Calibri" panose="020F0502020204030204" pitchFamily="34" charset="0"/>
                    <a:cs typeface="Arial" panose="020B0604020202020204" pitchFamily="34" charset="0"/>
                  </a:rPr>
                  <a:t>Tính</a:t>
                </a:r>
                <a:r>
                  <a:rPr lang="en-US" sz="2400" dirty="0">
                    <a:latin typeface="UTM Avo" panose="02040603050506020204" pitchFamily="18"/>
                    <a:ea typeface="Calibri" panose="020F0502020204030204" pitchFamily="34" charset="0"/>
                    <a:cs typeface="Arial" panose="020B0604020202020204" pitchFamily="34" charset="0"/>
                  </a:rPr>
                  <a:t>:</a:t>
                </a:r>
              </a:p>
              <a:p>
                <a:pPr algn="just">
                  <a:lnSpc>
                    <a:spcPct val="150000"/>
                  </a:lnSpc>
                  <a:spcAft>
                    <a:spcPts val="504"/>
                  </a:spcAft>
                </a:pPr>
                <a:r>
                  <a:rPr lang="en-US" sz="2400" dirty="0">
                    <a:latin typeface="UTM Avo" panose="02040603050506020204" pitchFamily="18"/>
                    <a:ea typeface="Calibri" panose="020F0502020204030204" pitchFamily="34" charset="0"/>
                    <a:cs typeface="Arial" panose="020B0604020202020204" pitchFamily="34" charset="0"/>
                  </a:rPr>
                  <a:t>a. </a:t>
                </a:r>
                <a:r>
                  <a:rPr lang="en-US" sz="2400" dirty="0" err="1">
                    <a:latin typeface="UTM Avo" panose="02040603050506020204" pitchFamily="18"/>
                    <a:ea typeface="Calibri" panose="020F0502020204030204" pitchFamily="34" charset="0"/>
                    <a:cs typeface="Arial" panose="020B0604020202020204" pitchFamily="34" charset="0"/>
                  </a:rPr>
                  <a:t>Tốc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độ</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trên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quỹ</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đạo</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của</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Hỏa</a:t>
                </a:r>
                <a:r>
                  <a:rPr lang="en-US" sz="2400" dirty="0">
                    <a:latin typeface="UTM Avo" panose="02040603050506020204" pitchFamily="18"/>
                    <a:ea typeface="Calibri" panose="020F0502020204030204" pitchFamily="34" charset="0"/>
                    <a:cs typeface="Arial" panose="020B0604020202020204" pitchFamily="34" charset="0"/>
                  </a:rPr>
                  <a:t> Tinh.</a:t>
                </a:r>
              </a:p>
              <a:p>
                <a:pPr algn="just">
                  <a:lnSpc>
                    <a:spcPct val="150000"/>
                  </a:lnSpc>
                  <a:spcAft>
                    <a:spcPts val="504"/>
                  </a:spcAft>
                </a:pPr>
                <a:r>
                  <a:rPr lang="en-US" sz="2400" dirty="0">
                    <a:latin typeface="UTM Avo" panose="02040603050506020204" pitchFamily="18"/>
                    <a:ea typeface="Calibri" panose="020F0502020204030204" pitchFamily="34" charset="0"/>
                    <a:cs typeface="Arial" panose="020B0604020202020204" pitchFamily="34" charset="0"/>
                  </a:rPr>
                  <a:t>b. Gia </a:t>
                </a:r>
                <a:r>
                  <a:rPr lang="en-US" sz="2400" dirty="0" err="1">
                    <a:latin typeface="UTM Avo" panose="02040603050506020204" pitchFamily="18"/>
                    <a:ea typeface="Calibri" panose="020F0502020204030204" pitchFamily="34" charset="0"/>
                    <a:cs typeface="Arial" panose="020B0604020202020204" pitchFamily="34" charset="0"/>
                  </a:rPr>
                  <a:t>tốc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hướng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tâm</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của</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Hỏa</a:t>
                </a:r>
                <a:r>
                  <a:rPr lang="en-US" sz="2400" dirty="0">
                    <a:latin typeface="UTM Avo" panose="02040603050506020204" pitchFamily="18"/>
                    <a:ea typeface="Calibri" panose="020F0502020204030204" pitchFamily="34" charset="0"/>
                    <a:cs typeface="Arial" panose="020B0604020202020204" pitchFamily="34" charset="0"/>
                  </a:rPr>
                  <a:t> Tinh.</a:t>
                </a:r>
              </a:p>
              <a:p>
                <a:pPr algn="just">
                  <a:lnSpc>
                    <a:spcPct val="150000"/>
                  </a:lnSpc>
                  <a:spcAft>
                    <a:spcPts val="504"/>
                  </a:spcAft>
                </a:pPr>
                <a:r>
                  <a:rPr lang="en-US" sz="2400" dirty="0">
                    <a:latin typeface="UTM Avo" panose="02040603050506020204" pitchFamily="18"/>
                    <a:ea typeface="Calibri" panose="020F0502020204030204" pitchFamily="34" charset="0"/>
                    <a:cs typeface="Arial" panose="020B0604020202020204" pitchFamily="34" charset="0"/>
                  </a:rPr>
                  <a:t>c. </a:t>
                </a:r>
                <a:r>
                  <a:rPr lang="en-US" sz="2400" dirty="0" err="1">
                    <a:latin typeface="UTM Avo" panose="02040603050506020204" pitchFamily="18"/>
                    <a:ea typeface="Calibri" panose="020F0502020204030204" pitchFamily="34" charset="0"/>
                    <a:cs typeface="Arial" panose="020B0604020202020204" pitchFamily="34" charset="0"/>
                  </a:rPr>
                  <a:t>Lực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hấp</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dẫn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mà</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Mặt</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Trời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tác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dụng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lên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Hỏa</a:t>
                </a:r>
                <a:r>
                  <a:rPr lang="en-US" sz="2400" dirty="0">
                    <a:latin typeface="UTM Avo" panose="02040603050506020204" pitchFamily="18"/>
                    <a:ea typeface="Calibri" panose="020F0502020204030204" pitchFamily="34" charset="0"/>
                    <a:cs typeface="Arial" panose="020B0604020202020204" pitchFamily="34" charset="0"/>
                  </a:rPr>
                  <a:t> Tinh.</a:t>
                </a:r>
              </a:p>
            </p:txBody>
          </p:sp>
        </mc:Choice>
        <mc:Fallback>
          <p:sp>
            <p:nvSpPr>
              <p:cNvPr id="2" name="TextBox 1">
                <a:extLst>
                  <a:ext uri="{FF2B5EF4-FFF2-40B4-BE49-F238E27FC236}">
                    <a16:creationId xmlns:a16="http://schemas.microsoft.com/office/drawing/2014/main" id="{3908A6BE-6565-37FD-268B-1775E1C8097A}"/>
                  </a:ext>
                </a:extLst>
              </p:cNvPr>
              <p:cNvSpPr txBox="1">
                <a:spLocks noRot="1" noChangeAspect="1" noMove="1" noResize="1" noEditPoints="1" noAdjustHandles="1" noChangeArrowheads="1" noChangeShapeType="1" noTextEdit="1"/>
              </p:cNvSpPr>
              <p:nvPr/>
            </p:nvSpPr>
            <p:spPr>
              <a:xfrm>
                <a:off x="974915" y="2035776"/>
                <a:ext cx="10242170" cy="3552639"/>
              </a:xfrm>
              <a:prstGeom prst="rect">
                <a:avLst/>
              </a:prstGeom>
              <a:blipFill>
                <a:blip r:embed="rId3"/>
                <a:stretch>
                  <a:fillRect l="-831" r="-712" b="-2721"/>
                </a:stretch>
              </a:blipFill>
              <a:ln w="28575">
                <a:solidFill>
                  <a:schemeClr val="accent1">
                    <a:lumMod val="60000"/>
                    <a:lumOff val="40000"/>
                  </a:schemeClr>
                </a:solidFill>
                <a:prstDash val="lgDash"/>
              </a:ln>
            </p:spPr>
            <p:txBody>
              <a:bodyPr/>
              <a:lstStyle/>
              <a:p>
                <a:r>
                  <a:rPr lang="en-US">
                    <a:noFill/>
                  </a:rPr>
                  <a:t> </a:t>
                </a:r>
              </a:p>
            </p:txBody>
          </p:sp>
        </mc:Fallback>
      </mc:AlternateContent>
    </p:spTree>
    <p:extLst>
      <p:ext uri="{BB962C8B-B14F-4D97-AF65-F5344CB8AC3E}">
        <p14:creationId xmlns:p14="http://schemas.microsoft.com/office/powerpoint/2010/main" val="2784012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4957517B-23EA-33EC-A213-F4051FAD91EF}"/>
                  </a:ext>
                </a:extLst>
              </p:cNvPr>
              <p:cNvSpPr txBox="1"/>
              <p:nvPr/>
            </p:nvSpPr>
            <p:spPr>
              <a:xfrm>
                <a:off x="2307619" y="2133681"/>
                <a:ext cx="9293157" cy="4539769"/>
              </a:xfrm>
              <a:prstGeom prst="rect">
                <a:avLst/>
              </a:prstGeom>
              <a:noFill/>
            </p:spPr>
            <p:txBody>
              <a:bodyPr wrap="square">
                <a:spAutoFit/>
              </a:bodyPr>
              <a:lstStyle/>
              <a:p>
                <a:pPr algn="just">
                  <a:lnSpc>
                    <a:spcPct val="150000"/>
                  </a:lnSpc>
                  <a:spcAft>
                    <a:spcPts val="504"/>
                  </a:spcAft>
                </a:pPr>
                <a:r>
                  <a:rPr lang="en-US" sz="2016" dirty="0">
                    <a:latin typeface="UTM Avo" panose="02040603050506020204" pitchFamily="18"/>
                    <a:ea typeface="Calibri" panose="020F0502020204030204" pitchFamily="34" charset="0"/>
                    <a:cs typeface="Arial" panose="020B0604020202020204" pitchFamily="34" charset="0"/>
                  </a:rPr>
                  <a:t>T = 687 </a:t>
                </a:r>
                <a:r>
                  <a:rPr lang="en-US" sz="2016" dirty="0" err="1">
                    <a:latin typeface="UTM Avo" panose="02040603050506020204" pitchFamily="18"/>
                    <a:ea typeface="Calibri" panose="020F0502020204030204" pitchFamily="34" charset="0"/>
                    <a:cs typeface="Arial" panose="020B0604020202020204" pitchFamily="34" charset="0"/>
                  </a:rPr>
                  <a:t>ngày</a:t>
                </a:r>
                <a:r>
                  <a:rPr lang="en-US" sz="2016" dirty="0">
                    <a:latin typeface="UTM Avo" panose="02040603050506020204" pitchFamily="18"/>
                    <a:ea typeface="Calibri" panose="020F0502020204030204" pitchFamily="34" charset="0"/>
                    <a:cs typeface="Arial" panose="020B0604020202020204" pitchFamily="34" charset="0"/>
                  </a:rPr>
                  <a:t> = 59 356 800 s</a:t>
                </a:r>
              </a:p>
              <a:p>
                <a:pPr algn="just">
                  <a:lnSpc>
                    <a:spcPct val="150000"/>
                  </a:lnSpc>
                  <a:spcAft>
                    <a:spcPts val="504"/>
                  </a:spcAft>
                </a:pPr>
                <a:r>
                  <a:rPr lang="en-US" sz="2016" dirty="0">
                    <a:latin typeface="UTM Avo" panose="02040603050506020204" pitchFamily="18"/>
                    <a:ea typeface="Calibri" panose="020F0502020204030204" pitchFamily="34" charset="0"/>
                    <a:cs typeface="Arial" panose="020B0604020202020204" pitchFamily="34" charset="0"/>
                  </a:rPr>
                  <a:t>a. </a:t>
                </a:r>
                <a:r>
                  <a:rPr lang="en-US" sz="2016" dirty="0" err="1">
                    <a:latin typeface="UTM Avo" panose="02040603050506020204" pitchFamily="18"/>
                    <a:ea typeface="Calibri" panose="020F0502020204030204" pitchFamily="34" charset="0"/>
                    <a:cs typeface="Arial" panose="020B0604020202020204" pitchFamily="34" charset="0"/>
                  </a:rPr>
                  <a:t>Tốc</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độ</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trên</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quỹ</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đạo</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của</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Hỏa</a:t>
                </a:r>
                <a:r>
                  <a:rPr lang="en-US" sz="2016" dirty="0">
                    <a:latin typeface="UTM Avo" panose="02040603050506020204" pitchFamily="18"/>
                    <a:ea typeface="Calibri" panose="020F0502020204030204" pitchFamily="34" charset="0"/>
                    <a:cs typeface="Arial" panose="020B0604020202020204" pitchFamily="34" charset="0"/>
                  </a:rPr>
                  <a:t> Tinh </a:t>
                </a:r>
                <a:r>
                  <a:rPr lang="en-US" sz="2016" dirty="0" err="1">
                    <a:latin typeface="UTM Avo" panose="02040603050506020204" pitchFamily="18"/>
                    <a:ea typeface="Calibri" panose="020F0502020204030204" pitchFamily="34" charset="0"/>
                    <a:cs typeface="Arial" panose="020B0604020202020204" pitchFamily="34" charset="0"/>
                  </a:rPr>
                  <a:t>là</a:t>
                </a:r>
                <a:r>
                  <a:rPr lang="en-US" sz="2016" dirty="0">
                    <a:latin typeface="UTM Avo" panose="02040603050506020204" pitchFamily="18"/>
                    <a:ea typeface="Calibri" panose="020F0502020204030204" pitchFamily="34" charset="0"/>
                    <a:cs typeface="Arial" panose="020B0604020202020204" pitchFamily="34" charset="0"/>
                  </a:rPr>
                  <a:t>: </a:t>
                </a:r>
              </a:p>
              <a:p>
                <a:pPr algn="ctr">
                  <a:lnSpc>
                    <a:spcPct val="150000"/>
                  </a:lnSpc>
                  <a:spcAft>
                    <a:spcPts val="504"/>
                  </a:spcAft>
                </a:pPr>
                <a:r>
                  <a:rPr lang="en-US" sz="2016" dirty="0">
                    <a:latin typeface="UTM Avo" panose="02040603050506020204" pitchFamily="18"/>
                    <a:ea typeface="Calibri" panose="020F0502020204030204" pitchFamily="34" charset="0"/>
                    <a:cs typeface="Arial" panose="020B0604020202020204" pitchFamily="34" charset="0"/>
                  </a:rPr>
                  <a:t>v =</a:t>
                </a:r>
                <a:r>
                  <a:rPr lang="vi-VN" sz="2016" dirty="0">
                    <a:latin typeface="UTM Avo" panose="02040603050506020204" pitchFamily="18"/>
                    <a:ea typeface="Calibri" panose="020F0502020204030204" pitchFamily="34" charset="0"/>
                    <a:cs typeface="Arial" panose="020B0604020202020204" pitchFamily="34" charset="0"/>
                  </a:rPr>
                  <a:t>  </a:t>
                </a:r>
                <a14:m>
                  <m:oMath xmlns:m="http://schemas.openxmlformats.org/officeDocument/2006/math">
                    <m:f>
                      <m:fPr>
                        <m:ctrlPr>
                          <a:rPr lang="en-US" sz="2016" i="1">
                            <a:latin typeface="Cambria Math" panose="02040503050406030204" pitchFamily="18" charset="0"/>
                            <a:ea typeface="Calibri" panose="020F0502020204030204" pitchFamily="34" charset="0"/>
                            <a:cs typeface="Arial" panose="020B0604020202020204" pitchFamily="34" charset="0"/>
                          </a:rPr>
                        </m:ctrlPr>
                      </m:fPr>
                      <m:num>
                        <m:r>
                          <m:rPr>
                            <m:nor/>
                          </m:rPr>
                          <a:rPr lang="en-US" sz="2016" i="0">
                            <a:latin typeface="UTM Avo" panose="02040603050506020204" pitchFamily="18"/>
                            <a:ea typeface="Calibri" panose="020F0502020204030204" pitchFamily="34" charset="0"/>
                            <a:cs typeface="Arial" panose="020B0604020202020204" pitchFamily="34" charset="0"/>
                          </a:rPr>
                          <m:t>2</m:t>
                        </m:r>
                        <m:r>
                          <m:rPr>
                            <m:nor/>
                          </m:rPr>
                          <a:rPr lang="en-US" sz="2016" i="0">
                            <a:latin typeface="UTM Avo" panose="02040603050506020204" pitchFamily="18"/>
                            <a:ea typeface="Calibri" panose="020F0502020204030204" pitchFamily="34" charset="0"/>
                            <a:cs typeface="Arial" panose="020B0604020202020204" pitchFamily="34" charset="0"/>
                          </a:rPr>
                          <m:t>π</m:t>
                        </m:r>
                        <m:r>
                          <m:rPr>
                            <m:nor/>
                          </m:rPr>
                          <a:rPr lang="en-US" sz="2016" i="0">
                            <a:latin typeface="UTM Avo" panose="02040603050506020204" pitchFamily="18"/>
                            <a:ea typeface="Calibri" panose="020F0502020204030204" pitchFamily="34" charset="0"/>
                            <a:cs typeface="Arial" panose="020B0604020202020204" pitchFamily="34" charset="0"/>
                          </a:rPr>
                          <m:t>.</m:t>
                        </m:r>
                        <m:r>
                          <m:rPr>
                            <m:nor/>
                          </m:rPr>
                          <a:rPr lang="en-US" sz="2016" i="0">
                            <a:latin typeface="UTM Avo" panose="02040603050506020204" pitchFamily="18"/>
                            <a:ea typeface="Calibri" panose="020F0502020204030204" pitchFamily="34" charset="0"/>
                            <a:cs typeface="Arial" panose="020B0604020202020204" pitchFamily="34" charset="0"/>
                          </a:rPr>
                          <m:t>r</m:t>
                        </m:r>
                      </m:num>
                      <m:den>
                        <m:r>
                          <m:rPr>
                            <m:nor/>
                          </m:rPr>
                          <a:rPr lang="en-US" sz="2016" i="0">
                            <a:latin typeface="UTM Avo" panose="02040603050506020204" pitchFamily="18"/>
                            <a:ea typeface="Calibri" panose="020F0502020204030204" pitchFamily="34" charset="0"/>
                            <a:cs typeface="Arial" panose="020B0604020202020204" pitchFamily="34" charset="0"/>
                          </a:rPr>
                          <m:t>T</m:t>
                        </m:r>
                      </m:den>
                    </m:f>
                    <m:r>
                      <m:rPr>
                        <m:nor/>
                      </m:rPr>
                      <a:rPr lang="en-US" sz="2016" i="0">
                        <a:latin typeface="UTM Avo" panose="02040603050506020204" pitchFamily="18"/>
                        <a:ea typeface="Calibri" panose="020F0502020204030204" pitchFamily="34" charset="0"/>
                        <a:cs typeface="Arial" panose="020B0604020202020204" pitchFamily="34" charset="0"/>
                      </a:rPr>
                      <m:t> </m:t>
                    </m:r>
                  </m:oMath>
                </a14:m>
                <a:r>
                  <a:rPr lang="en-US" sz="2016" dirty="0">
                    <a:latin typeface="UTM Avo" panose="02040603050506020204" pitchFamily="18"/>
                    <a:ea typeface="Calibri" panose="020F0502020204030204" pitchFamily="34" charset="0"/>
                    <a:cs typeface="Arial" panose="020B0604020202020204" pitchFamily="34" charset="0"/>
                  </a:rPr>
                  <a:t>= </a:t>
                </a:r>
                <a14:m>
                  <m:oMath xmlns:m="http://schemas.openxmlformats.org/officeDocument/2006/math">
                    <m:f>
                      <m:fPr>
                        <m:ctrlPr>
                          <a:rPr lang="en-US" sz="2016" i="1">
                            <a:latin typeface="Cambria Math" panose="02040503050406030204" pitchFamily="18" charset="0"/>
                            <a:ea typeface="Calibri" panose="020F0502020204030204" pitchFamily="34" charset="0"/>
                            <a:cs typeface="Arial" panose="020B0604020202020204" pitchFamily="34" charset="0"/>
                          </a:rPr>
                        </m:ctrlPr>
                      </m:fPr>
                      <m:num>
                        <m:r>
                          <m:rPr>
                            <m:nor/>
                          </m:rPr>
                          <a:rPr lang="en-US" sz="2016" i="0">
                            <a:latin typeface="UTM Avo" panose="02040603050506020204" pitchFamily="18"/>
                            <a:ea typeface="Calibri" panose="020F0502020204030204" pitchFamily="34" charset="0"/>
                            <a:cs typeface="Arial" panose="020B0604020202020204" pitchFamily="34" charset="0"/>
                          </a:rPr>
                          <m:t>2</m:t>
                        </m:r>
                        <m:r>
                          <m:rPr>
                            <m:nor/>
                          </m:rPr>
                          <a:rPr lang="en-US" sz="2016" b="0" i="0" smtClean="0">
                            <a:latin typeface="UTM Avo" panose="02040603050506020204" pitchFamily="18"/>
                            <a:ea typeface="Calibri" panose="020F0502020204030204" pitchFamily="34" charset="0"/>
                            <a:cs typeface="Arial" panose="020B0604020202020204" pitchFamily="34" charset="0"/>
                          </a:rPr>
                          <m:t> </m:t>
                        </m:r>
                        <m:r>
                          <m:rPr>
                            <m:nor/>
                          </m:rPr>
                          <a:rPr lang="en-US" sz="2016" i="0">
                            <a:latin typeface="UTM Avo" panose="02040603050506020204" pitchFamily="18"/>
                            <a:ea typeface="Calibri" panose="020F0502020204030204" pitchFamily="34" charset="0"/>
                            <a:cs typeface="Arial" panose="020B0604020202020204" pitchFamily="34" charset="0"/>
                          </a:rPr>
                          <m:t>.</m:t>
                        </m:r>
                        <m:r>
                          <m:rPr>
                            <m:nor/>
                          </m:rPr>
                          <a:rPr lang="en-US" sz="2016" b="0" i="0" smtClean="0">
                            <a:latin typeface="UTM Avo" panose="02040603050506020204" pitchFamily="18"/>
                            <a:ea typeface="Calibri" panose="020F0502020204030204" pitchFamily="34" charset="0"/>
                            <a:cs typeface="Arial" panose="020B0604020202020204" pitchFamily="34" charset="0"/>
                          </a:rPr>
                          <m:t> </m:t>
                        </m:r>
                        <m:r>
                          <m:rPr>
                            <m:nor/>
                          </m:rPr>
                          <a:rPr lang="en-US" sz="2016" i="0">
                            <a:latin typeface="UTM Avo" panose="02040603050506020204" pitchFamily="18"/>
                            <a:ea typeface="Calibri" panose="020F0502020204030204" pitchFamily="34" charset="0"/>
                            <a:cs typeface="Arial" panose="020B0604020202020204" pitchFamily="34" charset="0"/>
                          </a:rPr>
                          <m:t>3,14</m:t>
                        </m:r>
                        <m:r>
                          <m:rPr>
                            <m:nor/>
                          </m:rPr>
                          <a:rPr lang="en-US" sz="2016" b="0" i="0" smtClean="0">
                            <a:latin typeface="UTM Avo" panose="02040603050506020204" pitchFamily="18"/>
                            <a:ea typeface="Calibri" panose="020F0502020204030204" pitchFamily="34" charset="0"/>
                            <a:cs typeface="Arial" panose="020B0604020202020204" pitchFamily="34" charset="0"/>
                          </a:rPr>
                          <m:t> </m:t>
                        </m:r>
                        <m:r>
                          <m:rPr>
                            <m:nor/>
                          </m:rPr>
                          <a:rPr lang="en-US" sz="2016" i="0">
                            <a:latin typeface="UTM Avo" panose="02040603050506020204" pitchFamily="18"/>
                            <a:ea typeface="Calibri" panose="020F0502020204030204" pitchFamily="34" charset="0"/>
                            <a:cs typeface="Arial" panose="020B0604020202020204" pitchFamily="34" charset="0"/>
                          </a:rPr>
                          <m:t>.</m:t>
                        </m:r>
                        <m:r>
                          <m:rPr>
                            <m:nor/>
                          </m:rPr>
                          <a:rPr lang="en-US" sz="2016" b="0" i="0" smtClean="0">
                            <a:latin typeface="UTM Avo" panose="02040603050506020204" pitchFamily="18"/>
                            <a:ea typeface="Calibri" panose="020F0502020204030204" pitchFamily="34" charset="0"/>
                            <a:cs typeface="Arial" panose="020B0604020202020204" pitchFamily="34" charset="0"/>
                          </a:rPr>
                          <m:t> </m:t>
                        </m:r>
                        <m:r>
                          <m:rPr>
                            <m:nor/>
                          </m:rPr>
                          <a:rPr lang="en-US" sz="2016" i="0">
                            <a:latin typeface="UTM Avo" panose="02040603050506020204" pitchFamily="18"/>
                            <a:ea typeface="Calibri" panose="020F0502020204030204" pitchFamily="34" charset="0"/>
                            <a:cs typeface="Arial" panose="020B0604020202020204" pitchFamily="34" charset="0"/>
                          </a:rPr>
                          <m:t>2,3</m:t>
                        </m:r>
                        <m:r>
                          <m:rPr>
                            <m:nor/>
                          </m:rPr>
                          <a:rPr lang="en-US" sz="2016" b="0" i="0" smtClean="0">
                            <a:latin typeface="UTM Avo" panose="02040603050506020204" pitchFamily="18"/>
                            <a:ea typeface="Calibri" panose="020F0502020204030204" pitchFamily="34" charset="0"/>
                            <a:cs typeface="Arial" panose="020B0604020202020204" pitchFamily="34" charset="0"/>
                          </a:rPr>
                          <m:t> 0</m:t>
                        </m:r>
                        <m:r>
                          <m:rPr>
                            <m:nor/>
                          </m:rPr>
                          <a:rPr lang="en-US" sz="2016" i="0">
                            <a:latin typeface="UTM Avo" panose="02040603050506020204" pitchFamily="18"/>
                            <a:ea typeface="Calibri" panose="020F0502020204030204" pitchFamily="34" charset="0"/>
                            <a:cs typeface="Arial" panose="020B0604020202020204" pitchFamily="34" charset="0"/>
                          </a:rPr>
                          <m:t>. </m:t>
                        </m:r>
                        <m:sSup>
                          <m:sSupPr>
                            <m:ctrlPr>
                              <a:rPr lang="en-US" sz="2016" i="1">
                                <a:latin typeface="Cambria Math" panose="02040503050406030204" pitchFamily="18" charset="0"/>
                                <a:ea typeface="Calibri" panose="020F0502020204030204" pitchFamily="34" charset="0"/>
                                <a:cs typeface="Arial" panose="020B0604020202020204" pitchFamily="34" charset="0"/>
                              </a:rPr>
                            </m:ctrlPr>
                          </m:sSupPr>
                          <m:e>
                            <m:r>
                              <m:rPr>
                                <m:nor/>
                              </m:rPr>
                              <a:rPr lang="en-US" sz="2016" i="0">
                                <a:latin typeface="UTM Avo" panose="02040603050506020204" pitchFamily="18"/>
                                <a:ea typeface="Calibri" panose="020F0502020204030204" pitchFamily="34" charset="0"/>
                                <a:cs typeface="Arial" panose="020B0604020202020204" pitchFamily="34" charset="0"/>
                              </a:rPr>
                              <m:t>10</m:t>
                            </m:r>
                          </m:e>
                          <m:sup>
                            <m:r>
                              <m:rPr>
                                <m:nor/>
                              </m:rPr>
                              <a:rPr lang="en-US" sz="2016" i="0" baseline="30000">
                                <a:latin typeface="UTM Avo" panose="02040603050506020204" pitchFamily="18"/>
                                <a:ea typeface="Calibri" panose="020F0502020204030204" pitchFamily="34" charset="0"/>
                                <a:cs typeface="Arial" panose="020B0604020202020204" pitchFamily="34" charset="0"/>
                              </a:rPr>
                              <m:t>11</m:t>
                            </m:r>
                          </m:sup>
                        </m:sSup>
                        <m:r>
                          <m:rPr>
                            <m:nor/>
                          </m:rPr>
                          <a:rPr lang="en-US" sz="2016" i="0">
                            <a:latin typeface="UTM Avo" panose="02040603050506020204" pitchFamily="18"/>
                            <a:ea typeface="Calibri" panose="020F0502020204030204" pitchFamily="34" charset="0"/>
                            <a:cs typeface="Arial" panose="020B0604020202020204" pitchFamily="34" charset="0"/>
                          </a:rPr>
                          <m:t> </m:t>
                        </m:r>
                      </m:num>
                      <m:den>
                        <m:r>
                          <m:rPr>
                            <m:nor/>
                          </m:rPr>
                          <a:rPr lang="en-US" sz="2016" i="0">
                            <a:latin typeface="UTM Avo" panose="02040603050506020204" pitchFamily="18"/>
                            <a:ea typeface="Calibri" panose="020F0502020204030204" pitchFamily="34" charset="0"/>
                            <a:cs typeface="Arial" panose="020B0604020202020204" pitchFamily="34" charset="0"/>
                          </a:rPr>
                          <m:t>59 356 800</m:t>
                        </m:r>
                      </m:den>
                    </m:f>
                    <m:r>
                      <m:rPr>
                        <m:nor/>
                      </m:rPr>
                      <a:rPr lang="en-US" sz="2016" i="0">
                        <a:latin typeface="UTM Avo" panose="02040603050506020204" pitchFamily="18"/>
                        <a:ea typeface="Calibri" panose="020F0502020204030204" pitchFamily="34" charset="0"/>
                        <a:cs typeface="Arial" panose="020B0604020202020204" pitchFamily="34" charset="0"/>
                      </a:rPr>
                      <m:t> </m:t>
                    </m:r>
                  </m:oMath>
                </a14:m>
                <a:r>
                  <a:rPr lang="en-US" sz="2016" dirty="0">
                    <a:latin typeface="UTM Avo" panose="02040603050506020204" pitchFamily="18"/>
                    <a:ea typeface="Calibri" panose="020F0502020204030204" pitchFamily="34" charset="0"/>
                    <a:cs typeface="Arial" panose="020B0604020202020204" pitchFamily="34" charset="0"/>
                  </a:rPr>
                  <a:t>= 24346,53 m/s </a:t>
                </a:r>
                <a14:m>
                  <m:oMath xmlns:m="http://schemas.openxmlformats.org/officeDocument/2006/math">
                    <m:r>
                      <m:rPr>
                        <m:nor/>
                      </m:rPr>
                      <a:rPr lang="en-US" sz="2016" i="0">
                        <a:latin typeface="UTM Avo" panose="02040603050506020204" pitchFamily="18"/>
                        <a:ea typeface="Calibri" panose="020F0502020204030204" pitchFamily="34" charset="0"/>
                        <a:cs typeface="Arial" panose="020B0604020202020204" pitchFamily="34" charset="0"/>
                      </a:rPr>
                      <m:t>≈</m:t>
                    </m:r>
                    <m:r>
                      <m:rPr>
                        <m:nor/>
                      </m:rPr>
                      <a:rPr lang="en-US" sz="2016" b="0" i="0" smtClean="0">
                        <a:latin typeface="UTM Avo" panose="02040603050506020204" pitchFamily="18"/>
                        <a:ea typeface="Calibri" panose="020F0502020204030204" pitchFamily="34" charset="0"/>
                        <a:cs typeface="Arial" panose="020B0604020202020204" pitchFamily="34" charset="0"/>
                      </a:rPr>
                      <m:t> </m:t>
                    </m:r>
                    <m:r>
                      <m:rPr>
                        <m:nor/>
                      </m:rPr>
                      <a:rPr lang="en-US" sz="2016" i="0">
                        <a:latin typeface="UTM Avo" panose="02040603050506020204" pitchFamily="18"/>
                        <a:ea typeface="Calibri" panose="020F0502020204030204" pitchFamily="34" charset="0"/>
                        <a:cs typeface="Arial" panose="020B0604020202020204" pitchFamily="34" charset="0"/>
                      </a:rPr>
                      <m:t>24</m:t>
                    </m:r>
                    <m:r>
                      <m:rPr>
                        <m:nor/>
                      </m:rPr>
                      <a:rPr lang="en-US" sz="2016" i="0">
                        <a:latin typeface="UTM Avo" panose="02040603050506020204" pitchFamily="18"/>
                        <a:ea typeface="Calibri" panose="020F0502020204030204" pitchFamily="34" charset="0"/>
                        <a:cs typeface="Arial" panose="020B0604020202020204" pitchFamily="34" charset="0"/>
                      </a:rPr>
                      <m:t>km</m:t>
                    </m:r>
                    <m:r>
                      <m:rPr>
                        <m:nor/>
                      </m:rPr>
                      <a:rPr lang="en-US" sz="2016" i="0">
                        <a:latin typeface="UTM Avo" panose="02040603050506020204" pitchFamily="18"/>
                        <a:ea typeface="Calibri" panose="020F0502020204030204" pitchFamily="34" charset="0"/>
                        <a:cs typeface="Arial" panose="020B0604020202020204" pitchFamily="34" charset="0"/>
                      </a:rPr>
                      <m:t>/</m:t>
                    </m:r>
                    <m:r>
                      <m:rPr>
                        <m:nor/>
                      </m:rPr>
                      <a:rPr lang="en-US" sz="2016" i="0">
                        <a:latin typeface="UTM Avo" panose="02040603050506020204" pitchFamily="18"/>
                        <a:ea typeface="Calibri" panose="020F0502020204030204" pitchFamily="34" charset="0"/>
                        <a:cs typeface="Arial" panose="020B0604020202020204" pitchFamily="34" charset="0"/>
                      </a:rPr>
                      <m:t>s</m:t>
                    </m:r>
                  </m:oMath>
                </a14:m>
                <a:endParaRPr lang="en-US" sz="2016" dirty="0">
                  <a:latin typeface="UTM Avo" panose="02040603050506020204" pitchFamily="18"/>
                  <a:ea typeface="Calibri" panose="020F0502020204030204" pitchFamily="34" charset="0"/>
                  <a:cs typeface="Arial" panose="020B0604020202020204" pitchFamily="34" charset="0"/>
                </a:endParaRPr>
              </a:p>
              <a:p>
                <a:pPr algn="just">
                  <a:lnSpc>
                    <a:spcPct val="150000"/>
                  </a:lnSpc>
                  <a:spcAft>
                    <a:spcPts val="504"/>
                  </a:spcAft>
                </a:pPr>
                <a:r>
                  <a:rPr lang="en-US" sz="2016" dirty="0">
                    <a:latin typeface="UTM Avo" panose="02040603050506020204" pitchFamily="18"/>
                    <a:ea typeface="Calibri" panose="020F0502020204030204" pitchFamily="34" charset="0"/>
                    <a:cs typeface="Arial" panose="020B0604020202020204" pitchFamily="34" charset="0"/>
                  </a:rPr>
                  <a:t>b. Gia </a:t>
                </a:r>
                <a:r>
                  <a:rPr lang="en-US" sz="2016" dirty="0" err="1">
                    <a:latin typeface="UTM Avo" panose="02040603050506020204" pitchFamily="18"/>
                    <a:ea typeface="Calibri" panose="020F0502020204030204" pitchFamily="34" charset="0"/>
                    <a:cs typeface="Arial" panose="020B0604020202020204" pitchFamily="34" charset="0"/>
                  </a:rPr>
                  <a:t>tốc</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hướng</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tâm</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của</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Hỏa</a:t>
                </a:r>
                <a:r>
                  <a:rPr lang="en-US" sz="2016" dirty="0">
                    <a:latin typeface="UTM Avo" panose="02040603050506020204" pitchFamily="18"/>
                    <a:ea typeface="Calibri" panose="020F0502020204030204" pitchFamily="34" charset="0"/>
                    <a:cs typeface="Arial" panose="020B0604020202020204" pitchFamily="34" charset="0"/>
                  </a:rPr>
                  <a:t> Tinh </a:t>
                </a:r>
                <a:r>
                  <a:rPr lang="en-US" sz="2016" dirty="0" err="1">
                    <a:latin typeface="UTM Avo" panose="02040603050506020204" pitchFamily="18"/>
                    <a:ea typeface="Calibri" panose="020F0502020204030204" pitchFamily="34" charset="0"/>
                    <a:cs typeface="Arial" panose="020B0604020202020204" pitchFamily="34" charset="0"/>
                  </a:rPr>
                  <a:t>là</a:t>
                </a:r>
                <a:r>
                  <a:rPr lang="en-US" sz="2016" dirty="0">
                    <a:latin typeface="UTM Avo" panose="02040603050506020204" pitchFamily="18"/>
                    <a:ea typeface="Calibri" panose="020F0502020204030204" pitchFamily="34" charset="0"/>
                    <a:cs typeface="Arial" panose="020B0604020202020204" pitchFamily="34" charset="0"/>
                  </a:rPr>
                  <a:t>: </a:t>
                </a:r>
              </a:p>
              <a:p>
                <a:pPr algn="ctr">
                  <a:lnSpc>
                    <a:spcPct val="150000"/>
                  </a:lnSpc>
                  <a:spcAft>
                    <a:spcPts val="504"/>
                  </a:spcAft>
                </a:pPr>
                <a:r>
                  <a:rPr lang="en-US" sz="2016" dirty="0">
                    <a:latin typeface="UTM Avo" panose="02040603050506020204" pitchFamily="18"/>
                    <a:ea typeface="Calibri" panose="020F0502020204030204" pitchFamily="34" charset="0"/>
                    <a:cs typeface="Arial" panose="020B0604020202020204" pitchFamily="34" charset="0"/>
                  </a:rPr>
                  <a:t>a = </a:t>
                </a:r>
                <a14:m>
                  <m:oMath xmlns:m="http://schemas.openxmlformats.org/officeDocument/2006/math">
                    <m:f>
                      <m:fPr>
                        <m:ctrlPr>
                          <a:rPr lang="en-US" sz="2016" i="1">
                            <a:latin typeface="Cambria Math" panose="02040503050406030204" pitchFamily="18" charset="0"/>
                            <a:ea typeface="Calibri" panose="020F0502020204030204" pitchFamily="34" charset="0"/>
                            <a:cs typeface="Arial" panose="020B0604020202020204" pitchFamily="34" charset="0"/>
                          </a:rPr>
                        </m:ctrlPr>
                      </m:fPr>
                      <m:num>
                        <m:sSup>
                          <m:sSupPr>
                            <m:ctrlPr>
                              <a:rPr lang="en-US" sz="2016" i="1">
                                <a:latin typeface="Cambria Math" panose="02040503050406030204" pitchFamily="18" charset="0"/>
                                <a:ea typeface="Calibri" panose="020F0502020204030204" pitchFamily="34" charset="0"/>
                                <a:cs typeface="Arial" panose="020B0604020202020204" pitchFamily="34" charset="0"/>
                              </a:rPr>
                            </m:ctrlPr>
                          </m:sSupPr>
                          <m:e>
                            <m:r>
                              <m:rPr>
                                <m:nor/>
                              </m:rPr>
                              <a:rPr lang="en-US" sz="2016" i="0">
                                <a:latin typeface="UTM Avo" panose="02040603050506020204" pitchFamily="18"/>
                                <a:ea typeface="Calibri" panose="020F0502020204030204" pitchFamily="34" charset="0"/>
                                <a:cs typeface="Arial" panose="020B0604020202020204" pitchFamily="34" charset="0"/>
                              </a:rPr>
                              <m:t>v</m:t>
                            </m:r>
                          </m:e>
                          <m:sup>
                            <m:r>
                              <m:rPr>
                                <m:nor/>
                              </m:rPr>
                              <a:rPr lang="en-US" sz="2016" i="0" baseline="30000">
                                <a:latin typeface="UTM Avo" panose="02040603050506020204" pitchFamily="18"/>
                                <a:ea typeface="Calibri" panose="020F0502020204030204" pitchFamily="34" charset="0"/>
                                <a:cs typeface="Arial" panose="020B0604020202020204" pitchFamily="34" charset="0"/>
                              </a:rPr>
                              <m:t>2</m:t>
                            </m:r>
                          </m:sup>
                        </m:sSup>
                      </m:num>
                      <m:den>
                        <m:r>
                          <m:rPr>
                            <m:nor/>
                          </m:rPr>
                          <a:rPr lang="en-US" sz="2016" i="0">
                            <a:latin typeface="UTM Avo" panose="02040603050506020204" pitchFamily="18"/>
                            <a:ea typeface="Calibri" panose="020F0502020204030204" pitchFamily="34" charset="0"/>
                            <a:cs typeface="Arial" panose="020B0604020202020204" pitchFamily="34" charset="0"/>
                          </a:rPr>
                          <m:t>r</m:t>
                        </m:r>
                      </m:den>
                    </m:f>
                    <m:r>
                      <m:rPr>
                        <m:nor/>
                      </m:rPr>
                      <a:rPr lang="en-US" sz="2016" i="0">
                        <a:latin typeface="UTM Avo" panose="02040603050506020204" pitchFamily="18"/>
                        <a:ea typeface="Calibri" panose="020F0502020204030204" pitchFamily="34" charset="0"/>
                        <a:cs typeface="Arial" panose="020B0604020202020204" pitchFamily="34" charset="0"/>
                      </a:rPr>
                      <m:t> </m:t>
                    </m:r>
                  </m:oMath>
                </a14:m>
                <a:r>
                  <a:rPr lang="en-US" sz="2016" dirty="0">
                    <a:latin typeface="UTM Avo" panose="02040603050506020204" pitchFamily="18"/>
                    <a:ea typeface="Calibri" panose="020F0502020204030204" pitchFamily="34" charset="0"/>
                    <a:cs typeface="Arial" panose="020B0604020202020204" pitchFamily="34" charset="0"/>
                  </a:rPr>
                  <a:t>=  </a:t>
                </a:r>
                <a14:m>
                  <m:oMath xmlns:m="http://schemas.openxmlformats.org/officeDocument/2006/math">
                    <m:f>
                      <m:fPr>
                        <m:ctrlPr>
                          <a:rPr lang="en-US" sz="2016" i="1">
                            <a:latin typeface="Cambria Math" panose="02040503050406030204" pitchFamily="18" charset="0"/>
                            <a:ea typeface="Calibri" panose="020F0502020204030204" pitchFamily="34" charset="0"/>
                            <a:cs typeface="Arial" panose="020B0604020202020204" pitchFamily="34" charset="0"/>
                          </a:rPr>
                        </m:ctrlPr>
                      </m:fPr>
                      <m:num>
                        <m:sSup>
                          <m:sSupPr>
                            <m:ctrlPr>
                              <a:rPr lang="en-US" sz="2016" i="1">
                                <a:latin typeface="Cambria Math" panose="02040503050406030204" pitchFamily="18" charset="0"/>
                                <a:ea typeface="Calibri" panose="020F0502020204030204" pitchFamily="34" charset="0"/>
                                <a:cs typeface="Arial" panose="020B0604020202020204" pitchFamily="34" charset="0"/>
                              </a:rPr>
                            </m:ctrlPr>
                          </m:sSupPr>
                          <m:e>
                            <m:r>
                              <m:rPr>
                                <m:nor/>
                              </m:rPr>
                              <a:rPr lang="en-US" sz="2016" i="0">
                                <a:latin typeface="UTM Avo" panose="02040603050506020204" pitchFamily="18"/>
                                <a:ea typeface="Calibri" panose="020F0502020204030204" pitchFamily="34" charset="0"/>
                                <a:cs typeface="Arial" panose="020B0604020202020204" pitchFamily="34" charset="0"/>
                              </a:rPr>
                              <m:t>24346,53</m:t>
                            </m:r>
                          </m:e>
                          <m:sup>
                            <m:r>
                              <m:rPr>
                                <m:nor/>
                              </m:rPr>
                              <a:rPr lang="vi-VN" sz="2016" i="0" baseline="30000">
                                <a:latin typeface="UTM Avo" panose="02040603050506020204" pitchFamily="18"/>
                                <a:ea typeface="Calibri" panose="020F0502020204030204" pitchFamily="34" charset="0"/>
                                <a:cs typeface="Arial" panose="020B0604020202020204" pitchFamily="34" charset="0"/>
                              </a:rPr>
                              <m:t>2</m:t>
                            </m:r>
                          </m:sup>
                        </m:sSup>
                      </m:num>
                      <m:den>
                        <m:r>
                          <m:rPr>
                            <m:nor/>
                          </m:rPr>
                          <a:rPr lang="en-US" sz="2016" i="0">
                            <a:latin typeface="UTM Avo" panose="02040603050506020204" pitchFamily="18"/>
                            <a:ea typeface="Calibri" panose="020F0502020204030204" pitchFamily="34" charset="0"/>
                            <a:cs typeface="Arial" panose="020B0604020202020204" pitchFamily="34" charset="0"/>
                          </a:rPr>
                          <m:t>2,3</m:t>
                        </m:r>
                        <m:r>
                          <m:rPr>
                            <m:nor/>
                          </m:rPr>
                          <a:rPr lang="en-US" sz="2016" b="0" i="0" smtClean="0">
                            <a:latin typeface="UTM Avo" panose="02040603050506020204" pitchFamily="18"/>
                            <a:ea typeface="Calibri" panose="020F0502020204030204" pitchFamily="34" charset="0"/>
                            <a:cs typeface="Arial" panose="020B0604020202020204" pitchFamily="34" charset="0"/>
                          </a:rPr>
                          <m:t> </m:t>
                        </m:r>
                        <m:r>
                          <m:rPr>
                            <m:nor/>
                          </m:rPr>
                          <a:rPr lang="en-US" sz="2016" i="0">
                            <a:latin typeface="UTM Avo" panose="02040603050506020204" pitchFamily="18"/>
                            <a:ea typeface="Calibri" panose="020F0502020204030204" pitchFamily="34" charset="0"/>
                            <a:cs typeface="Arial" panose="020B0604020202020204" pitchFamily="34" charset="0"/>
                          </a:rPr>
                          <m:t>. </m:t>
                        </m:r>
                        <m:sSup>
                          <m:sSupPr>
                            <m:ctrlPr>
                              <a:rPr lang="en-US" sz="2016" i="1">
                                <a:latin typeface="Cambria Math" panose="02040503050406030204" pitchFamily="18" charset="0"/>
                                <a:ea typeface="Calibri" panose="020F0502020204030204" pitchFamily="34" charset="0"/>
                                <a:cs typeface="Arial" panose="020B0604020202020204" pitchFamily="34" charset="0"/>
                              </a:rPr>
                            </m:ctrlPr>
                          </m:sSupPr>
                          <m:e>
                            <m:r>
                              <m:rPr>
                                <m:nor/>
                              </m:rPr>
                              <a:rPr lang="en-US" sz="2016" i="0">
                                <a:latin typeface="UTM Avo" panose="02040603050506020204" pitchFamily="18"/>
                                <a:ea typeface="Calibri" panose="020F0502020204030204" pitchFamily="34" charset="0"/>
                                <a:cs typeface="Arial" panose="020B0604020202020204" pitchFamily="34" charset="0"/>
                              </a:rPr>
                              <m:t>10</m:t>
                            </m:r>
                          </m:e>
                          <m:sup>
                            <m:r>
                              <m:rPr>
                                <m:nor/>
                              </m:rPr>
                              <a:rPr lang="en-US" sz="2016" i="0">
                                <a:latin typeface="UTM Avo" panose="02040603050506020204" pitchFamily="18"/>
                                <a:ea typeface="Calibri" panose="020F0502020204030204" pitchFamily="34" charset="0"/>
                                <a:cs typeface="Arial" panose="020B0604020202020204" pitchFamily="34" charset="0"/>
                              </a:rPr>
                              <m:t>11</m:t>
                            </m:r>
                          </m:sup>
                        </m:sSup>
                      </m:den>
                    </m:f>
                  </m:oMath>
                </a14:m>
                <a:r>
                  <a:rPr lang="vi-VN" sz="2016" dirty="0">
                    <a:latin typeface="UTM Avo" panose="02040603050506020204" pitchFamily="18"/>
                    <a:ea typeface="Times New Roman" panose="02020603050405020304" pitchFamily="18" charset="0"/>
                    <a:cs typeface="Arial" panose="020B0604020202020204" pitchFamily="34" charset="0"/>
                  </a:rPr>
                  <a:t> </a:t>
                </a:r>
                <a:r>
                  <a:rPr lang="en-US" sz="2016" dirty="0">
                    <a:latin typeface="UTM Avo" panose="02040603050506020204" pitchFamily="18"/>
                    <a:ea typeface="Calibri" panose="020F0502020204030204" pitchFamily="34" charset="0"/>
                    <a:cs typeface="Arial" panose="020B0604020202020204" pitchFamily="34" charset="0"/>
                  </a:rPr>
                  <a:t>= 2,58 .</a:t>
                </a:r>
                <a:r>
                  <a:rPr lang="en-US" sz="2016" i="1" dirty="0">
                    <a:latin typeface="UTM Avo" panose="02040603050506020204" pitchFamily="18"/>
                    <a:ea typeface="Calibri" panose="020F0502020204030204" pitchFamily="34" charset="0"/>
                    <a:cs typeface="Arial" panose="020B0604020202020204" pitchFamily="34" charset="0"/>
                  </a:rPr>
                  <a:t> </a:t>
                </a:r>
                <a14:m>
                  <m:oMath xmlns:m="http://schemas.openxmlformats.org/officeDocument/2006/math">
                    <m:sSup>
                      <m:sSupPr>
                        <m:ctrlPr>
                          <a:rPr lang="en-US" sz="2016" i="1">
                            <a:latin typeface="Cambria Math" panose="02040503050406030204" pitchFamily="18" charset="0"/>
                            <a:ea typeface="Calibri" panose="020F0502020204030204" pitchFamily="34" charset="0"/>
                            <a:cs typeface="Arial" panose="020B0604020202020204" pitchFamily="34" charset="0"/>
                          </a:rPr>
                        </m:ctrlPr>
                      </m:sSupPr>
                      <m:e>
                        <m:r>
                          <m:rPr>
                            <m:nor/>
                          </m:rPr>
                          <a:rPr lang="en-US" sz="2016" i="0">
                            <a:latin typeface="UTM Avo" panose="02040603050506020204" pitchFamily="18"/>
                            <a:ea typeface="Calibri" panose="020F0502020204030204" pitchFamily="34" charset="0"/>
                            <a:cs typeface="Arial" panose="020B0604020202020204" pitchFamily="34" charset="0"/>
                          </a:rPr>
                          <m:t>10</m:t>
                        </m:r>
                      </m:e>
                      <m:sup>
                        <m:r>
                          <m:rPr>
                            <m:nor/>
                          </m:rPr>
                          <a:rPr lang="en-US" sz="2016" i="0" baseline="30000">
                            <a:latin typeface="UTM Avo" panose="02040603050506020204" pitchFamily="18"/>
                            <a:ea typeface="Calibri" panose="020F0502020204030204" pitchFamily="34" charset="0"/>
                            <a:cs typeface="Arial" panose="020B0604020202020204" pitchFamily="34" charset="0"/>
                          </a:rPr>
                          <m:t>−3</m:t>
                        </m:r>
                      </m:sup>
                    </m:sSup>
                  </m:oMath>
                </a14:m>
                <a:r>
                  <a:rPr lang="en-US" sz="2016" dirty="0">
                    <a:latin typeface="UTM Avo" panose="02040603050506020204" pitchFamily="18"/>
                    <a:ea typeface="Calibri" panose="020F0502020204030204" pitchFamily="34" charset="0"/>
                    <a:cs typeface="Arial" panose="020B0604020202020204" pitchFamily="34" charset="0"/>
                  </a:rPr>
                  <a:t> (m/s</a:t>
                </a:r>
                <a:r>
                  <a:rPr lang="en-US" sz="2016" baseline="30000" dirty="0">
                    <a:latin typeface="UTM Avo" panose="02040603050506020204" pitchFamily="18"/>
                    <a:ea typeface="Calibri" panose="020F0502020204030204" pitchFamily="34" charset="0"/>
                    <a:cs typeface="Arial" panose="020B0604020202020204" pitchFamily="34" charset="0"/>
                  </a:rPr>
                  <a:t>2)</a:t>
                </a:r>
              </a:p>
              <a:p>
                <a:pPr>
                  <a:lnSpc>
                    <a:spcPct val="150000"/>
                  </a:lnSpc>
                  <a:spcAft>
                    <a:spcPts val="504"/>
                  </a:spcAft>
                </a:pPr>
                <a:r>
                  <a:rPr lang="en-US" sz="2016" dirty="0">
                    <a:latin typeface="UTM Avo" panose="02040603050506020204" pitchFamily="18"/>
                    <a:ea typeface="Calibri" panose="020F0502020204030204" pitchFamily="34" charset="0"/>
                    <a:cs typeface="Arial" panose="020B0604020202020204" pitchFamily="34" charset="0"/>
                  </a:rPr>
                  <a:t>c. </a:t>
                </a:r>
                <a:r>
                  <a:rPr lang="en-US" sz="2016" dirty="0" err="1">
                    <a:latin typeface="UTM Avo" panose="02040603050506020204" pitchFamily="18"/>
                    <a:ea typeface="Calibri" panose="020F0502020204030204" pitchFamily="34" charset="0"/>
                    <a:cs typeface="Arial" panose="020B0604020202020204" pitchFamily="34" charset="0"/>
                  </a:rPr>
                  <a:t>Lực</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hấp</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dẫn</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của</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Mặt</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Trời</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tác</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dụng</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lên</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Hỏa</a:t>
                </a:r>
                <a:r>
                  <a:rPr lang="en-US" sz="2016" dirty="0">
                    <a:latin typeface="UTM Avo" panose="02040603050506020204" pitchFamily="18"/>
                    <a:ea typeface="Calibri" panose="020F0502020204030204" pitchFamily="34" charset="0"/>
                    <a:cs typeface="Arial" panose="020B0604020202020204" pitchFamily="34" charset="0"/>
                  </a:rPr>
                  <a:t> Tinh </a:t>
                </a:r>
                <a:r>
                  <a:rPr lang="en-US" sz="2016" dirty="0" err="1">
                    <a:latin typeface="UTM Avo" panose="02040603050506020204" pitchFamily="18"/>
                    <a:ea typeface="Calibri" panose="020F0502020204030204" pitchFamily="34" charset="0"/>
                    <a:cs typeface="Arial" panose="020B0604020202020204" pitchFamily="34" charset="0"/>
                  </a:rPr>
                  <a:t>là</a:t>
                </a:r>
                <a:r>
                  <a:rPr lang="en-US" sz="2016" dirty="0">
                    <a:latin typeface="UTM Avo" panose="02040603050506020204" pitchFamily="18"/>
                    <a:ea typeface="Calibri" panose="020F0502020204030204" pitchFamily="34" charset="0"/>
                    <a:cs typeface="Arial" panose="020B0604020202020204" pitchFamily="34" charset="0"/>
                  </a:rPr>
                  <a:t>:</a:t>
                </a:r>
              </a:p>
              <a:p>
                <a:pPr algn="ctr">
                  <a:lnSpc>
                    <a:spcPct val="150000"/>
                  </a:lnSpc>
                  <a:spcAft>
                    <a:spcPts val="504"/>
                  </a:spcAft>
                </a:pPr>
                <a:r>
                  <a:rPr lang="en-US" sz="2016" dirty="0">
                    <a:latin typeface="UTM Avo" panose="02040603050506020204" pitchFamily="18"/>
                    <a:ea typeface="Calibri" panose="020F0502020204030204" pitchFamily="34" charset="0"/>
                    <a:cs typeface="Arial" panose="020B0604020202020204" pitchFamily="34" charset="0"/>
                  </a:rPr>
                  <a:t>F = </a:t>
                </a:r>
                <a:r>
                  <a:rPr lang="en-US" sz="2016" dirty="0" err="1">
                    <a:latin typeface="UTM Avo" panose="02040603050506020204" pitchFamily="18"/>
                    <a:ea typeface="Calibri" panose="020F0502020204030204" pitchFamily="34" charset="0"/>
                    <a:cs typeface="Arial" panose="020B0604020202020204" pitchFamily="34" charset="0"/>
                  </a:rPr>
                  <a:t>m.a</a:t>
                </a:r>
                <a:r>
                  <a:rPr lang="en-US" sz="2016" dirty="0">
                    <a:latin typeface="UTM Avo" panose="02040603050506020204" pitchFamily="18"/>
                    <a:ea typeface="Calibri" panose="020F0502020204030204" pitchFamily="34" charset="0"/>
                    <a:cs typeface="Arial" panose="020B0604020202020204" pitchFamily="34" charset="0"/>
                  </a:rPr>
                  <a:t> = 6,4 .1023 . 2,58.</a:t>
                </a:r>
                <a:r>
                  <a:rPr lang="en-US" sz="2016" i="1" dirty="0">
                    <a:latin typeface="UTM Avo" panose="02040603050506020204" pitchFamily="18"/>
                    <a:ea typeface="Calibri" panose="020F0502020204030204" pitchFamily="34" charset="0"/>
                    <a:cs typeface="Arial" panose="020B0604020202020204" pitchFamily="34" charset="0"/>
                  </a:rPr>
                  <a:t> </a:t>
                </a:r>
                <a14:m>
                  <m:oMath xmlns:m="http://schemas.openxmlformats.org/officeDocument/2006/math">
                    <m:sSup>
                      <m:sSupPr>
                        <m:ctrlPr>
                          <a:rPr lang="en-US" sz="2016" i="1">
                            <a:latin typeface="Cambria Math" panose="02040503050406030204" pitchFamily="18" charset="0"/>
                            <a:ea typeface="Calibri" panose="020F0502020204030204" pitchFamily="34" charset="0"/>
                            <a:cs typeface="Arial" panose="020B0604020202020204" pitchFamily="34" charset="0"/>
                          </a:rPr>
                        </m:ctrlPr>
                      </m:sSupPr>
                      <m:e>
                        <m:r>
                          <m:rPr>
                            <m:nor/>
                          </m:rPr>
                          <a:rPr lang="en-US" sz="2016" i="0">
                            <a:latin typeface="UTM Avo" panose="02040603050506020204" pitchFamily="18"/>
                            <a:ea typeface="Calibri" panose="020F0502020204030204" pitchFamily="34" charset="0"/>
                            <a:cs typeface="Arial" panose="020B0604020202020204" pitchFamily="34" charset="0"/>
                          </a:rPr>
                          <m:t>10</m:t>
                        </m:r>
                      </m:e>
                      <m:sup>
                        <m:r>
                          <m:rPr>
                            <m:nor/>
                          </m:rPr>
                          <a:rPr lang="en-US" sz="2016" i="0" baseline="30000">
                            <a:latin typeface="UTM Avo" panose="02040603050506020204" pitchFamily="18"/>
                            <a:ea typeface="Calibri" panose="020F0502020204030204" pitchFamily="34" charset="0"/>
                            <a:cs typeface="Arial" panose="020B0604020202020204" pitchFamily="34" charset="0"/>
                          </a:rPr>
                          <m:t>−3</m:t>
                        </m:r>
                      </m:sup>
                    </m:sSup>
                  </m:oMath>
                </a14:m>
                <a:r>
                  <a:rPr lang="en-US" sz="2016" dirty="0">
                    <a:latin typeface="UTM Avo" panose="02040603050506020204" pitchFamily="18"/>
                    <a:ea typeface="Calibri" panose="020F0502020204030204" pitchFamily="34" charset="0"/>
                    <a:cs typeface="Arial" panose="020B0604020202020204" pitchFamily="34" charset="0"/>
                  </a:rPr>
                  <a:t> = 1,65 .</a:t>
                </a:r>
                <a:r>
                  <a:rPr lang="en-US" sz="2016" i="1" dirty="0">
                    <a:latin typeface="UTM Avo" panose="02040603050506020204" pitchFamily="18"/>
                    <a:ea typeface="Calibri" panose="020F0502020204030204" pitchFamily="34" charset="0"/>
                    <a:cs typeface="Arial" panose="020B0604020202020204" pitchFamily="34" charset="0"/>
                  </a:rPr>
                  <a:t> </a:t>
                </a:r>
                <a:r>
                  <a:rPr lang="en-US" sz="2016" dirty="0">
                    <a:latin typeface="UTM Avo" panose="02040603050506020204" pitchFamily="18"/>
                    <a:ea typeface="Calibri" panose="020F0502020204030204" pitchFamily="34" charset="0"/>
                    <a:cs typeface="Arial" panose="020B0604020202020204" pitchFamily="34" charset="0"/>
                  </a:rPr>
                  <a:t>10</a:t>
                </a:r>
                <a:r>
                  <a:rPr lang="en-US" sz="2016" baseline="30000" dirty="0">
                    <a:latin typeface="UTM Avo" panose="02040603050506020204" pitchFamily="18"/>
                    <a:ea typeface="Calibri" panose="020F0502020204030204" pitchFamily="34" charset="0"/>
                    <a:cs typeface="Arial" panose="020B0604020202020204" pitchFamily="34" charset="0"/>
                  </a:rPr>
                  <a:t>21</a:t>
                </a:r>
                <a:r>
                  <a:rPr lang="en-US" sz="2016" dirty="0">
                    <a:latin typeface="UTM Avo" panose="02040603050506020204" pitchFamily="18"/>
                    <a:ea typeface="Calibri" panose="020F0502020204030204" pitchFamily="34" charset="0"/>
                    <a:cs typeface="Arial" panose="020B0604020202020204" pitchFamily="34" charset="0"/>
                  </a:rPr>
                  <a:t>(N)</a:t>
                </a:r>
              </a:p>
            </p:txBody>
          </p:sp>
        </mc:Choice>
        <mc:Fallback>
          <p:sp>
            <p:nvSpPr>
              <p:cNvPr id="2" name="TextBox 1">
                <a:extLst>
                  <a:ext uri="{FF2B5EF4-FFF2-40B4-BE49-F238E27FC236}">
                    <a16:creationId xmlns:a16="http://schemas.microsoft.com/office/drawing/2014/main" id="{4957517B-23EA-33EC-A213-F4051FAD91EF}"/>
                  </a:ext>
                </a:extLst>
              </p:cNvPr>
              <p:cNvSpPr txBox="1">
                <a:spLocks noRot="1" noChangeAspect="1" noMove="1" noResize="1" noEditPoints="1" noAdjustHandles="1" noChangeArrowheads="1" noChangeShapeType="1" noTextEdit="1"/>
              </p:cNvSpPr>
              <p:nvPr/>
            </p:nvSpPr>
            <p:spPr>
              <a:xfrm>
                <a:off x="2307619" y="2133681"/>
                <a:ext cx="9293157" cy="4539769"/>
              </a:xfrm>
              <a:prstGeom prst="rect">
                <a:avLst/>
              </a:prstGeom>
              <a:blipFill>
                <a:blip r:embed="rId3"/>
                <a:stretch>
                  <a:fillRect l="-722"/>
                </a:stretch>
              </a:blipFill>
            </p:spPr>
            <p:txBody>
              <a:bodyPr/>
              <a:lstStyle/>
              <a:p>
                <a:r>
                  <a:rPr lang="en-US">
                    <a:noFill/>
                  </a:rPr>
                  <a:t> </a:t>
                </a:r>
              </a:p>
            </p:txBody>
          </p:sp>
        </mc:Fallback>
      </mc:AlternateContent>
      <p:sp>
        <p:nvSpPr>
          <p:cNvPr id="3" name="Rectangle: Rounded Corners 5">
            <a:extLst>
              <a:ext uri="{FF2B5EF4-FFF2-40B4-BE49-F238E27FC236}">
                <a16:creationId xmlns:a16="http://schemas.microsoft.com/office/drawing/2014/main" id="{DC9B0747-6021-EF9C-7EAA-72B47A9C14E9}"/>
              </a:ext>
            </a:extLst>
          </p:cNvPr>
          <p:cNvSpPr/>
          <p:nvPr/>
        </p:nvSpPr>
        <p:spPr>
          <a:xfrm>
            <a:off x="5237799" y="1507524"/>
            <a:ext cx="1716399" cy="514946"/>
          </a:xfrm>
          <a:prstGeom prst="roundRect">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rPr>
              <a:t>Trả</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lời</a:t>
            </a:r>
            <a:endParaRPr lang="en-US" sz="2400" b="1" dirty="0">
              <a:solidFill>
                <a:schemeClr val="tx1"/>
              </a:solidFill>
              <a:latin typeface="UTM Avo" panose="02040603050506020204" pitchFamily="18"/>
            </a:endParaRPr>
          </a:p>
        </p:txBody>
      </p:sp>
    </p:spTree>
    <p:extLst>
      <p:ext uri="{BB962C8B-B14F-4D97-AF65-F5344CB8AC3E}">
        <p14:creationId xmlns:p14="http://schemas.microsoft.com/office/powerpoint/2010/main" val="15711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down)">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down)">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wipe(down)">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wipe(down)">
                                      <p:cBhvr>
                                        <p:cTn id="3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B28BA8-06BB-712C-87C7-BE7E0AB11D20}"/>
              </a:ext>
            </a:extLst>
          </p:cNvPr>
          <p:cNvSpPr txBox="1"/>
          <p:nvPr/>
        </p:nvSpPr>
        <p:spPr>
          <a:xfrm>
            <a:off x="561969" y="1920253"/>
            <a:ext cx="11068056" cy="1477969"/>
          </a:xfrm>
          <a:prstGeom prst="rect">
            <a:avLst/>
          </a:prstGeom>
          <a:solidFill>
            <a:schemeClr val="accent2">
              <a:lumMod val="20000"/>
              <a:lumOff val="80000"/>
            </a:schemeClr>
          </a:solidFill>
          <a:ln w="28575">
            <a:solidFill>
              <a:schemeClr val="accent2">
                <a:lumMod val="60000"/>
                <a:lumOff val="40000"/>
              </a:schemeClr>
            </a:solidFill>
            <a:prstDash val="lgDash"/>
          </a:ln>
        </p:spPr>
        <p:txBody>
          <a:bodyPr wrap="square">
            <a:spAutoFit/>
          </a:bodyPr>
          <a:lstStyle>
            <a:defPPr>
              <a:defRPr lang="en-US"/>
            </a:defPPr>
            <a:lvl1pPr marR="0" algn="just">
              <a:lnSpc>
                <a:spcPct val="150000"/>
              </a:lnSpc>
              <a:spcBef>
                <a:spcPts val="0"/>
              </a:spcBef>
              <a:spcAft>
                <a:spcPts val="800"/>
              </a:spcAft>
              <a:defRPr sz="3800" b="1">
                <a:effectLst/>
                <a:latin typeface="Arial" panose="020B0604020202020204" pitchFamily="34" charset="0"/>
                <a:ea typeface="Calibri" panose="020F0502020204030204" pitchFamily="34" charset="0"/>
                <a:cs typeface="Arial" panose="020B0604020202020204" pitchFamily="34" charset="0"/>
              </a:defRPr>
            </a:lvl1pPr>
          </a:lstStyle>
          <a:p>
            <a:r>
              <a:rPr lang="en-US" sz="2100" dirty="0" err="1">
                <a:latin typeface="UTM Avo" panose="02040603050506020204" pitchFamily="18"/>
              </a:rPr>
              <a:t>Câu</a:t>
            </a:r>
            <a:r>
              <a:rPr lang="en-US" sz="2100" dirty="0">
                <a:latin typeface="UTM Avo" panose="02040603050506020204" pitchFamily="18"/>
              </a:rPr>
              <a:t> 3: </a:t>
            </a:r>
            <a:r>
              <a:rPr lang="en-US" sz="2100" b="0" dirty="0" err="1">
                <a:latin typeface="UTM Avo" panose="02040603050506020204" pitchFamily="18"/>
              </a:rPr>
              <a:t>Một</a:t>
            </a:r>
            <a:r>
              <a:rPr lang="en-US" sz="2100" b="0" dirty="0">
                <a:latin typeface="UTM Avo" panose="02040603050506020204" pitchFamily="18"/>
              </a:rPr>
              <a:t> </a:t>
            </a:r>
            <a:r>
              <a:rPr lang="en-US" sz="2100" b="0" dirty="0" err="1">
                <a:latin typeface="UTM Avo" panose="02040603050506020204" pitchFamily="18"/>
              </a:rPr>
              <a:t>viên</a:t>
            </a:r>
            <a:r>
              <a:rPr lang="en-US" sz="2100" b="0" dirty="0">
                <a:latin typeface="UTM Avo" panose="02040603050506020204" pitchFamily="18"/>
              </a:rPr>
              <a:t> </a:t>
            </a:r>
            <a:r>
              <a:rPr lang="en-US" sz="2100" b="0" dirty="0" err="1">
                <a:latin typeface="UTM Avo" panose="02040603050506020204" pitchFamily="18"/>
              </a:rPr>
              <a:t>đá</a:t>
            </a:r>
            <a:r>
              <a:rPr lang="en-US" sz="2100" b="0" dirty="0">
                <a:latin typeface="UTM Avo" panose="02040603050506020204" pitchFamily="18"/>
              </a:rPr>
              <a:t> </a:t>
            </a:r>
            <a:r>
              <a:rPr lang="en-US" sz="2100" b="0" dirty="0" err="1">
                <a:latin typeface="UTM Avo" panose="02040603050506020204" pitchFamily="18"/>
              </a:rPr>
              <a:t>có</a:t>
            </a:r>
            <a:r>
              <a:rPr lang="en-US" sz="2100" b="0" dirty="0">
                <a:latin typeface="UTM Avo" panose="02040603050506020204" pitchFamily="18"/>
              </a:rPr>
              <a:t> </a:t>
            </a:r>
            <a:r>
              <a:rPr lang="en-US" sz="2100" b="0" dirty="0" err="1">
                <a:latin typeface="UTM Avo" panose="02040603050506020204" pitchFamily="18"/>
              </a:rPr>
              <a:t>khối</a:t>
            </a:r>
            <a:r>
              <a:rPr lang="en-US" sz="2100" b="0" dirty="0">
                <a:latin typeface="UTM Avo" panose="02040603050506020204" pitchFamily="18"/>
              </a:rPr>
              <a:t> </a:t>
            </a:r>
            <a:r>
              <a:rPr lang="en-US" sz="2100" b="0" dirty="0" err="1">
                <a:latin typeface="UTM Avo" panose="02040603050506020204" pitchFamily="18"/>
              </a:rPr>
              <a:t>lượng</a:t>
            </a:r>
            <a:r>
              <a:rPr lang="en-US" sz="2100" b="0" dirty="0">
                <a:latin typeface="UTM Avo" panose="02040603050506020204" pitchFamily="18"/>
              </a:rPr>
              <a:t> 0,2 kg </a:t>
            </a:r>
            <a:r>
              <a:rPr lang="en-US" sz="2100" b="0" dirty="0" err="1">
                <a:latin typeface="UTM Avo" panose="02040603050506020204" pitchFamily="18"/>
              </a:rPr>
              <a:t>được</a:t>
            </a:r>
            <a:r>
              <a:rPr lang="en-US" sz="2100" b="0" dirty="0">
                <a:latin typeface="UTM Avo" panose="02040603050506020204" pitchFamily="18"/>
              </a:rPr>
              <a:t> </a:t>
            </a:r>
            <a:r>
              <a:rPr lang="en-US" sz="2100" b="0" dirty="0" err="1">
                <a:latin typeface="UTM Avo" panose="02040603050506020204" pitchFamily="18"/>
              </a:rPr>
              <a:t>buộc</a:t>
            </a:r>
            <a:r>
              <a:rPr lang="en-US" sz="2100" b="0" dirty="0">
                <a:latin typeface="UTM Avo" panose="02040603050506020204" pitchFamily="18"/>
              </a:rPr>
              <a:t>  </a:t>
            </a:r>
            <a:r>
              <a:rPr lang="en-US" sz="2100" b="0" dirty="0" err="1">
                <a:latin typeface="UTM Avo" panose="02040603050506020204" pitchFamily="18"/>
              </a:rPr>
              <a:t>vào</a:t>
            </a:r>
            <a:r>
              <a:rPr lang="en-US" sz="2100" b="0" dirty="0">
                <a:latin typeface="UTM Avo" panose="02040603050506020204" pitchFamily="18"/>
              </a:rPr>
              <a:t> </a:t>
            </a:r>
            <a:r>
              <a:rPr lang="en-US" sz="2100" b="0" dirty="0" err="1">
                <a:latin typeface="UTM Avo" panose="02040603050506020204" pitchFamily="18"/>
              </a:rPr>
              <a:t>sợi</a:t>
            </a:r>
            <a:r>
              <a:rPr lang="en-US" sz="2100" b="0" dirty="0">
                <a:latin typeface="UTM Avo" panose="02040603050506020204" pitchFamily="18"/>
              </a:rPr>
              <a:t> </a:t>
            </a:r>
            <a:r>
              <a:rPr lang="en-US" sz="2100" b="0" dirty="0" err="1">
                <a:latin typeface="UTM Avo" panose="02040603050506020204" pitchFamily="18"/>
              </a:rPr>
              <a:t>dây</a:t>
            </a:r>
            <a:r>
              <a:rPr lang="en-US" sz="2100" b="0" dirty="0">
                <a:latin typeface="UTM Avo" panose="02040603050506020204" pitchFamily="18"/>
              </a:rPr>
              <a:t> </a:t>
            </a:r>
            <a:r>
              <a:rPr lang="en-US" sz="2100" b="0" dirty="0" err="1">
                <a:latin typeface="UTM Avo" panose="02040603050506020204" pitchFamily="18"/>
              </a:rPr>
              <a:t>dài</a:t>
            </a:r>
            <a:r>
              <a:rPr lang="en-US" sz="2100" b="0" dirty="0">
                <a:latin typeface="UTM Avo" panose="02040603050506020204" pitchFamily="18"/>
              </a:rPr>
              <a:t> 30cm </a:t>
            </a:r>
            <a:r>
              <a:rPr lang="en-US" sz="2100" b="0" dirty="0" err="1">
                <a:latin typeface="UTM Avo" panose="02040603050506020204" pitchFamily="18"/>
              </a:rPr>
              <a:t>và</a:t>
            </a:r>
            <a:r>
              <a:rPr lang="en-US" sz="2100" b="0" dirty="0">
                <a:latin typeface="UTM Avo" panose="02040603050506020204" pitchFamily="18"/>
              </a:rPr>
              <a:t> quay </a:t>
            </a:r>
            <a:r>
              <a:rPr lang="en-US" sz="2100" b="0" dirty="0" err="1">
                <a:latin typeface="UTM Avo" panose="02040603050506020204" pitchFamily="18"/>
              </a:rPr>
              <a:t>thành</a:t>
            </a:r>
            <a:r>
              <a:rPr lang="en-US" sz="2100" b="0" dirty="0">
                <a:latin typeface="UTM Avo" panose="02040603050506020204" pitchFamily="18"/>
              </a:rPr>
              <a:t> </a:t>
            </a:r>
            <a:r>
              <a:rPr lang="en-US" sz="2100" b="0" dirty="0" err="1">
                <a:latin typeface="UTM Avo" panose="02040603050506020204" pitchFamily="18"/>
              </a:rPr>
              <a:t>hình</a:t>
            </a:r>
            <a:r>
              <a:rPr lang="en-US" sz="2100" b="0" dirty="0">
                <a:latin typeface="UTM Avo" panose="02040603050506020204" pitchFamily="18"/>
              </a:rPr>
              <a:t> </a:t>
            </a:r>
            <a:r>
              <a:rPr lang="en-US" sz="2100" b="0" dirty="0" err="1">
                <a:latin typeface="UTM Avo" panose="02040603050506020204" pitchFamily="18"/>
              </a:rPr>
              <a:t>tròn</a:t>
            </a:r>
            <a:r>
              <a:rPr lang="en-US" sz="2100" b="0" dirty="0">
                <a:latin typeface="UTM Avo" panose="02040603050506020204" pitchFamily="18"/>
              </a:rPr>
              <a:t>  </a:t>
            </a:r>
            <a:r>
              <a:rPr lang="en-US" sz="2100" b="0" dirty="0" err="1">
                <a:latin typeface="UTM Avo" panose="02040603050506020204" pitchFamily="18"/>
              </a:rPr>
              <a:t>trong</a:t>
            </a:r>
            <a:r>
              <a:rPr lang="en-US" sz="2100" b="0" dirty="0">
                <a:latin typeface="UTM Avo" panose="02040603050506020204" pitchFamily="18"/>
              </a:rPr>
              <a:t> </a:t>
            </a:r>
            <a:r>
              <a:rPr lang="en-US" sz="2100" b="0" dirty="0" err="1">
                <a:latin typeface="UTM Avo" panose="02040603050506020204" pitchFamily="18"/>
              </a:rPr>
              <a:t>mặt</a:t>
            </a:r>
            <a:r>
              <a:rPr lang="en-US" sz="2100" b="0" dirty="0">
                <a:latin typeface="UTM Avo" panose="02040603050506020204" pitchFamily="18"/>
              </a:rPr>
              <a:t> </a:t>
            </a:r>
            <a:r>
              <a:rPr lang="en-US" sz="2100" b="0" dirty="0" err="1">
                <a:latin typeface="UTM Avo" panose="02040603050506020204" pitchFamily="18"/>
              </a:rPr>
              <a:t>phẳng</a:t>
            </a:r>
            <a:r>
              <a:rPr lang="en-US" sz="2100" b="0" dirty="0">
                <a:latin typeface="UTM Avo" panose="02040603050506020204" pitchFamily="18"/>
              </a:rPr>
              <a:t> </a:t>
            </a:r>
            <a:r>
              <a:rPr lang="en-US" sz="2100" b="0" dirty="0" err="1">
                <a:latin typeface="UTM Avo" panose="02040603050506020204" pitchFamily="18"/>
              </a:rPr>
              <a:t>ngang</a:t>
            </a:r>
            <a:r>
              <a:rPr lang="en-US" sz="2100" b="0" dirty="0">
                <a:latin typeface="UTM Avo" panose="02040603050506020204" pitchFamily="18"/>
              </a:rPr>
              <a:t>. </a:t>
            </a:r>
            <a:r>
              <a:rPr lang="en-US" sz="2100" b="0" dirty="0" err="1">
                <a:latin typeface="UTM Avo" panose="02040603050506020204" pitchFamily="18"/>
              </a:rPr>
              <a:t>Biết</a:t>
            </a:r>
            <a:r>
              <a:rPr lang="en-US" sz="2100" b="0" dirty="0">
                <a:latin typeface="UTM Avo" panose="02040603050506020204" pitchFamily="18"/>
              </a:rPr>
              <a:t> </a:t>
            </a:r>
            <a:r>
              <a:rPr lang="en-US" sz="2100" b="0" dirty="0" err="1">
                <a:latin typeface="UTM Avo" panose="02040603050506020204" pitchFamily="18"/>
              </a:rPr>
              <a:t>rằng</a:t>
            </a:r>
            <a:r>
              <a:rPr lang="en-US" sz="2100" b="0" dirty="0">
                <a:latin typeface="UTM Avo" panose="02040603050506020204" pitchFamily="18"/>
              </a:rPr>
              <a:t>, </a:t>
            </a:r>
            <a:r>
              <a:rPr lang="en-US" sz="2100" b="0" dirty="0" err="1">
                <a:latin typeface="UTM Avo" panose="02040603050506020204" pitchFamily="18"/>
              </a:rPr>
              <a:t>sợi</a:t>
            </a:r>
            <a:r>
              <a:rPr lang="en-US" sz="2100" b="0" dirty="0">
                <a:latin typeface="UTM Avo" panose="02040603050506020204" pitchFamily="18"/>
              </a:rPr>
              <a:t> </a:t>
            </a:r>
            <a:r>
              <a:rPr lang="en-US" sz="2100" b="0" dirty="0" err="1">
                <a:latin typeface="UTM Avo" panose="02040603050506020204" pitchFamily="18"/>
              </a:rPr>
              <a:t>dây</a:t>
            </a:r>
            <a:r>
              <a:rPr lang="en-US" sz="2100" b="0" dirty="0">
                <a:latin typeface="UTM Avo" panose="02040603050506020204" pitchFamily="18"/>
              </a:rPr>
              <a:t> </a:t>
            </a:r>
            <a:r>
              <a:rPr lang="en-US" sz="2100" b="0" dirty="0" err="1">
                <a:latin typeface="UTM Avo" panose="02040603050506020204" pitchFamily="18"/>
              </a:rPr>
              <a:t>đứt</a:t>
            </a:r>
            <a:r>
              <a:rPr lang="en-US" sz="2100" b="0" dirty="0">
                <a:latin typeface="UTM Avo" panose="02040603050506020204" pitchFamily="18"/>
              </a:rPr>
              <a:t> </a:t>
            </a:r>
            <a:r>
              <a:rPr lang="en-US" sz="2100" b="0" dirty="0" err="1">
                <a:latin typeface="UTM Avo" panose="02040603050506020204" pitchFamily="18"/>
              </a:rPr>
              <a:t>khi</a:t>
            </a:r>
            <a:r>
              <a:rPr lang="en-US" sz="2100" b="0" dirty="0">
                <a:latin typeface="UTM Avo" panose="02040603050506020204" pitchFamily="18"/>
              </a:rPr>
              <a:t> </a:t>
            </a:r>
            <a:r>
              <a:rPr lang="en-US" sz="2100" b="0" dirty="0" err="1">
                <a:latin typeface="UTM Avo" panose="02040603050506020204" pitchFamily="18"/>
              </a:rPr>
              <a:t>căng</a:t>
            </a:r>
            <a:r>
              <a:rPr lang="en-US" sz="2100" b="0" dirty="0">
                <a:latin typeface="UTM Avo" panose="02040603050506020204" pitchFamily="18"/>
              </a:rPr>
              <a:t> </a:t>
            </a:r>
            <a:r>
              <a:rPr lang="en-US" sz="2100" b="0" dirty="0" err="1">
                <a:latin typeface="UTM Avo" panose="02040603050506020204" pitchFamily="18"/>
              </a:rPr>
              <a:t>dây</a:t>
            </a:r>
            <a:r>
              <a:rPr lang="en-US" sz="2100" b="0" dirty="0">
                <a:latin typeface="UTM Avo" panose="02040603050506020204" pitchFamily="18"/>
              </a:rPr>
              <a:t> </a:t>
            </a:r>
            <a:r>
              <a:rPr lang="en-US" sz="2100" b="0" dirty="0" err="1">
                <a:latin typeface="UTM Avo" panose="02040603050506020204" pitchFamily="18"/>
              </a:rPr>
              <a:t>vượt</a:t>
            </a:r>
            <a:r>
              <a:rPr lang="en-US" sz="2100" b="0" dirty="0">
                <a:latin typeface="UTM Avo" panose="02040603050506020204" pitchFamily="18"/>
              </a:rPr>
              <a:t> </a:t>
            </a:r>
            <a:r>
              <a:rPr lang="en-US" sz="2100" b="0" dirty="0" err="1">
                <a:latin typeface="UTM Avo" panose="02040603050506020204" pitchFamily="18"/>
              </a:rPr>
              <a:t>quá</a:t>
            </a:r>
            <a:r>
              <a:rPr lang="en-US" sz="2100" b="0" dirty="0">
                <a:latin typeface="UTM Avo" panose="02040603050506020204" pitchFamily="18"/>
              </a:rPr>
              <a:t> 0,8 N. </a:t>
            </a:r>
            <a:r>
              <a:rPr lang="en-US" sz="2100" b="0" dirty="0" err="1">
                <a:latin typeface="UTM Avo" panose="02040603050506020204" pitchFamily="18"/>
              </a:rPr>
              <a:t>Tính</a:t>
            </a:r>
            <a:r>
              <a:rPr lang="en-US" sz="2100" b="0" dirty="0">
                <a:latin typeface="UTM Avo" panose="02040603050506020204" pitchFamily="18"/>
              </a:rPr>
              <a:t> </a:t>
            </a:r>
            <a:r>
              <a:rPr lang="en-US" sz="2100" b="0" dirty="0" err="1">
                <a:latin typeface="UTM Avo" panose="02040603050506020204" pitchFamily="18"/>
              </a:rPr>
              <a:t>tốc</a:t>
            </a:r>
            <a:r>
              <a:rPr lang="en-US" sz="2100" b="0" dirty="0">
                <a:latin typeface="UTM Avo" panose="02040603050506020204" pitchFamily="18"/>
              </a:rPr>
              <a:t> </a:t>
            </a:r>
            <a:r>
              <a:rPr lang="en-US" sz="2100" b="0" dirty="0" err="1">
                <a:latin typeface="UTM Avo" panose="02040603050506020204" pitchFamily="18"/>
              </a:rPr>
              <a:t>độ</a:t>
            </a:r>
            <a:r>
              <a:rPr lang="en-US" sz="2100" b="0" dirty="0">
                <a:latin typeface="UTM Avo" panose="02040603050506020204" pitchFamily="18"/>
              </a:rPr>
              <a:t> </a:t>
            </a:r>
            <a:r>
              <a:rPr lang="en-US" sz="2100" b="0" dirty="0" err="1">
                <a:latin typeface="UTM Avo" panose="02040603050506020204" pitchFamily="18"/>
              </a:rPr>
              <a:t>tối</a:t>
            </a:r>
            <a:r>
              <a:rPr lang="en-US" sz="2100" b="0" dirty="0">
                <a:latin typeface="UTM Avo" panose="02040603050506020204" pitchFamily="18"/>
              </a:rPr>
              <a:t> </a:t>
            </a:r>
            <a:r>
              <a:rPr lang="en-US" sz="2100" b="0" dirty="0" err="1">
                <a:latin typeface="UTM Avo" panose="02040603050506020204" pitchFamily="18"/>
              </a:rPr>
              <a:t>đa</a:t>
            </a:r>
            <a:r>
              <a:rPr lang="en-US" sz="2100" b="0" dirty="0">
                <a:latin typeface="UTM Avo" panose="02040603050506020204" pitchFamily="18"/>
              </a:rPr>
              <a:t> </a:t>
            </a:r>
            <a:r>
              <a:rPr lang="en-US" sz="2100" b="0" dirty="0" err="1">
                <a:latin typeface="UTM Avo" panose="02040603050506020204" pitchFamily="18"/>
              </a:rPr>
              <a:t>mà</a:t>
            </a:r>
            <a:r>
              <a:rPr lang="en-US" sz="2100" b="0" dirty="0">
                <a:latin typeface="UTM Avo" panose="02040603050506020204" pitchFamily="18"/>
              </a:rPr>
              <a:t> </a:t>
            </a:r>
            <a:r>
              <a:rPr lang="en-US" sz="2100" b="0" dirty="0" err="1">
                <a:latin typeface="UTM Avo" panose="02040603050506020204" pitchFamily="18"/>
              </a:rPr>
              <a:t>viên</a:t>
            </a:r>
            <a:r>
              <a:rPr lang="en-US" sz="2100" b="0" dirty="0">
                <a:latin typeface="UTM Avo" panose="02040603050506020204" pitchFamily="18"/>
              </a:rPr>
              <a:t> </a:t>
            </a:r>
            <a:r>
              <a:rPr lang="en-US" sz="2100" b="0" dirty="0" err="1">
                <a:latin typeface="UTM Avo" panose="02040603050506020204" pitchFamily="18"/>
              </a:rPr>
              <a:t>đá</a:t>
            </a:r>
            <a:r>
              <a:rPr lang="en-US" sz="2100" b="0" dirty="0">
                <a:latin typeface="UTM Avo" panose="02040603050506020204" pitchFamily="18"/>
              </a:rPr>
              <a:t> </a:t>
            </a:r>
            <a:r>
              <a:rPr lang="en-US" sz="2100" b="0" dirty="0" err="1">
                <a:latin typeface="UTM Avo" panose="02040603050506020204" pitchFamily="18"/>
              </a:rPr>
              <a:t>được</a:t>
            </a:r>
            <a:r>
              <a:rPr lang="en-US" sz="2100" b="0" dirty="0">
                <a:latin typeface="UTM Avo" panose="02040603050506020204" pitchFamily="18"/>
              </a:rPr>
              <a:t> quay </a:t>
            </a:r>
            <a:r>
              <a:rPr lang="en-US" sz="2100" b="0" dirty="0" err="1">
                <a:latin typeface="UTM Avo" panose="02040603050506020204" pitchFamily="18"/>
              </a:rPr>
              <a:t>mà</a:t>
            </a:r>
            <a:r>
              <a:rPr lang="en-US" sz="2100" b="0" dirty="0">
                <a:latin typeface="UTM Avo" panose="02040603050506020204" pitchFamily="18"/>
              </a:rPr>
              <a:t> </a:t>
            </a:r>
            <a:r>
              <a:rPr lang="en-US" sz="2100" b="0" dirty="0" err="1">
                <a:latin typeface="UTM Avo" panose="02040603050506020204" pitchFamily="18"/>
              </a:rPr>
              <a:t>sợi</a:t>
            </a:r>
            <a:r>
              <a:rPr lang="en-US" sz="2100" b="0" dirty="0">
                <a:latin typeface="UTM Avo" panose="02040603050506020204" pitchFamily="18"/>
              </a:rPr>
              <a:t> </a:t>
            </a:r>
            <a:r>
              <a:rPr lang="en-US" sz="2100" b="0" dirty="0" err="1">
                <a:latin typeface="UTM Avo" panose="02040603050506020204" pitchFamily="18"/>
              </a:rPr>
              <a:t>dây</a:t>
            </a:r>
            <a:r>
              <a:rPr lang="en-US" sz="2100" b="0" dirty="0">
                <a:latin typeface="UTM Avo" panose="02040603050506020204" pitchFamily="18"/>
              </a:rPr>
              <a:t> </a:t>
            </a:r>
            <a:r>
              <a:rPr lang="en-US" sz="2100" b="0" dirty="0" err="1">
                <a:latin typeface="UTM Avo" panose="02040603050506020204" pitchFamily="18"/>
              </a:rPr>
              <a:t>vẫn</a:t>
            </a:r>
            <a:r>
              <a:rPr lang="en-US" sz="2100" b="0" dirty="0">
                <a:latin typeface="UTM Avo" panose="02040603050506020204" pitchFamily="18"/>
              </a:rPr>
              <a:t> </a:t>
            </a:r>
            <a:r>
              <a:rPr lang="en-US" sz="2100" b="0" dirty="0" err="1">
                <a:latin typeface="UTM Avo" panose="02040603050506020204" pitchFamily="18"/>
              </a:rPr>
              <a:t>chưa</a:t>
            </a:r>
            <a:r>
              <a:rPr lang="en-US" sz="2100" b="0" dirty="0">
                <a:latin typeface="UTM Avo" panose="02040603050506020204" pitchFamily="18"/>
              </a:rPr>
              <a:t> </a:t>
            </a:r>
            <a:r>
              <a:rPr lang="en-US" sz="2100" b="0" dirty="0" err="1">
                <a:latin typeface="UTM Avo" panose="02040603050506020204" pitchFamily="18"/>
              </a:rPr>
              <a:t>bị</a:t>
            </a:r>
            <a:r>
              <a:rPr lang="en-US" sz="2100" b="0" dirty="0">
                <a:latin typeface="UTM Avo" panose="02040603050506020204" pitchFamily="18"/>
              </a:rPr>
              <a:t> </a:t>
            </a:r>
            <a:r>
              <a:rPr lang="en-US" sz="2100" b="0" dirty="0" err="1">
                <a:latin typeface="UTM Avo" panose="02040603050506020204" pitchFamily="18"/>
              </a:rPr>
              <a:t>đứt</a:t>
            </a:r>
            <a:r>
              <a:rPr lang="en-US" sz="2100" b="0" dirty="0">
                <a:latin typeface="UTM Avo" panose="02040603050506020204" pitchFamily="18"/>
              </a:rPr>
              <a:t>.</a:t>
            </a: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9D47052F-473C-D80C-D95F-CBE3F27A9832}"/>
                  </a:ext>
                </a:extLst>
              </p:cNvPr>
              <p:cNvSpPr txBox="1"/>
              <p:nvPr/>
            </p:nvSpPr>
            <p:spPr>
              <a:xfrm>
                <a:off x="2447899" y="3509206"/>
                <a:ext cx="7296197" cy="3170933"/>
              </a:xfrm>
              <a:prstGeom prst="rect">
                <a:avLst/>
              </a:prstGeom>
              <a:noFill/>
            </p:spPr>
            <p:txBody>
              <a:bodyPr wrap="square">
                <a:spAutoFit/>
              </a:bodyPr>
              <a:lstStyle/>
              <a:p>
                <a:pPr algn="just">
                  <a:lnSpc>
                    <a:spcPct val="150000"/>
                  </a:lnSpc>
                  <a:spcAft>
                    <a:spcPts val="504"/>
                  </a:spcAft>
                </a:pPr>
                <a:r>
                  <a:rPr lang="en-US" sz="2100" dirty="0" err="1">
                    <a:latin typeface="UTM Avo" panose="02040603050506020204" pitchFamily="18"/>
                    <a:ea typeface="Calibri" panose="020F0502020204030204" pitchFamily="34" charset="0"/>
                    <a:cs typeface="Arial" panose="020B0604020202020204" pitchFamily="34" charset="0"/>
                  </a:rPr>
                  <a:t>Đổi</a:t>
                </a:r>
                <a:r>
                  <a:rPr lang="en-US" sz="2100" dirty="0">
                    <a:latin typeface="UTM Avo" panose="02040603050506020204" pitchFamily="18"/>
                    <a:ea typeface="Calibri" panose="020F0502020204030204" pitchFamily="34" charset="0"/>
                    <a:cs typeface="Arial" panose="020B0604020202020204" pitchFamily="34" charset="0"/>
                  </a:rPr>
                  <a:t> 30 cm = 0,3 m</a:t>
                </a:r>
              </a:p>
              <a:p>
                <a:pPr algn="just">
                  <a:lnSpc>
                    <a:spcPct val="150000"/>
                  </a:lnSpc>
                  <a:spcAft>
                    <a:spcPts val="504"/>
                  </a:spcAft>
                </a:pPr>
                <a:r>
                  <a:rPr lang="en-US" sz="2100" dirty="0">
                    <a:latin typeface="UTM Avo" panose="02040603050506020204" pitchFamily="18"/>
                    <a:ea typeface="Calibri" panose="020F0502020204030204" pitchFamily="34" charset="0"/>
                    <a:cs typeface="Arial" panose="020B0604020202020204" pitchFamily="34" charset="0"/>
                  </a:rPr>
                  <a:t>Ta </a:t>
                </a:r>
                <a:r>
                  <a:rPr lang="en-US" sz="2100" dirty="0" err="1">
                    <a:latin typeface="UTM Avo" panose="02040603050506020204" pitchFamily="18"/>
                    <a:ea typeface="Calibri" panose="020F0502020204030204" pitchFamily="34" charset="0"/>
                    <a:cs typeface="Arial" panose="020B0604020202020204" pitchFamily="34" charset="0"/>
                  </a:rPr>
                  <a:t>có</a:t>
                </a:r>
                <a:r>
                  <a:rPr lang="en-US" sz="2100" dirty="0">
                    <a:latin typeface="UTM Avo" panose="02040603050506020204" pitchFamily="18"/>
                    <a:ea typeface="Calibri" panose="020F0502020204030204" pitchFamily="34" charset="0"/>
                    <a:cs typeface="Arial" panose="020B0604020202020204" pitchFamily="34" charset="0"/>
                  </a:rPr>
                  <a:t>:</a:t>
                </a:r>
                <a:r>
                  <a:rPr lang="vi-VN" sz="2100" dirty="0">
                    <a:latin typeface="UTM Avo" panose="02040603050506020204" pitchFamily="18"/>
                    <a:ea typeface="Calibri" panose="020F0502020204030204" pitchFamily="34" charset="0"/>
                    <a:cs typeface="Arial" panose="020B0604020202020204" pitchFamily="34" charset="0"/>
                  </a:rPr>
                  <a:t> </a:t>
                </a:r>
                <a:endParaRPr lang="en-US" sz="2100" dirty="0">
                  <a:latin typeface="UTM Avo" panose="02040603050506020204" pitchFamily="18"/>
                  <a:ea typeface="Calibri" panose="020F0502020204030204" pitchFamily="34" charset="0"/>
                  <a:cs typeface="Arial" panose="020B0604020202020204" pitchFamily="34" charset="0"/>
                </a:endParaRPr>
              </a:p>
              <a:p>
                <a:pPr algn="ctr">
                  <a:lnSpc>
                    <a:spcPct val="150000"/>
                  </a:lnSpc>
                  <a:spcAft>
                    <a:spcPts val="504"/>
                  </a:spcAft>
                </a:pPr>
                <a:r>
                  <a:rPr lang="vi-VN" sz="2100" dirty="0">
                    <a:latin typeface="UTM Avo" panose="02040603050506020204" pitchFamily="18"/>
                    <a:ea typeface="Calibri" panose="020F0502020204030204" pitchFamily="34" charset="0"/>
                    <a:cs typeface="Arial" panose="020B0604020202020204" pitchFamily="34" charset="0"/>
                  </a:rPr>
                  <a:t>F = </a:t>
                </a:r>
                <a14:m>
                  <m:oMath xmlns:m="http://schemas.openxmlformats.org/officeDocument/2006/math">
                    <m:f>
                      <m:fPr>
                        <m:ctrlPr>
                          <a:rPr lang="en-US" sz="2100" i="1">
                            <a:latin typeface="Cambria Math" panose="02040503050406030204" pitchFamily="18" charset="0"/>
                            <a:ea typeface="Calibri" panose="020F0502020204030204" pitchFamily="34" charset="0"/>
                            <a:cs typeface="Arial" panose="020B0604020202020204" pitchFamily="34" charset="0"/>
                          </a:rPr>
                        </m:ctrlPr>
                      </m:fPr>
                      <m:num>
                        <m:r>
                          <m:rPr>
                            <m:nor/>
                          </m:rPr>
                          <a:rPr lang="vi-VN" sz="2100" i="0">
                            <a:latin typeface="UTM Avo" panose="02040603050506020204" pitchFamily="18"/>
                            <a:ea typeface="Calibri" panose="020F0502020204030204" pitchFamily="34" charset="0"/>
                            <a:cs typeface="Arial" panose="020B0604020202020204" pitchFamily="34" charset="0"/>
                          </a:rPr>
                          <m:t>m</m:t>
                        </m:r>
                        <m:sSup>
                          <m:sSupPr>
                            <m:ctrlPr>
                              <a:rPr lang="en-US" sz="2100" i="1">
                                <a:latin typeface="Cambria Math" panose="02040503050406030204" pitchFamily="18" charset="0"/>
                                <a:ea typeface="Calibri" panose="020F0502020204030204" pitchFamily="34" charset="0"/>
                                <a:cs typeface="Arial" panose="020B0604020202020204" pitchFamily="34" charset="0"/>
                              </a:rPr>
                            </m:ctrlPr>
                          </m:sSupPr>
                          <m:e>
                            <m:r>
                              <m:rPr>
                                <m:nor/>
                              </m:rPr>
                              <a:rPr lang="vi-VN" sz="2100" i="0">
                                <a:latin typeface="UTM Avo" panose="02040603050506020204" pitchFamily="18"/>
                                <a:ea typeface="Calibri" panose="020F0502020204030204" pitchFamily="34" charset="0"/>
                                <a:cs typeface="Arial" panose="020B0604020202020204" pitchFamily="34" charset="0"/>
                              </a:rPr>
                              <m:t>v</m:t>
                            </m:r>
                          </m:e>
                          <m:sup>
                            <m:r>
                              <m:rPr>
                                <m:nor/>
                              </m:rPr>
                              <a:rPr lang="vi-VN" sz="2100" i="0" baseline="30000">
                                <a:latin typeface="UTM Avo" panose="02040603050506020204" pitchFamily="18"/>
                                <a:ea typeface="Calibri" panose="020F0502020204030204" pitchFamily="34" charset="0"/>
                                <a:cs typeface="Arial" panose="020B0604020202020204" pitchFamily="34" charset="0"/>
                              </a:rPr>
                              <m:t>2</m:t>
                            </m:r>
                          </m:sup>
                        </m:sSup>
                      </m:num>
                      <m:den>
                        <m:r>
                          <m:rPr>
                            <m:nor/>
                          </m:rPr>
                          <a:rPr lang="vi-VN" sz="2100" i="0">
                            <a:latin typeface="UTM Avo" panose="02040603050506020204" pitchFamily="18"/>
                            <a:ea typeface="Calibri" panose="020F0502020204030204" pitchFamily="34" charset="0"/>
                            <a:cs typeface="Arial" panose="020B0604020202020204" pitchFamily="34" charset="0"/>
                          </a:rPr>
                          <m:t>r</m:t>
                        </m:r>
                      </m:den>
                    </m:f>
                    <m:r>
                      <m:rPr>
                        <m:nor/>
                      </m:rPr>
                      <a:rPr lang="vi-VN" sz="2100" i="0">
                        <a:latin typeface="UTM Avo" panose="02040603050506020204" pitchFamily="18"/>
                        <a:ea typeface="Calibri" panose="020F0502020204030204" pitchFamily="34" charset="0"/>
                        <a:cs typeface="Arial" panose="020B0604020202020204" pitchFamily="34" charset="0"/>
                      </a:rPr>
                      <m:t> →</m:t>
                    </m:r>
                    <m:r>
                      <m:rPr>
                        <m:nor/>
                      </m:rPr>
                      <a:rPr lang="vi-VN" sz="2100" b="0" i="0" smtClean="0">
                        <a:latin typeface="UTM Avo" panose="02040603050506020204" pitchFamily="18"/>
                        <a:ea typeface="Calibri" panose="020F0502020204030204" pitchFamily="34" charset="0"/>
                        <a:cs typeface="Arial" panose="020B0604020202020204" pitchFamily="34" charset="0"/>
                      </a:rPr>
                      <m:t> </m:t>
                    </m:r>
                    <m:r>
                      <m:rPr>
                        <m:nor/>
                      </m:rPr>
                      <a:rPr lang="vi-VN" sz="2100" i="0">
                        <a:latin typeface="UTM Avo" panose="02040603050506020204" pitchFamily="18"/>
                        <a:ea typeface="Calibri" panose="020F0502020204030204" pitchFamily="34" charset="0"/>
                        <a:cs typeface="Arial" panose="020B0604020202020204" pitchFamily="34" charset="0"/>
                      </a:rPr>
                      <m:t>v</m:t>
                    </m:r>
                    <m:r>
                      <m:rPr>
                        <m:nor/>
                      </m:rPr>
                      <a:rPr lang="vi-VN" sz="2100" b="0" i="0" smtClean="0">
                        <a:latin typeface="UTM Avo" panose="02040603050506020204" pitchFamily="18"/>
                        <a:ea typeface="Calibri" panose="020F0502020204030204" pitchFamily="34" charset="0"/>
                        <a:cs typeface="Arial" panose="020B0604020202020204" pitchFamily="34" charset="0"/>
                      </a:rPr>
                      <m:t> </m:t>
                    </m:r>
                    <m:r>
                      <m:rPr>
                        <m:nor/>
                      </m:rPr>
                      <a:rPr lang="vi-VN" sz="2100" i="0">
                        <a:latin typeface="UTM Avo" panose="02040603050506020204" pitchFamily="18"/>
                        <a:ea typeface="Calibri" panose="020F0502020204030204" pitchFamily="34" charset="0"/>
                        <a:cs typeface="Arial" panose="020B0604020202020204" pitchFamily="34" charset="0"/>
                      </a:rPr>
                      <m:t>=</m:t>
                    </m:r>
                    <m:r>
                      <m:rPr>
                        <m:nor/>
                      </m:rPr>
                      <a:rPr lang="vi-VN" sz="2100" b="0" i="0" smtClean="0">
                        <a:latin typeface="UTM Avo" panose="02040603050506020204" pitchFamily="18"/>
                        <a:ea typeface="Calibri" panose="020F0502020204030204" pitchFamily="34" charset="0"/>
                        <a:cs typeface="Arial" panose="020B0604020202020204" pitchFamily="34" charset="0"/>
                      </a:rPr>
                      <m:t> </m:t>
                    </m:r>
                    <m:rad>
                      <m:radPr>
                        <m:degHide m:val="on"/>
                        <m:ctrlPr>
                          <a:rPr lang="en-US" sz="2100" i="1">
                            <a:latin typeface="Cambria Math" panose="02040503050406030204" pitchFamily="18" charset="0"/>
                            <a:ea typeface="Calibri" panose="020F0502020204030204" pitchFamily="34" charset="0"/>
                            <a:cs typeface="Arial" panose="020B0604020202020204" pitchFamily="34" charset="0"/>
                          </a:rPr>
                        </m:ctrlPr>
                      </m:radPr>
                      <m:deg/>
                      <m:e>
                        <m:f>
                          <m:fPr>
                            <m:ctrlPr>
                              <a:rPr lang="en-US" sz="2100" i="1">
                                <a:latin typeface="Cambria Math" panose="02040503050406030204" pitchFamily="18" charset="0"/>
                                <a:ea typeface="Calibri" panose="020F0502020204030204" pitchFamily="34" charset="0"/>
                                <a:cs typeface="Arial" panose="020B0604020202020204" pitchFamily="34" charset="0"/>
                              </a:rPr>
                            </m:ctrlPr>
                          </m:fPr>
                          <m:num>
                            <m:r>
                              <m:rPr>
                                <m:nor/>
                              </m:rPr>
                              <a:rPr lang="vi-VN" sz="2100" i="0">
                                <a:latin typeface="UTM Avo" panose="02040603050506020204" pitchFamily="18"/>
                                <a:ea typeface="Calibri" panose="020F0502020204030204" pitchFamily="34" charset="0"/>
                                <a:cs typeface="Arial" panose="020B0604020202020204" pitchFamily="34" charset="0"/>
                              </a:rPr>
                              <m:t>F</m:t>
                            </m:r>
                            <m:r>
                              <m:rPr>
                                <m:nor/>
                              </m:rPr>
                              <a:rPr lang="vi-VN" sz="2100" i="0">
                                <a:latin typeface="UTM Avo" panose="02040603050506020204" pitchFamily="18"/>
                                <a:ea typeface="Calibri" panose="020F0502020204030204" pitchFamily="34" charset="0"/>
                                <a:cs typeface="Arial" panose="020B0604020202020204" pitchFamily="34" charset="0"/>
                              </a:rPr>
                              <m:t>.</m:t>
                            </m:r>
                            <m:r>
                              <m:rPr>
                                <m:nor/>
                              </m:rPr>
                              <a:rPr lang="vi-VN" sz="2100" i="0">
                                <a:latin typeface="UTM Avo" panose="02040603050506020204" pitchFamily="18"/>
                                <a:ea typeface="Calibri" panose="020F0502020204030204" pitchFamily="34" charset="0"/>
                                <a:cs typeface="Arial" panose="020B0604020202020204" pitchFamily="34" charset="0"/>
                              </a:rPr>
                              <m:t>r</m:t>
                            </m:r>
                          </m:num>
                          <m:den>
                            <m:r>
                              <m:rPr>
                                <m:nor/>
                              </m:rPr>
                              <a:rPr lang="vi-VN" sz="2100" i="0">
                                <a:latin typeface="UTM Avo" panose="02040603050506020204" pitchFamily="18"/>
                                <a:ea typeface="Calibri" panose="020F0502020204030204" pitchFamily="34" charset="0"/>
                                <a:cs typeface="Arial" panose="020B0604020202020204" pitchFamily="34" charset="0"/>
                              </a:rPr>
                              <m:t>m</m:t>
                            </m:r>
                          </m:den>
                        </m:f>
                      </m:e>
                    </m:rad>
                    <m:r>
                      <m:rPr>
                        <m:nor/>
                      </m:rPr>
                      <a:rPr lang="vi-VN" sz="2100" b="0" i="0" smtClean="0">
                        <a:latin typeface="UTM Avo" panose="02040603050506020204" pitchFamily="18"/>
                        <a:ea typeface="Calibri" panose="020F0502020204030204" pitchFamily="34" charset="0"/>
                        <a:cs typeface="Arial" panose="020B0604020202020204" pitchFamily="34" charset="0"/>
                      </a:rPr>
                      <m:t> </m:t>
                    </m:r>
                    <m:r>
                      <m:rPr>
                        <m:nor/>
                      </m:rPr>
                      <a:rPr lang="vi-VN" sz="2100" i="0">
                        <a:latin typeface="UTM Avo" panose="02040603050506020204" pitchFamily="18"/>
                        <a:ea typeface="Calibri" panose="020F0502020204030204" pitchFamily="34" charset="0"/>
                        <a:cs typeface="Arial" panose="020B0604020202020204" pitchFamily="34" charset="0"/>
                      </a:rPr>
                      <m:t>=</m:t>
                    </m:r>
                    <m:r>
                      <a:rPr lang="vi-VN" sz="2100" b="0" i="1" smtClean="0">
                        <a:latin typeface="Cambria Math" panose="02040503050406030204" pitchFamily="18" charset="0"/>
                        <a:ea typeface="Calibri" panose="020F0502020204030204" pitchFamily="34" charset="0"/>
                        <a:cs typeface="Arial" panose="020B0604020202020204" pitchFamily="34" charset="0"/>
                      </a:rPr>
                      <m:t> </m:t>
                    </m:r>
                    <m:rad>
                      <m:radPr>
                        <m:degHide m:val="on"/>
                        <m:ctrlPr>
                          <a:rPr lang="en-US" sz="2100" i="1">
                            <a:latin typeface="Cambria Math" panose="02040503050406030204" pitchFamily="18" charset="0"/>
                            <a:ea typeface="Calibri" panose="020F0502020204030204" pitchFamily="34" charset="0"/>
                            <a:cs typeface="Arial" panose="020B0604020202020204" pitchFamily="34" charset="0"/>
                          </a:rPr>
                        </m:ctrlPr>
                      </m:radPr>
                      <m:deg/>
                      <m:e>
                        <m:f>
                          <m:fPr>
                            <m:ctrlPr>
                              <a:rPr lang="en-US" sz="2100" i="1">
                                <a:latin typeface="Cambria Math" panose="02040503050406030204" pitchFamily="18" charset="0"/>
                                <a:ea typeface="Calibri" panose="020F0502020204030204" pitchFamily="34" charset="0"/>
                                <a:cs typeface="Arial" panose="020B0604020202020204" pitchFamily="34" charset="0"/>
                              </a:rPr>
                            </m:ctrlPr>
                          </m:fPr>
                          <m:num>
                            <m:r>
                              <m:rPr>
                                <m:nor/>
                              </m:rPr>
                              <a:rPr lang="vi-VN" sz="2100" i="0">
                                <a:latin typeface="UTM Avo" panose="02040603050506020204" pitchFamily="18"/>
                                <a:ea typeface="Calibri" panose="020F0502020204030204" pitchFamily="34" charset="0"/>
                                <a:cs typeface="Arial" panose="020B0604020202020204" pitchFamily="34" charset="0"/>
                              </a:rPr>
                              <m:t>0,8</m:t>
                            </m:r>
                            <m:r>
                              <m:rPr>
                                <m:nor/>
                              </m:rPr>
                              <a:rPr lang="en-US" sz="2100" b="0" i="0" smtClean="0">
                                <a:latin typeface="UTM Avo" panose="02040603050506020204" pitchFamily="18"/>
                                <a:ea typeface="Calibri" panose="020F0502020204030204" pitchFamily="34" charset="0"/>
                                <a:cs typeface="Arial" panose="020B0604020202020204" pitchFamily="34" charset="0"/>
                              </a:rPr>
                              <m:t> </m:t>
                            </m:r>
                            <m:r>
                              <m:rPr>
                                <m:nor/>
                              </m:rPr>
                              <a:rPr lang="vi-VN" sz="2100" i="0">
                                <a:latin typeface="UTM Avo" panose="02040603050506020204" pitchFamily="18"/>
                                <a:ea typeface="Calibri" panose="020F0502020204030204" pitchFamily="34" charset="0"/>
                                <a:cs typeface="Arial" panose="020B0604020202020204" pitchFamily="34" charset="0"/>
                              </a:rPr>
                              <m:t>.</m:t>
                            </m:r>
                            <m:r>
                              <m:rPr>
                                <m:nor/>
                              </m:rPr>
                              <a:rPr lang="en-US" sz="2100" b="0" i="0" smtClean="0">
                                <a:latin typeface="UTM Avo" panose="02040603050506020204" pitchFamily="18"/>
                                <a:ea typeface="Calibri" panose="020F0502020204030204" pitchFamily="34" charset="0"/>
                                <a:cs typeface="Arial" panose="020B0604020202020204" pitchFamily="34" charset="0"/>
                              </a:rPr>
                              <m:t> </m:t>
                            </m:r>
                            <m:r>
                              <m:rPr>
                                <m:nor/>
                              </m:rPr>
                              <a:rPr lang="vi-VN" sz="2100" i="0">
                                <a:latin typeface="UTM Avo" panose="02040603050506020204" pitchFamily="18"/>
                                <a:ea typeface="Calibri" panose="020F0502020204030204" pitchFamily="34" charset="0"/>
                                <a:cs typeface="Arial" panose="020B0604020202020204" pitchFamily="34" charset="0"/>
                              </a:rPr>
                              <m:t>0,3</m:t>
                            </m:r>
                          </m:num>
                          <m:den>
                            <m:r>
                              <m:rPr>
                                <m:nor/>
                              </m:rPr>
                              <a:rPr lang="vi-VN" sz="2100" i="0">
                                <a:latin typeface="UTM Avo" panose="02040603050506020204" pitchFamily="18"/>
                                <a:ea typeface="Calibri" panose="020F0502020204030204" pitchFamily="34" charset="0"/>
                                <a:cs typeface="Arial" panose="020B0604020202020204" pitchFamily="34" charset="0"/>
                              </a:rPr>
                              <m:t>0,2</m:t>
                            </m:r>
                          </m:den>
                        </m:f>
                      </m:e>
                    </m:rad>
                    <m:r>
                      <m:rPr>
                        <m:nor/>
                      </m:rPr>
                      <a:rPr lang="vi-VN" sz="2100" b="0" i="0" smtClean="0">
                        <a:latin typeface="UTM Avo" panose="02040603050506020204" pitchFamily="18"/>
                        <a:ea typeface="Calibri" panose="020F0502020204030204" pitchFamily="34" charset="0"/>
                        <a:cs typeface="Arial" panose="020B0604020202020204" pitchFamily="34" charset="0"/>
                      </a:rPr>
                      <m:t> </m:t>
                    </m:r>
                    <m:r>
                      <m:rPr>
                        <m:nor/>
                      </m:rPr>
                      <a:rPr lang="vi-VN" sz="2100" i="0">
                        <a:latin typeface="UTM Avo" panose="02040603050506020204" pitchFamily="18"/>
                        <a:ea typeface="Calibri" panose="020F0502020204030204" pitchFamily="34" charset="0"/>
                        <a:cs typeface="Arial" panose="020B0604020202020204" pitchFamily="34" charset="0"/>
                      </a:rPr>
                      <m:t>=</m:t>
                    </m:r>
                    <m:r>
                      <m:rPr>
                        <m:nor/>
                      </m:rPr>
                      <a:rPr lang="vi-VN" sz="2100" b="0" i="0" smtClean="0">
                        <a:latin typeface="UTM Avo" panose="02040603050506020204" pitchFamily="18"/>
                        <a:ea typeface="Calibri" panose="020F0502020204030204" pitchFamily="34" charset="0"/>
                        <a:cs typeface="Arial" panose="020B0604020202020204" pitchFamily="34" charset="0"/>
                      </a:rPr>
                      <m:t> </m:t>
                    </m:r>
                    <m:r>
                      <m:rPr>
                        <m:nor/>
                      </m:rPr>
                      <a:rPr lang="vi-VN" sz="2100" i="0">
                        <a:latin typeface="UTM Avo" panose="02040603050506020204" pitchFamily="18"/>
                        <a:ea typeface="Calibri" panose="020F0502020204030204" pitchFamily="34" charset="0"/>
                        <a:cs typeface="Arial" panose="020B0604020202020204" pitchFamily="34" charset="0"/>
                      </a:rPr>
                      <m:t>1,095</m:t>
                    </m:r>
                  </m:oMath>
                </a14:m>
                <a:r>
                  <a:rPr lang="vi-VN" sz="2100" dirty="0">
                    <a:latin typeface="UTM Avo" panose="02040603050506020204" pitchFamily="18"/>
                    <a:ea typeface="Times New Roman" panose="02020603050405020304" pitchFamily="18" charset="0"/>
                    <a:cs typeface="Arial" panose="020B0604020202020204" pitchFamily="34" charset="0"/>
                  </a:rPr>
                  <a:t> (m/s)</a:t>
                </a:r>
                <a:endParaRPr lang="en-US" sz="2100" dirty="0">
                  <a:latin typeface="UTM Avo" panose="02040603050506020204" pitchFamily="18"/>
                  <a:ea typeface="Calibri" panose="020F0502020204030204" pitchFamily="34" charset="0"/>
                  <a:cs typeface="Arial" panose="020B0604020202020204" pitchFamily="34" charset="0"/>
                </a:endParaRPr>
              </a:p>
              <a:p>
                <a:pPr algn="just">
                  <a:lnSpc>
                    <a:spcPct val="150000"/>
                  </a:lnSpc>
                  <a:spcAft>
                    <a:spcPts val="504"/>
                  </a:spcAft>
                </a:pPr>
                <a:r>
                  <a:rPr lang="vi-VN" sz="2100" dirty="0">
                    <a:latin typeface="UTM Avo" panose="02040603050506020204" pitchFamily="18"/>
                    <a:ea typeface="Times New Roman" panose="02020603050405020304" pitchFamily="18" charset="0"/>
                    <a:cs typeface="Arial" panose="020B0604020202020204" pitchFamily="34" charset="0"/>
                  </a:rPr>
                  <a:t>Tốc độ tối đa mà viên đá được quay mà sợi dây vẫn chưa bị đứt là </a:t>
                </a:r>
                <a14:m>
                  <m:oMath xmlns:m="http://schemas.openxmlformats.org/officeDocument/2006/math">
                    <m:r>
                      <m:rPr>
                        <m:nor/>
                      </m:rPr>
                      <a:rPr lang="vi-VN" sz="2100" i="0">
                        <a:latin typeface="UTM Avo" panose="02040603050506020204" pitchFamily="18"/>
                        <a:ea typeface="Calibri" panose="020F0502020204030204" pitchFamily="34" charset="0"/>
                        <a:cs typeface="Arial" panose="020B0604020202020204" pitchFamily="34" charset="0"/>
                      </a:rPr>
                      <m:t>1,095</m:t>
                    </m:r>
                  </m:oMath>
                </a14:m>
                <a:r>
                  <a:rPr lang="vi-VN" sz="2100" dirty="0">
                    <a:latin typeface="UTM Avo" panose="02040603050506020204" pitchFamily="18"/>
                    <a:ea typeface="Times New Roman" panose="02020603050405020304" pitchFamily="18" charset="0"/>
                    <a:cs typeface="Arial" panose="020B0604020202020204" pitchFamily="34" charset="0"/>
                  </a:rPr>
                  <a:t> (m/s)</a:t>
                </a:r>
                <a:r>
                  <a:rPr lang="en-US" sz="2100" dirty="0">
                    <a:latin typeface="UTM Avo" panose="02040603050506020204" pitchFamily="18"/>
                    <a:ea typeface="Times New Roman" panose="02020603050405020304" pitchFamily="18" charset="0"/>
                    <a:cs typeface="Arial" panose="020B0604020202020204" pitchFamily="34" charset="0"/>
                  </a:rPr>
                  <a:t>.</a:t>
                </a:r>
                <a:endParaRPr lang="en-US" sz="2100" dirty="0">
                  <a:latin typeface="UTM Avo" panose="02040603050506020204" pitchFamily="18"/>
                  <a:ea typeface="Calibri" panose="020F0502020204030204" pitchFamily="34" charset="0"/>
                  <a:cs typeface="Arial" panose="020B0604020202020204" pitchFamily="34" charset="0"/>
                </a:endParaRPr>
              </a:p>
            </p:txBody>
          </p:sp>
        </mc:Choice>
        <mc:Fallback>
          <p:sp>
            <p:nvSpPr>
              <p:cNvPr id="3" name="TextBox 2">
                <a:extLst>
                  <a:ext uri="{FF2B5EF4-FFF2-40B4-BE49-F238E27FC236}">
                    <a16:creationId xmlns:a16="http://schemas.microsoft.com/office/drawing/2014/main" id="{9D47052F-473C-D80C-D95F-CBE3F27A9832}"/>
                  </a:ext>
                </a:extLst>
              </p:cNvPr>
              <p:cNvSpPr txBox="1">
                <a:spLocks noRot="1" noChangeAspect="1" noMove="1" noResize="1" noEditPoints="1" noAdjustHandles="1" noChangeArrowheads="1" noChangeShapeType="1" noTextEdit="1"/>
              </p:cNvSpPr>
              <p:nvPr/>
            </p:nvSpPr>
            <p:spPr>
              <a:xfrm>
                <a:off x="2447899" y="3509206"/>
                <a:ext cx="7296197" cy="3170933"/>
              </a:xfrm>
              <a:prstGeom prst="rect">
                <a:avLst/>
              </a:prstGeom>
              <a:blipFill>
                <a:blip r:embed="rId3"/>
                <a:stretch>
                  <a:fillRect l="-1003" r="-1087" b="-2692"/>
                </a:stretch>
              </a:blipFill>
            </p:spPr>
            <p:txBody>
              <a:bodyPr/>
              <a:lstStyle/>
              <a:p>
                <a:r>
                  <a:rPr lang="en-US">
                    <a:noFill/>
                  </a:rPr>
                  <a:t> </a:t>
                </a:r>
              </a:p>
            </p:txBody>
          </p:sp>
        </mc:Fallback>
      </mc:AlternateContent>
      <p:pic>
        <p:nvPicPr>
          <p:cNvPr id="4" name="Graphic 3">
            <a:extLst>
              <a:ext uri="{FF2B5EF4-FFF2-40B4-BE49-F238E27FC236}">
                <a16:creationId xmlns:a16="http://schemas.microsoft.com/office/drawing/2014/main" id="{ED34FCFB-F753-1683-33C4-2854CC0E262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3565798" flipV="1">
            <a:off x="69610" y="3686350"/>
            <a:ext cx="1201676" cy="347501"/>
          </a:xfrm>
          <a:prstGeom prst="rect">
            <a:avLst/>
          </a:prstGeom>
        </p:spPr>
      </p:pic>
    </p:spTree>
    <p:extLst>
      <p:ext uri="{BB962C8B-B14F-4D97-AF65-F5344CB8AC3E}">
        <p14:creationId xmlns:p14="http://schemas.microsoft.com/office/powerpoint/2010/main" val="2094344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908C73-7C68-1F64-1223-0D0B86582DE4}"/>
              </a:ext>
            </a:extLst>
          </p:cNvPr>
          <p:cNvSpPr txBox="1"/>
          <p:nvPr/>
        </p:nvSpPr>
        <p:spPr>
          <a:xfrm>
            <a:off x="776245" y="2311674"/>
            <a:ext cx="10639509" cy="2234651"/>
          </a:xfrm>
          <a:prstGeom prst="rect">
            <a:avLst/>
          </a:prstGeom>
          <a:solidFill>
            <a:schemeClr val="accent6">
              <a:lumMod val="20000"/>
              <a:lumOff val="80000"/>
            </a:schemeClr>
          </a:solidFill>
          <a:ln w="28575">
            <a:solidFill>
              <a:schemeClr val="accent6">
                <a:lumMod val="60000"/>
                <a:lumOff val="40000"/>
              </a:schemeClr>
            </a:solidFill>
            <a:prstDash val="lgDash"/>
          </a:ln>
        </p:spPr>
        <p:txBody>
          <a:bodyPr wrap="square">
            <a:spAutoFit/>
          </a:bodyPr>
          <a:lstStyle>
            <a:defPPr>
              <a:defRPr lang="en-US"/>
            </a:defPPr>
            <a:lvl1pPr marR="0" algn="just">
              <a:lnSpc>
                <a:spcPct val="150000"/>
              </a:lnSpc>
              <a:spcBef>
                <a:spcPts val="0"/>
              </a:spcBef>
              <a:spcAft>
                <a:spcPts val="800"/>
              </a:spcAft>
              <a:defRPr sz="3800" b="1">
                <a:effectLst/>
                <a:latin typeface="Arial" panose="020B0604020202020204" pitchFamily="34" charset="0"/>
                <a:ea typeface="Calibri" panose="020F0502020204030204" pitchFamily="34" charset="0"/>
                <a:cs typeface="Arial" panose="020B0604020202020204" pitchFamily="34" charset="0"/>
              </a:defRPr>
            </a:lvl1pPr>
          </a:lstStyle>
          <a:p>
            <a:r>
              <a:rPr lang="en-US" sz="2400" dirty="0" err="1">
                <a:latin typeface="UTM Avo" panose="02040603050506020204" pitchFamily="18"/>
              </a:rPr>
              <a:t>Câu</a:t>
            </a:r>
            <a:r>
              <a:rPr lang="en-US" sz="2400" dirty="0">
                <a:latin typeface="UTM Avo" panose="02040603050506020204" pitchFamily="18"/>
              </a:rPr>
              <a:t> 4: </a:t>
            </a:r>
            <a:r>
              <a:rPr lang="en-US" sz="2400" b="0" dirty="0" err="1">
                <a:latin typeface="UTM Avo" panose="02040603050506020204" pitchFamily="18"/>
              </a:rPr>
              <a:t>Một</a:t>
            </a:r>
            <a:r>
              <a:rPr lang="en-US" sz="2400" b="0" dirty="0">
                <a:latin typeface="UTM Avo" panose="02040603050506020204" pitchFamily="18"/>
              </a:rPr>
              <a:t> </a:t>
            </a:r>
            <a:r>
              <a:rPr lang="en-US" sz="2400" b="0" dirty="0" err="1">
                <a:latin typeface="UTM Avo" panose="02040603050506020204" pitchFamily="18"/>
              </a:rPr>
              <a:t>vật</a:t>
            </a:r>
            <a:r>
              <a:rPr lang="en-US" sz="2400" b="0" dirty="0">
                <a:latin typeface="UTM Avo" panose="02040603050506020204" pitchFamily="18"/>
              </a:rPr>
              <a:t> </a:t>
            </a:r>
            <a:r>
              <a:rPr lang="en-US" sz="2400" b="0" dirty="0" err="1">
                <a:latin typeface="UTM Avo" panose="02040603050506020204" pitchFamily="18"/>
              </a:rPr>
              <a:t>chuyển</a:t>
            </a:r>
            <a:r>
              <a:rPr lang="en-US" sz="2400" b="0" dirty="0">
                <a:latin typeface="UTM Avo" panose="02040603050506020204" pitchFamily="18"/>
              </a:rPr>
              <a:t> </a:t>
            </a:r>
            <a:r>
              <a:rPr lang="en-US" sz="2400" b="0" dirty="0" err="1">
                <a:latin typeface="UTM Avo" panose="02040603050506020204" pitchFamily="18"/>
              </a:rPr>
              <a:t>động</a:t>
            </a:r>
            <a:r>
              <a:rPr lang="en-US" sz="2400" b="0" dirty="0">
                <a:latin typeface="UTM Avo" panose="02040603050506020204" pitchFamily="18"/>
              </a:rPr>
              <a:t> </a:t>
            </a:r>
            <a:r>
              <a:rPr lang="en-US" sz="2400" b="0" dirty="0" err="1">
                <a:latin typeface="UTM Avo" panose="02040603050506020204" pitchFamily="18"/>
              </a:rPr>
              <a:t>tròn</a:t>
            </a:r>
            <a:r>
              <a:rPr lang="en-US" sz="2400" b="0" dirty="0">
                <a:latin typeface="UTM Avo" panose="02040603050506020204" pitchFamily="18"/>
              </a:rPr>
              <a:t> </a:t>
            </a:r>
            <a:r>
              <a:rPr lang="en-US" sz="2400" b="0" dirty="0" err="1">
                <a:latin typeface="UTM Avo" panose="02040603050506020204" pitchFamily="18"/>
              </a:rPr>
              <a:t>với</a:t>
            </a:r>
            <a:r>
              <a:rPr lang="en-US" sz="2400" b="0" dirty="0">
                <a:latin typeface="UTM Avo" panose="02040603050506020204" pitchFamily="18"/>
              </a:rPr>
              <a:t> </a:t>
            </a:r>
            <a:r>
              <a:rPr lang="en-US" sz="2400" b="0" dirty="0" err="1">
                <a:latin typeface="UTM Avo" panose="02040603050506020204" pitchFamily="18"/>
              </a:rPr>
              <a:t>tốc</a:t>
            </a:r>
            <a:r>
              <a:rPr lang="en-US" sz="2400" b="0" dirty="0">
                <a:latin typeface="UTM Avo" panose="02040603050506020204" pitchFamily="18"/>
              </a:rPr>
              <a:t> </a:t>
            </a:r>
            <a:r>
              <a:rPr lang="en-US" sz="2400" b="0" dirty="0" err="1">
                <a:latin typeface="UTM Avo" panose="02040603050506020204" pitchFamily="18"/>
              </a:rPr>
              <a:t>độ</a:t>
            </a:r>
            <a:r>
              <a:rPr lang="en-US" sz="2400" b="0" dirty="0">
                <a:latin typeface="UTM Avo" panose="02040603050506020204" pitchFamily="18"/>
              </a:rPr>
              <a:t> </a:t>
            </a:r>
            <a:r>
              <a:rPr lang="en-US" sz="2400" b="0" dirty="0" err="1">
                <a:latin typeface="UTM Avo" panose="02040603050506020204" pitchFamily="18"/>
              </a:rPr>
              <a:t>không</a:t>
            </a:r>
            <a:r>
              <a:rPr lang="en-US" sz="2400" b="0" dirty="0">
                <a:latin typeface="UTM Avo" panose="02040603050506020204" pitchFamily="18"/>
              </a:rPr>
              <a:t> </a:t>
            </a:r>
            <a:r>
              <a:rPr lang="en-US" sz="2400" b="0" dirty="0" err="1">
                <a:latin typeface="UTM Avo" panose="02040603050506020204" pitchFamily="18"/>
              </a:rPr>
              <a:t>đổi</a:t>
            </a:r>
            <a:r>
              <a:rPr lang="en-US" sz="2400" b="0" dirty="0">
                <a:latin typeface="UTM Avo" panose="02040603050506020204" pitchFamily="18"/>
              </a:rPr>
              <a:t>. </a:t>
            </a:r>
            <a:r>
              <a:rPr lang="en-US" sz="2400" b="0" dirty="0" err="1">
                <a:latin typeface="UTM Avo" panose="02040603050506020204" pitchFamily="18"/>
              </a:rPr>
              <a:t>Các</a:t>
            </a:r>
            <a:r>
              <a:rPr lang="en-US" sz="2400" b="0" dirty="0">
                <a:latin typeface="UTM Avo" panose="02040603050506020204" pitchFamily="18"/>
              </a:rPr>
              <a:t> </a:t>
            </a:r>
            <a:r>
              <a:rPr lang="en-US" sz="2400" b="0" dirty="0" err="1">
                <a:latin typeface="UTM Avo" panose="02040603050506020204" pitchFamily="18"/>
              </a:rPr>
              <a:t>đại</a:t>
            </a:r>
            <a:r>
              <a:rPr lang="en-US" sz="2400" b="0" dirty="0">
                <a:latin typeface="UTM Avo" panose="02040603050506020204" pitchFamily="18"/>
              </a:rPr>
              <a:t> </a:t>
            </a:r>
            <a:r>
              <a:rPr lang="en-US" sz="2400" b="0" dirty="0" err="1">
                <a:latin typeface="UTM Avo" panose="02040603050506020204" pitchFamily="18"/>
              </a:rPr>
              <a:t>lương</a:t>
            </a:r>
            <a:r>
              <a:rPr lang="en-US" sz="2400" b="0" dirty="0">
                <a:latin typeface="UTM Avo" panose="02040603050506020204" pitchFamily="18"/>
              </a:rPr>
              <a:t>: </a:t>
            </a:r>
            <a:r>
              <a:rPr lang="en-US" sz="2400" b="0" dirty="0" err="1">
                <a:latin typeface="UTM Avo" panose="02040603050506020204" pitchFamily="18"/>
              </a:rPr>
              <a:t>tốc</a:t>
            </a:r>
            <a:r>
              <a:rPr lang="en-US" sz="2400" b="0" dirty="0">
                <a:latin typeface="UTM Avo" panose="02040603050506020204" pitchFamily="18"/>
              </a:rPr>
              <a:t> </a:t>
            </a:r>
            <a:r>
              <a:rPr lang="en-US" sz="2400" b="0" dirty="0" err="1">
                <a:latin typeface="UTM Avo" panose="02040603050506020204" pitchFamily="18"/>
              </a:rPr>
              <a:t>độ</a:t>
            </a:r>
            <a:r>
              <a:rPr lang="en-US" sz="2400" b="0" dirty="0">
                <a:latin typeface="UTM Avo" panose="02040603050506020204" pitchFamily="18"/>
              </a:rPr>
              <a:t>, </a:t>
            </a:r>
            <a:r>
              <a:rPr lang="en-US" sz="2400" b="0" dirty="0" err="1">
                <a:latin typeface="UTM Avo" panose="02040603050506020204" pitchFamily="18"/>
              </a:rPr>
              <a:t>động</a:t>
            </a:r>
            <a:r>
              <a:rPr lang="en-US" sz="2400" b="0" dirty="0">
                <a:latin typeface="UTM Avo" panose="02040603050506020204" pitchFamily="18"/>
              </a:rPr>
              <a:t> </a:t>
            </a:r>
            <a:r>
              <a:rPr lang="en-US" sz="2400" b="0" dirty="0" err="1">
                <a:latin typeface="UTM Avo" panose="02040603050506020204" pitchFamily="18"/>
              </a:rPr>
              <a:t>năng</a:t>
            </a:r>
            <a:r>
              <a:rPr lang="en-US" sz="2400" b="0" dirty="0">
                <a:latin typeface="UTM Avo" panose="02040603050506020204" pitchFamily="18"/>
              </a:rPr>
              <a:t>, </a:t>
            </a:r>
            <a:r>
              <a:rPr lang="en-US" sz="2400" b="0" dirty="0" err="1">
                <a:latin typeface="UTM Avo" panose="02040603050506020204" pitchFamily="18"/>
              </a:rPr>
              <a:t>động</a:t>
            </a:r>
            <a:r>
              <a:rPr lang="en-US" sz="2400" b="0" dirty="0">
                <a:latin typeface="UTM Avo" panose="02040603050506020204" pitchFamily="18"/>
              </a:rPr>
              <a:t> </a:t>
            </a:r>
            <a:r>
              <a:rPr lang="en-US" sz="2400" b="0" dirty="0" err="1">
                <a:latin typeface="UTM Avo" panose="02040603050506020204" pitchFamily="18"/>
              </a:rPr>
              <a:t>lượng</a:t>
            </a:r>
            <a:r>
              <a:rPr lang="en-US" sz="2400" b="0" dirty="0">
                <a:latin typeface="UTM Avo" panose="02040603050506020204" pitchFamily="18"/>
              </a:rPr>
              <a:t>, </a:t>
            </a:r>
            <a:r>
              <a:rPr lang="en-US" sz="2400" b="0" dirty="0" err="1">
                <a:latin typeface="UTM Avo" panose="02040603050506020204" pitchFamily="18"/>
              </a:rPr>
              <a:t>lực</a:t>
            </a:r>
            <a:r>
              <a:rPr lang="en-US" sz="2400" b="0" dirty="0">
                <a:latin typeface="UTM Avo" panose="02040603050506020204" pitchFamily="18"/>
              </a:rPr>
              <a:t> </a:t>
            </a:r>
            <a:r>
              <a:rPr lang="en-US" sz="2400" b="0" dirty="0" err="1">
                <a:latin typeface="UTM Avo" panose="02040603050506020204" pitchFamily="18"/>
              </a:rPr>
              <a:t>hướng</a:t>
            </a:r>
            <a:r>
              <a:rPr lang="en-US" sz="2400" b="0" dirty="0">
                <a:latin typeface="UTM Avo" panose="02040603050506020204" pitchFamily="18"/>
              </a:rPr>
              <a:t> </a:t>
            </a:r>
            <a:r>
              <a:rPr lang="en-US" sz="2400" b="0" dirty="0" err="1">
                <a:latin typeface="UTM Avo" panose="02040603050506020204" pitchFamily="18"/>
              </a:rPr>
              <a:t>tâm</a:t>
            </a:r>
            <a:r>
              <a:rPr lang="en-US" sz="2400" b="0" dirty="0">
                <a:latin typeface="UTM Avo" panose="02040603050506020204" pitchFamily="18"/>
              </a:rPr>
              <a:t> , </a:t>
            </a:r>
            <a:r>
              <a:rPr lang="en-US" sz="2400" b="0" dirty="0" err="1">
                <a:latin typeface="UTM Avo" panose="02040603050506020204" pitchFamily="18"/>
              </a:rPr>
              <a:t>gia</a:t>
            </a:r>
            <a:r>
              <a:rPr lang="en-US" sz="2400" b="0" dirty="0">
                <a:latin typeface="UTM Avo" panose="02040603050506020204" pitchFamily="18"/>
              </a:rPr>
              <a:t> </a:t>
            </a:r>
            <a:r>
              <a:rPr lang="en-US" sz="2400" b="0" dirty="0" err="1">
                <a:latin typeface="UTM Avo" panose="02040603050506020204" pitchFamily="18"/>
              </a:rPr>
              <a:t>tốc</a:t>
            </a:r>
            <a:r>
              <a:rPr lang="en-US" sz="2400" b="0" dirty="0">
                <a:latin typeface="UTM Avo" panose="02040603050506020204" pitchFamily="18"/>
              </a:rPr>
              <a:t> </a:t>
            </a:r>
            <a:r>
              <a:rPr lang="en-US" sz="2400" b="0" dirty="0" err="1">
                <a:latin typeface="UTM Avo" panose="02040603050506020204" pitchFamily="18"/>
              </a:rPr>
              <a:t>hướng</a:t>
            </a:r>
            <a:r>
              <a:rPr lang="en-US" sz="2400" b="0" dirty="0">
                <a:latin typeface="UTM Avo" panose="02040603050506020204" pitchFamily="18"/>
              </a:rPr>
              <a:t> </a:t>
            </a:r>
            <a:r>
              <a:rPr lang="en-US" sz="2400" b="0" dirty="0" err="1">
                <a:latin typeface="UTM Avo" panose="02040603050506020204" pitchFamily="18"/>
              </a:rPr>
              <a:t>tâm</a:t>
            </a:r>
            <a:r>
              <a:rPr lang="en-US" sz="2400" b="0" dirty="0">
                <a:latin typeface="UTM Avo" panose="02040603050506020204" pitchFamily="18"/>
              </a:rPr>
              <a:t> (</a:t>
            </a:r>
            <a:r>
              <a:rPr lang="en-US" sz="2400" b="0" dirty="0" err="1">
                <a:latin typeface="UTM Avo" panose="02040603050506020204" pitchFamily="18"/>
              </a:rPr>
              <a:t>theo</a:t>
            </a:r>
            <a:r>
              <a:rPr lang="en-US" sz="2400" b="0" dirty="0">
                <a:latin typeface="UTM Avo" panose="02040603050506020204" pitchFamily="18"/>
              </a:rPr>
              <a:t> </a:t>
            </a:r>
            <a:r>
              <a:rPr lang="en-US" sz="2400" b="0" dirty="0" err="1">
                <a:latin typeface="UTM Avo" panose="02040603050506020204" pitchFamily="18"/>
              </a:rPr>
              <a:t>cả</a:t>
            </a:r>
            <a:r>
              <a:rPr lang="en-US" sz="2400" b="0" dirty="0">
                <a:latin typeface="UTM Avo" panose="02040603050506020204" pitchFamily="18"/>
              </a:rPr>
              <a:t> </a:t>
            </a:r>
            <a:r>
              <a:rPr lang="en-US" sz="2400" b="0" dirty="0" err="1">
                <a:latin typeface="UTM Avo" panose="02040603050506020204" pitchFamily="18"/>
              </a:rPr>
              <a:t>độ</a:t>
            </a:r>
            <a:r>
              <a:rPr lang="en-US" sz="2400" b="0" dirty="0">
                <a:latin typeface="UTM Avo" panose="02040603050506020204" pitchFamily="18"/>
              </a:rPr>
              <a:t> </a:t>
            </a:r>
            <a:r>
              <a:rPr lang="en-US" sz="2400" b="0" dirty="0" err="1">
                <a:latin typeface="UTM Avo" panose="02040603050506020204" pitchFamily="18"/>
              </a:rPr>
              <a:t>lớn</a:t>
            </a:r>
            <a:r>
              <a:rPr lang="en-US" sz="2400" b="0" dirty="0">
                <a:latin typeface="UTM Avo" panose="02040603050506020204" pitchFamily="18"/>
              </a:rPr>
              <a:t> </a:t>
            </a:r>
            <a:r>
              <a:rPr lang="en-US" sz="2400" b="0" dirty="0" err="1">
                <a:latin typeface="UTM Avo" panose="02040603050506020204" pitchFamily="18"/>
              </a:rPr>
              <a:t>và</a:t>
            </a:r>
            <a:r>
              <a:rPr lang="en-US" sz="2400" b="0" dirty="0">
                <a:latin typeface="UTM Avo" panose="02040603050506020204" pitchFamily="18"/>
              </a:rPr>
              <a:t> </a:t>
            </a:r>
            <a:r>
              <a:rPr lang="en-US" sz="2400" b="0" dirty="0" err="1">
                <a:latin typeface="UTM Avo" panose="02040603050506020204" pitchFamily="18"/>
              </a:rPr>
              <a:t>chiều</a:t>
            </a:r>
            <a:r>
              <a:rPr lang="en-US" sz="2400" b="0" dirty="0">
                <a:latin typeface="UTM Avo" panose="02040603050506020204" pitchFamily="18"/>
              </a:rPr>
              <a:t>) </a:t>
            </a:r>
            <a:r>
              <a:rPr lang="en-US" sz="2400" b="0" dirty="0" err="1">
                <a:latin typeface="UTM Avo" panose="02040603050506020204" pitchFamily="18"/>
              </a:rPr>
              <a:t>thay</a:t>
            </a:r>
            <a:r>
              <a:rPr lang="en-US" sz="2400" b="0" dirty="0">
                <a:latin typeface="UTM Avo" panose="02040603050506020204" pitchFamily="18"/>
              </a:rPr>
              <a:t> </a:t>
            </a:r>
            <a:r>
              <a:rPr lang="en-US" sz="2400" b="0" dirty="0" err="1">
                <a:latin typeface="UTM Avo" panose="02040603050506020204" pitchFamily="18"/>
              </a:rPr>
              <a:t>đổi</a:t>
            </a:r>
            <a:r>
              <a:rPr lang="en-US" sz="2400" b="0" dirty="0">
                <a:latin typeface="UTM Avo" panose="02040603050506020204" pitchFamily="18"/>
              </a:rPr>
              <a:t> </a:t>
            </a:r>
            <a:r>
              <a:rPr lang="en-US" sz="2400" b="0" dirty="0" err="1">
                <a:latin typeface="UTM Avo" panose="02040603050506020204" pitchFamily="18"/>
              </a:rPr>
              <a:t>như</a:t>
            </a:r>
            <a:r>
              <a:rPr lang="en-US" sz="2400" b="0" dirty="0">
                <a:latin typeface="UTM Avo" panose="02040603050506020204" pitchFamily="18"/>
              </a:rPr>
              <a:t> </a:t>
            </a:r>
            <a:r>
              <a:rPr lang="en-US" sz="2400" b="0" dirty="0" err="1">
                <a:latin typeface="UTM Avo" panose="02040603050506020204" pitchFamily="18"/>
              </a:rPr>
              <a:t>thế</a:t>
            </a:r>
            <a:r>
              <a:rPr lang="en-US" sz="2400" b="0" dirty="0">
                <a:latin typeface="UTM Avo" panose="02040603050506020204" pitchFamily="18"/>
              </a:rPr>
              <a:t> </a:t>
            </a:r>
            <a:r>
              <a:rPr lang="en-US" sz="2400" b="0" dirty="0" err="1">
                <a:latin typeface="UTM Avo" panose="02040603050506020204" pitchFamily="18"/>
              </a:rPr>
              <a:t>nào</a:t>
            </a:r>
            <a:r>
              <a:rPr lang="en-US" sz="2400" b="0" dirty="0">
                <a:latin typeface="UTM Avo" panose="02040603050506020204" pitchFamily="18"/>
              </a:rPr>
              <a:t> </a:t>
            </a:r>
            <a:r>
              <a:rPr lang="en-US" sz="2400" b="0" dirty="0" err="1">
                <a:latin typeface="UTM Avo" panose="02040603050506020204" pitchFamily="18"/>
              </a:rPr>
              <a:t>khi</a:t>
            </a:r>
            <a:r>
              <a:rPr lang="en-US" sz="2400" b="0" dirty="0">
                <a:latin typeface="UTM Avo" panose="02040603050506020204" pitchFamily="18"/>
              </a:rPr>
              <a:t> </a:t>
            </a:r>
            <a:r>
              <a:rPr lang="en-US" sz="2400" b="0" dirty="0" err="1">
                <a:latin typeface="UTM Avo" panose="02040603050506020204" pitchFamily="18"/>
              </a:rPr>
              <a:t>vật</a:t>
            </a:r>
            <a:r>
              <a:rPr lang="en-US" sz="2400" b="0" dirty="0">
                <a:latin typeface="UTM Avo" panose="02040603050506020204" pitchFamily="18"/>
              </a:rPr>
              <a:t> </a:t>
            </a:r>
            <a:r>
              <a:rPr lang="en-US" sz="2400" b="0" dirty="0" err="1">
                <a:latin typeface="UTM Avo" panose="02040603050506020204" pitchFamily="18"/>
              </a:rPr>
              <a:t>chuyển</a:t>
            </a:r>
            <a:r>
              <a:rPr lang="en-US" sz="2400" b="0" dirty="0">
                <a:latin typeface="UTM Avo" panose="02040603050506020204" pitchFamily="18"/>
              </a:rPr>
              <a:t> </a:t>
            </a:r>
            <a:r>
              <a:rPr lang="en-US" sz="2400" b="0" dirty="0" err="1">
                <a:latin typeface="UTM Avo" panose="02040603050506020204" pitchFamily="18"/>
              </a:rPr>
              <a:t>động</a:t>
            </a:r>
            <a:r>
              <a:rPr lang="en-US" sz="2400" b="0" dirty="0">
                <a:latin typeface="UTM Avo" panose="02040603050506020204" pitchFamily="18"/>
              </a:rPr>
              <a:t> </a:t>
            </a:r>
            <a:r>
              <a:rPr lang="en-US" sz="2400" b="0" dirty="0" err="1">
                <a:latin typeface="UTM Avo" panose="02040603050506020204" pitchFamily="18"/>
              </a:rPr>
              <a:t>trên</a:t>
            </a:r>
            <a:r>
              <a:rPr lang="en-US" sz="2400" b="0" dirty="0">
                <a:latin typeface="UTM Avo" panose="02040603050506020204" pitchFamily="18"/>
              </a:rPr>
              <a:t> </a:t>
            </a:r>
            <a:r>
              <a:rPr lang="en-US" sz="2400" b="0" dirty="0" err="1">
                <a:latin typeface="UTM Avo" panose="02040603050506020204" pitchFamily="18"/>
              </a:rPr>
              <a:t>đường</a:t>
            </a:r>
            <a:r>
              <a:rPr lang="en-US" sz="2400" b="0" dirty="0">
                <a:latin typeface="UTM Avo" panose="02040603050506020204" pitchFamily="18"/>
              </a:rPr>
              <a:t> </a:t>
            </a:r>
            <a:r>
              <a:rPr lang="en-US" sz="2400" b="0" dirty="0" err="1">
                <a:latin typeface="UTM Avo" panose="02040603050506020204" pitchFamily="18"/>
              </a:rPr>
              <a:t>tròn</a:t>
            </a:r>
            <a:r>
              <a:rPr lang="en-US" sz="2400" b="0" dirty="0">
                <a:latin typeface="UTM Avo" panose="02040603050506020204" pitchFamily="18"/>
              </a:rPr>
              <a:t> </a:t>
            </a:r>
            <a:r>
              <a:rPr lang="en-US" sz="2400" b="0" dirty="0" err="1">
                <a:latin typeface="UTM Avo" panose="02040603050506020204" pitchFamily="18"/>
              </a:rPr>
              <a:t>quỹ</a:t>
            </a:r>
            <a:r>
              <a:rPr lang="en-US" sz="2400" b="0" dirty="0">
                <a:latin typeface="UTM Avo" panose="02040603050506020204" pitchFamily="18"/>
              </a:rPr>
              <a:t> </a:t>
            </a:r>
            <a:r>
              <a:rPr lang="en-US" sz="2400" b="0" dirty="0" err="1">
                <a:latin typeface="UTM Avo" panose="02040603050506020204" pitchFamily="18"/>
              </a:rPr>
              <a:t>đạo</a:t>
            </a:r>
            <a:r>
              <a:rPr lang="en-US" sz="2400" b="0" dirty="0">
                <a:latin typeface="UTM Avo" panose="02040603050506020204" pitchFamily="18"/>
              </a:rPr>
              <a:t> ?</a:t>
            </a:r>
          </a:p>
        </p:txBody>
      </p:sp>
    </p:spTree>
    <p:extLst>
      <p:ext uri="{BB962C8B-B14F-4D97-AF65-F5344CB8AC3E}">
        <p14:creationId xmlns:p14="http://schemas.microsoft.com/office/powerpoint/2010/main" val="3251000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E1C850-2DAE-80B2-10BE-566ED20D5E9E}"/>
              </a:ext>
            </a:extLst>
          </p:cNvPr>
          <p:cNvSpPr txBox="1"/>
          <p:nvPr/>
        </p:nvSpPr>
        <p:spPr>
          <a:xfrm>
            <a:off x="1032020" y="2207821"/>
            <a:ext cx="10127960" cy="4339521"/>
          </a:xfrm>
          <a:prstGeom prst="rect">
            <a:avLst/>
          </a:prstGeom>
          <a:noFill/>
        </p:spPr>
        <p:txBody>
          <a:bodyPr wrap="square">
            <a:spAutoFit/>
          </a:bodyPr>
          <a:lstStyle/>
          <a:p>
            <a:pPr algn="just">
              <a:lnSpc>
                <a:spcPct val="150000"/>
              </a:lnSpc>
              <a:spcAft>
                <a:spcPts val="504"/>
              </a:spcAft>
            </a:pPr>
            <a:r>
              <a:rPr lang="en-US" sz="2200" dirty="0">
                <a:latin typeface="UTM Avo" panose="02040603050506020204" pitchFamily="18"/>
                <a:ea typeface="Calibri" panose="020F0502020204030204" pitchFamily="34" charset="0"/>
                <a:cs typeface="Arial" panose="020B0604020202020204" pitchFamily="34" charset="0"/>
              </a:rPr>
              <a:t>Khi </a:t>
            </a:r>
            <a:r>
              <a:rPr lang="en-US" sz="2200" dirty="0" err="1">
                <a:latin typeface="UTM Avo" panose="02040603050506020204" pitchFamily="18"/>
                <a:ea typeface="Calibri" panose="020F0502020204030204" pitchFamily="34" charset="0"/>
                <a:cs typeface="Arial" panose="020B0604020202020204" pitchFamily="34" charset="0"/>
              </a:rPr>
              <a:t>vật</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chuyển</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động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tròn</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với</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tốc</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độ</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không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đổi</a:t>
            </a:r>
            <a:r>
              <a:rPr lang="en-US" sz="2200" dirty="0">
                <a:latin typeface="UTM Avo" panose="02040603050506020204" pitchFamily="18"/>
                <a:ea typeface="Calibri" panose="020F0502020204030204" pitchFamily="34" charset="0"/>
                <a:cs typeface="Arial" panose="020B0604020202020204" pitchFamily="34" charset="0"/>
              </a:rPr>
              <a:t>:</a:t>
            </a:r>
          </a:p>
          <a:p>
            <a:pPr algn="just">
              <a:lnSpc>
                <a:spcPct val="150000"/>
              </a:lnSpc>
              <a:spcAft>
                <a:spcPts val="504"/>
              </a:spcAft>
            </a:pP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Động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năng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không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đổi</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về</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độ</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lớn</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là</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đại</a:t>
            </a:r>
            <a:r>
              <a:rPr lang="vi-VN" sz="2200" dirty="0">
                <a:latin typeface="UTM Avo" panose="02040603050506020204" pitchFamily="18"/>
                <a:ea typeface="Calibri" panose="020F0502020204030204" pitchFamily="34" charset="0"/>
                <a:cs typeface="Arial" panose="020B0604020202020204" pitchFamily="34" charset="0"/>
              </a:rPr>
              <a:t> lượng vô hướng</a:t>
            </a:r>
            <a:r>
              <a:rPr lang="en-US" sz="2200" dirty="0">
                <a:latin typeface="UTM Avo" panose="02040603050506020204" pitchFamily="18"/>
                <a:ea typeface="Calibri" panose="020F0502020204030204" pitchFamily="34" charset="0"/>
                <a:cs typeface="Arial" panose="020B0604020202020204" pitchFamily="34" charset="0"/>
              </a:rPr>
              <a:t>.</a:t>
            </a:r>
          </a:p>
          <a:p>
            <a:pPr algn="just">
              <a:lnSpc>
                <a:spcPct val="150000"/>
              </a:lnSpc>
              <a:spcAft>
                <a:spcPts val="504"/>
              </a:spcAft>
            </a:pP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Động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lượng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không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đổi</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về</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độ</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lớn</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có</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hướng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cùng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hướng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với</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vận</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tốc</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tại</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mỗi</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điểm</a:t>
            </a:r>
            <a:r>
              <a:rPr lang="en-US" sz="2200" dirty="0">
                <a:latin typeface="UTM Avo" panose="02040603050506020204" pitchFamily="18"/>
                <a:ea typeface="Calibri" panose="020F0502020204030204" pitchFamily="34" charset="0"/>
                <a:cs typeface="Arial" panose="020B0604020202020204" pitchFamily="34" charset="0"/>
              </a:rPr>
              <a:t>.</a:t>
            </a:r>
          </a:p>
          <a:p>
            <a:pPr algn="just">
              <a:lnSpc>
                <a:spcPct val="150000"/>
              </a:lnSpc>
              <a:spcAft>
                <a:spcPts val="504"/>
              </a:spcAft>
            </a:pP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Lực</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hướng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tâm</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có</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độ</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lớn</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không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đổi</a:t>
            </a:r>
            <a:r>
              <a:rPr lang="vi-VN" sz="2200" dirty="0">
                <a:latin typeface="UTM Avo" panose="02040603050506020204" pitchFamily="18"/>
                <a:ea typeface="Calibri" panose="020F0502020204030204" pitchFamily="34" charset="0"/>
                <a:cs typeface="Arial" panose="020B0604020202020204" pitchFamily="34" charset="0"/>
              </a:rPr>
              <a:t> nhưng liên tục đổi chiều</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hướng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luôn</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hướng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về</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tâm</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quỹ</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đạo</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chuyển</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động</a:t>
            </a:r>
            <a:r>
              <a:rPr lang="en-US" sz="2200" dirty="0">
                <a:latin typeface="UTM Avo" panose="02040603050506020204" pitchFamily="18"/>
                <a:ea typeface="Calibri" panose="020F0502020204030204" pitchFamily="34" charset="0"/>
                <a:cs typeface="Arial" panose="020B0604020202020204" pitchFamily="34" charset="0"/>
              </a:rPr>
              <a:t>.</a:t>
            </a:r>
          </a:p>
          <a:p>
            <a:pPr algn="just">
              <a:lnSpc>
                <a:spcPct val="150000"/>
              </a:lnSpc>
              <a:spcAft>
                <a:spcPts val="504"/>
              </a:spcAft>
            </a:pPr>
            <a:r>
              <a:rPr lang="en-US" sz="2200" dirty="0">
                <a:latin typeface="UTM Avo" panose="02040603050506020204" pitchFamily="18"/>
                <a:ea typeface="Calibri" panose="020F0502020204030204" pitchFamily="34" charset="0"/>
                <a:cs typeface="Arial" panose="020B0604020202020204" pitchFamily="34" charset="0"/>
              </a:rPr>
              <a:t>+ Gia </a:t>
            </a:r>
            <a:r>
              <a:rPr lang="en-US" sz="2200" dirty="0" err="1">
                <a:latin typeface="UTM Avo" panose="02040603050506020204" pitchFamily="18"/>
                <a:ea typeface="Calibri" panose="020F0502020204030204" pitchFamily="34" charset="0"/>
                <a:cs typeface="Arial" panose="020B0604020202020204" pitchFamily="34" charset="0"/>
              </a:rPr>
              <a:t>tốc</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hướng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tâm</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có</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độ</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lớn</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không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đổi</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có</a:t>
            </a:r>
            <a:r>
              <a:rPr lang="vi-VN" sz="2200" dirty="0">
                <a:latin typeface="UTM Avo" panose="02040603050506020204" pitchFamily="18"/>
                <a:ea typeface="Calibri" panose="020F0502020204030204" pitchFamily="34" charset="0"/>
                <a:cs typeface="Arial" panose="020B0604020202020204" pitchFamily="34" charset="0"/>
              </a:rPr>
              <a:t> cùng </a:t>
            </a:r>
            <a:r>
              <a:rPr lang="en-US" sz="2200" dirty="0" err="1">
                <a:latin typeface="UTM Avo" panose="02040603050506020204" pitchFamily="18"/>
                <a:ea typeface="Calibri" panose="020F0502020204030204" pitchFamily="34" charset="0"/>
                <a:cs typeface="Arial" panose="020B0604020202020204" pitchFamily="34" charset="0"/>
              </a:rPr>
              <a:t>hướng</a:t>
            </a:r>
            <a:r>
              <a:rPr lang="vi-VN" sz="2200" dirty="0">
                <a:latin typeface="UTM Avo" panose="02040603050506020204" pitchFamily="18"/>
                <a:ea typeface="Calibri" panose="020F0502020204030204" pitchFamily="34" charset="0"/>
                <a:cs typeface="Arial" panose="020B0604020202020204" pitchFamily="34" charset="0"/>
              </a:rPr>
              <a:t> với lực hướng tâm (</a:t>
            </a:r>
            <a:r>
              <a:rPr lang="en-US" sz="2200" dirty="0" err="1">
                <a:latin typeface="UTM Avo" panose="02040603050506020204" pitchFamily="18"/>
                <a:ea typeface="Calibri" panose="020F0502020204030204" pitchFamily="34" charset="0"/>
                <a:cs typeface="Arial" panose="020B0604020202020204" pitchFamily="34" charset="0"/>
              </a:rPr>
              <a:t>luôn</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hướng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về</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tâm</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quỹ</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đạo</a:t>
            </a:r>
            <a:r>
              <a:rPr lang="vi-VN" sz="2200" dirty="0">
                <a:latin typeface="UTM Avo" panose="02040603050506020204" pitchFamily="18"/>
                <a:ea typeface="Calibri" panose="020F0502020204030204" pitchFamily="34" charset="0"/>
                <a:cs typeface="Arial" panose="020B0604020202020204" pitchFamily="34" charset="0"/>
              </a:rPr>
              <a:t>)</a:t>
            </a:r>
            <a:r>
              <a:rPr lang="en-US" sz="2200" dirty="0">
                <a:latin typeface="UTM Avo" panose="02040603050506020204" pitchFamily="18"/>
                <a:ea typeface="Calibri" panose="020F0502020204030204" pitchFamily="34" charset="0"/>
                <a:cs typeface="Arial" panose="020B0604020202020204" pitchFamily="34" charset="0"/>
              </a:rPr>
              <a:t>.</a:t>
            </a:r>
          </a:p>
        </p:txBody>
      </p:sp>
      <p:sp>
        <p:nvSpPr>
          <p:cNvPr id="3" name="Rectangle: Rounded Corners 2">
            <a:extLst>
              <a:ext uri="{FF2B5EF4-FFF2-40B4-BE49-F238E27FC236}">
                <a16:creationId xmlns:a16="http://schemas.microsoft.com/office/drawing/2014/main" id="{F63F3278-FBC0-C4C5-95C2-ED254E4B77A6}"/>
              </a:ext>
            </a:extLst>
          </p:cNvPr>
          <p:cNvSpPr/>
          <p:nvPr/>
        </p:nvSpPr>
        <p:spPr>
          <a:xfrm>
            <a:off x="5087973" y="1583804"/>
            <a:ext cx="2016054" cy="624017"/>
          </a:xfrm>
          <a:prstGeom prst="roundRect">
            <a:avLst/>
          </a:prstGeom>
          <a:solidFill>
            <a:schemeClr val="accent6">
              <a:lumMod val="20000"/>
              <a:lumOff val="8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rPr>
              <a:t>Trả</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lời</a:t>
            </a:r>
            <a:endParaRPr lang="en-US" sz="2400" b="1" dirty="0">
              <a:solidFill>
                <a:schemeClr val="tx1"/>
              </a:solidFill>
              <a:latin typeface="UTM Avo" panose="02040603050506020204" pitchFamily="18"/>
            </a:endParaRPr>
          </a:p>
        </p:txBody>
      </p:sp>
    </p:spTree>
    <p:extLst>
      <p:ext uri="{BB962C8B-B14F-4D97-AF65-F5344CB8AC3E}">
        <p14:creationId xmlns:p14="http://schemas.microsoft.com/office/powerpoint/2010/main" val="1478396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76FA98B-0155-0AFA-A15C-2D24BB5C744F}"/>
                  </a:ext>
                </a:extLst>
              </p:cNvPr>
              <p:cNvSpPr txBox="1"/>
              <p:nvPr/>
            </p:nvSpPr>
            <p:spPr>
              <a:xfrm>
                <a:off x="2159892" y="3550795"/>
                <a:ext cx="7872213" cy="3233321"/>
              </a:xfrm>
              <a:prstGeom prst="rect">
                <a:avLst/>
              </a:prstGeom>
              <a:noFill/>
            </p:spPr>
            <p:txBody>
              <a:bodyPr wrap="square">
                <a:spAutoFit/>
              </a:bodyPr>
              <a:lstStyle/>
              <a:p>
                <a:pPr algn="just">
                  <a:lnSpc>
                    <a:spcPct val="150000"/>
                  </a:lnSpc>
                  <a:spcAft>
                    <a:spcPts val="504"/>
                  </a:spcAft>
                </a:pPr>
                <a:r>
                  <a:rPr lang="en-US" sz="2200" dirty="0" err="1">
                    <a:latin typeface="+mn-lt"/>
                    <a:ea typeface="Calibri" panose="020F0502020204030204" pitchFamily="34" charset="0"/>
                    <a:cs typeface="Arial" panose="020B0604020202020204" pitchFamily="34" charset="0"/>
                  </a:rPr>
                  <a:t>Lò</a:t>
                </a:r>
                <a:r>
                  <a:rPr lang="en-US" sz="2200" dirty="0">
                    <a:latin typeface="+mn-lt"/>
                    <a:ea typeface="Calibri" panose="020F0502020204030204" pitchFamily="34" charset="0"/>
                    <a:cs typeface="Arial" panose="020B0604020202020204" pitchFamily="34" charset="0"/>
                  </a:rPr>
                  <a:t> xo </a:t>
                </a:r>
                <a:r>
                  <a:rPr lang="en-US" sz="2200" dirty="0" err="1">
                    <a:latin typeface="+mn-lt"/>
                    <a:ea typeface="Calibri" panose="020F0502020204030204" pitchFamily="34" charset="0"/>
                    <a:cs typeface="Arial" panose="020B0604020202020204" pitchFamily="34" charset="0"/>
                  </a:rPr>
                  <a:t>bị</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nén</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là</a:t>
                </a:r>
                <a:r>
                  <a:rPr lang="en-US" sz="2200" dirty="0">
                    <a:latin typeface="+mn-lt"/>
                    <a:ea typeface="Calibri" panose="020F0502020204030204" pitchFamily="34" charset="0"/>
                    <a:cs typeface="Arial" panose="020B0604020202020204" pitchFamily="34" charset="0"/>
                  </a:rPr>
                  <a:t> do </a:t>
                </a:r>
                <a:r>
                  <a:rPr lang="en-US" sz="2200" dirty="0" err="1">
                    <a:latin typeface="+mn-lt"/>
                    <a:ea typeface="Calibri" panose="020F0502020204030204" pitchFamily="34" charset="0"/>
                    <a:cs typeface="Arial" panose="020B0604020202020204" pitchFamily="34" charset="0"/>
                  </a:rPr>
                  <a:t>trọng</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lượng</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của</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vật</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nén</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xuống</a:t>
                </a:r>
                <a:r>
                  <a:rPr lang="en-US" sz="2200" dirty="0">
                    <a:latin typeface="+mn-lt"/>
                    <a:ea typeface="Calibri" panose="020F0502020204030204" pitchFamily="34" charset="0"/>
                    <a:cs typeface="Arial" panose="020B0604020202020204" pitchFamily="34" charset="0"/>
                  </a:rPr>
                  <a:t>.</a:t>
                </a:r>
              </a:p>
              <a:p>
                <a:pPr algn="just">
                  <a:lnSpc>
                    <a:spcPct val="150000"/>
                  </a:lnSpc>
                  <a:spcAft>
                    <a:spcPts val="504"/>
                  </a:spcAft>
                </a:pPr>
                <a:r>
                  <a:rPr lang="en-US" sz="2200" dirty="0">
                    <a:latin typeface="+mn-lt"/>
                    <a:ea typeface="Calibri" panose="020F0502020204030204" pitchFamily="34" charset="0"/>
                    <a:cs typeface="Arial" panose="020B0604020202020204" pitchFamily="34" charset="0"/>
                  </a:rPr>
                  <a:t>Khi </a:t>
                </a:r>
                <a:r>
                  <a:rPr lang="en-US" sz="2200" dirty="0" err="1">
                    <a:latin typeface="+mn-lt"/>
                    <a:ea typeface="Calibri" panose="020F0502020204030204" pitchFamily="34" charset="0"/>
                    <a:cs typeface="Arial" panose="020B0604020202020204" pitchFamily="34" charset="0"/>
                  </a:rPr>
                  <a:t>vật</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nằm</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tại</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vị</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trí</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cân</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bằng</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độ</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lớn</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lực</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đàn</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hồi</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của</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lò</a:t>
                </a:r>
                <a:r>
                  <a:rPr lang="en-US" sz="2200" dirty="0">
                    <a:latin typeface="+mn-lt"/>
                    <a:ea typeface="Calibri" panose="020F0502020204030204" pitchFamily="34" charset="0"/>
                    <a:cs typeface="Arial" panose="020B0604020202020204" pitchFamily="34" charset="0"/>
                  </a:rPr>
                  <a:t> xo </a:t>
                </a:r>
                <a:r>
                  <a:rPr lang="en-US" sz="2200" dirty="0" err="1">
                    <a:latin typeface="+mn-lt"/>
                    <a:ea typeface="Calibri" panose="020F0502020204030204" pitchFamily="34" charset="0"/>
                    <a:cs typeface="Arial" panose="020B0604020202020204" pitchFamily="34" charset="0"/>
                  </a:rPr>
                  <a:t>bằng</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với</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trọng</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lượng</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của</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vật</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khi</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đó</a:t>
                </a:r>
                <a:r>
                  <a:rPr lang="en-US" sz="2200" dirty="0">
                    <a:latin typeface="+mn-lt"/>
                    <a:ea typeface="Calibri" panose="020F0502020204030204" pitchFamily="34" charset="0"/>
                    <a:cs typeface="Arial" panose="020B0604020202020204" pitchFamily="34" charset="0"/>
                  </a:rPr>
                  <a:t>:</a:t>
                </a:r>
              </a:p>
              <a:p>
                <a:pPr algn="ctr">
                  <a:lnSpc>
                    <a:spcPct val="150000"/>
                  </a:lnSpc>
                  <a:spcAft>
                    <a:spcPts val="504"/>
                  </a:spcAft>
                </a:pPr>
                <a14:m>
                  <m:oMath xmlns:m="http://schemas.openxmlformats.org/officeDocument/2006/math">
                    <m:sSub>
                      <m:sSubPr>
                        <m:ctrlPr>
                          <a:rPr lang="en-US" sz="2200" i="1">
                            <a:latin typeface="Cambria Math" panose="02040503050406030204" pitchFamily="18" charset="0"/>
                            <a:ea typeface="Calibri" panose="020F0502020204030204" pitchFamily="34" charset="0"/>
                            <a:cs typeface="Arial" panose="020B0604020202020204" pitchFamily="34" charset="0"/>
                          </a:rPr>
                        </m:ctrlPr>
                      </m:sSubPr>
                      <m:e>
                        <m:r>
                          <m:rPr>
                            <m:nor/>
                          </m:rPr>
                          <a:rPr lang="en-US" sz="2200" i="0">
                            <a:latin typeface="+mn-lt"/>
                            <a:ea typeface="Calibri" panose="020F0502020204030204" pitchFamily="34" charset="0"/>
                            <a:cs typeface="Arial" panose="020B0604020202020204" pitchFamily="34" charset="0"/>
                          </a:rPr>
                          <m:t>F</m:t>
                        </m:r>
                      </m:e>
                      <m:sub>
                        <m:r>
                          <m:rPr>
                            <m:nor/>
                          </m:rPr>
                          <a:rPr lang="en-US" sz="2200" i="0">
                            <a:latin typeface="+mn-lt"/>
                            <a:ea typeface="Calibri" panose="020F0502020204030204" pitchFamily="34" charset="0"/>
                            <a:cs typeface="Arial" panose="020B0604020202020204" pitchFamily="34" charset="0"/>
                          </a:rPr>
                          <m:t>dh</m:t>
                        </m:r>
                      </m:sub>
                    </m:sSub>
                    <m:r>
                      <m:rPr>
                        <m:nor/>
                      </m:rPr>
                      <a:rPr lang="en-US" sz="2200" b="0" i="0" smtClean="0">
                        <a:latin typeface="Cambria Math" panose="02040503050406030204" pitchFamily="18" charset="0"/>
                        <a:ea typeface="Calibri" panose="020F0502020204030204" pitchFamily="34" charset="0"/>
                        <a:cs typeface="Arial" panose="020B0604020202020204" pitchFamily="34" charset="0"/>
                      </a:rPr>
                      <m:t> </m:t>
                    </m:r>
                    <m:r>
                      <m:rPr>
                        <m:nor/>
                      </m:rPr>
                      <a:rPr lang="en-US" sz="2200" i="0">
                        <a:latin typeface="+mn-lt"/>
                        <a:ea typeface="Calibri" panose="020F0502020204030204" pitchFamily="34" charset="0"/>
                        <a:cs typeface="Arial" panose="020B0604020202020204" pitchFamily="34" charset="0"/>
                      </a:rPr>
                      <m:t>=</m:t>
                    </m:r>
                    <m:r>
                      <m:rPr>
                        <m:nor/>
                      </m:rPr>
                      <a:rPr lang="en-US" sz="2200" b="0" i="0" smtClean="0">
                        <a:latin typeface="+mn-lt"/>
                        <a:ea typeface="Calibri" panose="020F0502020204030204" pitchFamily="34" charset="0"/>
                        <a:cs typeface="Arial" panose="020B0604020202020204" pitchFamily="34" charset="0"/>
                      </a:rPr>
                      <m:t> </m:t>
                    </m:r>
                    <m:r>
                      <m:rPr>
                        <m:nor/>
                      </m:rPr>
                      <a:rPr lang="en-US" sz="2200" i="0">
                        <a:latin typeface="+mn-lt"/>
                        <a:ea typeface="Calibri" panose="020F0502020204030204" pitchFamily="34" charset="0"/>
                        <a:cs typeface="Arial" panose="020B0604020202020204" pitchFamily="34" charset="0"/>
                      </a:rPr>
                      <m:t>P</m:t>
                    </m:r>
                  </m:oMath>
                </a14:m>
                <a:r>
                  <a:rPr lang="en-US" sz="2200" dirty="0">
                    <a:latin typeface="+mn-lt"/>
                    <a:ea typeface="Times New Roman" panose="02020603050405020304" pitchFamily="18" charset="0"/>
                    <a:cs typeface="Arial" panose="020B0604020202020204" pitchFamily="34" charset="0"/>
                  </a:rPr>
                  <a:t> </a:t>
                </a:r>
                <a14:m>
                  <m:oMath xmlns:m="http://schemas.openxmlformats.org/officeDocument/2006/math">
                    <m:r>
                      <m:rPr>
                        <m:nor/>
                      </m:rPr>
                      <a:rPr lang="en-US" sz="2200" i="0">
                        <a:latin typeface="+mn-lt"/>
                        <a:ea typeface="Times New Roman" panose="02020603050405020304" pitchFamily="18" charset="0"/>
                        <a:cs typeface="Arial" panose="020B0604020202020204" pitchFamily="34" charset="0"/>
                      </a:rPr>
                      <m:t>⟹ </m:t>
                    </m:r>
                  </m:oMath>
                </a14:m>
                <a:r>
                  <a:rPr lang="vi-VN" sz="2200" dirty="0">
                    <a:latin typeface="+mn-lt"/>
                    <a:ea typeface="Times New Roman" panose="02020603050405020304" pitchFamily="18" charset="0"/>
                    <a:cs typeface="Arial" panose="020B0604020202020204" pitchFamily="34" charset="0"/>
                  </a:rPr>
                  <a:t>k.</a:t>
                </a:r>
                <a14:m>
                  <m:oMath xmlns:m="http://schemas.openxmlformats.org/officeDocument/2006/math">
                    <m:r>
                      <m:rPr>
                        <m:nor/>
                      </m:rPr>
                      <a:rPr lang="vi-VN" sz="2200" i="0">
                        <a:latin typeface="+mn-lt"/>
                        <a:ea typeface="Times New Roman" panose="02020603050405020304" pitchFamily="18" charset="0"/>
                        <a:cs typeface="Arial" panose="020B0604020202020204" pitchFamily="34" charset="0"/>
                      </a:rPr>
                      <m:t> </m:t>
                    </m:r>
                    <m:d>
                      <m:dPr>
                        <m:begChr m:val="|"/>
                        <m:endChr m:val="|"/>
                        <m:ctrlPr>
                          <a:rPr lang="en-US" sz="2200" i="1">
                            <a:latin typeface="Cambria Math" panose="02040503050406030204" pitchFamily="18" charset="0"/>
                            <a:ea typeface="Times New Roman" panose="02020603050405020304" pitchFamily="18" charset="0"/>
                            <a:cs typeface="Arial" panose="020B0604020202020204" pitchFamily="34" charset="0"/>
                          </a:rPr>
                        </m:ctrlPr>
                      </m:dPr>
                      <m:e>
                        <m:r>
                          <m:rPr>
                            <m:nor/>
                          </m:rPr>
                          <a:rPr lang="vi-VN" sz="2200" i="0">
                            <a:latin typeface="+mn-lt"/>
                            <a:ea typeface="Times New Roman" panose="02020603050405020304" pitchFamily="18" charset="0"/>
                            <a:cs typeface="Arial" panose="020B0604020202020204" pitchFamily="34" charset="0"/>
                          </a:rPr>
                          <m:t>∆</m:t>
                        </m:r>
                        <m:r>
                          <m:rPr>
                            <m:nor/>
                          </m:rPr>
                          <a:rPr lang="vi-VN" sz="2200" i="0">
                            <a:latin typeface="+mn-lt"/>
                            <a:ea typeface="Times New Roman" panose="02020603050405020304" pitchFamily="18" charset="0"/>
                            <a:cs typeface="Arial" panose="020B0604020202020204" pitchFamily="34" charset="0"/>
                          </a:rPr>
                          <m:t>l</m:t>
                        </m:r>
                      </m:e>
                    </m:d>
                    <m:r>
                      <m:rPr>
                        <m:nor/>
                      </m:rPr>
                      <a:rPr lang="vi-VN" sz="2200" i="0">
                        <a:latin typeface="+mn-lt"/>
                        <a:ea typeface="Times New Roman" panose="02020603050405020304" pitchFamily="18" charset="0"/>
                        <a:cs typeface="Arial" panose="020B0604020202020204" pitchFamily="34" charset="0"/>
                      </a:rPr>
                      <m:t> </m:t>
                    </m:r>
                  </m:oMath>
                </a14:m>
                <a:r>
                  <a:rPr lang="vi-VN" sz="2200" dirty="0">
                    <a:latin typeface="+mn-lt"/>
                    <a:ea typeface="Times New Roman" panose="02020603050405020304" pitchFamily="18" charset="0"/>
                    <a:cs typeface="Arial" panose="020B0604020202020204" pitchFamily="34" charset="0"/>
                  </a:rPr>
                  <a:t>= m.g </a:t>
                </a:r>
                <a:endParaRPr lang="en-US" sz="2200" i="1" dirty="0">
                  <a:latin typeface="+mn-lt"/>
                  <a:ea typeface="Times New Roman" panose="02020603050405020304" pitchFamily="18" charset="0"/>
                  <a:cs typeface="Arial" panose="020B0604020202020204" pitchFamily="34" charset="0"/>
                </a:endParaRPr>
              </a:p>
              <a:p>
                <a:pPr algn="ctr">
                  <a:lnSpc>
                    <a:spcPct val="150000"/>
                  </a:lnSpc>
                  <a:spcAft>
                    <a:spcPts val="504"/>
                  </a:spcAft>
                </a:pPr>
                <a14:m>
                  <m:oMath xmlns:m="http://schemas.openxmlformats.org/officeDocument/2006/math">
                    <m:r>
                      <m:rPr>
                        <m:nor/>
                      </m:rPr>
                      <a:rPr lang="en-US" sz="2200" i="0">
                        <a:latin typeface="+mn-lt"/>
                        <a:ea typeface="Times New Roman" panose="02020603050405020304" pitchFamily="18" charset="0"/>
                        <a:cs typeface="Arial" panose="020B0604020202020204" pitchFamily="34" charset="0"/>
                      </a:rPr>
                      <m:t>⟹ </m:t>
                    </m:r>
                  </m:oMath>
                </a14:m>
                <a:r>
                  <a:rPr lang="vi-VN" sz="2200" dirty="0">
                    <a:latin typeface="+mn-lt"/>
                    <a:ea typeface="Times New Roman" panose="02020603050405020304" pitchFamily="18" charset="0"/>
                    <a:cs typeface="Arial" panose="020B0604020202020204" pitchFamily="34" charset="0"/>
                  </a:rPr>
                  <a:t>m</a:t>
                </a:r>
                <a:r>
                  <a:rPr lang="en-US" sz="2200" dirty="0">
                    <a:latin typeface="+mn-lt"/>
                    <a:ea typeface="Times New Roman" panose="02020603050405020304" pitchFamily="18" charset="0"/>
                    <a:cs typeface="Arial" panose="020B0604020202020204" pitchFamily="34" charset="0"/>
                  </a:rPr>
                  <a:t> </a:t>
                </a:r>
                <a:r>
                  <a:rPr lang="vi-VN" sz="2200" dirty="0">
                    <a:latin typeface="+mn-lt"/>
                    <a:ea typeface="Times New Roman" panose="02020603050405020304" pitchFamily="18" charset="0"/>
                    <a:cs typeface="Arial" panose="020B0604020202020204" pitchFamily="34" charset="0"/>
                  </a:rPr>
                  <a:t>=</a:t>
                </a:r>
                <a:r>
                  <a:rPr lang="en-US" sz="2200" dirty="0">
                    <a:latin typeface="+mn-lt"/>
                    <a:ea typeface="Times New Roman" panose="02020603050405020304" pitchFamily="18" charset="0"/>
                    <a:cs typeface="Arial" panose="020B0604020202020204" pitchFamily="34" charset="0"/>
                  </a:rPr>
                  <a:t> </a:t>
                </a:r>
                <a14:m>
                  <m:oMath xmlns:m="http://schemas.openxmlformats.org/officeDocument/2006/math">
                    <m:f>
                      <m:fPr>
                        <m:ctrlPr>
                          <a:rPr lang="en-US" sz="2200" i="1">
                            <a:latin typeface="Cambria Math" panose="02040503050406030204" pitchFamily="18" charset="0"/>
                            <a:ea typeface="Times New Roman" panose="02020603050405020304" pitchFamily="18" charset="0"/>
                            <a:cs typeface="Arial" panose="020B0604020202020204" pitchFamily="34" charset="0"/>
                          </a:rPr>
                        </m:ctrlPr>
                      </m:fPr>
                      <m:num>
                        <m:r>
                          <m:rPr>
                            <m:nor/>
                          </m:rPr>
                          <a:rPr lang="en-US" sz="2200" b="0" i="0" smtClean="0">
                            <a:latin typeface="Cambria Math" panose="02040503050406030204" pitchFamily="18" charset="0"/>
                            <a:ea typeface="Times New Roman" panose="02020603050405020304" pitchFamily="18" charset="0"/>
                            <a:cs typeface="Arial" panose="020B0604020202020204" pitchFamily="34" charset="0"/>
                          </a:rPr>
                          <m:t> </m:t>
                        </m:r>
                        <m:r>
                          <m:rPr>
                            <m:nor/>
                          </m:rPr>
                          <a:rPr lang="vi-VN" sz="2200" i="0">
                            <a:latin typeface="+mn-lt"/>
                            <a:ea typeface="Times New Roman" panose="02020603050405020304" pitchFamily="18" charset="0"/>
                            <a:cs typeface="Arial" panose="020B0604020202020204" pitchFamily="34" charset="0"/>
                          </a:rPr>
                          <m:t>k</m:t>
                        </m:r>
                        <m:r>
                          <m:rPr>
                            <m:nor/>
                          </m:rPr>
                          <a:rPr lang="vi-VN" sz="2200" i="0">
                            <a:latin typeface="+mn-lt"/>
                            <a:ea typeface="Times New Roman" panose="02020603050405020304" pitchFamily="18" charset="0"/>
                            <a:cs typeface="Arial" panose="020B0604020202020204" pitchFamily="34" charset="0"/>
                          </a:rPr>
                          <m:t>. </m:t>
                        </m:r>
                        <m:d>
                          <m:dPr>
                            <m:begChr m:val="|"/>
                            <m:endChr m:val="|"/>
                            <m:ctrlPr>
                              <a:rPr lang="en-US" sz="2200" i="1">
                                <a:latin typeface="Cambria Math" panose="02040503050406030204" pitchFamily="18" charset="0"/>
                                <a:ea typeface="Times New Roman" panose="02020603050405020304" pitchFamily="18" charset="0"/>
                                <a:cs typeface="Arial" panose="020B0604020202020204" pitchFamily="34" charset="0"/>
                              </a:rPr>
                            </m:ctrlPr>
                          </m:dPr>
                          <m:e>
                            <m:r>
                              <m:rPr>
                                <m:nor/>
                              </m:rPr>
                              <a:rPr lang="vi-VN" sz="2200" i="0">
                                <a:latin typeface="+mn-lt"/>
                                <a:ea typeface="Times New Roman" panose="02020603050405020304" pitchFamily="18" charset="0"/>
                                <a:cs typeface="Arial" panose="020B0604020202020204" pitchFamily="34" charset="0"/>
                              </a:rPr>
                              <m:t>∆</m:t>
                            </m:r>
                            <m:r>
                              <m:rPr>
                                <m:nor/>
                              </m:rPr>
                              <a:rPr lang="vi-VN" sz="2200" i="0">
                                <a:latin typeface="+mn-lt"/>
                                <a:ea typeface="Times New Roman" panose="02020603050405020304" pitchFamily="18" charset="0"/>
                                <a:cs typeface="Arial" panose="020B0604020202020204" pitchFamily="34" charset="0"/>
                              </a:rPr>
                              <m:t>l</m:t>
                            </m:r>
                          </m:e>
                        </m:d>
                      </m:num>
                      <m:den>
                        <m:r>
                          <m:rPr>
                            <m:nor/>
                          </m:rPr>
                          <a:rPr lang="vi-VN" sz="2200" i="0">
                            <a:latin typeface="+mn-lt"/>
                            <a:ea typeface="Times New Roman" panose="02020603050405020304" pitchFamily="18" charset="0"/>
                            <a:cs typeface="Arial" panose="020B0604020202020204" pitchFamily="34" charset="0"/>
                          </a:rPr>
                          <m:t>g</m:t>
                        </m:r>
                      </m:den>
                    </m:f>
                  </m:oMath>
                </a14:m>
                <a:r>
                  <a:rPr lang="vi-VN" sz="2200" dirty="0">
                    <a:latin typeface="+mn-lt"/>
                    <a:ea typeface="Times New Roman" panose="02020603050405020304" pitchFamily="18" charset="0"/>
                    <a:cs typeface="Arial" panose="020B0604020202020204" pitchFamily="34" charset="0"/>
                  </a:rPr>
                  <a:t> =</a:t>
                </a:r>
                <a14:m>
                  <m:oMath xmlns:m="http://schemas.openxmlformats.org/officeDocument/2006/math">
                    <m:r>
                      <m:rPr>
                        <m:nor/>
                      </m:rPr>
                      <a:rPr lang="vi-VN" sz="2200" i="0">
                        <a:latin typeface="+mn-lt"/>
                        <a:ea typeface="Times New Roman" panose="02020603050405020304" pitchFamily="18" charset="0"/>
                        <a:cs typeface="Arial" panose="020B0604020202020204" pitchFamily="34" charset="0"/>
                      </a:rPr>
                      <m:t> </m:t>
                    </m:r>
                    <m:f>
                      <m:fPr>
                        <m:ctrlPr>
                          <a:rPr lang="en-US" sz="2200" i="1">
                            <a:latin typeface="Cambria Math" panose="02040503050406030204" pitchFamily="18" charset="0"/>
                            <a:ea typeface="Times New Roman" panose="02020603050405020304" pitchFamily="18" charset="0"/>
                            <a:cs typeface="Arial" panose="020B0604020202020204" pitchFamily="34" charset="0"/>
                          </a:rPr>
                        </m:ctrlPr>
                      </m:fPr>
                      <m:num>
                        <m:r>
                          <m:rPr>
                            <m:nor/>
                          </m:rPr>
                          <a:rPr lang="vi-VN" sz="2200" i="0">
                            <a:latin typeface="+mn-lt"/>
                            <a:ea typeface="Times New Roman" panose="02020603050405020304" pitchFamily="18" charset="0"/>
                            <a:cs typeface="Arial" panose="020B0604020202020204" pitchFamily="34" charset="0"/>
                          </a:rPr>
                          <m:t>25.0,04</m:t>
                        </m:r>
                      </m:num>
                      <m:den>
                        <m:r>
                          <m:rPr>
                            <m:nor/>
                          </m:rPr>
                          <a:rPr lang="vi-VN" sz="2200" i="0">
                            <a:latin typeface="+mn-lt"/>
                            <a:ea typeface="Times New Roman" panose="02020603050405020304" pitchFamily="18" charset="0"/>
                            <a:cs typeface="Arial" panose="020B0604020202020204" pitchFamily="34" charset="0"/>
                          </a:rPr>
                          <m:t>9,8</m:t>
                        </m:r>
                      </m:den>
                    </m:f>
                    <m:r>
                      <m:rPr>
                        <m:nor/>
                      </m:rPr>
                      <a:rPr lang="en-US" sz="2200" b="0" i="0" smtClean="0">
                        <a:latin typeface="Cambria Math" panose="02040503050406030204" pitchFamily="18" charset="0"/>
                        <a:ea typeface="Times New Roman" panose="02020603050405020304" pitchFamily="18" charset="0"/>
                        <a:cs typeface="Arial" panose="020B0604020202020204" pitchFamily="34" charset="0"/>
                      </a:rPr>
                      <m:t> </m:t>
                    </m:r>
                    <m:r>
                      <m:rPr>
                        <m:nor/>
                      </m:rPr>
                      <a:rPr lang="vi-VN" sz="2200" i="0">
                        <a:latin typeface="+mn-lt"/>
                        <a:ea typeface="Times New Roman" panose="02020603050405020304" pitchFamily="18" charset="0"/>
                        <a:cs typeface="Arial" panose="020B0604020202020204" pitchFamily="34" charset="0"/>
                      </a:rPr>
                      <m:t>=</m:t>
                    </m:r>
                    <m:r>
                      <m:rPr>
                        <m:nor/>
                      </m:rPr>
                      <a:rPr lang="en-US" sz="2200" b="0" i="0" smtClean="0">
                        <a:latin typeface="+mn-lt"/>
                        <a:ea typeface="Times New Roman" panose="02020603050405020304" pitchFamily="18" charset="0"/>
                        <a:cs typeface="Arial" panose="020B0604020202020204" pitchFamily="34" charset="0"/>
                      </a:rPr>
                      <m:t> </m:t>
                    </m:r>
                    <m:r>
                      <m:rPr>
                        <m:nor/>
                      </m:rPr>
                      <a:rPr lang="vi-VN" sz="2200" i="0">
                        <a:latin typeface="+mn-lt"/>
                        <a:ea typeface="Times New Roman" panose="02020603050405020304" pitchFamily="18" charset="0"/>
                        <a:cs typeface="Arial" panose="020B0604020202020204" pitchFamily="34" charset="0"/>
                      </a:rPr>
                      <m:t>0,102</m:t>
                    </m:r>
                    <m:r>
                      <m:rPr>
                        <m:nor/>
                      </m:rPr>
                      <a:rPr lang="en-US" sz="2200" b="0" i="0" smtClean="0">
                        <a:latin typeface="+mn-lt"/>
                        <a:ea typeface="Times New Roman" panose="02020603050405020304" pitchFamily="18" charset="0"/>
                        <a:cs typeface="Arial" panose="020B0604020202020204" pitchFamily="34" charset="0"/>
                      </a:rPr>
                      <m:t> </m:t>
                    </m:r>
                    <m:r>
                      <m:rPr>
                        <m:nor/>
                      </m:rPr>
                      <a:rPr lang="vi-VN" sz="2200" i="0">
                        <a:latin typeface="+mn-lt"/>
                        <a:ea typeface="Times New Roman" panose="02020603050405020304" pitchFamily="18" charset="0"/>
                        <a:cs typeface="Arial" panose="020B0604020202020204" pitchFamily="34" charset="0"/>
                      </a:rPr>
                      <m:t>kg</m:t>
                    </m:r>
                  </m:oMath>
                </a14:m>
                <a:r>
                  <a:rPr lang="en-US" sz="2200" dirty="0">
                    <a:latin typeface="+mn-lt"/>
                    <a:ea typeface="Calibri" panose="020F0502020204030204" pitchFamily="34" charset="0"/>
                    <a:cs typeface="Arial" panose="020B0604020202020204" pitchFamily="34" charset="0"/>
                  </a:rPr>
                  <a:t>.</a:t>
                </a:r>
              </a:p>
            </p:txBody>
          </p:sp>
        </mc:Choice>
        <mc:Fallback xmlns="">
          <p:sp>
            <p:nvSpPr>
              <p:cNvPr id="2" name="TextBox 1">
                <a:extLst>
                  <a:ext uri="{FF2B5EF4-FFF2-40B4-BE49-F238E27FC236}">
                    <a16:creationId xmlns:a16="http://schemas.microsoft.com/office/drawing/2014/main" id="{676FA98B-0155-0AFA-A15C-2D24BB5C744F}"/>
                  </a:ext>
                </a:extLst>
              </p:cNvPr>
              <p:cNvSpPr txBox="1">
                <a:spLocks noRot="1" noChangeAspect="1" noMove="1" noResize="1" noEditPoints="1" noAdjustHandles="1" noChangeArrowheads="1" noChangeShapeType="1" noTextEdit="1"/>
              </p:cNvSpPr>
              <p:nvPr/>
            </p:nvSpPr>
            <p:spPr>
              <a:xfrm>
                <a:off x="2159892" y="3550795"/>
                <a:ext cx="7872213" cy="3233321"/>
              </a:xfrm>
              <a:prstGeom prst="rect">
                <a:avLst/>
              </a:prstGeom>
              <a:blipFill>
                <a:blip r:embed="rId3"/>
                <a:stretch>
                  <a:fillRect l="-1006" r="-9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21846C4-59B7-5916-A209-241C1CF4F5B8}"/>
                  </a:ext>
                </a:extLst>
              </p:cNvPr>
              <p:cNvSpPr txBox="1"/>
              <p:nvPr/>
            </p:nvSpPr>
            <p:spPr>
              <a:xfrm>
                <a:off x="776244" y="1878044"/>
                <a:ext cx="10639509" cy="1563313"/>
              </a:xfrm>
              <a:prstGeom prst="rect">
                <a:avLst/>
              </a:prstGeom>
              <a:solidFill>
                <a:srgbClr val="D9EBEA"/>
              </a:solidFill>
              <a:ln w="28575">
                <a:solidFill>
                  <a:srgbClr val="75B7A1"/>
                </a:solidFill>
                <a:prstDash val="lgDash"/>
              </a:ln>
            </p:spPr>
            <p:txBody>
              <a:bodyPr wrap="square">
                <a:spAutoFit/>
              </a:bodyPr>
              <a:lstStyle/>
              <a:p>
                <a:pPr algn="just">
                  <a:lnSpc>
                    <a:spcPct val="150000"/>
                  </a:lnSpc>
                  <a:spcAft>
                    <a:spcPts val="504"/>
                  </a:spcAft>
                </a:pPr>
                <a:r>
                  <a:rPr lang="en-US" sz="2200" b="1" dirty="0" err="1">
                    <a:latin typeface="+mn-lt"/>
                    <a:ea typeface="Calibri" panose="020F0502020204030204" pitchFamily="34" charset="0"/>
                    <a:cs typeface="Arial" panose="020B0604020202020204" pitchFamily="34" charset="0"/>
                  </a:rPr>
                  <a:t>Câu</a:t>
                </a:r>
                <a:r>
                  <a:rPr lang="en-US" sz="2200" b="1" dirty="0">
                    <a:latin typeface="+mn-lt"/>
                    <a:ea typeface="Calibri" panose="020F0502020204030204" pitchFamily="34" charset="0"/>
                    <a:cs typeface="Arial" panose="020B0604020202020204" pitchFamily="34" charset="0"/>
                  </a:rPr>
                  <a:t> 5:</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Một</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lò</a:t>
                </a:r>
                <a:r>
                  <a:rPr lang="en-US" sz="2200" dirty="0">
                    <a:latin typeface="+mn-lt"/>
                    <a:ea typeface="Calibri" panose="020F0502020204030204" pitchFamily="34" charset="0"/>
                    <a:cs typeface="Arial" panose="020B0604020202020204" pitchFamily="34" charset="0"/>
                  </a:rPr>
                  <a:t> xo </a:t>
                </a:r>
                <a:r>
                  <a:rPr lang="en-US" sz="2200" dirty="0" err="1">
                    <a:latin typeface="+mn-lt"/>
                    <a:ea typeface="Calibri" panose="020F0502020204030204" pitchFamily="34" charset="0"/>
                    <a:cs typeface="Arial" panose="020B0604020202020204" pitchFamily="34" charset="0"/>
                  </a:rPr>
                  <a:t>có</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độ</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cứng</a:t>
                </a:r>
                <a:r>
                  <a:rPr lang="en-US" sz="2200" dirty="0">
                    <a:latin typeface="+mn-lt"/>
                    <a:ea typeface="Calibri" panose="020F0502020204030204" pitchFamily="34" charset="0"/>
                    <a:cs typeface="Arial" panose="020B0604020202020204" pitchFamily="34" charset="0"/>
                  </a:rPr>
                  <a:t> 25 N/m. </a:t>
                </a:r>
                <a:r>
                  <a:rPr lang="en-US" sz="2200" dirty="0" err="1">
                    <a:latin typeface="+mn-lt"/>
                    <a:ea typeface="Calibri" panose="020F0502020204030204" pitchFamily="34" charset="0"/>
                    <a:cs typeface="Arial" panose="020B0604020202020204" pitchFamily="34" charset="0"/>
                  </a:rPr>
                  <a:t>Đặt</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lò</a:t>
                </a:r>
                <a:r>
                  <a:rPr lang="en-US" sz="2200" dirty="0">
                    <a:latin typeface="+mn-lt"/>
                    <a:ea typeface="Calibri" panose="020F0502020204030204" pitchFamily="34" charset="0"/>
                    <a:cs typeface="Arial" panose="020B0604020202020204" pitchFamily="34" charset="0"/>
                  </a:rPr>
                  <a:t> xo </a:t>
                </a:r>
                <a:r>
                  <a:rPr lang="en-US" sz="2200" dirty="0" err="1">
                    <a:latin typeface="+mn-lt"/>
                    <a:ea typeface="Calibri" panose="020F0502020204030204" pitchFamily="34" charset="0"/>
                    <a:cs typeface="Arial" panose="020B0604020202020204" pitchFamily="34" charset="0"/>
                  </a:rPr>
                  <a:t>thẳng</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đứng</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Cố</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định</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đầu</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dưới</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của</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lò</a:t>
                </a:r>
                <a:r>
                  <a:rPr lang="en-US" sz="2200" dirty="0">
                    <a:latin typeface="+mn-lt"/>
                    <a:ea typeface="Calibri" panose="020F0502020204030204" pitchFamily="34" charset="0"/>
                    <a:cs typeface="Arial" panose="020B0604020202020204" pitchFamily="34" charset="0"/>
                  </a:rPr>
                  <a:t> xo. </a:t>
                </a:r>
                <a:r>
                  <a:rPr lang="en-US" sz="2200" dirty="0" err="1">
                    <a:latin typeface="+mn-lt"/>
                    <a:ea typeface="Calibri" panose="020F0502020204030204" pitchFamily="34" charset="0"/>
                    <a:cs typeface="Arial" panose="020B0604020202020204" pitchFamily="34" charset="0"/>
                  </a:rPr>
                  <a:t>Đầu</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trên</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của</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lò</a:t>
                </a:r>
                <a:r>
                  <a:rPr lang="en-US" sz="2200" dirty="0">
                    <a:latin typeface="+mn-lt"/>
                    <a:ea typeface="Calibri" panose="020F0502020204030204" pitchFamily="34" charset="0"/>
                    <a:cs typeface="Arial" panose="020B0604020202020204" pitchFamily="34" charset="0"/>
                  </a:rPr>
                  <a:t> xo </a:t>
                </a:r>
                <a:r>
                  <a:rPr lang="en-US" sz="2200" dirty="0" err="1">
                    <a:latin typeface="+mn-lt"/>
                    <a:ea typeface="Calibri" panose="020F0502020204030204" pitchFamily="34" charset="0"/>
                    <a:cs typeface="Arial" panose="020B0604020202020204" pitchFamily="34" charset="0"/>
                  </a:rPr>
                  <a:t>gần</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với</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vật</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có</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khối</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lượng</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xác</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định</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Lò</a:t>
                </a:r>
                <a:r>
                  <a:rPr lang="en-US" sz="2200" dirty="0">
                    <a:latin typeface="+mn-lt"/>
                    <a:ea typeface="Calibri" panose="020F0502020204030204" pitchFamily="34" charset="0"/>
                    <a:cs typeface="Arial" panose="020B0604020202020204" pitchFamily="34" charset="0"/>
                  </a:rPr>
                  <a:t> xo </a:t>
                </a:r>
                <a:r>
                  <a:rPr lang="en-US" sz="2200" dirty="0" err="1">
                    <a:latin typeface="+mn-lt"/>
                    <a:ea typeface="Calibri" panose="020F0502020204030204" pitchFamily="34" charset="0"/>
                    <a:cs typeface="Arial" panose="020B0604020202020204" pitchFamily="34" charset="0"/>
                  </a:rPr>
                  <a:t>bị</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nén</a:t>
                </a:r>
                <a:r>
                  <a:rPr lang="en-US" sz="2200" dirty="0">
                    <a:latin typeface="+mn-lt"/>
                    <a:ea typeface="Calibri" panose="020F0502020204030204" pitchFamily="34" charset="0"/>
                    <a:cs typeface="Arial" panose="020B0604020202020204" pitchFamily="34" charset="0"/>
                  </a:rPr>
                  <a:t> 4 cm. </a:t>
                </a:r>
                <a:r>
                  <a:rPr lang="en-US" sz="2200" dirty="0" err="1">
                    <a:latin typeface="+mn-lt"/>
                    <a:ea typeface="Calibri" panose="020F0502020204030204" pitchFamily="34" charset="0"/>
                    <a:cs typeface="Arial" panose="020B0604020202020204" pitchFamily="34" charset="0"/>
                  </a:rPr>
                  <a:t>Tìm</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khối</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lượng</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của</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vật</a:t>
                </a:r>
                <a:r>
                  <a:rPr lang="en-US" sz="2200" dirty="0">
                    <a:latin typeface="+mn-lt"/>
                    <a:ea typeface="Calibri" panose="020F0502020204030204" pitchFamily="34" charset="0"/>
                    <a:cs typeface="Arial" panose="020B0604020202020204" pitchFamily="34" charset="0"/>
                  </a:rPr>
                  <a:t>. </a:t>
                </a:r>
                <a:r>
                  <a:rPr lang="en-US" sz="2200" dirty="0" err="1">
                    <a:latin typeface="+mn-lt"/>
                    <a:ea typeface="Calibri" panose="020F0502020204030204" pitchFamily="34" charset="0"/>
                    <a:cs typeface="Arial" panose="020B0604020202020204" pitchFamily="34" charset="0"/>
                  </a:rPr>
                  <a:t>Lấy</a:t>
                </a:r>
                <a:r>
                  <a:rPr lang="en-US" sz="2200" dirty="0">
                    <a:latin typeface="+mn-lt"/>
                    <a:ea typeface="Calibri" panose="020F0502020204030204" pitchFamily="34" charset="0"/>
                    <a:cs typeface="Arial" panose="020B0604020202020204" pitchFamily="34" charset="0"/>
                  </a:rPr>
                  <a:t> g = 9,8 m/</a:t>
                </a:r>
                <a14:m>
                  <m:oMath xmlns:m="http://schemas.openxmlformats.org/officeDocument/2006/math">
                    <m:sSup>
                      <m:sSupPr>
                        <m:ctrlPr>
                          <a:rPr lang="en-US" sz="2200" i="1">
                            <a:latin typeface="Cambria Math" panose="02040503050406030204" pitchFamily="18" charset="0"/>
                            <a:ea typeface="Calibri" panose="020F0502020204030204" pitchFamily="34" charset="0"/>
                            <a:cs typeface="Arial" panose="020B0604020202020204" pitchFamily="34" charset="0"/>
                          </a:rPr>
                        </m:ctrlPr>
                      </m:sSupPr>
                      <m:e>
                        <m:r>
                          <m:rPr>
                            <m:nor/>
                          </m:rPr>
                          <a:rPr lang="en-US" sz="2200" i="0">
                            <a:latin typeface="+mn-lt"/>
                            <a:ea typeface="Calibri" panose="020F0502020204030204" pitchFamily="34" charset="0"/>
                            <a:cs typeface="Arial" panose="020B0604020202020204" pitchFamily="34" charset="0"/>
                          </a:rPr>
                          <m:t>s</m:t>
                        </m:r>
                      </m:e>
                      <m:sup>
                        <m:r>
                          <m:rPr>
                            <m:nor/>
                          </m:rPr>
                          <a:rPr lang="en-US" sz="2200" i="0" baseline="30000">
                            <a:latin typeface="+mn-lt"/>
                            <a:ea typeface="Calibri" panose="020F0502020204030204" pitchFamily="34" charset="0"/>
                            <a:cs typeface="Arial" panose="020B0604020202020204" pitchFamily="34" charset="0"/>
                          </a:rPr>
                          <m:t>2</m:t>
                        </m:r>
                      </m:sup>
                    </m:sSup>
                  </m:oMath>
                </a14:m>
                <a:r>
                  <a:rPr lang="en-US" sz="2200" dirty="0">
                    <a:latin typeface="+mn-lt"/>
                    <a:ea typeface="Calibri" panose="020F0502020204030204" pitchFamily="34" charset="0"/>
                    <a:cs typeface="Arial" panose="020B0604020202020204" pitchFamily="34" charset="0"/>
                  </a:rPr>
                  <a:t>.</a:t>
                </a:r>
              </a:p>
            </p:txBody>
          </p:sp>
        </mc:Choice>
        <mc:Fallback xmlns="">
          <p:sp>
            <p:nvSpPr>
              <p:cNvPr id="3" name="TextBox 2">
                <a:extLst>
                  <a:ext uri="{FF2B5EF4-FFF2-40B4-BE49-F238E27FC236}">
                    <a16:creationId xmlns:a16="http://schemas.microsoft.com/office/drawing/2014/main" id="{221846C4-59B7-5916-A209-241C1CF4F5B8}"/>
                  </a:ext>
                </a:extLst>
              </p:cNvPr>
              <p:cNvSpPr txBox="1">
                <a:spLocks noRot="1" noChangeAspect="1" noMove="1" noResize="1" noEditPoints="1" noAdjustHandles="1" noChangeArrowheads="1" noChangeShapeType="1" noTextEdit="1"/>
              </p:cNvSpPr>
              <p:nvPr/>
            </p:nvSpPr>
            <p:spPr>
              <a:xfrm>
                <a:off x="776244" y="1878044"/>
                <a:ext cx="10639509" cy="1563313"/>
              </a:xfrm>
              <a:prstGeom prst="rect">
                <a:avLst/>
              </a:prstGeom>
              <a:blipFill>
                <a:blip r:embed="rId4"/>
                <a:stretch>
                  <a:fillRect l="-628" r="-514" b="-5344"/>
                </a:stretch>
              </a:blipFill>
              <a:ln w="28575">
                <a:solidFill>
                  <a:srgbClr val="75B7A1"/>
                </a:solidFill>
                <a:prstDash val="lgDash"/>
              </a:ln>
            </p:spPr>
            <p:txBody>
              <a:bodyPr/>
              <a:lstStyle/>
              <a:p>
                <a:r>
                  <a:rPr lang="en-US">
                    <a:noFill/>
                  </a:rPr>
                  <a:t> </a:t>
                </a:r>
              </a:p>
            </p:txBody>
          </p:sp>
        </mc:Fallback>
      </mc:AlternateContent>
      <p:pic>
        <p:nvPicPr>
          <p:cNvPr id="4" name="Graphic 3">
            <a:extLst>
              <a:ext uri="{FF2B5EF4-FFF2-40B4-BE49-F238E27FC236}">
                <a16:creationId xmlns:a16="http://schemas.microsoft.com/office/drawing/2014/main" id="{C344FB09-A880-00A6-9828-3CB8E940646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3887391" flipV="1">
            <a:off x="108690" y="3697302"/>
            <a:ext cx="1335109" cy="386087"/>
          </a:xfrm>
          <a:prstGeom prst="rect">
            <a:avLst/>
          </a:prstGeom>
        </p:spPr>
      </p:pic>
    </p:spTree>
    <p:extLst>
      <p:ext uri="{BB962C8B-B14F-4D97-AF65-F5344CB8AC3E}">
        <p14:creationId xmlns:p14="http://schemas.microsoft.com/office/powerpoint/2010/main" val="234338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wipe(down)">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wipe(down)">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wipe(down)">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Effect transition="in" filter="wipe(down)">
                                      <p:cBhvr>
                                        <p:cTn id="3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90B7082-5E0E-5B16-CBA3-A9B05DD0F576}"/>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307851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2C7F4D2-D4AE-1F69-4A80-74B74A0820E0}"/>
                  </a:ext>
                </a:extLst>
              </p:cNvPr>
              <p:cNvSpPr txBox="1"/>
              <p:nvPr/>
            </p:nvSpPr>
            <p:spPr>
              <a:xfrm>
                <a:off x="1014566" y="1675327"/>
                <a:ext cx="10162866" cy="2259401"/>
              </a:xfrm>
              <a:prstGeom prst="rect">
                <a:avLst/>
              </a:prstGeom>
              <a:noFill/>
            </p:spPr>
            <p:txBody>
              <a:bodyPr wrap="square">
                <a:spAutoFit/>
              </a:bodyPr>
              <a:lstStyle/>
              <a:p>
                <a:pPr algn="just">
                  <a:lnSpc>
                    <a:spcPct val="150000"/>
                  </a:lnSpc>
                  <a:spcAft>
                    <a:spcPts val="504"/>
                  </a:spcAft>
                </a:pPr>
                <a:r>
                  <a:rPr lang="vi-VN" sz="2400" b="1" dirty="0">
                    <a:solidFill>
                      <a:schemeClr val="tx1"/>
                    </a:solidFill>
                    <a:latin typeface="UTM Avo" panose="02040603050506020204" pitchFamily="18"/>
                    <a:ea typeface="Calibri" panose="020F0502020204030204" pitchFamily="34" charset="0"/>
                    <a:cs typeface="Arial" panose="020B0604020202020204" pitchFamily="34" charset="0"/>
                  </a:rPr>
                  <a:t>1.</a:t>
                </a:r>
                <a:r>
                  <a:rPr lang="vi-VN"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Mô</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hình</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đơn</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giản</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của</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nguyên</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tử</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hydrogen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giả</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sử</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rằng</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ecletron</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chuyển</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động</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tròn</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đều</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quanh</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hạt</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nhân</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với</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tốc</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độ</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2,2.</a:t>
                </a:r>
                <a14:m>
                  <m:oMath xmlns:m="http://schemas.openxmlformats.org/officeDocument/2006/math">
                    <m:sSup>
                      <m:sSupPr>
                        <m:ctrlPr>
                          <a:rPr lang="en-US" sz="2400" i="1">
                            <a:solidFill>
                              <a:schemeClr val="tx1"/>
                            </a:solidFill>
                            <a:latin typeface="Cambria Math" panose="02040503050406030204" pitchFamily="18" charset="0"/>
                            <a:ea typeface="Times New Roman" panose="02020603050405020304" pitchFamily="18" charset="0"/>
                            <a:cs typeface="Arial" panose="020B0604020202020204" pitchFamily="34" charset="0"/>
                          </a:rPr>
                        </m:ctrlPr>
                      </m:sSupPr>
                      <m:e>
                        <m:r>
                          <m:rPr>
                            <m:nor/>
                          </m:rPr>
                          <a:rPr lang="en-US" sz="2400" i="0">
                            <a:solidFill>
                              <a:schemeClr val="tx1"/>
                            </a:solidFill>
                            <a:latin typeface="UTM Avo" panose="02040603050506020204" pitchFamily="18"/>
                            <a:ea typeface="Times New Roman" panose="02020603050405020304" pitchFamily="18" charset="0"/>
                            <a:cs typeface="Arial" panose="020B0604020202020204" pitchFamily="34" charset="0"/>
                          </a:rPr>
                          <m:t>10</m:t>
                        </m:r>
                      </m:e>
                      <m:sup>
                        <m:r>
                          <m:rPr>
                            <m:nor/>
                          </m:rPr>
                          <a:rPr lang="en-US" sz="2400" i="0" baseline="30000">
                            <a:solidFill>
                              <a:schemeClr val="tx1"/>
                            </a:solidFill>
                            <a:latin typeface="UTM Avo" panose="02040603050506020204" pitchFamily="18"/>
                            <a:ea typeface="Times New Roman" panose="02020603050405020304" pitchFamily="18" charset="0"/>
                            <a:cs typeface="Arial" panose="020B0604020202020204" pitchFamily="34" charset="0"/>
                          </a:rPr>
                          <m:t>6</m:t>
                        </m:r>
                      </m:sup>
                    </m:sSup>
                  </m:oMath>
                </a14:m>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m/s.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Quỹ</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đạo</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chuyển</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động</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có</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bán</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kính</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bằng</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0,53.</a:t>
                </a:r>
                <a:r>
                  <a:rPr lang="en-US" sz="2400" i="1" dirty="0">
                    <a:solidFill>
                      <a:schemeClr val="tx1"/>
                    </a:solidFill>
                    <a:latin typeface="UTM Avo" panose="02040603050506020204" pitchFamily="18"/>
                    <a:ea typeface="Times New Roman" panose="02020603050405020304" pitchFamily="18" charset="0"/>
                    <a:cs typeface="Arial" panose="020B0604020202020204" pitchFamily="34" charset="0"/>
                  </a:rPr>
                  <a:t> </a:t>
                </a:r>
                <a14:m>
                  <m:oMath xmlns:m="http://schemas.openxmlformats.org/officeDocument/2006/math">
                    <m:sSup>
                      <m:sSupPr>
                        <m:ctrlPr>
                          <a:rPr lang="en-US" sz="2400" i="1">
                            <a:solidFill>
                              <a:schemeClr val="tx1"/>
                            </a:solidFill>
                            <a:latin typeface="Cambria Math" panose="02040503050406030204" pitchFamily="18" charset="0"/>
                            <a:ea typeface="Times New Roman" panose="02020603050405020304" pitchFamily="18" charset="0"/>
                            <a:cs typeface="Arial" panose="020B0604020202020204" pitchFamily="34" charset="0"/>
                          </a:rPr>
                        </m:ctrlPr>
                      </m:sSupPr>
                      <m:e>
                        <m:r>
                          <m:rPr>
                            <m:nor/>
                          </m:rPr>
                          <a:rPr lang="en-US" sz="2400" i="0">
                            <a:solidFill>
                              <a:schemeClr val="tx1"/>
                            </a:solidFill>
                            <a:latin typeface="UTM Avo" panose="02040603050506020204" pitchFamily="18"/>
                            <a:ea typeface="Times New Roman" panose="02020603050405020304" pitchFamily="18" charset="0"/>
                            <a:cs typeface="Arial" panose="020B0604020202020204" pitchFamily="34" charset="0"/>
                          </a:rPr>
                          <m:t>10</m:t>
                        </m:r>
                      </m:e>
                      <m:sup>
                        <m:r>
                          <m:rPr>
                            <m:nor/>
                          </m:rPr>
                          <a:rPr lang="en-US" sz="2400" i="0" baseline="30000">
                            <a:solidFill>
                              <a:schemeClr val="tx1"/>
                            </a:solidFill>
                            <a:latin typeface="UTM Avo" panose="02040603050506020204" pitchFamily="18"/>
                            <a:ea typeface="Times New Roman" panose="02020603050405020304" pitchFamily="18" charset="0"/>
                            <a:cs typeface="Arial" panose="020B0604020202020204" pitchFamily="34" charset="0"/>
                          </a:rPr>
                          <m:t>−10</m:t>
                        </m:r>
                      </m:sup>
                    </m:sSup>
                  </m:oMath>
                </a14:m>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m.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Hãy</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tính</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độ</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lớn</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của</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lực</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tương</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tác</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giữa</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electron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và</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hạt</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nhân</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a:t>
                </a:r>
                <a:endParaRPr lang="en-US" sz="2400" dirty="0">
                  <a:solidFill>
                    <a:schemeClr val="tx1"/>
                  </a:solidFill>
                  <a:latin typeface="UTM Avo" panose="02040603050506020204" pitchFamily="18"/>
                  <a:ea typeface="Calibri" panose="020F0502020204030204" pitchFamily="34" charset="0"/>
                  <a:cs typeface="Arial" panose="020B0604020202020204" pitchFamily="34" charset="0"/>
                </a:endParaRPr>
              </a:p>
            </p:txBody>
          </p:sp>
        </mc:Choice>
        <mc:Fallback xmlns="">
          <p:sp>
            <p:nvSpPr>
              <p:cNvPr id="2" name="TextBox 1">
                <a:extLst>
                  <a:ext uri="{FF2B5EF4-FFF2-40B4-BE49-F238E27FC236}">
                    <a16:creationId xmlns:a16="http://schemas.microsoft.com/office/drawing/2014/main" id="{32C7F4D2-D4AE-1F69-4A80-74B74A0820E0}"/>
                  </a:ext>
                </a:extLst>
              </p:cNvPr>
              <p:cNvSpPr txBox="1">
                <a:spLocks noRot="1" noChangeAspect="1" noMove="1" noResize="1" noEditPoints="1" noAdjustHandles="1" noChangeArrowheads="1" noChangeShapeType="1" noTextEdit="1"/>
              </p:cNvSpPr>
              <p:nvPr/>
            </p:nvSpPr>
            <p:spPr>
              <a:xfrm>
                <a:off x="1014566" y="1675327"/>
                <a:ext cx="10162866" cy="2259401"/>
              </a:xfrm>
              <a:prstGeom prst="rect">
                <a:avLst/>
              </a:prstGeom>
              <a:blipFill>
                <a:blip r:embed="rId3"/>
                <a:stretch>
                  <a:fillRect l="-873" r="-873" b="-5618"/>
                </a:stretch>
              </a:blipFill>
            </p:spPr>
            <p:txBody>
              <a:bodyPr/>
              <a:lstStyle/>
              <a:p>
                <a:r>
                  <a:rPr lang="en-VN">
                    <a:noFill/>
                  </a:rPr>
                  <a:t> </a:t>
                </a:r>
              </a:p>
            </p:txBody>
          </p:sp>
        </mc:Fallback>
      </mc:AlternateContent>
      <mc:AlternateContent xmlns:mc="http://schemas.openxmlformats.org/markup-compatibility/2006" xmlns:a14="http://schemas.microsoft.com/office/drawing/2010/main">
        <mc:Choice Requires="a14">
          <p:sp>
            <p:nvSpPr>
              <p:cNvPr id="3" name="Rectangle: Rounded Corners 2">
                <a:extLst>
                  <a:ext uri="{FF2B5EF4-FFF2-40B4-BE49-F238E27FC236}">
                    <a16:creationId xmlns:a16="http://schemas.microsoft.com/office/drawing/2014/main" id="{87A586A2-F672-0B74-9616-C1510F87DEAC}"/>
                  </a:ext>
                </a:extLst>
              </p:cNvPr>
              <p:cNvSpPr/>
              <p:nvPr/>
            </p:nvSpPr>
            <p:spPr>
              <a:xfrm>
                <a:off x="1898182" y="4090086"/>
                <a:ext cx="8395635" cy="2436884"/>
              </a:xfrm>
              <a:prstGeom prst="roundRect">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189"/>
                  </a:spcBef>
                  <a:spcAft>
                    <a:spcPts val="189"/>
                  </a:spcAft>
                </a:pPr>
                <a:r>
                  <a:rPr lang="vi-VN" sz="2400" dirty="0">
                    <a:solidFill>
                      <a:schemeClr val="tx1"/>
                    </a:solidFill>
                    <a:latin typeface="UTM Avo" panose="02040603050506020204" pitchFamily="18"/>
                    <a:ea typeface="Times New Roman" panose="02020603050405020304" pitchFamily="18" charset="0"/>
                    <a:cs typeface="Arial" panose="020B0604020202020204" pitchFamily="34" charset="0"/>
                  </a:rPr>
                  <a:t>Độ lớn lực tương tác giữa electron và hạt nhân là:</a:t>
                </a:r>
                <a:endParaRPr lang="en-US" sz="2400" dirty="0">
                  <a:solidFill>
                    <a:schemeClr val="tx1"/>
                  </a:solidFill>
                  <a:latin typeface="UTM Avo" panose="02040603050506020204" pitchFamily="18"/>
                  <a:ea typeface="Calibri" panose="020F0502020204030204" pitchFamily="34" charset="0"/>
                  <a:cs typeface="Arial" panose="020B0604020202020204" pitchFamily="34" charset="0"/>
                </a:endParaRPr>
              </a:p>
              <a:p>
                <a:pPr algn="ctr">
                  <a:lnSpc>
                    <a:spcPct val="150000"/>
                  </a:lnSpc>
                  <a:spcAft>
                    <a:spcPts val="504"/>
                  </a:spcAft>
                </a:pPr>
                <a:r>
                  <a:rPr lang="vi-VN" sz="2400" dirty="0">
                    <a:solidFill>
                      <a:schemeClr val="tx1"/>
                    </a:solidFill>
                    <a:latin typeface="UTM Avo" panose="02040603050506020204" pitchFamily="18"/>
                    <a:ea typeface="Calibri" panose="020F0502020204030204" pitchFamily="34" charset="0"/>
                    <a:cs typeface="Arial" panose="020B0604020202020204" pitchFamily="34" charset="0"/>
                  </a:rPr>
                  <a:t>F =</a:t>
                </a:r>
                <a14:m>
                  <m:oMath xmlns:m="http://schemas.openxmlformats.org/officeDocument/2006/math">
                    <m:sSub>
                      <m:sSubPr>
                        <m:ctrlPr>
                          <a:rPr lang="en-US" sz="2400" i="1">
                            <a:solidFill>
                              <a:schemeClr val="tx1"/>
                            </a:solidFill>
                            <a:latin typeface="Cambria Math" panose="02040503050406030204" pitchFamily="18" charset="0"/>
                            <a:ea typeface="Calibri" panose="020F0502020204030204" pitchFamily="34" charset="0"/>
                            <a:cs typeface="Arial" panose="020B0604020202020204" pitchFamily="34" charset="0"/>
                          </a:rPr>
                        </m:ctrlPr>
                      </m:sSubPr>
                      <m:e>
                        <m:r>
                          <m:rPr>
                            <m:nor/>
                          </m:rPr>
                          <a:rPr lang="vi-VN" sz="2400" b="0" i="0" smtClean="0">
                            <a:solidFill>
                              <a:schemeClr val="tx1"/>
                            </a:solidFill>
                            <a:latin typeface="UTM Avo" panose="02040603050506020204" pitchFamily="18"/>
                            <a:ea typeface="Calibri" panose="020F0502020204030204" pitchFamily="34" charset="0"/>
                            <a:cs typeface="Arial" panose="020B0604020202020204" pitchFamily="34" charset="0"/>
                          </a:rPr>
                          <m:t> </m:t>
                        </m:r>
                        <m:r>
                          <m:rPr>
                            <m:nor/>
                          </m:rPr>
                          <a:rPr lang="vi-VN" sz="2400" b="0" i="0" smtClean="0">
                            <a:solidFill>
                              <a:schemeClr val="tx1"/>
                            </a:solidFill>
                            <a:latin typeface="UTM Avo" panose="02040603050506020204" pitchFamily="18"/>
                            <a:ea typeface="Calibri" panose="020F0502020204030204" pitchFamily="34" charset="0"/>
                            <a:cs typeface="Arial" panose="020B0604020202020204" pitchFamily="34" charset="0"/>
                          </a:rPr>
                          <m:t>m</m:t>
                        </m:r>
                      </m:e>
                      <m:sub>
                        <m:r>
                          <m:rPr>
                            <m:nor/>
                          </m:rPr>
                          <a:rPr lang="vi-VN" sz="2400" b="0" i="0" smtClean="0">
                            <a:solidFill>
                              <a:schemeClr val="tx1"/>
                            </a:solidFill>
                            <a:latin typeface="UTM Avo" panose="02040603050506020204" pitchFamily="18"/>
                            <a:ea typeface="Calibri" panose="020F0502020204030204" pitchFamily="34" charset="0"/>
                            <a:cs typeface="Arial" panose="020B0604020202020204" pitchFamily="34" charset="0"/>
                          </a:rPr>
                          <m:t>e</m:t>
                        </m:r>
                      </m:sub>
                    </m:sSub>
                    <m:r>
                      <m:rPr>
                        <m:nor/>
                      </m:rPr>
                      <a:rPr lang="vi-VN" sz="2400" b="0" i="0" smtClean="0">
                        <a:solidFill>
                          <a:schemeClr val="tx1"/>
                        </a:solidFill>
                        <a:latin typeface="UTM Avo" panose="02040603050506020204" pitchFamily="18"/>
                        <a:ea typeface="Calibri" panose="020F0502020204030204" pitchFamily="34" charset="0"/>
                        <a:cs typeface="Arial" panose="020B0604020202020204" pitchFamily="34" charset="0"/>
                      </a:rPr>
                      <m:t>.</m:t>
                    </m:r>
                    <m:f>
                      <m:fPr>
                        <m:ctrlPr>
                          <a:rPr lang="en-US" sz="2400" i="1">
                            <a:solidFill>
                              <a:schemeClr val="tx1"/>
                            </a:solidFill>
                            <a:latin typeface="Cambria Math" panose="02040503050406030204" pitchFamily="18" charset="0"/>
                            <a:ea typeface="Calibri" panose="020F0502020204030204" pitchFamily="34" charset="0"/>
                            <a:cs typeface="Arial" panose="020B0604020202020204" pitchFamily="34" charset="0"/>
                          </a:rPr>
                        </m:ctrlPr>
                      </m:fPr>
                      <m:num>
                        <m:sSup>
                          <m:sSupPr>
                            <m:ctrlPr>
                              <a:rPr lang="en-US" sz="2400" i="1">
                                <a:solidFill>
                                  <a:schemeClr val="tx1"/>
                                </a:solidFill>
                                <a:latin typeface="Cambria Math" panose="02040503050406030204" pitchFamily="18" charset="0"/>
                                <a:ea typeface="Calibri" panose="020F0502020204030204" pitchFamily="34" charset="0"/>
                                <a:cs typeface="Arial" panose="020B0604020202020204" pitchFamily="34" charset="0"/>
                              </a:rPr>
                            </m:ctrlPr>
                          </m:sSupPr>
                          <m:e>
                            <m:r>
                              <m:rPr>
                                <m:nor/>
                              </m:rPr>
                              <a:rPr lang="vi-VN" sz="2400" b="0" i="0" smtClean="0">
                                <a:solidFill>
                                  <a:schemeClr val="tx1"/>
                                </a:solidFill>
                                <a:latin typeface="UTM Avo" panose="02040603050506020204" pitchFamily="18"/>
                                <a:ea typeface="Calibri" panose="020F0502020204030204" pitchFamily="34" charset="0"/>
                                <a:cs typeface="Arial" panose="020B0604020202020204" pitchFamily="34" charset="0"/>
                              </a:rPr>
                              <m:t>v</m:t>
                            </m:r>
                          </m:e>
                          <m:sup>
                            <m:r>
                              <m:rPr>
                                <m:nor/>
                              </m:rPr>
                              <a:rPr lang="vi-VN" sz="2400" b="0" i="0" baseline="30000" smtClean="0">
                                <a:solidFill>
                                  <a:schemeClr val="tx1"/>
                                </a:solidFill>
                                <a:latin typeface="UTM Avo" panose="02040603050506020204" pitchFamily="18"/>
                                <a:ea typeface="Calibri" panose="020F0502020204030204" pitchFamily="34" charset="0"/>
                                <a:cs typeface="Arial" panose="020B0604020202020204" pitchFamily="34" charset="0"/>
                              </a:rPr>
                              <m:t>2</m:t>
                            </m:r>
                          </m:sup>
                        </m:sSup>
                      </m:num>
                      <m:den>
                        <m:r>
                          <m:rPr>
                            <m:nor/>
                          </m:rPr>
                          <a:rPr lang="vi-VN" sz="2400" b="0" i="0" smtClean="0">
                            <a:solidFill>
                              <a:schemeClr val="tx1"/>
                            </a:solidFill>
                            <a:latin typeface="UTM Avo" panose="02040603050506020204" pitchFamily="18"/>
                            <a:ea typeface="Calibri" panose="020F0502020204030204" pitchFamily="34" charset="0"/>
                            <a:cs typeface="Arial" panose="020B0604020202020204" pitchFamily="34" charset="0"/>
                          </a:rPr>
                          <m:t>r</m:t>
                        </m:r>
                      </m:den>
                    </m:f>
                  </m:oMath>
                </a14:m>
                <a:r>
                  <a:rPr lang="vi-VN" sz="2400" dirty="0">
                    <a:solidFill>
                      <a:schemeClr val="tx1"/>
                    </a:solidFill>
                    <a:latin typeface="UTM Avo" panose="02040603050506020204" pitchFamily="18"/>
                    <a:ea typeface="Times New Roman" panose="02020603050405020304" pitchFamily="18" charset="0"/>
                    <a:cs typeface="Arial" panose="020B0604020202020204" pitchFamily="34" charset="0"/>
                  </a:rPr>
                  <a:t> = 9,109.</a:t>
                </a:r>
                <a14:m>
                  <m:oMath xmlns:m="http://schemas.openxmlformats.org/officeDocument/2006/math">
                    <m:sSup>
                      <m:sSupPr>
                        <m:ctrlPr>
                          <a:rPr lang="en-US" sz="2400" i="1">
                            <a:solidFill>
                              <a:schemeClr val="tx1"/>
                            </a:solidFill>
                            <a:latin typeface="Cambria Math" panose="02040503050406030204" pitchFamily="18" charset="0"/>
                            <a:ea typeface="Times New Roman" panose="02020603050405020304" pitchFamily="18" charset="0"/>
                            <a:cs typeface="Arial" panose="020B0604020202020204" pitchFamily="34" charset="0"/>
                          </a:rPr>
                        </m:ctrlPr>
                      </m:sSupPr>
                      <m:e>
                        <m:r>
                          <m:rPr>
                            <m:nor/>
                          </m:rPr>
                          <a:rPr lang="vi-VN" sz="2400" b="0" i="0" smtClean="0">
                            <a:solidFill>
                              <a:schemeClr val="tx1"/>
                            </a:solidFill>
                            <a:latin typeface="UTM Avo" panose="02040603050506020204" pitchFamily="18"/>
                            <a:ea typeface="Times New Roman" panose="02020603050405020304" pitchFamily="18" charset="0"/>
                            <a:cs typeface="Arial" panose="020B0604020202020204" pitchFamily="34" charset="0"/>
                          </a:rPr>
                          <m:t>10</m:t>
                        </m:r>
                      </m:e>
                      <m:sup>
                        <m:r>
                          <m:rPr>
                            <m:nor/>
                          </m:rPr>
                          <a:rPr lang="vi-VN" sz="2400" b="0" i="0" baseline="30000" smtClean="0">
                            <a:solidFill>
                              <a:schemeClr val="tx1"/>
                            </a:solidFill>
                            <a:latin typeface="UTM Avo" panose="02040603050506020204" pitchFamily="18"/>
                            <a:ea typeface="Times New Roman" panose="02020603050405020304" pitchFamily="18" charset="0"/>
                            <a:cs typeface="Arial" panose="020B0604020202020204" pitchFamily="34" charset="0"/>
                          </a:rPr>
                          <m:t>−31</m:t>
                        </m:r>
                      </m:sup>
                    </m:sSup>
                    <m:r>
                      <m:rPr>
                        <m:nor/>
                      </m:rPr>
                      <a:rPr lang="vi-VN" sz="2400" b="0" i="0" smtClean="0">
                        <a:solidFill>
                          <a:schemeClr val="tx1"/>
                        </a:solidFill>
                        <a:latin typeface="UTM Avo" panose="02040603050506020204" pitchFamily="18"/>
                        <a:ea typeface="Times New Roman" panose="02020603050405020304" pitchFamily="18" charset="0"/>
                        <a:cs typeface="Arial" panose="020B0604020202020204" pitchFamily="34" charset="0"/>
                      </a:rPr>
                      <m:t>.</m:t>
                    </m:r>
                    <m:f>
                      <m:fPr>
                        <m:ctrlPr>
                          <a:rPr lang="en-US" sz="2400" i="1">
                            <a:solidFill>
                              <a:schemeClr val="tx1"/>
                            </a:solidFill>
                            <a:latin typeface="Cambria Math" panose="02040503050406030204" pitchFamily="18" charset="0"/>
                            <a:ea typeface="Times New Roman" panose="02020603050405020304" pitchFamily="18" charset="0"/>
                            <a:cs typeface="Arial" panose="020B0604020202020204" pitchFamily="34" charset="0"/>
                          </a:rPr>
                        </m:ctrlPr>
                      </m:fPr>
                      <m:num>
                        <m:sSup>
                          <m:sSupPr>
                            <m:ctrlPr>
                              <a:rPr lang="en-US" sz="2400" i="1">
                                <a:solidFill>
                                  <a:schemeClr val="tx1"/>
                                </a:solidFill>
                                <a:latin typeface="Cambria Math" panose="02040503050406030204" pitchFamily="18" charset="0"/>
                                <a:ea typeface="Times New Roman" panose="02020603050405020304" pitchFamily="18" charset="0"/>
                                <a:cs typeface="Arial" panose="020B0604020202020204" pitchFamily="34" charset="0"/>
                              </a:rPr>
                            </m:ctrlPr>
                          </m:sSupPr>
                          <m:e>
                            <m:r>
                              <m:rPr>
                                <m:nor/>
                              </m:rPr>
                              <a:rPr lang="vi-VN" sz="2400" b="0" i="0" smtClean="0">
                                <a:solidFill>
                                  <a:schemeClr val="tx1"/>
                                </a:solidFill>
                                <a:latin typeface="UTM Avo" panose="02040603050506020204" pitchFamily="18"/>
                                <a:ea typeface="Times New Roman" panose="02020603050405020304" pitchFamily="18" charset="0"/>
                                <a:cs typeface="Arial" panose="020B0604020202020204" pitchFamily="34" charset="0"/>
                              </a:rPr>
                              <m:t>(2,2.</m:t>
                            </m:r>
                            <m:sSup>
                              <m:sSupPr>
                                <m:ctrlPr>
                                  <a:rPr lang="en-US" sz="2400" i="1">
                                    <a:solidFill>
                                      <a:schemeClr val="tx1"/>
                                    </a:solidFill>
                                    <a:latin typeface="Cambria Math" panose="02040503050406030204" pitchFamily="18" charset="0"/>
                                    <a:ea typeface="Times New Roman" panose="02020603050405020304" pitchFamily="18" charset="0"/>
                                    <a:cs typeface="Arial" panose="020B0604020202020204" pitchFamily="34" charset="0"/>
                                  </a:rPr>
                                </m:ctrlPr>
                              </m:sSupPr>
                              <m:e>
                                <m:r>
                                  <m:rPr>
                                    <m:nor/>
                                  </m:rPr>
                                  <a:rPr lang="vi-VN" sz="2400" b="0" i="0" smtClean="0">
                                    <a:solidFill>
                                      <a:schemeClr val="tx1"/>
                                    </a:solidFill>
                                    <a:latin typeface="UTM Avo" panose="02040603050506020204" pitchFamily="18"/>
                                    <a:ea typeface="Times New Roman" panose="02020603050405020304" pitchFamily="18" charset="0"/>
                                    <a:cs typeface="Arial" panose="020B0604020202020204" pitchFamily="34" charset="0"/>
                                  </a:rPr>
                                  <m:t>10</m:t>
                                </m:r>
                              </m:e>
                              <m:sup>
                                <m:r>
                                  <m:rPr>
                                    <m:nor/>
                                  </m:rPr>
                                  <a:rPr lang="vi-VN" sz="2400" b="0" i="0" baseline="30000" smtClean="0">
                                    <a:solidFill>
                                      <a:schemeClr val="tx1"/>
                                    </a:solidFill>
                                    <a:latin typeface="UTM Avo" panose="02040603050506020204" pitchFamily="18"/>
                                    <a:ea typeface="Times New Roman" panose="02020603050405020304" pitchFamily="18" charset="0"/>
                                    <a:cs typeface="Arial" panose="020B0604020202020204" pitchFamily="34" charset="0"/>
                                  </a:rPr>
                                  <m:t>6</m:t>
                                </m:r>
                              </m:sup>
                            </m:sSup>
                            <m:r>
                              <m:rPr>
                                <m:nor/>
                              </m:rPr>
                              <a:rPr lang="vi-VN" sz="2400" b="0" i="0" smtClean="0">
                                <a:solidFill>
                                  <a:schemeClr val="tx1"/>
                                </a:solidFill>
                                <a:latin typeface="UTM Avo" panose="02040603050506020204" pitchFamily="18"/>
                                <a:ea typeface="Times New Roman" panose="02020603050405020304" pitchFamily="18" charset="0"/>
                                <a:cs typeface="Arial" panose="020B0604020202020204" pitchFamily="34" charset="0"/>
                              </a:rPr>
                              <m:t>)</m:t>
                            </m:r>
                          </m:e>
                          <m:sup>
                            <m:r>
                              <m:rPr>
                                <m:nor/>
                              </m:rPr>
                              <a:rPr lang="vi-VN" sz="2400" b="0" i="0" baseline="30000" smtClean="0">
                                <a:solidFill>
                                  <a:schemeClr val="tx1"/>
                                </a:solidFill>
                                <a:latin typeface="UTM Avo" panose="02040603050506020204" pitchFamily="18"/>
                                <a:ea typeface="Times New Roman" panose="02020603050405020304" pitchFamily="18" charset="0"/>
                                <a:cs typeface="Arial" panose="020B0604020202020204" pitchFamily="34" charset="0"/>
                              </a:rPr>
                              <m:t>2</m:t>
                            </m:r>
                          </m:sup>
                        </m:sSup>
                      </m:num>
                      <m:den>
                        <m:r>
                          <m:rPr>
                            <m:nor/>
                          </m:rPr>
                          <a:rPr lang="vi-VN" sz="2400" b="0" i="0" smtClean="0">
                            <a:solidFill>
                              <a:schemeClr val="tx1"/>
                            </a:solidFill>
                            <a:latin typeface="UTM Avo" panose="02040603050506020204" pitchFamily="18"/>
                            <a:ea typeface="Times New Roman" panose="02020603050405020304" pitchFamily="18" charset="0"/>
                            <a:cs typeface="Arial" panose="020B0604020202020204" pitchFamily="34" charset="0"/>
                          </a:rPr>
                          <m:t>0,53. </m:t>
                        </m:r>
                        <m:sSup>
                          <m:sSupPr>
                            <m:ctrlPr>
                              <a:rPr lang="en-US" sz="2400" i="1">
                                <a:solidFill>
                                  <a:schemeClr val="tx1"/>
                                </a:solidFill>
                                <a:latin typeface="Cambria Math" panose="02040503050406030204" pitchFamily="18" charset="0"/>
                                <a:ea typeface="Times New Roman" panose="02020603050405020304" pitchFamily="18" charset="0"/>
                                <a:cs typeface="Arial" panose="020B0604020202020204" pitchFamily="34" charset="0"/>
                              </a:rPr>
                            </m:ctrlPr>
                          </m:sSupPr>
                          <m:e>
                            <m:r>
                              <m:rPr>
                                <m:nor/>
                              </m:rPr>
                              <a:rPr lang="vi-VN" sz="2400" b="0" i="0" smtClean="0">
                                <a:solidFill>
                                  <a:schemeClr val="tx1"/>
                                </a:solidFill>
                                <a:latin typeface="UTM Avo" panose="02040603050506020204" pitchFamily="18"/>
                                <a:ea typeface="Times New Roman" panose="02020603050405020304" pitchFamily="18" charset="0"/>
                                <a:cs typeface="Arial" panose="020B0604020202020204" pitchFamily="34" charset="0"/>
                              </a:rPr>
                              <m:t>10</m:t>
                            </m:r>
                          </m:e>
                          <m:sup>
                            <m:r>
                              <m:rPr>
                                <m:nor/>
                              </m:rPr>
                              <a:rPr lang="vi-VN" sz="2400" b="0" i="0" smtClean="0">
                                <a:solidFill>
                                  <a:schemeClr val="tx1"/>
                                </a:solidFill>
                                <a:latin typeface="UTM Avo" panose="02040603050506020204" pitchFamily="18"/>
                                <a:ea typeface="Times New Roman" panose="02020603050405020304" pitchFamily="18" charset="0"/>
                                <a:cs typeface="Arial" panose="020B0604020202020204" pitchFamily="34" charset="0"/>
                              </a:rPr>
                              <m:t>−10</m:t>
                            </m:r>
                          </m:sup>
                        </m:sSup>
                      </m:den>
                    </m:f>
                  </m:oMath>
                </a14:m>
                <a:endParaRPr lang="en-US" sz="2400" i="1" dirty="0">
                  <a:solidFill>
                    <a:schemeClr val="tx1"/>
                  </a:solidFill>
                  <a:latin typeface="UTM Avo" panose="02040603050506020204" pitchFamily="18"/>
                  <a:ea typeface="Times New Roman" panose="02020603050405020304" pitchFamily="18" charset="0"/>
                  <a:cs typeface="Arial" panose="020B0604020202020204" pitchFamily="34" charset="0"/>
                </a:endParaRPr>
              </a:p>
              <a:p>
                <a:pPr algn="ctr">
                  <a:lnSpc>
                    <a:spcPct val="150000"/>
                  </a:lnSpc>
                  <a:spcAft>
                    <a:spcPts val="504"/>
                  </a:spcAft>
                </a:pPr>
                <a14:m>
                  <m:oMath xmlns:m="http://schemas.openxmlformats.org/officeDocument/2006/math">
                    <m:r>
                      <m:rPr>
                        <m:nor/>
                      </m:rPr>
                      <a:rPr lang="vi-VN" sz="2400" b="0" i="0" smtClean="0">
                        <a:solidFill>
                          <a:schemeClr val="tx1"/>
                        </a:solidFill>
                        <a:latin typeface="UTM Avo" panose="02040603050506020204" pitchFamily="18"/>
                        <a:ea typeface="Times New Roman" panose="02020603050405020304" pitchFamily="18" charset="0"/>
                        <a:cs typeface="Arial" panose="020B0604020202020204" pitchFamily="34" charset="0"/>
                      </a:rPr>
                      <m:t>≈ 8,32.</m:t>
                    </m:r>
                    <m:sSup>
                      <m:sSupPr>
                        <m:ctrlPr>
                          <a:rPr lang="en-US" sz="2400" i="1">
                            <a:solidFill>
                              <a:schemeClr val="tx1"/>
                            </a:solidFill>
                            <a:latin typeface="Cambria Math" panose="02040503050406030204" pitchFamily="18" charset="0"/>
                            <a:ea typeface="Times New Roman" panose="02020603050405020304" pitchFamily="18" charset="0"/>
                            <a:cs typeface="Arial" panose="020B0604020202020204" pitchFamily="34" charset="0"/>
                          </a:rPr>
                        </m:ctrlPr>
                      </m:sSupPr>
                      <m:e>
                        <m:r>
                          <m:rPr>
                            <m:nor/>
                          </m:rPr>
                          <a:rPr lang="vi-VN" sz="2400" b="0" i="0" smtClean="0">
                            <a:solidFill>
                              <a:schemeClr val="tx1"/>
                            </a:solidFill>
                            <a:latin typeface="UTM Avo" panose="02040603050506020204" pitchFamily="18"/>
                            <a:ea typeface="Times New Roman" panose="02020603050405020304" pitchFamily="18" charset="0"/>
                            <a:cs typeface="Arial" panose="020B0604020202020204" pitchFamily="34" charset="0"/>
                          </a:rPr>
                          <m:t>10</m:t>
                        </m:r>
                      </m:e>
                      <m:sup>
                        <m:r>
                          <m:rPr>
                            <m:nor/>
                          </m:rPr>
                          <a:rPr lang="vi-VN" sz="2400" b="0" i="0" baseline="30000" smtClean="0">
                            <a:solidFill>
                              <a:schemeClr val="tx1"/>
                            </a:solidFill>
                            <a:latin typeface="UTM Avo" panose="02040603050506020204" pitchFamily="18"/>
                            <a:ea typeface="Times New Roman" panose="02020603050405020304" pitchFamily="18" charset="0"/>
                            <a:cs typeface="Arial" panose="020B0604020202020204" pitchFamily="34" charset="0"/>
                          </a:rPr>
                          <m:t>−8</m:t>
                        </m:r>
                      </m:sup>
                    </m:sSup>
                    <m:r>
                      <m:rPr>
                        <m:nor/>
                      </m:rPr>
                      <a:rPr lang="vi-VN" sz="2400" b="0" i="0" smtClean="0">
                        <a:solidFill>
                          <a:schemeClr val="tx1"/>
                        </a:solidFill>
                        <a:latin typeface="UTM Avo" panose="02040603050506020204" pitchFamily="18"/>
                        <a:ea typeface="Times New Roman" panose="02020603050405020304" pitchFamily="18" charset="0"/>
                        <a:cs typeface="Arial" panose="020B0604020202020204" pitchFamily="34" charset="0"/>
                      </a:rPr>
                      <m:t> </m:t>
                    </m:r>
                  </m:oMath>
                </a14:m>
                <a:r>
                  <a:rPr lang="vi-VN" sz="2400" dirty="0">
                    <a:solidFill>
                      <a:schemeClr val="tx1"/>
                    </a:solidFill>
                    <a:latin typeface="UTM Avo" panose="02040603050506020204" pitchFamily="18"/>
                    <a:ea typeface="Times New Roman" panose="02020603050405020304" pitchFamily="18" charset="0"/>
                    <a:cs typeface="Arial" panose="020B0604020202020204" pitchFamily="34" charset="0"/>
                  </a:rPr>
                  <a:t>(N)</a:t>
                </a:r>
                <a:endParaRPr lang="en-US" sz="2400" dirty="0">
                  <a:solidFill>
                    <a:schemeClr val="tx1"/>
                  </a:solidFill>
                  <a:latin typeface="UTM Avo" panose="02040603050506020204" pitchFamily="18"/>
                  <a:ea typeface="Calibri" panose="020F0502020204030204" pitchFamily="34" charset="0"/>
                  <a:cs typeface="Arial" panose="020B0604020202020204" pitchFamily="34" charset="0"/>
                </a:endParaRPr>
              </a:p>
            </p:txBody>
          </p:sp>
        </mc:Choice>
        <mc:Fallback xmlns="">
          <p:sp>
            <p:nvSpPr>
              <p:cNvPr id="3" name="Rectangle: Rounded Corners 2">
                <a:extLst>
                  <a:ext uri="{FF2B5EF4-FFF2-40B4-BE49-F238E27FC236}">
                    <a16:creationId xmlns:a16="http://schemas.microsoft.com/office/drawing/2014/main" id="{87A586A2-F672-0B74-9616-C1510F87DEAC}"/>
                  </a:ext>
                </a:extLst>
              </p:cNvPr>
              <p:cNvSpPr>
                <a:spLocks noRot="1" noChangeAspect="1" noMove="1" noResize="1" noEditPoints="1" noAdjustHandles="1" noChangeArrowheads="1" noChangeShapeType="1" noTextEdit="1"/>
              </p:cNvSpPr>
              <p:nvPr/>
            </p:nvSpPr>
            <p:spPr>
              <a:xfrm>
                <a:off x="1898182" y="4090086"/>
                <a:ext cx="8395635" cy="2436884"/>
              </a:xfrm>
              <a:prstGeom prst="roundRect">
                <a:avLst/>
              </a:prstGeom>
              <a:blipFill>
                <a:blip r:embed="rId4"/>
                <a:stretch>
                  <a:fillRect b="-1538"/>
                </a:stretch>
              </a:blipFill>
              <a:ln>
                <a:solidFill>
                  <a:schemeClr val="accent6">
                    <a:lumMod val="60000"/>
                    <a:lumOff val="40000"/>
                  </a:schemeClr>
                </a:solidFill>
              </a:ln>
            </p:spPr>
            <p:txBody>
              <a:bodyPr/>
              <a:lstStyle/>
              <a:p>
                <a:r>
                  <a:rPr lang="en-VN">
                    <a:noFill/>
                  </a:rPr>
                  <a:t> </a:t>
                </a:r>
              </a:p>
            </p:txBody>
          </p:sp>
        </mc:Fallback>
      </mc:AlternateContent>
      <p:pic>
        <p:nvPicPr>
          <p:cNvPr id="4" name="Graphic 3">
            <a:extLst>
              <a:ext uri="{FF2B5EF4-FFF2-40B4-BE49-F238E27FC236}">
                <a16:creationId xmlns:a16="http://schemas.microsoft.com/office/drawing/2014/main" id="{007ED552-70CD-C6CC-3453-DC19B271393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4200389" flipV="1">
            <a:off x="347012" y="4056079"/>
            <a:ext cx="1335109" cy="386087"/>
          </a:xfrm>
          <a:prstGeom prst="rect">
            <a:avLst/>
          </a:prstGeom>
        </p:spPr>
      </p:pic>
    </p:spTree>
    <p:extLst>
      <p:ext uri="{BB962C8B-B14F-4D97-AF65-F5344CB8AC3E}">
        <p14:creationId xmlns:p14="http://schemas.microsoft.com/office/powerpoint/2010/main" val="2569729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8DC3F6-FF31-4B4D-0805-E4807DCFCF78}"/>
              </a:ext>
            </a:extLst>
          </p:cNvPr>
          <p:cNvSpPr txBox="1"/>
          <p:nvPr/>
        </p:nvSpPr>
        <p:spPr>
          <a:xfrm>
            <a:off x="1014567" y="1639409"/>
            <a:ext cx="10162866" cy="1121846"/>
          </a:xfrm>
          <a:prstGeom prst="rect">
            <a:avLst/>
          </a:prstGeom>
          <a:noFill/>
        </p:spPr>
        <p:txBody>
          <a:bodyPr wrap="square">
            <a:spAutoFit/>
          </a:bodyPr>
          <a:lstStyle/>
          <a:p>
            <a:pPr algn="just">
              <a:lnSpc>
                <a:spcPct val="150000"/>
              </a:lnSpc>
            </a:pPr>
            <a:r>
              <a:rPr lang="vi-VN" sz="2400" b="1" dirty="0">
                <a:solidFill>
                  <a:schemeClr val="tx1"/>
                </a:solidFill>
                <a:latin typeface="+mn-lt"/>
                <a:ea typeface="Calibri" panose="020F0502020204030204" pitchFamily="34" charset="0"/>
                <a:cs typeface="Arial" panose="020B0604020202020204" pitchFamily="34" charset="0"/>
              </a:rPr>
              <a:t>2.</a:t>
            </a:r>
            <a:r>
              <a:rPr lang="vi-VN" sz="2400" dirty="0">
                <a:solidFill>
                  <a:schemeClr val="tx1"/>
                </a:solidFill>
                <a:latin typeface="+mn-lt"/>
                <a:ea typeface="Calibri" panose="020F0502020204030204" pitchFamily="34" charset="0"/>
                <a:cs typeface="Arial" panose="020B0604020202020204" pitchFamily="34" charset="0"/>
              </a:rPr>
              <a:t> </a:t>
            </a:r>
            <a:r>
              <a:rPr lang="vi-VN" sz="2400" dirty="0">
                <a:solidFill>
                  <a:schemeClr val="tx1"/>
                </a:solidFill>
                <a:latin typeface="+mn-lt"/>
                <a:ea typeface="Times New Roman" panose="02020603050405020304" pitchFamily="18" charset="0"/>
                <a:cs typeface="Arial" panose="020B0604020202020204" pitchFamily="34" charset="0"/>
              </a:rPr>
              <a:t>Giải thích tại sao trong kỹ thuật, người ta phải xác định giới hạn đàn hồi của vật liệu ?</a:t>
            </a:r>
            <a:endParaRPr lang="en-US" sz="2400" dirty="0">
              <a:solidFill>
                <a:schemeClr val="tx1"/>
              </a:solidFill>
              <a:latin typeface="+mn-lt"/>
              <a:ea typeface="Calibri" panose="020F0502020204030204" pitchFamily="34" charset="0"/>
              <a:cs typeface="Arial" panose="020B0604020202020204" pitchFamily="34" charset="0"/>
            </a:endParaRPr>
          </a:p>
        </p:txBody>
      </p:sp>
      <p:sp>
        <p:nvSpPr>
          <p:cNvPr id="3" name="Rectangle: Rounded Corners 2">
            <a:extLst>
              <a:ext uri="{FF2B5EF4-FFF2-40B4-BE49-F238E27FC236}">
                <a16:creationId xmlns:a16="http://schemas.microsoft.com/office/drawing/2014/main" id="{78F360EC-FD01-90C0-26C0-4DE3B9FA1E47}"/>
              </a:ext>
            </a:extLst>
          </p:cNvPr>
          <p:cNvSpPr/>
          <p:nvPr/>
        </p:nvSpPr>
        <p:spPr>
          <a:xfrm>
            <a:off x="1108263" y="2965862"/>
            <a:ext cx="9975474" cy="3447295"/>
          </a:xfrm>
          <a:prstGeom prst="round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189"/>
              </a:spcBef>
              <a:spcAft>
                <a:spcPts val="189"/>
              </a:spcAft>
            </a:pPr>
            <a:r>
              <a:rPr lang="en-US" sz="2400" dirty="0">
                <a:solidFill>
                  <a:schemeClr val="tx1"/>
                </a:solidFill>
                <a:ea typeface="Times New Roman" panose="02020603050405020304" pitchFamily="18" charset="0"/>
                <a:cs typeface="Times New Roman" panose="02020603050405020304" pitchFamily="18" charset="0"/>
              </a:rPr>
              <a:t>Trong</a:t>
            </a:r>
            <a:r>
              <a:rPr lang="vi-VN" sz="2400" dirty="0">
                <a:solidFill>
                  <a:schemeClr val="tx1"/>
                </a:solidFill>
                <a:ea typeface="Times New Roman" panose="02020603050405020304" pitchFamily="18" charset="0"/>
                <a:cs typeface="Times New Roman" panose="02020603050405020304" pitchFamily="18" charset="0"/>
              </a:rPr>
              <a:t> kĩ thuật người ta cần xác định giới hạn đàn hồi của vật liệu để tránh tình trạng khi tác dụng lực quá lớn vượt quá giới hạn này, vật không thể lấy lại hình dạng và kích thước ban đầu. Khi vượt qua giới hạn đàn hồi, vật bắt đầu mất đi đặc tính đàn hồi hoặc thậm chí bị đứt gãy hoặc làm hỏng công trình. </a:t>
            </a:r>
            <a:endParaRPr lang="en-US" sz="2400" dirty="0">
              <a:solidFill>
                <a:schemeClr val="tx1"/>
              </a:solidFill>
              <a:ea typeface="Calibri" panose="020F0502020204030204" pitchFamily="34" charset="0"/>
              <a:cs typeface="Times New Roman" panose="02020603050405020304" pitchFamily="18" charset="0"/>
            </a:endParaRPr>
          </a:p>
        </p:txBody>
      </p:sp>
      <p:pic>
        <p:nvPicPr>
          <p:cNvPr id="4" name="Graphic 3">
            <a:extLst>
              <a:ext uri="{FF2B5EF4-FFF2-40B4-BE49-F238E27FC236}">
                <a16:creationId xmlns:a16="http://schemas.microsoft.com/office/drawing/2014/main" id="{D0D4959C-5D4D-31A8-FE0C-14B455490C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180367" flipV="1">
            <a:off x="111743" y="2772818"/>
            <a:ext cx="1335109" cy="386087"/>
          </a:xfrm>
          <a:prstGeom prst="rect">
            <a:avLst/>
          </a:prstGeom>
        </p:spPr>
      </p:pic>
    </p:spTree>
    <p:extLst>
      <p:ext uri="{BB962C8B-B14F-4D97-AF65-F5344CB8AC3E}">
        <p14:creationId xmlns:p14="http://schemas.microsoft.com/office/powerpoint/2010/main" val="566753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A4B2655-686A-8D72-BBFD-D270ED1090FB}"/>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1892439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1187D0-E8C5-3445-7803-3FC9DD5FA089}"/>
              </a:ext>
            </a:extLst>
          </p:cNvPr>
          <p:cNvSpPr txBox="1"/>
          <p:nvPr/>
        </p:nvSpPr>
        <p:spPr>
          <a:xfrm>
            <a:off x="3048000" y="3240711"/>
            <a:ext cx="6096000" cy="376578"/>
          </a:xfrm>
          <a:prstGeom prst="rect">
            <a:avLst/>
          </a:prstGeom>
          <a:noFill/>
        </p:spPr>
        <p:txBody>
          <a:bodyPr wrap="square">
            <a:spAutoFit/>
          </a:bodyPr>
          <a:lstStyle/>
          <a:p>
            <a:pPr algn="just">
              <a:lnSpc>
                <a:spcPct val="150000"/>
              </a:lnSpc>
              <a:spcBef>
                <a:spcPts val="378"/>
              </a:spcBef>
              <a:spcAft>
                <a:spcPts val="378"/>
              </a:spcAft>
            </a:pPr>
            <a:r>
              <a:rPr lang="pt-BR" sz="1400" dirty="0" err="1">
                <a:latin typeface="Arial" panose="020B0604020202020204" pitchFamily="34" charset="0"/>
                <a:ea typeface="Calibri" panose="020F0502020204030204" pitchFamily="34" charset="0"/>
                <a:cs typeface="Times New Roman" panose="02020603050405020304" pitchFamily="18" charset="0"/>
              </a:rPr>
              <a:t>Ôn</a:t>
            </a:r>
            <a:r>
              <a:rPr lang="pt-BR" sz="1400" dirty="0">
                <a:latin typeface="Arial" panose="020B0604020202020204" pitchFamily="34" charset="0"/>
                <a:ea typeface="Calibri" panose="020F0502020204030204" pitchFamily="34" charset="0"/>
                <a:cs typeface="Times New Roman" panose="02020603050405020304" pitchFamily="18" charset="0"/>
              </a:rPr>
              <a:t> </a:t>
            </a:r>
            <a:r>
              <a:rPr lang="pt-BR" sz="1400" dirty="0" err="1">
                <a:latin typeface="Arial" panose="020B0604020202020204" pitchFamily="34" charset="0"/>
                <a:ea typeface="Calibri" panose="020F0502020204030204" pitchFamily="34" charset="0"/>
                <a:cs typeface="Times New Roman" panose="02020603050405020304" pitchFamily="18" charset="0"/>
              </a:rPr>
              <a:t>tập</a:t>
            </a:r>
            <a:r>
              <a:rPr lang="pt-BR" sz="1400" dirty="0">
                <a:latin typeface="Arial" panose="020B0604020202020204" pitchFamily="34" charset="0"/>
                <a:ea typeface="Calibri" panose="020F0502020204030204" pitchFamily="34" charset="0"/>
                <a:cs typeface="Times New Roman" panose="02020603050405020304" pitchFamily="18" charset="0"/>
              </a:rPr>
              <a:t> </a:t>
            </a:r>
            <a:r>
              <a:rPr lang="pt-BR" sz="1400" dirty="0" err="1">
                <a:latin typeface="Arial" panose="020B0604020202020204" pitchFamily="34" charset="0"/>
                <a:ea typeface="Calibri" panose="020F0502020204030204" pitchFamily="34" charset="0"/>
                <a:cs typeface="Times New Roman" panose="02020603050405020304" pitchFamily="18" charset="0"/>
              </a:rPr>
              <a:t>các</a:t>
            </a:r>
            <a:r>
              <a:rPr lang="pt-BR" sz="1400" dirty="0">
                <a:latin typeface="Arial" panose="020B0604020202020204" pitchFamily="34" charset="0"/>
                <a:ea typeface="Calibri" panose="020F0502020204030204" pitchFamily="34" charset="0"/>
                <a:cs typeface="Times New Roman" panose="02020603050405020304" pitchFamily="18" charset="0"/>
              </a:rPr>
              <a:t> </a:t>
            </a:r>
            <a:r>
              <a:rPr lang="pt-BR" sz="1400" dirty="0" err="1">
                <a:latin typeface="Arial" panose="020B0604020202020204" pitchFamily="34" charset="0"/>
                <a:ea typeface="Calibri" panose="020F0502020204030204" pitchFamily="34" charset="0"/>
                <a:cs typeface="Times New Roman" panose="02020603050405020304" pitchFamily="18" charset="0"/>
              </a:rPr>
              <a:t>kiến</a:t>
            </a:r>
            <a:r>
              <a:rPr lang="pt-BR" sz="1400" dirty="0">
                <a:latin typeface="Arial" panose="020B0604020202020204" pitchFamily="34" charset="0"/>
                <a:ea typeface="Calibri" panose="020F0502020204030204" pitchFamily="34" charset="0"/>
                <a:cs typeface="Times New Roman" panose="02020603050405020304" pitchFamily="18" charset="0"/>
              </a:rPr>
              <a:t> </a:t>
            </a:r>
            <a:r>
              <a:rPr lang="pt-BR" sz="1400" dirty="0" err="1">
                <a:latin typeface="Arial" panose="020B0604020202020204" pitchFamily="34" charset="0"/>
                <a:ea typeface="Calibri" panose="020F0502020204030204" pitchFamily="34" charset="0"/>
                <a:cs typeface="Times New Roman" panose="02020603050405020304" pitchFamily="18" charset="0"/>
              </a:rPr>
              <a:t>thức</a:t>
            </a:r>
            <a:r>
              <a:rPr lang="pt-BR" sz="1400" dirty="0">
                <a:latin typeface="Arial" panose="020B0604020202020204" pitchFamily="34" charset="0"/>
                <a:ea typeface="Calibri" panose="020F0502020204030204" pitchFamily="34" charset="0"/>
                <a:cs typeface="Times New Roman" panose="02020603050405020304" pitchFamily="18" charset="0"/>
              </a:rPr>
              <a:t> </a:t>
            </a:r>
            <a:r>
              <a:rPr lang="pt-BR" sz="1400" dirty="0" err="1">
                <a:latin typeface="Arial" panose="020B0604020202020204" pitchFamily="34" charset="0"/>
                <a:ea typeface="Calibri" panose="020F0502020204030204" pitchFamily="34" charset="0"/>
                <a:cs typeface="Times New Roman" panose="02020603050405020304" pitchFamily="18" charset="0"/>
              </a:rPr>
              <a:t>đã</a:t>
            </a:r>
            <a:r>
              <a:rPr lang="pt-BR" sz="1400" dirty="0">
                <a:latin typeface="Arial" panose="020B0604020202020204" pitchFamily="34" charset="0"/>
                <a:ea typeface="Calibri" panose="020F0502020204030204" pitchFamily="34" charset="0"/>
                <a:cs typeface="Times New Roman" panose="02020603050405020304" pitchFamily="18" charset="0"/>
              </a:rPr>
              <a:t> </a:t>
            </a:r>
            <a:r>
              <a:rPr lang="pt-BR" sz="1400" dirty="0" err="1">
                <a:latin typeface="Arial" panose="020B0604020202020204" pitchFamily="34" charset="0"/>
                <a:ea typeface="Calibri" panose="020F0502020204030204" pitchFamily="34" charset="0"/>
                <a:cs typeface="Times New Roman" panose="02020603050405020304" pitchFamily="18" charset="0"/>
              </a:rPr>
              <a:t>học</a:t>
            </a:r>
            <a:r>
              <a:rPr lang="pt-BR" sz="1400" dirty="0">
                <a:latin typeface="Arial" panose="020B0604020202020204" pitchFamily="34" charset="0"/>
                <a:ea typeface="Calibri" panose="020F0502020204030204" pitchFamily="34" charset="0"/>
                <a:cs typeface="Times New Roman" panose="02020603050405020304" pitchFamily="18" charset="0"/>
              </a:rPr>
              <a:t> </a:t>
            </a:r>
            <a:r>
              <a:rPr lang="pt-BR" sz="1400" dirty="0" err="1">
                <a:latin typeface="Arial" panose="020B0604020202020204" pitchFamily="34" charset="0"/>
                <a:ea typeface="Calibri" panose="020F0502020204030204" pitchFamily="34" charset="0"/>
                <a:cs typeface="Times New Roman" panose="02020603050405020304" pitchFamily="18" charset="0"/>
              </a:rPr>
              <a:t>trong</a:t>
            </a:r>
            <a:r>
              <a:rPr lang="pt-BR" sz="1400" dirty="0">
                <a:latin typeface="Arial" panose="020B0604020202020204" pitchFamily="34" charset="0"/>
                <a:ea typeface="Calibri" panose="020F0502020204030204" pitchFamily="34" charset="0"/>
                <a:cs typeface="Times New Roman" panose="02020603050405020304" pitchFamily="18" charset="0"/>
              </a:rPr>
              <a:t> </a:t>
            </a:r>
            <a:r>
              <a:rPr lang="pt-BR" sz="1400" b="1" i="1" dirty="0" err="1">
                <a:latin typeface="Arial" panose="020B0604020202020204" pitchFamily="34" charset="0"/>
                <a:ea typeface="Calibri" panose="020F0502020204030204" pitchFamily="34" charset="0"/>
                <a:cs typeface="Times New Roman" panose="02020603050405020304" pitchFamily="18" charset="0"/>
              </a:rPr>
              <a:t>Chủ</a:t>
            </a:r>
            <a:r>
              <a:rPr lang="pt-BR" sz="1400" b="1" i="1" dirty="0">
                <a:latin typeface="Arial" panose="020B0604020202020204" pitchFamily="34" charset="0"/>
                <a:ea typeface="Calibri" panose="020F0502020204030204" pitchFamily="34" charset="0"/>
                <a:cs typeface="Times New Roman" panose="02020603050405020304" pitchFamily="18" charset="0"/>
              </a:rPr>
              <a:t> </a:t>
            </a:r>
            <a:r>
              <a:rPr lang="pt-BR" sz="1400" b="1" i="1" dirty="0" err="1">
                <a:latin typeface="Arial" panose="020B0604020202020204" pitchFamily="34" charset="0"/>
                <a:ea typeface="Calibri" panose="020F0502020204030204" pitchFamily="34" charset="0"/>
                <a:cs typeface="Times New Roman" panose="02020603050405020304" pitchFamily="18" charset="0"/>
              </a:rPr>
              <a:t>đề</a:t>
            </a:r>
            <a:r>
              <a:rPr lang="pt-BR" sz="1400" b="1" i="1" dirty="0">
                <a:latin typeface="Arial" panose="020B0604020202020204" pitchFamily="34" charset="0"/>
                <a:ea typeface="Calibri" panose="020F0502020204030204" pitchFamily="34" charset="0"/>
                <a:cs typeface="Times New Roman" panose="02020603050405020304" pitchFamily="18" charset="0"/>
              </a:rPr>
              <a:t> 5\</a:t>
            </a:r>
            <a:endParaRPr lang="en-US" sz="1400" i="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Freeform 3">
            <a:extLst>
              <a:ext uri="{FF2B5EF4-FFF2-40B4-BE49-F238E27FC236}">
                <a16:creationId xmlns:a16="http://schemas.microsoft.com/office/drawing/2014/main" id="{7861975C-C1CF-E810-2753-8C00B0B0A9F5}"/>
              </a:ext>
            </a:extLst>
          </p:cNvPr>
          <p:cNvSpPr/>
          <p:nvPr/>
        </p:nvSpPr>
        <p:spPr>
          <a:xfrm>
            <a:off x="1253134" y="2073005"/>
            <a:ext cx="7061650" cy="3663231"/>
          </a:xfrm>
          <a:custGeom>
            <a:avLst/>
            <a:gdLst/>
            <a:ahLst/>
            <a:cxnLst/>
            <a:rect l="l" t="t" r="r" b="b"/>
            <a:pathLst>
              <a:path w="10592475" h="5494846">
                <a:moveTo>
                  <a:pt x="0" y="0"/>
                </a:moveTo>
                <a:lnTo>
                  <a:pt x="10592475" y="0"/>
                </a:lnTo>
                <a:lnTo>
                  <a:pt x="10592475" y="5494846"/>
                </a:lnTo>
                <a:lnTo>
                  <a:pt x="0" y="549484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a:extLst>
              <a:ext uri="{FF2B5EF4-FFF2-40B4-BE49-F238E27FC236}">
                <a16:creationId xmlns:a16="http://schemas.microsoft.com/office/drawing/2014/main" id="{C0BAE860-A99F-3FB7-5DA5-0BE2D6BF9E3A}"/>
              </a:ext>
            </a:extLst>
          </p:cNvPr>
          <p:cNvGrpSpPr/>
          <p:nvPr/>
        </p:nvGrpSpPr>
        <p:grpSpPr>
          <a:xfrm>
            <a:off x="7656690" y="959708"/>
            <a:ext cx="2930269" cy="2820410"/>
            <a:chOff x="30480" y="591820"/>
            <a:chExt cx="12736830" cy="12259310"/>
          </a:xfrm>
        </p:grpSpPr>
        <p:sp>
          <p:nvSpPr>
            <p:cNvPr id="5" name="Freeform 5">
              <a:extLst>
                <a:ext uri="{FF2B5EF4-FFF2-40B4-BE49-F238E27FC236}">
                  <a16:creationId xmlns:a16="http://schemas.microsoft.com/office/drawing/2014/main" id="{91E7B74C-C9AC-0AA8-89E4-7B7CF8DB756A}"/>
                </a:ext>
              </a:extLst>
            </p:cNvPr>
            <p:cNvSpPr/>
            <p:nvPr/>
          </p:nvSpPr>
          <p:spPr>
            <a:xfrm>
              <a:off x="0" y="0"/>
              <a:ext cx="12736830" cy="12259310"/>
            </a:xfrm>
            <a:custGeom>
              <a:avLst/>
              <a:gdLst/>
              <a:ahLst/>
              <a:cxnLst/>
              <a:rect l="l" t="t" r="r" b="b"/>
              <a:pathLst>
                <a:path w="12736830" h="12259310">
                  <a:moveTo>
                    <a:pt x="11925300" y="4271010"/>
                  </a:moveTo>
                  <a:cubicBezTo>
                    <a:pt x="10819130" y="2120900"/>
                    <a:pt x="8590280"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20"/>
                    <a:pt x="1822450" y="10811510"/>
                    <a:pt x="2842260" y="11203940"/>
                  </a:cubicBezTo>
                  <a:cubicBezTo>
                    <a:pt x="5585460" y="12259310"/>
                    <a:pt x="8953501"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5"/>
              <a:stretch>
                <a:fillRect l="-16695" r="-21390"/>
              </a:stretch>
            </a:blipFill>
          </p:spPr>
          <p:txBody>
            <a:bodyPr/>
            <a:lstStyle/>
            <a:p>
              <a:endParaRPr lang="en-US"/>
            </a:p>
          </p:txBody>
        </p:sp>
      </p:grpSp>
      <p:sp>
        <p:nvSpPr>
          <p:cNvPr id="6" name="Freeform 7">
            <a:extLst>
              <a:ext uri="{FF2B5EF4-FFF2-40B4-BE49-F238E27FC236}">
                <a16:creationId xmlns:a16="http://schemas.microsoft.com/office/drawing/2014/main" id="{A9A3EE1B-0BCB-B87D-EFC8-FC28E72FADBB}"/>
              </a:ext>
            </a:extLst>
          </p:cNvPr>
          <p:cNvSpPr/>
          <p:nvPr/>
        </p:nvSpPr>
        <p:spPr>
          <a:xfrm rot="420688">
            <a:off x="9916112" y="874377"/>
            <a:ext cx="954297" cy="1164368"/>
          </a:xfrm>
          <a:custGeom>
            <a:avLst/>
            <a:gdLst/>
            <a:ahLst/>
            <a:cxnLst/>
            <a:rect l="l" t="t" r="r" b="b"/>
            <a:pathLst>
              <a:path w="1431445" h="1746552">
                <a:moveTo>
                  <a:pt x="0" y="0"/>
                </a:moveTo>
                <a:lnTo>
                  <a:pt x="1431445" y="0"/>
                </a:lnTo>
                <a:lnTo>
                  <a:pt x="1431445" y="1746551"/>
                </a:lnTo>
                <a:lnTo>
                  <a:pt x="0" y="174655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8">
            <a:extLst>
              <a:ext uri="{FF2B5EF4-FFF2-40B4-BE49-F238E27FC236}">
                <a16:creationId xmlns:a16="http://schemas.microsoft.com/office/drawing/2014/main" id="{D7E7BF97-43F4-AFD2-75F7-BEAE07EDFB30}"/>
              </a:ext>
            </a:extLst>
          </p:cNvPr>
          <p:cNvSpPr/>
          <p:nvPr/>
        </p:nvSpPr>
        <p:spPr>
          <a:xfrm flipH="1">
            <a:off x="7006644" y="2339255"/>
            <a:ext cx="906291" cy="837564"/>
          </a:xfrm>
          <a:custGeom>
            <a:avLst/>
            <a:gdLst/>
            <a:ahLst/>
            <a:cxnLst/>
            <a:rect l="l" t="t" r="r" b="b"/>
            <a:pathLst>
              <a:path w="1359437" h="1256346">
                <a:moveTo>
                  <a:pt x="1359437" y="0"/>
                </a:moveTo>
                <a:lnTo>
                  <a:pt x="0" y="0"/>
                </a:lnTo>
                <a:lnTo>
                  <a:pt x="0" y="1256346"/>
                </a:lnTo>
                <a:lnTo>
                  <a:pt x="1359437" y="1256346"/>
                </a:lnTo>
                <a:lnTo>
                  <a:pt x="1359437"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Freeform 9">
            <a:extLst>
              <a:ext uri="{FF2B5EF4-FFF2-40B4-BE49-F238E27FC236}">
                <a16:creationId xmlns:a16="http://schemas.microsoft.com/office/drawing/2014/main" id="{A5B0BD06-9001-8E85-CEF4-570FBF939810}"/>
              </a:ext>
            </a:extLst>
          </p:cNvPr>
          <p:cNvSpPr/>
          <p:nvPr/>
        </p:nvSpPr>
        <p:spPr>
          <a:xfrm rot="-1138674">
            <a:off x="968676" y="2255050"/>
            <a:ext cx="1359254" cy="1433939"/>
          </a:xfrm>
          <a:custGeom>
            <a:avLst/>
            <a:gdLst/>
            <a:ahLst/>
            <a:cxnLst/>
            <a:rect l="l" t="t" r="r" b="b"/>
            <a:pathLst>
              <a:path w="2038881" h="2150908">
                <a:moveTo>
                  <a:pt x="0" y="0"/>
                </a:moveTo>
                <a:lnTo>
                  <a:pt x="2038882" y="0"/>
                </a:lnTo>
                <a:lnTo>
                  <a:pt x="2038882" y="2150908"/>
                </a:lnTo>
                <a:lnTo>
                  <a:pt x="0" y="215090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9" name="Freeform 12">
            <a:extLst>
              <a:ext uri="{FF2B5EF4-FFF2-40B4-BE49-F238E27FC236}">
                <a16:creationId xmlns:a16="http://schemas.microsoft.com/office/drawing/2014/main" id="{6F05D442-E82C-20CE-E82A-BA17181C2E7B}"/>
              </a:ext>
            </a:extLst>
          </p:cNvPr>
          <p:cNvSpPr/>
          <p:nvPr/>
        </p:nvSpPr>
        <p:spPr>
          <a:xfrm flipH="1">
            <a:off x="5563610" y="5741338"/>
            <a:ext cx="1745550" cy="1304402"/>
          </a:xfrm>
          <a:custGeom>
            <a:avLst/>
            <a:gdLst/>
            <a:ahLst/>
            <a:cxnLst/>
            <a:rect l="l" t="t" r="r" b="b"/>
            <a:pathLst>
              <a:path w="2618325" h="1956603">
                <a:moveTo>
                  <a:pt x="2618325" y="0"/>
                </a:moveTo>
                <a:lnTo>
                  <a:pt x="0" y="0"/>
                </a:lnTo>
                <a:lnTo>
                  <a:pt x="0" y="1956603"/>
                </a:lnTo>
                <a:lnTo>
                  <a:pt x="2618325" y="1956603"/>
                </a:lnTo>
                <a:lnTo>
                  <a:pt x="2618325"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0" name="Freeform 13">
            <a:extLst>
              <a:ext uri="{FF2B5EF4-FFF2-40B4-BE49-F238E27FC236}">
                <a16:creationId xmlns:a16="http://schemas.microsoft.com/office/drawing/2014/main" id="{F4538CF0-28CD-AD74-36E1-4DAD24A4818A}"/>
              </a:ext>
            </a:extLst>
          </p:cNvPr>
          <p:cNvSpPr/>
          <p:nvPr/>
        </p:nvSpPr>
        <p:spPr>
          <a:xfrm flipH="1">
            <a:off x="6783914" y="5278992"/>
            <a:ext cx="1745550" cy="1304402"/>
          </a:xfrm>
          <a:custGeom>
            <a:avLst/>
            <a:gdLst/>
            <a:ahLst/>
            <a:cxnLst/>
            <a:rect l="l" t="t" r="r" b="b"/>
            <a:pathLst>
              <a:path w="2618325" h="1956603">
                <a:moveTo>
                  <a:pt x="2618325" y="0"/>
                </a:moveTo>
                <a:lnTo>
                  <a:pt x="0" y="0"/>
                </a:lnTo>
                <a:lnTo>
                  <a:pt x="0" y="1956603"/>
                </a:lnTo>
                <a:lnTo>
                  <a:pt x="2618325" y="1956603"/>
                </a:lnTo>
                <a:lnTo>
                  <a:pt x="2618325"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1" name="Freeform 14">
            <a:extLst>
              <a:ext uri="{FF2B5EF4-FFF2-40B4-BE49-F238E27FC236}">
                <a16:creationId xmlns:a16="http://schemas.microsoft.com/office/drawing/2014/main" id="{1126DC01-1A51-5AD7-6DA7-BB3D68B0E8FD}"/>
              </a:ext>
            </a:extLst>
          </p:cNvPr>
          <p:cNvSpPr/>
          <p:nvPr/>
        </p:nvSpPr>
        <p:spPr>
          <a:xfrm flipH="1">
            <a:off x="7912935" y="2618831"/>
            <a:ext cx="5321367" cy="8040527"/>
          </a:xfrm>
          <a:custGeom>
            <a:avLst/>
            <a:gdLst/>
            <a:ahLst/>
            <a:cxnLst/>
            <a:rect l="l" t="t" r="r" b="b"/>
            <a:pathLst>
              <a:path w="7982050" h="12060790">
                <a:moveTo>
                  <a:pt x="7982050" y="0"/>
                </a:moveTo>
                <a:lnTo>
                  <a:pt x="0" y="0"/>
                </a:lnTo>
                <a:lnTo>
                  <a:pt x="0" y="12060790"/>
                </a:lnTo>
                <a:lnTo>
                  <a:pt x="7982050" y="12060790"/>
                </a:lnTo>
                <a:lnTo>
                  <a:pt x="798205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2" name="TextBox 11">
            <a:extLst>
              <a:ext uri="{FF2B5EF4-FFF2-40B4-BE49-F238E27FC236}">
                <a16:creationId xmlns:a16="http://schemas.microsoft.com/office/drawing/2014/main" id="{2935686F-BA53-4990-1F00-2061C3446897}"/>
              </a:ext>
            </a:extLst>
          </p:cNvPr>
          <p:cNvSpPr txBox="1"/>
          <p:nvPr/>
        </p:nvSpPr>
        <p:spPr>
          <a:xfrm>
            <a:off x="2360167" y="3035748"/>
            <a:ext cx="4854530" cy="1472263"/>
          </a:xfrm>
          <a:prstGeom prst="rect">
            <a:avLst/>
          </a:prstGeom>
          <a:noFill/>
        </p:spPr>
        <p:txBody>
          <a:bodyPr wrap="square">
            <a:spAutoFit/>
          </a:bodyPr>
          <a:lstStyle/>
          <a:p>
            <a:pPr algn="just">
              <a:lnSpc>
                <a:spcPct val="150000"/>
              </a:lnSpc>
              <a:spcBef>
                <a:spcPts val="378"/>
              </a:spcBef>
              <a:spcAft>
                <a:spcPts val="378"/>
              </a:spcAft>
            </a:pPr>
            <a:r>
              <a:rPr lang="pt-BR" sz="3200" dirty="0" err="1">
                <a:latin typeface="UTM Avo" panose="02040603050506020204" pitchFamily="18"/>
                <a:ea typeface="Calibri" panose="020F0502020204030204" pitchFamily="34" charset="0"/>
                <a:cs typeface="Times New Roman" panose="02020603050405020304" pitchFamily="18" charset="0"/>
              </a:rPr>
              <a:t>Ôn</a:t>
            </a:r>
            <a:r>
              <a:rPr lang="pt-BR" sz="3200" dirty="0">
                <a:latin typeface="UTM Avo" panose="02040603050506020204" pitchFamily="18"/>
                <a:ea typeface="Calibri" panose="020F0502020204030204" pitchFamily="34" charset="0"/>
                <a:cs typeface="Times New Roman" panose="02020603050405020304" pitchFamily="18" charset="0"/>
              </a:rPr>
              <a:t> </a:t>
            </a:r>
            <a:r>
              <a:rPr lang="pt-BR" sz="3200" dirty="0" err="1">
                <a:latin typeface="UTM Avo" panose="02040603050506020204" pitchFamily="18"/>
                <a:ea typeface="Calibri" panose="020F0502020204030204" pitchFamily="34" charset="0"/>
                <a:cs typeface="Times New Roman" panose="02020603050405020304" pitchFamily="18" charset="0"/>
              </a:rPr>
              <a:t>tập</a:t>
            </a:r>
            <a:r>
              <a:rPr lang="pt-BR" sz="3200" dirty="0">
                <a:latin typeface="UTM Avo" panose="02040603050506020204" pitchFamily="18"/>
                <a:ea typeface="Calibri" panose="020F0502020204030204" pitchFamily="34" charset="0"/>
                <a:cs typeface="Times New Roman" panose="02020603050405020304" pitchFamily="18" charset="0"/>
              </a:rPr>
              <a:t> </a:t>
            </a:r>
            <a:r>
              <a:rPr lang="pt-BR" sz="3200" dirty="0" err="1">
                <a:latin typeface="UTM Avo" panose="02040603050506020204" pitchFamily="18"/>
                <a:ea typeface="Calibri" panose="020F0502020204030204" pitchFamily="34" charset="0"/>
                <a:cs typeface="Times New Roman" panose="02020603050405020304" pitchFamily="18" charset="0"/>
              </a:rPr>
              <a:t>các</a:t>
            </a:r>
            <a:r>
              <a:rPr lang="pt-BR" sz="3200" dirty="0">
                <a:latin typeface="UTM Avo" panose="02040603050506020204" pitchFamily="18"/>
                <a:ea typeface="Calibri" panose="020F0502020204030204" pitchFamily="34" charset="0"/>
                <a:cs typeface="Times New Roman" panose="02020603050405020304" pitchFamily="18" charset="0"/>
              </a:rPr>
              <a:t> </a:t>
            </a:r>
            <a:r>
              <a:rPr lang="pt-BR" sz="3200" dirty="0" err="1">
                <a:latin typeface="UTM Avo" panose="02040603050506020204" pitchFamily="18"/>
                <a:ea typeface="Calibri" panose="020F0502020204030204" pitchFamily="34" charset="0"/>
                <a:cs typeface="Times New Roman" panose="02020603050405020304" pitchFamily="18" charset="0"/>
              </a:rPr>
              <a:t>kiến</a:t>
            </a:r>
            <a:r>
              <a:rPr lang="pt-BR" sz="3200" dirty="0">
                <a:latin typeface="UTM Avo" panose="02040603050506020204" pitchFamily="18"/>
                <a:ea typeface="Calibri" panose="020F0502020204030204" pitchFamily="34" charset="0"/>
                <a:cs typeface="Times New Roman" panose="02020603050405020304" pitchFamily="18" charset="0"/>
              </a:rPr>
              <a:t> </a:t>
            </a:r>
            <a:r>
              <a:rPr lang="pt-BR" sz="3200" dirty="0" err="1">
                <a:latin typeface="UTM Avo" panose="02040603050506020204" pitchFamily="18"/>
                <a:ea typeface="Calibri" panose="020F0502020204030204" pitchFamily="34" charset="0"/>
                <a:cs typeface="Times New Roman" panose="02020603050405020304" pitchFamily="18" charset="0"/>
              </a:rPr>
              <a:t>thức</a:t>
            </a:r>
            <a:r>
              <a:rPr lang="pt-BR" sz="3200" dirty="0">
                <a:latin typeface="UTM Avo" panose="02040603050506020204" pitchFamily="18"/>
                <a:ea typeface="Calibri" panose="020F0502020204030204" pitchFamily="34" charset="0"/>
                <a:cs typeface="Times New Roman" panose="02020603050405020304" pitchFamily="18" charset="0"/>
              </a:rPr>
              <a:t> </a:t>
            </a:r>
            <a:r>
              <a:rPr lang="pt-BR" sz="3200" dirty="0" err="1">
                <a:latin typeface="UTM Avo" panose="02040603050506020204" pitchFamily="18"/>
                <a:ea typeface="Calibri" panose="020F0502020204030204" pitchFamily="34" charset="0"/>
                <a:cs typeface="Times New Roman" panose="02020603050405020304" pitchFamily="18" charset="0"/>
              </a:rPr>
              <a:t>đã</a:t>
            </a:r>
            <a:r>
              <a:rPr lang="pt-BR" sz="3200" dirty="0">
                <a:latin typeface="UTM Avo" panose="02040603050506020204" pitchFamily="18"/>
                <a:ea typeface="Calibri" panose="020F0502020204030204" pitchFamily="34" charset="0"/>
                <a:cs typeface="Times New Roman" panose="02020603050405020304" pitchFamily="18" charset="0"/>
              </a:rPr>
              <a:t> </a:t>
            </a:r>
            <a:r>
              <a:rPr lang="pt-BR" sz="3200" dirty="0" err="1">
                <a:latin typeface="UTM Avo" panose="02040603050506020204" pitchFamily="18"/>
                <a:ea typeface="Calibri" panose="020F0502020204030204" pitchFamily="34" charset="0"/>
                <a:cs typeface="Times New Roman" panose="02020603050405020304" pitchFamily="18" charset="0"/>
              </a:rPr>
              <a:t>học</a:t>
            </a:r>
            <a:r>
              <a:rPr lang="pt-BR" sz="3200" dirty="0">
                <a:latin typeface="UTM Avo" panose="02040603050506020204" pitchFamily="18"/>
                <a:ea typeface="Calibri" panose="020F0502020204030204" pitchFamily="34" charset="0"/>
                <a:cs typeface="Times New Roman" panose="02020603050405020304" pitchFamily="18" charset="0"/>
              </a:rPr>
              <a:t> </a:t>
            </a:r>
            <a:r>
              <a:rPr lang="pt-BR" sz="3200" dirty="0" err="1">
                <a:latin typeface="UTM Avo" panose="02040603050506020204" pitchFamily="18"/>
                <a:ea typeface="Calibri" panose="020F0502020204030204" pitchFamily="34" charset="0"/>
                <a:cs typeface="Times New Roman" panose="02020603050405020304" pitchFamily="18" charset="0"/>
              </a:rPr>
              <a:t>trong</a:t>
            </a:r>
            <a:r>
              <a:rPr lang="pt-BR" sz="3200" dirty="0">
                <a:latin typeface="UTM Avo" panose="02040603050506020204" pitchFamily="18"/>
                <a:ea typeface="Calibri" panose="020F0502020204030204" pitchFamily="34" charset="0"/>
                <a:cs typeface="Times New Roman" panose="02020603050405020304" pitchFamily="18" charset="0"/>
              </a:rPr>
              <a:t> </a:t>
            </a:r>
            <a:r>
              <a:rPr lang="pt-BR" sz="3200" b="1" i="1" dirty="0" err="1">
                <a:latin typeface="UTM Avo" panose="02040603050506020204" pitchFamily="18"/>
                <a:ea typeface="Calibri" panose="020F0502020204030204" pitchFamily="34" charset="0"/>
                <a:cs typeface="Times New Roman" panose="02020603050405020304" pitchFamily="18" charset="0"/>
              </a:rPr>
              <a:t>Chủ</a:t>
            </a:r>
            <a:r>
              <a:rPr lang="pt-BR" sz="3200" b="1" i="1" dirty="0">
                <a:latin typeface="UTM Avo" panose="02040603050506020204" pitchFamily="18"/>
                <a:ea typeface="Calibri" panose="020F0502020204030204" pitchFamily="34" charset="0"/>
                <a:cs typeface="Times New Roman" panose="02020603050405020304" pitchFamily="18" charset="0"/>
              </a:rPr>
              <a:t> </a:t>
            </a:r>
            <a:r>
              <a:rPr lang="pt-BR" sz="3200" b="1" i="1" dirty="0" err="1">
                <a:latin typeface="UTM Avo" panose="02040603050506020204" pitchFamily="18"/>
                <a:ea typeface="Calibri" panose="020F0502020204030204" pitchFamily="34" charset="0"/>
                <a:cs typeface="Times New Roman" panose="02020603050405020304" pitchFamily="18" charset="0"/>
              </a:rPr>
              <a:t>đề</a:t>
            </a:r>
            <a:r>
              <a:rPr lang="pt-BR" sz="3200" b="1" i="1" dirty="0">
                <a:latin typeface="UTM Avo" panose="02040603050506020204" pitchFamily="18"/>
                <a:ea typeface="Calibri" panose="020F0502020204030204" pitchFamily="34" charset="0"/>
                <a:cs typeface="Times New Roman" panose="02020603050405020304" pitchFamily="18" charset="0"/>
              </a:rPr>
              <a:t> 5</a:t>
            </a:r>
            <a:endParaRPr lang="en-US" sz="3200" i="1" dirty="0">
              <a:latin typeface="UTM Avo" panose="02040603050506020204" pitchFamily="18"/>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791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par>
                                <p:cTn id="11" presetID="9"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par>
                                <p:cTn id="14" presetID="9"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par>
                                <p:cTn id="17" presetID="9"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par>
                                <p:cTn id="20" presetID="9"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par>
                                <p:cTn id="23" presetID="9"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dissolve">
                                      <p:cBhvr>
                                        <p:cTn id="25" dur="500"/>
                                        <p:tgtEl>
                                          <p:spTgt spid="9"/>
                                        </p:tgtEl>
                                      </p:cBhvr>
                                    </p:animEffect>
                                  </p:childTnLst>
                                </p:cTn>
                              </p:par>
                              <p:par>
                                <p:cTn id="26" presetID="9"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dissolve">
                                      <p:cBhvr>
                                        <p:cTn id="28" dur="500"/>
                                        <p:tgtEl>
                                          <p:spTgt spid="10"/>
                                        </p:tgtEl>
                                      </p:cBhvr>
                                    </p:animEffect>
                                  </p:childTnLst>
                                </p:cTn>
                              </p:par>
                              <p:par>
                                <p:cTn id="29" presetID="9"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dissolve">
                                      <p:cBhvr>
                                        <p:cTn id="31" dur="500"/>
                                        <p:tgtEl>
                                          <p:spTgt spid="11"/>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ssolv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sp>
        <p:nvSpPr>
          <p:cNvPr id="369" name="Google Shape;369;p21"/>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n-lt"/>
              <a:ea typeface="Calibri"/>
              <a:cs typeface="Calibri"/>
              <a:sym typeface="Calibri"/>
            </a:endParaRPr>
          </a:p>
        </p:txBody>
      </p:sp>
      <p:sp>
        <p:nvSpPr>
          <p:cNvPr id="370" name="Google Shape;370;p21"/>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1" i="0" u="none" strike="noStrike" cap="none">
                <a:solidFill>
                  <a:srgbClr val="833C0B"/>
                </a:solidFill>
                <a:latin typeface="+mn-lt"/>
                <a:ea typeface="Arial"/>
                <a:cs typeface="Arial"/>
                <a:sym typeface="Arial"/>
              </a:rPr>
              <a:t>Like fanpage Hoc10 - Học 1 biết 10 để nhận thêm nhiều tài liệu giảng dạy</a:t>
            </a:r>
            <a:endParaRPr>
              <a:latin typeface="+mn-lt"/>
            </a:endParaRPr>
          </a:p>
          <a:p>
            <a:pPr marL="0" marR="0" lvl="0" indent="0" algn="ctr" rtl="0">
              <a:lnSpc>
                <a:spcPct val="150000"/>
              </a:lnSpc>
              <a:spcBef>
                <a:spcPts val="0"/>
              </a:spcBef>
              <a:spcAft>
                <a:spcPts val="0"/>
              </a:spcAft>
              <a:buNone/>
            </a:pPr>
            <a:r>
              <a:rPr lang="en-US" sz="2000" b="0" i="0" u="none" strike="noStrike" cap="none">
                <a:solidFill>
                  <a:srgbClr val="833C0B"/>
                </a:solidFill>
                <a:latin typeface="+mn-lt"/>
                <a:ea typeface="Arial"/>
                <a:cs typeface="Arial"/>
                <a:sym typeface="Arial"/>
              </a:rPr>
              <a:t>theo đường link:  </a:t>
            </a:r>
            <a:endParaRPr>
              <a:latin typeface="+mn-lt"/>
            </a:endParaRPr>
          </a:p>
        </p:txBody>
      </p:sp>
      <p:sp>
        <p:nvSpPr>
          <p:cNvPr id="371" name="Google Shape;371;p2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n-lt"/>
              <a:ea typeface="Calibri"/>
              <a:cs typeface="Calibri"/>
              <a:sym typeface="Calibri"/>
            </a:endParaRPr>
          </a:p>
        </p:txBody>
      </p:sp>
      <p:sp>
        <p:nvSpPr>
          <p:cNvPr id="372" name="Google Shape;372;p21">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i="0" u="sng" strike="noStrike" cap="none">
                <a:solidFill>
                  <a:srgbClr val="843C0C"/>
                </a:solidFill>
                <a:latin typeface="+mn-lt"/>
                <a:ea typeface="Arial"/>
                <a:cs typeface="Arial"/>
                <a:sym typeface="Arial"/>
                <a:hlinkClick r:id="rId4">
                  <a:extLst>
                    <a:ext uri="{A12FA001-AC4F-418D-AE19-62706E023703}">
                      <ahyp:hlinkClr xmlns:ahyp="http://schemas.microsoft.com/office/drawing/2018/hyperlinkcolor" val="tx"/>
                    </a:ext>
                  </a:extLst>
                </a:hlinkClick>
              </a:rPr>
              <a:t>Hoc10 – Học 1 biết 10</a:t>
            </a:r>
            <a:endParaRPr sz="2400" b="1" i="0" u="sng" strike="noStrike" cap="none">
              <a:solidFill>
                <a:srgbClr val="843C0C"/>
              </a:solidFill>
              <a:latin typeface="+mn-lt"/>
              <a:ea typeface="Arial"/>
              <a:cs typeface="Arial"/>
              <a:sym typeface="Arial"/>
            </a:endParaRPr>
          </a:p>
        </p:txBody>
      </p:sp>
      <p:sp>
        <p:nvSpPr>
          <p:cNvPr id="373" name="Google Shape;373;p2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0" i="0" u="none" strike="noStrike" cap="none">
                <a:solidFill>
                  <a:srgbClr val="833C0B"/>
                </a:solidFill>
                <a:latin typeface="+mn-lt"/>
                <a:ea typeface="Arial"/>
                <a:cs typeface="Arial"/>
                <a:sym typeface="Arial"/>
              </a:rPr>
              <a:t>Hoặc truy cập qua QR code</a:t>
            </a:r>
            <a:endParaRPr>
              <a:latin typeface="+mn-lt"/>
            </a:endParaRPr>
          </a:p>
        </p:txBody>
      </p:sp>
      <p:pic>
        <p:nvPicPr>
          <p:cNvPr id="374" name="Google Shape;374;p21"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375" name="Google Shape;375;p21"/>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TotalTime>
  <Words>1379</Words>
  <Application>Microsoft Office PowerPoint</Application>
  <PresentationFormat>Widescreen</PresentationFormat>
  <Paragraphs>92</Paragraphs>
  <Slides>24</Slides>
  <Notes>8</Notes>
  <HiddenSlides>0</HiddenSlides>
  <MMClips>10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Cambria Math</vt:lpstr>
      <vt:lpstr>Times New Roman</vt:lpstr>
      <vt:lpstr>Calibri</vt:lpstr>
      <vt:lpstr>UTM Avo</vt:lpstr>
      <vt:lpstr>Arial</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Huy Nguyễn</cp:lastModifiedBy>
  <cp:revision>93</cp:revision>
  <dcterms:created xsi:type="dcterms:W3CDTF">2023-10-19T01:39:18Z</dcterms:created>
  <dcterms:modified xsi:type="dcterms:W3CDTF">2024-05-13T06:49:53Z</dcterms:modified>
</cp:coreProperties>
</file>